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우리가 만들 웹 프로젝트는 서버에 어떻게 올라가는 걸까요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43711" y="925470"/>
            <a:ext cx="1043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Eclipse </a:t>
            </a:r>
            <a:r>
              <a:rPr lang="ko-KR" altLang="en-US" sz="3600" b="1" dirty="0" smtClean="0"/>
              <a:t>웹 프로젝트를 서버에 올려보기</a:t>
            </a:r>
            <a:endParaRPr lang="ko-KR" altLang="en-US" sz="3600" b="1" dirty="0"/>
          </a:p>
        </p:txBody>
      </p:sp>
      <p:sp>
        <p:nvSpPr>
          <p:cNvPr id="2" name="타원 1"/>
          <p:cNvSpPr/>
          <p:nvPr/>
        </p:nvSpPr>
        <p:spPr>
          <a:xfrm>
            <a:off x="6349041" y="1682151"/>
            <a:ext cx="5279367" cy="4192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tomcat 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jeus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weblogic</a:t>
            </a:r>
            <a:r>
              <a:rPr lang="en-US" altLang="ko-KR" sz="2400" dirty="0" smtClean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1" y="2115290"/>
            <a:ext cx="5886091" cy="4524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820979" y="3778370"/>
            <a:ext cx="1097406" cy="1345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(Servlet)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스프링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998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239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133388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3388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2656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7450354" y="1892640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6257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6244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6154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5615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7228951" y="2281384"/>
            <a:ext cx="393931" cy="271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32140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93344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1630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43739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2606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67712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95810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10121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88698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71359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63681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51465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682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6059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5300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41684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641684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673318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860896" y="1958196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53318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3305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3215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2676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6583453" y="4723154"/>
            <a:ext cx="542241" cy="51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19201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80405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18691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30800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9667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54773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82871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797182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75759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58420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50742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38526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6743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3257" y="4226043"/>
            <a:ext cx="7029586" cy="141899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54815" y="1498058"/>
            <a:ext cx="4730079" cy="4989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1389029" y="2932981"/>
            <a:ext cx="8548777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Spring boot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시작하기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(spring frame work)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6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322</Words>
  <Application>Microsoft Office PowerPoint</Application>
  <PresentationFormat>와이드스크린</PresentationFormat>
  <Paragraphs>155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53</cp:revision>
  <dcterms:created xsi:type="dcterms:W3CDTF">2021-07-24T10:14:06Z</dcterms:created>
  <dcterms:modified xsi:type="dcterms:W3CDTF">2021-08-08T11:36:19Z</dcterms:modified>
</cp:coreProperties>
</file>