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7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7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6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1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93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8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2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5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06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7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3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8E7F-ECA4-4F79-8BD4-9D90B257F24F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07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시작즈음에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4" name="타원 13"/>
          <p:cNvSpPr/>
          <p:nvPr/>
        </p:nvSpPr>
        <p:spPr>
          <a:xfrm>
            <a:off x="1251624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전산실 근무하며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Jsp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만 사용하는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나는 고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인물</a:t>
            </a:r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631020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요즘 대세는</a:t>
            </a:r>
            <a:r>
              <a:rPr lang="en-US" altLang="ko-KR" sz="1400" dirty="0" smtClean="0">
                <a:solidFill>
                  <a:schemeClr val="tx1"/>
                </a:solidFill>
              </a:rPr>
              <a:t>..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스프링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IoC, DI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모델</a:t>
            </a:r>
            <a:r>
              <a:rPr lang="en-US" altLang="ko-KR" sz="1400" dirty="0" smtClean="0">
                <a:solidFill>
                  <a:schemeClr val="tx1"/>
                </a:solidFill>
              </a:rPr>
              <a:t>2 </a:t>
            </a:r>
            <a:r>
              <a:rPr lang="ko-KR" altLang="en-US" sz="1400" dirty="0" smtClean="0">
                <a:solidFill>
                  <a:schemeClr val="tx1"/>
                </a:solidFill>
              </a:rPr>
              <a:t>방식으로</a:t>
            </a:r>
            <a:r>
              <a:rPr lang="en-US" altLang="ko-KR" sz="1400" dirty="0" smtClean="0">
                <a:solidFill>
                  <a:schemeClr val="tx1"/>
                </a:solidFill>
              </a:rPr>
              <a:t>..</a:t>
            </a: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‘21</a:t>
            </a:r>
            <a:r>
              <a:rPr lang="ko-KR" altLang="en-US" sz="1400" dirty="0" smtClean="0">
                <a:solidFill>
                  <a:schemeClr val="tx1"/>
                </a:solidFill>
              </a:rPr>
              <a:t>년부터 공부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649822" y="24643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3942944" y="3644630"/>
            <a:ext cx="2736715" cy="4993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942943" y="4360226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자바</a:t>
            </a: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28230" y="4324821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4769794" y="5320288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서버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724399" y="3670570"/>
            <a:ext cx="1128408" cy="238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공통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6214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시작즈음에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4" name="타원 13"/>
          <p:cNvSpPr/>
          <p:nvPr/>
        </p:nvSpPr>
        <p:spPr>
          <a:xfrm>
            <a:off x="1251624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7200" dirty="0" smtClean="0">
                <a:solidFill>
                  <a:schemeClr val="tx1"/>
                </a:solidFill>
              </a:rPr>
              <a:t>?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787" y="4247745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근데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뭘 안다고 </a:t>
            </a:r>
            <a:r>
              <a:rPr lang="ko-KR" altLang="en-US" dirty="0" err="1" smtClean="0"/>
              <a:t>유투브</a:t>
            </a:r>
            <a:r>
              <a:rPr lang="ko-KR" altLang="en-US" dirty="0" smtClean="0"/>
              <a:t> 까지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843081" y="1627762"/>
            <a:ext cx="3793787" cy="19455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내 뇌는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지우개</a:t>
            </a:r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한달만 지나면 </a:t>
            </a:r>
            <a:r>
              <a:rPr lang="en-US" altLang="ko-KR" dirty="0" smtClean="0">
                <a:solidFill>
                  <a:schemeClr val="tx1"/>
                </a:solidFill>
              </a:rPr>
              <a:t>..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공부한 것이 기억이 안나요 ㅜㅜ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357" y="3767847"/>
            <a:ext cx="5394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기록을 하면 나중에 다시 기억하기 </a:t>
            </a:r>
            <a:r>
              <a:rPr lang="ko-KR" altLang="en-US" dirty="0" err="1" smtClean="0"/>
              <a:t>좋을것</a:t>
            </a:r>
            <a:r>
              <a:rPr lang="ko-KR" altLang="en-US" dirty="0" smtClean="0"/>
              <a:t> 같아서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영상으로 </a:t>
            </a:r>
            <a:r>
              <a:rPr lang="ko-KR" altLang="en-US" dirty="0" err="1" smtClean="0"/>
              <a:t>남기는걸로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819727" y="49935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나를 위해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175115" y="5220507"/>
            <a:ext cx="447472" cy="466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&amp;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063575" y="4857339"/>
            <a:ext cx="1297020" cy="1095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Like </a:t>
            </a:r>
            <a:r>
              <a:rPr lang="ko-KR" altLang="en-US" dirty="0" smtClean="0"/>
              <a:t>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51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공부순서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111019" y="1647218"/>
            <a:ext cx="5540748" cy="2540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1 (Jsp </a:t>
            </a:r>
            <a:r>
              <a:rPr lang="en-US" altLang="ko-KR" sz="2800" b="1" dirty="0" err="1" smtClean="0"/>
              <a:t>ver</a:t>
            </a:r>
            <a:r>
              <a:rPr lang="en-US" altLang="ko-KR" sz="2800" b="1" dirty="0" smtClean="0"/>
              <a:t>) </a:t>
            </a:r>
          </a:p>
          <a:p>
            <a:pPr>
              <a:lnSpc>
                <a:spcPct val="200000"/>
              </a:lnSpc>
            </a:pPr>
            <a:r>
              <a:rPr lang="en-US" altLang="ko-KR" sz="2800" b="1" dirty="0" smtClean="0"/>
              <a:t>-&gt; </a:t>
            </a: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2 (</a:t>
            </a:r>
            <a:r>
              <a:rPr lang="ko-KR" altLang="en-US" sz="2800" b="1" dirty="0" err="1" smtClean="0"/>
              <a:t>서블릿</a:t>
            </a:r>
            <a:r>
              <a:rPr lang="en-US" altLang="ko-KR" sz="2800" b="1" dirty="0" smtClean="0"/>
              <a:t>+JSP) </a:t>
            </a:r>
          </a:p>
          <a:p>
            <a:pPr>
              <a:lnSpc>
                <a:spcPct val="200000"/>
              </a:lnSpc>
            </a:pPr>
            <a:r>
              <a:rPr lang="en-US" altLang="ko-KR" sz="2800" b="1" dirty="0" smtClean="0"/>
              <a:t>-&gt; </a:t>
            </a: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2 (MVC – </a:t>
            </a:r>
            <a:r>
              <a:rPr lang="ko-KR" altLang="en-US" sz="2800" b="1" dirty="0" smtClean="0"/>
              <a:t>스프링 </a:t>
            </a:r>
            <a:r>
              <a:rPr lang="en-US" altLang="ko-KR" sz="2800" b="1" dirty="0" smtClean="0"/>
              <a:t>(boot)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53055" y="4383932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인물 개발자의 스프링 공부 여정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18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우리가 만들 웹 프로젝트는 서버에 어떻게 올라가는 걸까요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343711" y="925470"/>
            <a:ext cx="1043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Eclipse </a:t>
            </a:r>
            <a:r>
              <a:rPr lang="ko-KR" altLang="en-US" sz="3600" b="1" dirty="0" smtClean="0"/>
              <a:t>웹 프로젝트를 서버에 올려보기</a:t>
            </a:r>
            <a:endParaRPr lang="ko-KR" altLang="en-US" sz="3600" b="1" dirty="0"/>
          </a:p>
        </p:txBody>
      </p:sp>
      <p:sp>
        <p:nvSpPr>
          <p:cNvPr id="2" name="타원 1"/>
          <p:cNvSpPr/>
          <p:nvPr/>
        </p:nvSpPr>
        <p:spPr>
          <a:xfrm>
            <a:off x="6349041" y="1682151"/>
            <a:ext cx="5279367" cy="4192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WAS</a:t>
            </a:r>
          </a:p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tomcat ,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jeus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weblogic</a:t>
            </a:r>
            <a:r>
              <a:rPr lang="en-US" altLang="ko-KR" sz="2400" dirty="0" smtClean="0">
                <a:solidFill>
                  <a:schemeClr val="tx1"/>
                </a:solidFill>
              </a:rPr>
              <a:t>…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11" y="2115290"/>
            <a:ext cx="5886091" cy="45249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오른쪽 화살표 6"/>
          <p:cNvSpPr/>
          <p:nvPr/>
        </p:nvSpPr>
        <p:spPr>
          <a:xfrm>
            <a:off x="5820979" y="3778370"/>
            <a:ext cx="1097406" cy="1345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8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시나리오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2" name="타원 11"/>
          <p:cNvSpPr/>
          <p:nvPr/>
        </p:nvSpPr>
        <p:spPr>
          <a:xfrm>
            <a:off x="1186775" y="2016867"/>
            <a:ext cx="1926076" cy="181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브라우저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나이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0782" y="1744493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40147" y="131339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486400" y="2165861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모델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Jsp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624536" y="1744493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63901" y="1313392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3664085" y="2649165"/>
            <a:ext cx="1271081" cy="551234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288675" y="2165860"/>
            <a:ext cx="1511030" cy="144618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모델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MVC 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(Servlet)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090950" y="2165859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모델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스프링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186775" y="4105071"/>
            <a:ext cx="1926076" cy="181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브라우저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View JSP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6413771" y="4033405"/>
            <a:ext cx="3002604" cy="35019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118137" y="4562105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Oracle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3323332">
            <a:off x="4116418" y="3605662"/>
            <a:ext cx="484632" cy="1504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7048434" y="2682466"/>
            <a:ext cx="18923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850709" y="2681801"/>
            <a:ext cx="18923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5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학습 방법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159385" y="1958196"/>
            <a:ext cx="186186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159385" y="3197528"/>
            <a:ext cx="186186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retist_proc.jsp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8012" y="4505864"/>
            <a:ext cx="186186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delete.jsp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9068" y="99131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789988" y="975587"/>
            <a:ext cx="155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Model2 MVC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48691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8056" y="112872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08272" y="1892640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08272" y="3135426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등록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regist.html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73074" y="4448934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삭제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379786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882395" y="1498058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4" idx="6"/>
            <a:endCxn id="3" idx="1"/>
          </p:cNvCxnSpPr>
          <p:nvPr/>
        </p:nvCxnSpPr>
        <p:spPr>
          <a:xfrm>
            <a:off x="2434348" y="2429773"/>
            <a:ext cx="1725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03327" y="202496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0" name="직선 화살표 연결선 39"/>
          <p:cNvCxnSpPr>
            <a:stCxn id="35" idx="6"/>
            <a:endCxn id="23" idx="1"/>
          </p:cNvCxnSpPr>
          <p:nvPr/>
        </p:nvCxnSpPr>
        <p:spPr>
          <a:xfrm flipV="1">
            <a:off x="2434348" y="3669106"/>
            <a:ext cx="1725037" cy="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03329" y="3252172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36" idx="6"/>
            <a:endCxn id="25" idx="1"/>
          </p:cNvCxnSpPr>
          <p:nvPr/>
        </p:nvCxnSpPr>
        <p:spPr>
          <a:xfrm flipV="1">
            <a:off x="2499150" y="4977442"/>
            <a:ext cx="1668862" cy="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03328" y="449723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34953" y="3687328"/>
            <a:ext cx="11371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 , </a:t>
            </a:r>
            <a:r>
              <a:rPr lang="ko-KR" altLang="en-US" sz="1050" dirty="0" smtClean="0"/>
              <a:t>이름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나이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2833631" y="5033740"/>
            <a:ext cx="9397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</a:t>
            </a:r>
            <a:endParaRPr lang="ko-KR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6133388" y="1958196"/>
            <a:ext cx="103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html </a:t>
            </a:r>
            <a:r>
              <a:rPr lang="ko-KR" altLang="en-US" sz="1200" dirty="0" smtClean="0"/>
              <a:t>작성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133388" y="3096589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입력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242656" y="4385901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삭제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7450354" y="1892640"/>
            <a:ext cx="0" cy="404233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7662577" y="1978254"/>
            <a:ext cx="591046" cy="15413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컨트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롤러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162445" y="1892639"/>
            <a:ext cx="704416" cy="16269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모델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661545" y="4955630"/>
            <a:ext cx="1072552" cy="8307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556156" y="2128245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74" name="오른쪽 화살표 73"/>
          <p:cNvSpPr/>
          <p:nvPr/>
        </p:nvSpPr>
        <p:spPr>
          <a:xfrm>
            <a:off x="7228951" y="2281384"/>
            <a:ext cx="393931" cy="271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321403" y="20387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request.get~call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모델</a:t>
            </a:r>
            <a:endParaRPr lang="en-US" altLang="ko-KR" sz="12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10933440" y="1772387"/>
            <a:ext cx="118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DB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return </a:t>
            </a:r>
            <a:r>
              <a:rPr lang="ko-KR" altLang="en-US" sz="1200" dirty="0" smtClean="0"/>
              <a:t>데이터</a:t>
            </a:r>
            <a:endParaRPr lang="en-US" altLang="ko-KR" sz="1200" dirty="0" smtClean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9316300" y="2552610"/>
            <a:ext cx="733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8437391" y="2966905"/>
            <a:ext cx="1604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926067" y="3012862"/>
            <a:ext cx="11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87" name="타원 86"/>
          <p:cNvSpPr/>
          <p:nvPr/>
        </p:nvSpPr>
        <p:spPr>
          <a:xfrm>
            <a:off x="8677125" y="3054084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cxnSp>
        <p:nvCxnSpPr>
          <p:cNvPr id="88" name="직선 화살표 연결선 87"/>
          <p:cNvCxnSpPr>
            <a:stCxn id="54" idx="2"/>
            <a:endCxn id="56" idx="0"/>
          </p:cNvCxnSpPr>
          <p:nvPr/>
        </p:nvCxnSpPr>
        <p:spPr>
          <a:xfrm>
            <a:off x="7958100" y="3519576"/>
            <a:ext cx="239721" cy="143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8101217" y="3784201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7886982" y="41230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call </a:t>
            </a:r>
            <a:r>
              <a:rPr lang="ko-KR" altLang="en-US" sz="1200" dirty="0" err="1" smtClean="0"/>
              <a:t>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8713595" y="3764035"/>
            <a:ext cx="191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request</a:t>
            </a:r>
            <a:r>
              <a:rPr lang="en-US" altLang="ko-KR" sz="1200" dirty="0" smtClean="0"/>
              <a:t>. </a:t>
            </a:r>
            <a:r>
              <a:rPr lang="en-US" altLang="ko-KR" sz="1200" dirty="0"/>
              <a:t>f</a:t>
            </a:r>
            <a:r>
              <a:rPr lang="en-US" altLang="ko-KR" sz="1200" dirty="0" smtClean="0"/>
              <a:t>orward</a:t>
            </a:r>
          </a:p>
        </p:txBody>
      </p:sp>
      <p:sp>
        <p:nvSpPr>
          <p:cNvPr id="7" name="순서도: 자기 디스크 6"/>
          <p:cNvSpPr/>
          <p:nvPr/>
        </p:nvSpPr>
        <p:spPr>
          <a:xfrm>
            <a:off x="10636818" y="3921971"/>
            <a:ext cx="1242891" cy="9681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55" idx="2"/>
            <a:endCxn id="7" idx="1"/>
          </p:cNvCxnSpPr>
          <p:nvPr/>
        </p:nvCxnSpPr>
        <p:spPr>
          <a:xfrm>
            <a:off x="10514653" y="3519576"/>
            <a:ext cx="743611" cy="40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96829" y="864697"/>
            <a:ext cx="3330720" cy="5622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00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학습 방법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159385" y="1958196"/>
            <a:ext cx="142943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159385" y="3197528"/>
            <a:ext cx="142943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retist_proc.jsp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8012" y="4505864"/>
            <a:ext cx="142943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delete.jsp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9068" y="99131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660598" y="975587"/>
            <a:ext cx="155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Model2 MVC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48691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8056" y="112872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08272" y="1892640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08272" y="3135426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등록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regist.html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73074" y="4448934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삭제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379786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753005" y="1498058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4" idx="6"/>
            <a:endCxn id="3" idx="1"/>
          </p:cNvCxnSpPr>
          <p:nvPr/>
        </p:nvCxnSpPr>
        <p:spPr>
          <a:xfrm>
            <a:off x="2434348" y="2429773"/>
            <a:ext cx="1725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03327" y="202496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0" name="직선 화살표 연결선 39"/>
          <p:cNvCxnSpPr>
            <a:stCxn id="35" idx="6"/>
            <a:endCxn id="23" idx="1"/>
          </p:cNvCxnSpPr>
          <p:nvPr/>
        </p:nvCxnSpPr>
        <p:spPr>
          <a:xfrm flipV="1">
            <a:off x="2434348" y="3669106"/>
            <a:ext cx="1725037" cy="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03329" y="3252172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36" idx="6"/>
            <a:endCxn id="25" idx="1"/>
          </p:cNvCxnSpPr>
          <p:nvPr/>
        </p:nvCxnSpPr>
        <p:spPr>
          <a:xfrm flipV="1">
            <a:off x="2499150" y="4977442"/>
            <a:ext cx="1668862" cy="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03328" y="449723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34953" y="3687328"/>
            <a:ext cx="11371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 , </a:t>
            </a:r>
            <a:r>
              <a:rPr lang="ko-KR" altLang="en-US" sz="1050" dirty="0" smtClean="0"/>
              <a:t>이름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나이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2833631" y="5033740"/>
            <a:ext cx="9397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</a:t>
            </a:r>
            <a:endParaRPr lang="ko-KR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5641684" y="1958196"/>
            <a:ext cx="103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html </a:t>
            </a:r>
            <a:r>
              <a:rPr lang="ko-KR" altLang="en-US" sz="1200" dirty="0" smtClean="0"/>
              <a:t>작성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641684" y="3096589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입력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673318" y="4385901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삭제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6860896" y="1958196"/>
            <a:ext cx="0" cy="404233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7533187" y="1978254"/>
            <a:ext cx="591046" cy="15413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컨트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롤러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33055" y="1892639"/>
            <a:ext cx="704416" cy="16269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모델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532155" y="4955630"/>
            <a:ext cx="1072552" cy="8307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426766" y="2128245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74" name="오른쪽 화살표 73"/>
          <p:cNvSpPr/>
          <p:nvPr/>
        </p:nvSpPr>
        <p:spPr>
          <a:xfrm>
            <a:off x="6583453" y="4723154"/>
            <a:ext cx="542241" cy="513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192013" y="20387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request.get~call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모델</a:t>
            </a:r>
            <a:endParaRPr lang="en-US" altLang="ko-KR" sz="12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10804050" y="1772387"/>
            <a:ext cx="118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DB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return </a:t>
            </a:r>
            <a:r>
              <a:rPr lang="ko-KR" altLang="en-US" sz="1200" dirty="0" smtClean="0"/>
              <a:t>데이터</a:t>
            </a:r>
            <a:endParaRPr lang="en-US" altLang="ko-KR" sz="1200" dirty="0" smtClean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9186910" y="2552610"/>
            <a:ext cx="733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8308001" y="2966905"/>
            <a:ext cx="1604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796677" y="3012862"/>
            <a:ext cx="11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87" name="타원 86"/>
          <p:cNvSpPr/>
          <p:nvPr/>
        </p:nvSpPr>
        <p:spPr>
          <a:xfrm>
            <a:off x="8547735" y="3054084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cxnSp>
        <p:nvCxnSpPr>
          <p:cNvPr id="88" name="직선 화살표 연결선 87"/>
          <p:cNvCxnSpPr>
            <a:stCxn id="54" idx="2"/>
            <a:endCxn id="56" idx="0"/>
          </p:cNvCxnSpPr>
          <p:nvPr/>
        </p:nvCxnSpPr>
        <p:spPr>
          <a:xfrm>
            <a:off x="7828710" y="3519576"/>
            <a:ext cx="239721" cy="143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7971827" y="3784201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7757592" y="41230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call </a:t>
            </a:r>
            <a:r>
              <a:rPr lang="ko-KR" altLang="en-US" sz="1200" dirty="0" err="1" smtClean="0"/>
              <a:t>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8584205" y="3764035"/>
            <a:ext cx="191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request</a:t>
            </a:r>
            <a:r>
              <a:rPr lang="en-US" altLang="ko-KR" sz="1200" dirty="0" smtClean="0"/>
              <a:t>. </a:t>
            </a:r>
            <a:r>
              <a:rPr lang="en-US" altLang="ko-KR" sz="1200" dirty="0"/>
              <a:t>f</a:t>
            </a:r>
            <a:r>
              <a:rPr lang="en-US" altLang="ko-KR" sz="1200" dirty="0" smtClean="0"/>
              <a:t>orward</a:t>
            </a:r>
          </a:p>
        </p:txBody>
      </p:sp>
      <p:sp>
        <p:nvSpPr>
          <p:cNvPr id="7" name="순서도: 자기 디스크 6"/>
          <p:cNvSpPr/>
          <p:nvPr/>
        </p:nvSpPr>
        <p:spPr>
          <a:xfrm>
            <a:off x="10507428" y="3921971"/>
            <a:ext cx="1242891" cy="9681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55" idx="2"/>
            <a:endCxn id="7" idx="1"/>
          </p:cNvCxnSpPr>
          <p:nvPr/>
        </p:nvCxnSpPr>
        <p:spPr>
          <a:xfrm>
            <a:off x="10385263" y="3519576"/>
            <a:ext cx="743611" cy="40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067439" y="864697"/>
            <a:ext cx="3330720" cy="5622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63257" y="4226043"/>
            <a:ext cx="7029586" cy="141899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54815" y="1498058"/>
            <a:ext cx="4730079" cy="498900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2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학습 방법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1582817" y="3242082"/>
            <a:ext cx="9131026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rgbClr val="FFFF00"/>
                </a:solidFill>
              </a:rPr>
              <a:t>Model1 – DB </a:t>
            </a:r>
            <a:r>
              <a:rPr lang="ko-KR" altLang="en-US" sz="5400" b="1" dirty="0" smtClean="0">
                <a:solidFill>
                  <a:srgbClr val="FFFF00"/>
                </a:solidFill>
              </a:rPr>
              <a:t>연결 분리작업</a:t>
            </a:r>
            <a:endParaRPr lang="ko-KR" altLang="en-US" sz="5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36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학습 방법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1255032" y="3231282"/>
            <a:ext cx="968193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/>
              <a:t>프로젝트 </a:t>
            </a:r>
            <a:r>
              <a:rPr lang="en-US" altLang="ko-KR" sz="3200" b="1" dirty="0" smtClean="0"/>
              <a:t>Model2 – Was(tomcat) </a:t>
            </a:r>
            <a:r>
              <a:rPr lang="ko-KR" altLang="en-US" sz="3200" b="1" dirty="0" smtClean="0"/>
              <a:t>배포하기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33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331</Words>
  <Application>Microsoft Office PowerPoint</Application>
  <PresentationFormat>와이드스크린</PresentationFormat>
  <Paragraphs>157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49</cp:revision>
  <dcterms:created xsi:type="dcterms:W3CDTF">2021-07-24T10:14:06Z</dcterms:created>
  <dcterms:modified xsi:type="dcterms:W3CDTF">2021-08-05T00:46:42Z</dcterms:modified>
</cp:coreProperties>
</file>