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(Servlet)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스프링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998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239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33388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3388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</a:t>
            </a:r>
            <a:r>
              <a:rPr lang="en-US" altLang="ko-KR" sz="1200" dirty="0" smtClean="0"/>
              <a:t>ge</a:t>
            </a:r>
            <a:r>
              <a:rPr lang="en-US" altLang="ko-KR" sz="1200" dirty="0" smtClean="0"/>
              <a:t>t~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2656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7450354" y="1892640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6257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6244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6154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5615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7228951" y="2281384"/>
            <a:ext cx="393931" cy="27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32140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93344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1630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3739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2606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67712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95810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10121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88698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71359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63681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51465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682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073721" y="1966823"/>
            <a:ext cx="731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Controller </a:t>
            </a:r>
            <a:r>
              <a:rPr lang="ko-KR" altLang="en-US" sz="3600" b="1" dirty="0" smtClean="0"/>
              <a:t>에서 </a:t>
            </a:r>
            <a:r>
              <a:rPr lang="en-US" altLang="ko-KR" sz="3600" b="1" dirty="0" smtClean="0"/>
              <a:t>View </a:t>
            </a:r>
            <a:r>
              <a:rPr lang="ko-KR" altLang="en-US" sz="3600" b="1" dirty="0" smtClean="0"/>
              <a:t>를 분리하다</a:t>
            </a:r>
            <a:endParaRPr lang="ko-KR" alt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50075" y="3718546"/>
            <a:ext cx="765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Controller </a:t>
            </a:r>
            <a:r>
              <a:rPr lang="ko-KR" altLang="en-US" sz="3600" b="1" dirty="0" smtClean="0"/>
              <a:t>에서 </a:t>
            </a:r>
            <a:r>
              <a:rPr lang="en-US" altLang="ko-KR" sz="3600" b="1" dirty="0" smtClean="0"/>
              <a:t>Model </a:t>
            </a:r>
            <a:r>
              <a:rPr lang="ko-KR" altLang="en-US" sz="3600" b="1" dirty="0" smtClean="0"/>
              <a:t>을 분리하다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6436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229</Words>
  <Application>Microsoft Office PowerPoint</Application>
  <PresentationFormat>와이드스크린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34</cp:revision>
  <dcterms:created xsi:type="dcterms:W3CDTF">2021-07-24T10:14:06Z</dcterms:created>
  <dcterms:modified xsi:type="dcterms:W3CDTF">2021-07-29T11:22:15Z</dcterms:modified>
</cp:coreProperties>
</file>