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7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7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6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1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93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8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2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5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06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7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3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8E7F-ECA4-4F79-8BD4-9D90B257F24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07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시작즈음에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4" name="타원 13"/>
          <p:cNvSpPr/>
          <p:nvPr/>
        </p:nvSpPr>
        <p:spPr>
          <a:xfrm>
            <a:off x="1251624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전산실 근무하며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Jsp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만 사용하는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나는 고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인물</a:t>
            </a:r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631020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요즘 대세는</a:t>
            </a:r>
            <a:r>
              <a:rPr lang="en-US" altLang="ko-KR" sz="1400" dirty="0" smtClean="0">
                <a:solidFill>
                  <a:schemeClr val="tx1"/>
                </a:solidFill>
              </a:rPr>
              <a:t>..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스프링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IoC, DI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모델</a:t>
            </a:r>
            <a:r>
              <a:rPr lang="en-US" altLang="ko-KR" sz="1400" dirty="0" smtClean="0">
                <a:solidFill>
                  <a:schemeClr val="tx1"/>
                </a:solidFill>
              </a:rPr>
              <a:t>2 </a:t>
            </a:r>
            <a:r>
              <a:rPr lang="ko-KR" altLang="en-US" sz="1400" dirty="0" smtClean="0">
                <a:solidFill>
                  <a:schemeClr val="tx1"/>
                </a:solidFill>
              </a:rPr>
              <a:t>방식으로</a:t>
            </a:r>
            <a:r>
              <a:rPr lang="en-US" altLang="ko-KR" sz="1400" dirty="0" smtClean="0">
                <a:solidFill>
                  <a:schemeClr val="tx1"/>
                </a:solidFill>
              </a:rPr>
              <a:t>..</a:t>
            </a: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‘21</a:t>
            </a:r>
            <a:r>
              <a:rPr lang="ko-KR" altLang="en-US" sz="1400" dirty="0" smtClean="0">
                <a:solidFill>
                  <a:schemeClr val="tx1"/>
                </a:solidFill>
              </a:rPr>
              <a:t>년부터 공부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649822" y="24643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3942944" y="3644630"/>
            <a:ext cx="2736715" cy="4993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942943" y="4360226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자바</a:t>
            </a: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28230" y="4324821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4769794" y="5320288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서버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724399" y="3670570"/>
            <a:ext cx="1128408" cy="238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공통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6214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시작즈음에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4" name="타원 13"/>
          <p:cNvSpPr/>
          <p:nvPr/>
        </p:nvSpPr>
        <p:spPr>
          <a:xfrm>
            <a:off x="1251624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7200" dirty="0" smtClean="0">
                <a:solidFill>
                  <a:schemeClr val="tx1"/>
                </a:solidFill>
              </a:rPr>
              <a:t>?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787" y="4247745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근데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뭘 안다고 </a:t>
            </a:r>
            <a:r>
              <a:rPr lang="ko-KR" altLang="en-US" dirty="0" err="1" smtClean="0"/>
              <a:t>유투브</a:t>
            </a:r>
            <a:r>
              <a:rPr lang="ko-KR" altLang="en-US" dirty="0" smtClean="0"/>
              <a:t> 까지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843081" y="1627762"/>
            <a:ext cx="3793787" cy="19455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내 뇌는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지우개</a:t>
            </a:r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한달만 지나면 </a:t>
            </a:r>
            <a:r>
              <a:rPr lang="en-US" altLang="ko-KR" dirty="0" smtClean="0">
                <a:solidFill>
                  <a:schemeClr val="tx1"/>
                </a:solidFill>
              </a:rPr>
              <a:t>..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공부한 것이 기억이 안나요 ㅜㅜ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357" y="3767847"/>
            <a:ext cx="5394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기록을 하면 나중에 다시 기억하기 </a:t>
            </a:r>
            <a:r>
              <a:rPr lang="ko-KR" altLang="en-US" dirty="0" err="1" smtClean="0"/>
              <a:t>좋을것</a:t>
            </a:r>
            <a:r>
              <a:rPr lang="ko-KR" altLang="en-US" dirty="0" smtClean="0"/>
              <a:t> 같아서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영상으로 </a:t>
            </a:r>
            <a:r>
              <a:rPr lang="ko-KR" altLang="en-US" dirty="0" err="1" smtClean="0"/>
              <a:t>남기는걸로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819727" y="49935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나를 위해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175115" y="5220507"/>
            <a:ext cx="447472" cy="466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&amp;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063575" y="4857339"/>
            <a:ext cx="1297020" cy="1095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Like </a:t>
            </a:r>
            <a:r>
              <a:rPr lang="ko-KR" altLang="en-US" dirty="0" smtClean="0"/>
              <a:t>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51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공부순서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111019" y="1647218"/>
            <a:ext cx="5540748" cy="2540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1 (Jsp </a:t>
            </a:r>
            <a:r>
              <a:rPr lang="en-US" altLang="ko-KR" sz="2800" b="1" dirty="0" err="1" smtClean="0"/>
              <a:t>ver</a:t>
            </a:r>
            <a:r>
              <a:rPr lang="en-US" altLang="ko-KR" sz="2800" b="1" dirty="0" smtClean="0"/>
              <a:t>) </a:t>
            </a:r>
          </a:p>
          <a:p>
            <a:pPr>
              <a:lnSpc>
                <a:spcPct val="200000"/>
              </a:lnSpc>
            </a:pPr>
            <a:r>
              <a:rPr lang="en-US" altLang="ko-KR" sz="2800" b="1" dirty="0" smtClean="0"/>
              <a:t>-&gt; </a:t>
            </a: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2 (</a:t>
            </a:r>
            <a:r>
              <a:rPr lang="ko-KR" altLang="en-US" sz="2800" b="1" dirty="0" err="1" smtClean="0"/>
              <a:t>서블릿</a:t>
            </a:r>
            <a:r>
              <a:rPr lang="en-US" altLang="ko-KR" sz="2800" b="1" dirty="0" smtClean="0"/>
              <a:t>+JSP) </a:t>
            </a:r>
          </a:p>
          <a:p>
            <a:pPr>
              <a:lnSpc>
                <a:spcPct val="200000"/>
              </a:lnSpc>
            </a:pPr>
            <a:r>
              <a:rPr lang="en-US" altLang="ko-KR" sz="2800" b="1" dirty="0" smtClean="0"/>
              <a:t>-&gt; </a:t>
            </a: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2 (MVC – </a:t>
            </a:r>
            <a:r>
              <a:rPr lang="ko-KR" altLang="en-US" sz="2800" b="1" dirty="0" smtClean="0"/>
              <a:t>스프링 </a:t>
            </a:r>
            <a:r>
              <a:rPr lang="en-US" altLang="ko-KR" sz="2800" b="1" dirty="0" smtClean="0"/>
              <a:t>(boot)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53055" y="4383932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인물 개발자의 스프링 공부 여정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18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시나리오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2" name="타원 11"/>
          <p:cNvSpPr/>
          <p:nvPr/>
        </p:nvSpPr>
        <p:spPr>
          <a:xfrm>
            <a:off x="1186775" y="2016867"/>
            <a:ext cx="1926076" cy="181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브라우저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나이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0782" y="1744493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40147" y="131339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486400" y="2165861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모델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Jsp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624536" y="1744493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63901" y="1313392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3664085" y="2649165"/>
            <a:ext cx="1271081" cy="551234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288675" y="2165860"/>
            <a:ext cx="1511030" cy="144618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모델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MVC 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(Servlet)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090950" y="2165859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모델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스프링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186775" y="4105071"/>
            <a:ext cx="1926076" cy="181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브라우저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View JSP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6413771" y="4033405"/>
            <a:ext cx="3002604" cy="35019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118137" y="4562105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Oracle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3323332">
            <a:off x="4116418" y="3605662"/>
            <a:ext cx="484632" cy="1504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7048434" y="2682466"/>
            <a:ext cx="18923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850709" y="2681801"/>
            <a:ext cx="18923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5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환경설정 </a:t>
            </a:r>
            <a:r>
              <a:rPr lang="en-US" altLang="ko-KR" b="1" dirty="0" smtClean="0"/>
              <a:t>..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1640732" y="134241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툴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991583" y="13424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05600" y="1342417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34973" y="2302213"/>
            <a:ext cx="1770434" cy="1284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이클립스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STS4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29531" y="2302212"/>
            <a:ext cx="1770434" cy="1284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1.8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62597" y="2302211"/>
            <a:ext cx="1770434" cy="1284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오라클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18c 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다른어떤버젼도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OK)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40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1 </a:t>
            </a:r>
            <a:r>
              <a:rPr lang="ko-KR" altLang="en-US" b="1" dirty="0" smtClean="0"/>
              <a:t>개요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2" name="직사각형 11"/>
          <p:cNvSpPr/>
          <p:nvPr/>
        </p:nvSpPr>
        <p:spPr>
          <a:xfrm>
            <a:off x="994383" y="1144080"/>
            <a:ext cx="2263302" cy="381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모델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9352" y="1584207"/>
            <a:ext cx="1901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jsp </a:t>
            </a:r>
            <a:r>
              <a:rPr lang="ko-KR" altLang="en-US" sz="1000" dirty="0" smtClean="0"/>
              <a:t>로 모든걸 할 수 있던 시절</a:t>
            </a:r>
            <a:endParaRPr lang="ko-KR" altLang="en-US" sz="1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633129"/>
              </p:ext>
            </p:extLst>
          </p:nvPr>
        </p:nvGraphicFramePr>
        <p:xfrm>
          <a:off x="994383" y="2053835"/>
          <a:ext cx="1017297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523"/>
                <a:gridCol w="7425447"/>
              </a:tblGrid>
              <a:tr h="529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95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6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프로젝트 생성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이클립스 구동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프로젝트 생성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html, jsp – Hello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World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까지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95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6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입력 창 생성 </a:t>
                      </a:r>
                      <a:r>
                        <a:rPr lang="en-US" altLang="ko-KR" sz="16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html</a:t>
                      </a:r>
                      <a:endParaRPr lang="ko-KR" altLang="en-US" sz="1600" b="1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홈페이지 메인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나이 입력 창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조회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수정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95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처리 부분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jsp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작업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Html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-&gt;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9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4. DB </a:t>
                      </a:r>
                      <a:r>
                        <a:rPr lang="ko-KR" altLang="en-US" sz="16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작업 </a:t>
                      </a:r>
                      <a:r>
                        <a:rPr lang="en-US" altLang="ko-KR" sz="16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6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테이블 생성</a:t>
                      </a:r>
                      <a:endParaRPr lang="ko-KR" alt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95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5. jdbc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연결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(java)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테스트 자료 생성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9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6. jdbc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작업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 R U 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select , insert, delete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처리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959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50077" y="1144080"/>
            <a:ext cx="512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학습시간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대략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시간 정도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인물에 한해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35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화면 구성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191111" y="144061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home.html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200272" y="1880560"/>
            <a:ext cx="12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72260" y="1440613"/>
            <a:ext cx="1285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regist.html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4972260" y="1880560"/>
            <a:ext cx="12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37585" y="144061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list.html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7859230" y="1880559"/>
            <a:ext cx="12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35857" y="2225613"/>
            <a:ext cx="15096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 Model1]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등록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조회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72260" y="2225614"/>
            <a:ext cx="150962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[Home]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나이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</a:t>
            </a:r>
            <a:r>
              <a:rPr lang="ko-KR" altLang="en-US" dirty="0" smtClean="0"/>
              <a:t>등록버튼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83070" y="2225613"/>
            <a:ext cx="427449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[Home]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ID   |   </a:t>
            </a:r>
            <a:r>
              <a:rPr lang="ko-KR" altLang="en-US" dirty="0" smtClean="0"/>
              <a:t>이름   </a:t>
            </a:r>
            <a:r>
              <a:rPr lang="en-US" altLang="ko-KR" dirty="0" smtClean="0"/>
              <a:t>|   </a:t>
            </a:r>
            <a:r>
              <a:rPr lang="ko-KR" altLang="en-US" dirty="0" smtClean="0"/>
              <a:t>나이  </a:t>
            </a:r>
            <a:r>
              <a:rPr lang="en-US" altLang="ko-KR" dirty="0" smtClean="0"/>
              <a:t>|  [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ID   |   </a:t>
            </a:r>
            <a:r>
              <a:rPr lang="ko-KR" altLang="en-US" dirty="0"/>
              <a:t>이름   </a:t>
            </a:r>
            <a:r>
              <a:rPr lang="en-US" altLang="ko-KR" dirty="0"/>
              <a:t>|   </a:t>
            </a:r>
            <a:r>
              <a:rPr lang="ko-KR" altLang="en-US" dirty="0"/>
              <a:t>나이  </a:t>
            </a:r>
            <a:r>
              <a:rPr lang="en-US" altLang="ko-KR" dirty="0"/>
              <a:t>|  [</a:t>
            </a:r>
            <a:r>
              <a:rPr lang="ko-KR" altLang="en-US" dirty="0"/>
              <a:t>삭제</a:t>
            </a:r>
            <a:r>
              <a:rPr lang="en-US" altLang="ko-KR" dirty="0" smtClean="0"/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ID   |   </a:t>
            </a:r>
            <a:r>
              <a:rPr lang="ko-KR" altLang="en-US" dirty="0"/>
              <a:t>이름   </a:t>
            </a:r>
            <a:r>
              <a:rPr lang="en-US" altLang="ko-KR" dirty="0"/>
              <a:t>|   </a:t>
            </a:r>
            <a:r>
              <a:rPr lang="ko-KR" altLang="en-US" dirty="0"/>
              <a:t>나이  </a:t>
            </a:r>
            <a:r>
              <a:rPr lang="en-US" altLang="ko-KR" dirty="0"/>
              <a:t>|  [</a:t>
            </a:r>
            <a:r>
              <a:rPr lang="ko-KR" altLang="en-US" dirty="0"/>
              <a:t>삭제</a:t>
            </a:r>
            <a:r>
              <a:rPr lang="en-US" altLang="ko-KR" dirty="0"/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034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319</Words>
  <Application>Microsoft Office PowerPoint</Application>
  <PresentationFormat>와이드스크린</PresentationFormat>
  <Paragraphs>105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22</cp:revision>
  <dcterms:created xsi:type="dcterms:W3CDTF">2021-07-24T10:14:06Z</dcterms:created>
  <dcterms:modified xsi:type="dcterms:W3CDTF">2021-07-25T14:10:15Z</dcterms:modified>
</cp:coreProperties>
</file>