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(Servlet)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스프링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2357153" cy="8131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request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63901" y="2016867"/>
            <a:ext cx="3588652" cy="244737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(Servlet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25165" y="4403384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412099" y="498463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781807">
            <a:off x="4958446" y="2824447"/>
            <a:ext cx="484632" cy="3124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113823" y="3335438"/>
            <a:ext cx="2081935" cy="49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005740" y="3925798"/>
            <a:ext cx="1391692" cy="49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1" idx="4"/>
            <a:endCxn id="27" idx="0"/>
          </p:cNvCxnSpPr>
          <p:nvPr/>
        </p:nvCxnSpPr>
        <p:spPr>
          <a:xfrm>
            <a:off x="8701586" y="4423058"/>
            <a:ext cx="466028" cy="56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931193" y="5062669"/>
            <a:ext cx="1391692" cy="49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7467" y="3817117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</a:t>
            </a:r>
            <a:endParaRPr lang="ko-KR" altLang="en-US" sz="1400" dirty="0"/>
          </a:p>
        </p:txBody>
      </p:sp>
      <p:cxnSp>
        <p:nvCxnSpPr>
          <p:cNvPr id="22" name="직선 연결선 21"/>
          <p:cNvCxnSpPr>
            <a:stCxn id="26" idx="2"/>
            <a:endCxn id="24" idx="6"/>
          </p:cNvCxnSpPr>
          <p:nvPr/>
        </p:nvCxnSpPr>
        <p:spPr>
          <a:xfrm flipH="1">
            <a:off x="3051241" y="5311299"/>
            <a:ext cx="18799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06165" y="4464246"/>
            <a:ext cx="83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166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22</cp:revision>
  <dcterms:created xsi:type="dcterms:W3CDTF">2021-07-24T10:14:06Z</dcterms:created>
  <dcterms:modified xsi:type="dcterms:W3CDTF">2021-07-26T14:37:09Z</dcterms:modified>
</cp:coreProperties>
</file>