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javadoc-api/org/springframework/stereotype/Repository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spring.io/spring-framework/docs/current/javadoc-api/org/springframework/stereotype/Index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framework/docs/current/javadoc-api/org/springframework/stereotype/Controller.html" TargetMode="External"/><Relationship Id="rId5" Type="http://schemas.openxmlformats.org/officeDocument/2006/relationships/hyperlink" Target="https://docs.spring.io/spring-framework/docs/current/javadoc-api/org/springframework/stereotype/Component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ocs.spring.io/spring-framework/docs/current/javadoc-api/org/springframework/stereotype/Servic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6971">
            <a:off x="4844951" y="3888778"/>
            <a:ext cx="3267075" cy="176440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266887" y="2952865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39017" y="2671702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  <a:p>
            <a:pPr algn="ctr"/>
            <a:r>
              <a:rPr lang="en-US" altLang="ko-KR" sz="1200" dirty="0" smtClean="0"/>
              <a:t>PeopleList.java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1871198" y="331679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6794022" y="2670767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>
            <a:off x="4989385" y="3524625"/>
            <a:ext cx="1804637" cy="164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5563" y="6040026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5112520" y="3677559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58" y="1876743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Dependency + Injection </a:t>
            </a:r>
            <a:r>
              <a:rPr lang="ko-KR" altLang="en-US" b="1" dirty="0" smtClean="0"/>
              <a:t>도 있는 구조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1392461">
            <a:off x="4980909" y="4677476"/>
            <a:ext cx="1617295" cy="4042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njection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용어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추상적의미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3250" y="1724494"/>
            <a:ext cx="6630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b="1" dirty="0" smtClean="0"/>
              <a:t>ependency + </a:t>
            </a:r>
            <a:r>
              <a:rPr lang="en-US" altLang="ko-KR" sz="1400" b="1" dirty="0"/>
              <a:t>+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njection </a:t>
            </a:r>
            <a:r>
              <a:rPr lang="ko-KR" altLang="en-US" sz="1400" b="1" dirty="0" smtClean="0"/>
              <a:t>도 있는 구조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400" b="1" dirty="0" smtClean="0"/>
              <a:t>ontrol </a:t>
            </a:r>
            <a:r>
              <a:rPr lang="ko-KR" altLang="en-US" sz="1400" b="1" dirty="0" smtClean="0"/>
              <a:t>은 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관리하는 컨테이너</a:t>
            </a:r>
            <a:r>
              <a:rPr lang="ko-KR" altLang="en-US" sz="1400" b="1" dirty="0" smtClean="0"/>
              <a:t>에서 받아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nversion)</a:t>
            </a:r>
            <a:r>
              <a:rPr lang="ko-KR" altLang="en-US" sz="1400" b="1" dirty="0" smtClean="0"/>
              <a:t> 사용해야 함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47" y="4775204"/>
            <a:ext cx="3545963" cy="2134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4873312"/>
            <a:ext cx="815353" cy="88772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10410" y="5331560"/>
            <a:ext cx="870133" cy="749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PeopleService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9884" y="5982776"/>
            <a:ext cx="146867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IoC Container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04115" y="5040174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560" y="4365088"/>
            <a:ext cx="102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 err="1" smtClean="0">
                <a:solidFill>
                  <a:srgbClr val="0000FF"/>
                </a:solidFill>
              </a:rPr>
              <a:t>Controler</a:t>
            </a:r>
            <a:endParaRPr lang="en-US" altLang="ko-KR" sz="1200" b="1" u="sng" dirty="0" smtClean="0">
              <a:solidFill>
                <a:srgbClr val="0000FF"/>
              </a:solidFill>
            </a:endParaRPr>
          </a:p>
          <a:p>
            <a:r>
              <a:rPr lang="en-US" altLang="ko-KR" sz="1200" b="1" u="sng" dirty="0" smtClean="0">
                <a:solidFill>
                  <a:srgbClr val="0000FF"/>
                </a:solidFill>
              </a:rPr>
              <a:t>@Service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24360" y="6040024"/>
            <a:ext cx="77637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bean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010101" y="744600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b="1" dirty="0">
                <a:solidFill>
                  <a:schemeClr val="tx1"/>
                </a:solidFill>
              </a:rPr>
              <a:t>ependency </a:t>
            </a: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njection (DI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nversion </a:t>
            </a:r>
            <a:r>
              <a:rPr lang="en-US" altLang="ko-KR" sz="3600" b="1" dirty="0">
                <a:solidFill>
                  <a:srgbClr val="FF0000"/>
                </a:solidFill>
              </a:rPr>
              <a:t>o</a:t>
            </a:r>
            <a:r>
              <a:rPr lang="en-US" altLang="ko-KR" sz="3600" b="1" dirty="0">
                <a:solidFill>
                  <a:schemeClr val="tx1"/>
                </a:solidFill>
              </a:rPr>
              <a:t>f </a:t>
            </a:r>
            <a:r>
              <a:rPr lang="en-US" altLang="ko-KR" sz="3600" b="1" dirty="0">
                <a:solidFill>
                  <a:srgbClr val="FF0000"/>
                </a:solidFill>
              </a:rPr>
              <a:t>C</a:t>
            </a:r>
            <a:r>
              <a:rPr lang="en-US" altLang="ko-KR" sz="3600" b="1" dirty="0">
                <a:solidFill>
                  <a:schemeClr val="tx1"/>
                </a:solidFill>
              </a:rPr>
              <a:t>ontrol (IoC)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343711" y="2151456"/>
            <a:ext cx="1663854" cy="2023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Client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253739" y="2863445"/>
            <a:ext cx="1336250" cy="74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request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732167" y="2189902"/>
            <a:ext cx="1636987" cy="40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Dependency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316994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78496" y="1888219"/>
            <a:ext cx="101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Service</a:t>
            </a:r>
            <a:endParaRPr lang="ko-KR" altLang="en-US" sz="2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905968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814" y="2590011"/>
            <a:ext cx="2625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RegistPeople.java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55689" y="2590011"/>
            <a:ext cx="272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DeleteService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PeopleService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RegistService</a:t>
            </a:r>
            <a:r>
              <a:rPr lang="en-US" altLang="ko-KR" sz="2400" dirty="0" smtClean="0"/>
              <a:t>.java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862041" y="2863445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5" name="오른쪽 화살표 34"/>
          <p:cNvSpPr/>
          <p:nvPr/>
        </p:nvSpPr>
        <p:spPr>
          <a:xfrm>
            <a:off x="6862040" y="3414740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" name="오른쪽 화살표 35"/>
          <p:cNvSpPr/>
          <p:nvPr/>
        </p:nvSpPr>
        <p:spPr>
          <a:xfrm>
            <a:off x="6862040" y="3915783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4476869" y="1888219"/>
            <a:ext cx="133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Controller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3746183" y="1317781"/>
            <a:ext cx="7769857" cy="3690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780027" y="679310"/>
            <a:ext cx="10253821" cy="611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06108">
            <a:off x="4335010" y="3737972"/>
            <a:ext cx="2074516" cy="11203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0" name="타원 39"/>
          <p:cNvSpPr/>
          <p:nvPr/>
        </p:nvSpPr>
        <p:spPr>
          <a:xfrm>
            <a:off x="838041" y="5052554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568674" y="543064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37800" y="5048870"/>
            <a:ext cx="109036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rgbClr val="FF0000"/>
                </a:solidFill>
              </a:rPr>
              <a:t>ependency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4186025" y="5187370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53248" y="478619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8353248" y="5172775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6244" y="5296737"/>
            <a:ext cx="161037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RegistPeople.java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51282" y="5282142"/>
            <a:ext cx="16677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DeleteService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PeopleService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RegistService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  <p:sp>
        <p:nvSpPr>
          <p:cNvPr id="48" name="오른쪽 화살표 47"/>
          <p:cNvSpPr/>
          <p:nvPr/>
        </p:nvSpPr>
        <p:spPr>
          <a:xfrm>
            <a:off x="6246678" y="5434759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6246677" y="5747823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6246677" y="6116678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193765" y="4803443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48" y="1093850"/>
            <a:ext cx="3819288" cy="2298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2163" y="1651721"/>
            <a:ext cx="198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IoC Container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Bean Factory</a:t>
            </a:r>
          </a:p>
        </p:txBody>
      </p:sp>
      <p:sp>
        <p:nvSpPr>
          <p:cNvPr id="38" name="TextBox 37"/>
          <p:cNvSpPr txBox="1"/>
          <p:nvPr/>
        </p:nvSpPr>
        <p:spPr>
          <a:xfrm rot="18210784">
            <a:off x="4565847" y="4005246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 rot="19571080">
            <a:off x="8110932" y="3337174"/>
            <a:ext cx="484632" cy="131611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229" y="1414011"/>
            <a:ext cx="104387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DeleteService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436229" y="1894293"/>
            <a:ext cx="106952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PeopleService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36229" y="2374992"/>
            <a:ext cx="10246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RegistService</a:t>
            </a:r>
            <a:endParaRPr lang="ko-KR" altLang="en-US" sz="11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56" y="1362545"/>
            <a:ext cx="1253178" cy="15469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6067" y="3131343"/>
            <a:ext cx="1293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@Component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6" tooltip="annotation in org.springframework.stereotype"/>
              </a:rPr>
              <a:t>Controller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7" tooltip="annotation in org.springframework.stereotype"/>
              </a:rPr>
              <a:t>Indexed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8" tooltip="annotation in org.springframework.stereotype"/>
              </a:rPr>
              <a:t>Repository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9" tooltip="annotation in org.springframework.stereotype"/>
              </a:rPr>
              <a:t>Service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rot="3280106">
            <a:off x="8040962" y="3988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생산방법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22169" y="3857785"/>
            <a:ext cx="78258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njection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8886" y="65252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IoC </a:t>
            </a:r>
            <a:r>
              <a:rPr lang="ko-KR" altLang="en-US" sz="2400" b="1" dirty="0" smtClean="0"/>
              <a:t>세계관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4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43711" y="839988"/>
            <a:ext cx="11474477" cy="3913166"/>
            <a:chOff x="757528" y="1400707"/>
            <a:chExt cx="10491318" cy="3499096"/>
          </a:xfrm>
        </p:grpSpPr>
        <p:sp>
          <p:nvSpPr>
            <p:cNvPr id="40" name="타원 39"/>
            <p:cNvSpPr/>
            <p:nvPr/>
          </p:nvSpPr>
          <p:spPr>
            <a:xfrm>
              <a:off x="7868570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5752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225347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4695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순서도: 자기 디스크 1"/>
            <p:cNvSpPr/>
            <p:nvPr/>
          </p:nvSpPr>
          <p:spPr>
            <a:xfrm>
              <a:off x="9773729" y="1400707"/>
              <a:ext cx="1475117" cy="101401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53758" y="236677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87967" y="23330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24376" y="23032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676537" y="1833561"/>
              <a:ext cx="978408" cy="5811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765105" y="4097546"/>
              <a:ext cx="1604514" cy="80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아래쪽 화살표 22"/>
            <p:cNvSpPr/>
            <p:nvPr/>
          </p:nvSpPr>
          <p:spPr>
            <a:xfrm rot="21067060">
              <a:off x="4848138" y="2655428"/>
              <a:ext cx="334128" cy="1101464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1536" y="3569173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7368" y="4187954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415644" y="1621768"/>
              <a:ext cx="4427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5408762" y="2182485"/>
              <a:ext cx="44512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325674" y="5460520"/>
            <a:ext cx="1003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@Getter @Setter @</a:t>
            </a:r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 @Builder @Slf4j</a:t>
            </a:r>
            <a:endParaRPr lang="ko-KR" altLang="en-US" sz="32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1077955" y="4994694"/>
            <a:ext cx="104380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92290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스프링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1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Lombok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적용하기 </a:t>
            </a:r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18760" y="1021080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688852" y="2741702"/>
            <a:ext cx="1635781" cy="15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34772" y="2556137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2671311" y="3316792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7437406" y="2541592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 flipV="1">
            <a:off x="6185140" y="3397094"/>
            <a:ext cx="1252266" cy="1196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3979" y="4614570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6052149" y="3761647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05" y="5446578"/>
            <a:ext cx="11391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지금까지 대부분의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에서는 자기가 필요로 하는 클래스를 생성</a:t>
            </a:r>
            <a:r>
              <a:rPr lang="en-US" altLang="ko-KR" sz="1600" dirty="0" smtClean="0"/>
              <a:t>(new) </a:t>
            </a:r>
            <a:r>
              <a:rPr lang="ko-KR" altLang="en-US" sz="1600" dirty="0" smtClean="0"/>
              <a:t>하여 객체로 사용하였음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자기가 필요한 클래스들을 가져와서 사용하기 때문에 그 필요한 클래스들에 </a:t>
            </a:r>
            <a:r>
              <a:rPr lang="ko-KR" altLang="en-US" sz="1600" b="1" dirty="0" smtClean="0"/>
              <a:t>의존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ependency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한다고 표현하는 것임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필요한것을</a:t>
            </a:r>
            <a:r>
              <a:rPr lang="ko-KR" altLang="en-US" sz="1600" dirty="0" smtClean="0"/>
              <a:t> 내가 만들어 사용하기 때문에 내가 주변의 클래스들을 </a:t>
            </a:r>
            <a:r>
              <a:rPr lang="ko-KR" altLang="en-US" sz="1600" b="1" dirty="0" smtClean="0"/>
              <a:t>컨트롤</a:t>
            </a:r>
            <a:r>
              <a:rPr lang="en-US" altLang="ko-KR" sz="1600" b="1" dirty="0" smtClean="0"/>
              <a:t>(Control)</a:t>
            </a:r>
            <a:r>
              <a:rPr lang="ko-KR" altLang="en-US" sz="1600" dirty="0" smtClean="0"/>
              <a:t> 하는 거임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04456" y="1713601"/>
            <a:ext cx="271099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Dependency </a:t>
            </a:r>
            <a:r>
              <a:rPr lang="ko-KR" altLang="en-US" sz="1400" b="1" dirty="0" smtClean="0"/>
              <a:t>만 있는 구조</a:t>
            </a:r>
            <a:r>
              <a:rPr lang="en-US" altLang="ko-KR" sz="1400" b="1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/>
              <a:t>Control </a:t>
            </a:r>
            <a:r>
              <a:rPr lang="ko-KR" altLang="en-US" sz="1400" b="1" dirty="0" smtClean="0"/>
              <a:t>하는 구조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8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642</Words>
  <Application>Microsoft Office PowerPoint</Application>
  <PresentationFormat>와이드스크린</PresentationFormat>
  <Paragraphs>257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74</cp:revision>
  <dcterms:created xsi:type="dcterms:W3CDTF">2021-07-24T10:14:06Z</dcterms:created>
  <dcterms:modified xsi:type="dcterms:W3CDTF">2021-08-14T14:01:38Z</dcterms:modified>
</cp:coreProperties>
</file>