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2"/>
  </p:normalViewPr>
  <p:slideViewPr>
    <p:cSldViewPr snapToGrid="0">
      <p:cViewPr>
        <p:scale>
          <a:sx n="108" d="100"/>
          <a:sy n="108" d="100"/>
        </p:scale>
        <p:origin x="0" y="1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4C4A5A-640A-7449-B270-13CE89141E29}" type="datetimeFigureOut">
              <a:rPr lang="en-KR" smtClean="0"/>
              <a:t>9/28/25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76731-9EFF-1446-BFC5-819ABAB1CF2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48771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76731-9EFF-1446-BFC5-819ABAB1CF2A}" type="slidenum">
              <a:rPr lang="en-KR" smtClean="0"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45990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1CC7C-A365-C5E1-C8BF-5F75BAE4F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D52366-270C-CD4F-117A-79C786086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57DA5-C6CD-96D7-27F8-6A103FCC0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533EB-8860-E645-AC23-A954F2D375BE}" type="datetimeFigureOut">
              <a:rPr lang="en-KR" smtClean="0"/>
              <a:t>9/28/25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8FBE7-808C-C5B6-3461-5671C3B07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A2196-003C-F842-83D6-329253931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89D3-D973-584B-A532-6E501A63F36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55320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A9626-CBEA-E8F0-A4C0-1A9271FED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21A665-0F4C-8675-5BD1-61236A769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DDB01-2392-BC1F-4BD3-7F5AFC250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533EB-8860-E645-AC23-A954F2D375BE}" type="datetimeFigureOut">
              <a:rPr lang="en-KR" smtClean="0"/>
              <a:t>9/28/25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5CE46-6623-1FFB-6DEB-E07E3C9B8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2C0F5-F900-35BA-348B-F4F76AA03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89D3-D973-584B-A532-6E501A63F36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9281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6E692B-2FA9-872B-E87C-B6B49833B8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AC6A2B-4647-DC4E-2F87-F8EC6F43E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1F0E4-3668-95D4-AC4E-062A3DC42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533EB-8860-E645-AC23-A954F2D375BE}" type="datetimeFigureOut">
              <a:rPr lang="en-KR" smtClean="0"/>
              <a:t>9/28/25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1692D-8939-C1A9-5700-5C0124AB4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6E20F-45CD-7606-3697-49B8B870E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89D3-D973-584B-A532-6E501A63F36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96590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16F0-F412-7F83-551A-6A403774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640F1-2AB5-FE77-B50D-9408AF75E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9D257-99E5-6674-B306-3CB3E483D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533EB-8860-E645-AC23-A954F2D375BE}" type="datetimeFigureOut">
              <a:rPr lang="en-KR" smtClean="0"/>
              <a:t>9/28/25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A6D30-0B91-9199-AA1F-3A9FE2289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B5AA7-8763-4B03-0368-9C8AB548B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89D3-D973-584B-A532-6E501A63F36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8727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D5E1E-F658-E48C-B0AF-125814A82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4BDB6-38AF-8867-003D-E01703690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9F897-C751-789F-54C7-640DDBF4C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533EB-8860-E645-AC23-A954F2D375BE}" type="datetimeFigureOut">
              <a:rPr lang="en-KR" smtClean="0"/>
              <a:t>9/28/25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3DC09-2402-F618-0727-AF30AA5F4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ABC77-A11A-ED2E-22D8-CD623FEE2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89D3-D973-584B-A532-6E501A63F36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56440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AFB3D-6E99-0D35-ABB2-117C4C858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B5BDB-8E89-6261-AB2E-5B1996E31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06719-0CFE-F3C4-5815-B898F1307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119E5-9473-BCD5-ABAA-26B217B41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533EB-8860-E645-AC23-A954F2D375BE}" type="datetimeFigureOut">
              <a:rPr lang="en-KR" smtClean="0"/>
              <a:t>9/28/25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EABC3-C287-CA37-70F1-D26861CD8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46C3E-5912-F733-A4E6-11E8C9BD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89D3-D973-584B-A532-6E501A63F36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8937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329A3-C3F0-2C03-2ACC-D28D46E87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00BB9-4745-442C-2166-23B2DBD48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52853-55A1-29DC-505E-FAADF54D1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7C1AD0-5E28-BFD4-FB66-54D095A21E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39DF4E-C54D-63D5-9DFF-B47144908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29DA09-A6F5-3488-C139-777B24905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533EB-8860-E645-AC23-A954F2D375BE}" type="datetimeFigureOut">
              <a:rPr lang="en-KR" smtClean="0"/>
              <a:t>9/28/25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CA605-50A7-7BBD-397F-046AABC51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906C38-B354-301B-6112-9C9CCE904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89D3-D973-584B-A532-6E501A63F36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10554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66070-D65E-98F3-8944-3E8EDD562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2421BF-7BFB-EC54-9C57-2EA113B19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533EB-8860-E645-AC23-A954F2D375BE}" type="datetimeFigureOut">
              <a:rPr lang="en-KR" smtClean="0"/>
              <a:t>9/28/25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AF441-7286-639B-B0D2-B4BCA9FE7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D122A1-0D85-5D1B-A7A0-8DBA70E8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89D3-D973-584B-A532-6E501A63F36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51291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045F1E-CE39-CA3B-BB43-4BEF65EE6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533EB-8860-E645-AC23-A954F2D375BE}" type="datetimeFigureOut">
              <a:rPr lang="en-KR" smtClean="0"/>
              <a:t>9/28/25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C84772-9F37-6D16-B427-1FE424763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FA3B4-1BB8-C9AF-5A80-F86200D15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89D3-D973-584B-A532-6E501A63F36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14974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A40C-218E-93BF-C48A-30FD91DF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952DE-7919-9257-472F-177F70D7B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2EADF5-07ED-EDD0-2657-833D3779C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3BECF-7F9C-C680-6EE0-816643139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533EB-8860-E645-AC23-A954F2D375BE}" type="datetimeFigureOut">
              <a:rPr lang="en-KR" smtClean="0"/>
              <a:t>9/28/25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ABE6F-14F3-8B51-73E0-4BFCB11D0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0E97B-B59A-6DDE-3967-1A1E61DE5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89D3-D973-584B-A532-6E501A63F36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5384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39BB1-4758-7489-F44B-67ACA77BD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6108E5-5E9D-9013-6F46-3A4B5C37B0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A2F60-DB82-EAB9-DFC2-A7A9AA15C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D664C-9159-7BA5-1B2F-5B71DC1D9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533EB-8860-E645-AC23-A954F2D375BE}" type="datetimeFigureOut">
              <a:rPr lang="en-KR" smtClean="0"/>
              <a:t>9/28/25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781C1-0B67-CB0B-E34B-A91E1D45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60179-23EE-A8A5-2C65-75AC768C0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89D3-D973-584B-A532-6E501A63F36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61348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5D388D-577A-B793-B970-D7EFA46B3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A285B-B4D0-65FA-BF87-2BB0D9A5A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7EF13-A711-F475-2AE3-967FAB7F49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533EB-8860-E645-AC23-A954F2D375BE}" type="datetimeFigureOut">
              <a:rPr lang="en-KR" smtClean="0"/>
              <a:t>9/28/25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1776E-B448-EE01-70F3-90981AAAA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498DA-850B-6342-8496-8FD3B9F723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989D3-D973-584B-A532-6E501A63F36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15006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DC1C731E-CC41-BA76-FFFE-403F96C8A868}"/>
              </a:ext>
            </a:extLst>
          </p:cNvPr>
          <p:cNvGrpSpPr/>
          <p:nvPr/>
        </p:nvGrpSpPr>
        <p:grpSpPr>
          <a:xfrm>
            <a:off x="2409568" y="293913"/>
            <a:ext cx="7920316" cy="6128657"/>
            <a:chOff x="2409568" y="293913"/>
            <a:chExt cx="7920316" cy="612865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74D6B3A-D176-276A-62A6-BA83AA8A6B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473" t="13175" r="12642" b="50000"/>
            <a:stretch/>
          </p:blipFill>
          <p:spPr>
            <a:xfrm>
              <a:off x="2409568" y="293913"/>
              <a:ext cx="7920316" cy="612865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79455C-1AF4-675F-0508-E2ABE99EF86E}"/>
                </a:ext>
              </a:extLst>
            </p:cNvPr>
            <p:cNvSpPr txBox="1"/>
            <p:nvPr/>
          </p:nvSpPr>
          <p:spPr>
            <a:xfrm>
              <a:off x="5527309" y="718456"/>
              <a:ext cx="95410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공과대학</a:t>
              </a:r>
              <a:endParaRPr lang="en-KR" sz="16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DB7BF15-C99B-5756-3283-4080F6F37472}"/>
                </a:ext>
              </a:extLst>
            </p:cNvPr>
            <p:cNvSpPr txBox="1"/>
            <p:nvPr/>
          </p:nvSpPr>
          <p:spPr>
            <a:xfrm>
              <a:off x="4765562" y="2318656"/>
              <a:ext cx="761747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기숙사</a:t>
              </a:r>
              <a:br>
                <a:rPr lang="en-US" altLang="ko-KR" sz="1600" dirty="0">
                  <a:latin typeface="NanumGothic" panose="020D0604000000000000" pitchFamily="34" charset="-127"/>
                  <a:ea typeface="NanumGothic" panose="020D0604000000000000" pitchFamily="34" charset="-127"/>
                </a:rPr>
              </a:br>
              <a:r>
                <a:rPr lang="ko-KR" altLang="en-US" sz="16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삼거리</a:t>
              </a:r>
              <a:endParaRPr lang="en-KR" sz="16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77DB2B-CDE2-712A-9FED-D203552879E2}"/>
                </a:ext>
              </a:extLst>
            </p:cNvPr>
            <p:cNvSpPr txBox="1"/>
            <p:nvPr/>
          </p:nvSpPr>
          <p:spPr>
            <a:xfrm>
              <a:off x="6387281" y="2296884"/>
              <a:ext cx="95410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노천강당</a:t>
              </a:r>
              <a:endParaRPr lang="en-KR" sz="16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FC7D48C-541D-8702-8ABA-71F3AD622385}"/>
                </a:ext>
              </a:extLst>
            </p:cNvPr>
            <p:cNvSpPr txBox="1"/>
            <p:nvPr/>
          </p:nvSpPr>
          <p:spPr>
            <a:xfrm>
              <a:off x="5993476" y="2682778"/>
              <a:ext cx="76174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잔디밭</a:t>
              </a:r>
              <a:endParaRPr lang="en-KR" sz="16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B32DEFF-B9A7-5096-E325-63FA9F9C2033}"/>
                </a:ext>
              </a:extLst>
            </p:cNvPr>
            <p:cNvSpPr txBox="1"/>
            <p:nvPr/>
          </p:nvSpPr>
          <p:spPr>
            <a:xfrm>
              <a:off x="2868312" y="2942742"/>
              <a:ext cx="1627370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서울대학교</a:t>
              </a:r>
              <a:br>
                <a:rPr lang="en-US" altLang="ko-KR" sz="24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</a:br>
              <a:r>
                <a:rPr lang="ko-KR" altLang="en-US" sz="24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연구공원</a:t>
              </a:r>
              <a:endParaRPr lang="en-KR" sz="24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26CE6A9-0AA2-9F6F-2005-F6A8A7B52A3C}"/>
                </a:ext>
              </a:extLst>
            </p:cNvPr>
            <p:cNvSpPr txBox="1"/>
            <p:nvPr/>
          </p:nvSpPr>
          <p:spPr>
            <a:xfrm>
              <a:off x="3622888" y="4105864"/>
              <a:ext cx="95410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신한은행</a:t>
              </a:r>
              <a:endParaRPr lang="en-KR" sz="16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4169CA-95CF-124E-994A-FAE0F2CF4049}"/>
                </a:ext>
              </a:extLst>
            </p:cNvPr>
            <p:cNvSpPr txBox="1"/>
            <p:nvPr/>
          </p:nvSpPr>
          <p:spPr>
            <a:xfrm>
              <a:off x="3238166" y="4469132"/>
              <a:ext cx="133882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err="1">
                  <a:latin typeface="NanumGothic" panose="020D0604000000000000" pitchFamily="34" charset="-127"/>
                  <a:ea typeface="NanumGothic" panose="020D0604000000000000" pitchFamily="34" charset="-127"/>
                </a:rPr>
                <a:t>호암교수회관</a:t>
              </a:r>
              <a:endParaRPr lang="en-KR" sz="16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42530A1-95BA-A8E9-1BA6-E5BDD7E6FFAD}"/>
                </a:ext>
              </a:extLst>
            </p:cNvPr>
            <p:cNvSpPr txBox="1"/>
            <p:nvPr/>
          </p:nvSpPr>
          <p:spPr>
            <a:xfrm>
              <a:off x="3044515" y="5189239"/>
              <a:ext cx="76174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주유소</a:t>
              </a:r>
              <a:endParaRPr lang="en-KR" sz="16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9BD09E3-4CCA-EAB9-B70C-F0EC56405D16}"/>
                </a:ext>
              </a:extLst>
            </p:cNvPr>
            <p:cNvSpPr txBox="1"/>
            <p:nvPr/>
          </p:nvSpPr>
          <p:spPr>
            <a:xfrm>
              <a:off x="5494357" y="5205918"/>
              <a:ext cx="133882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남부순환도로</a:t>
              </a:r>
              <a:endParaRPr lang="en-KR" sz="16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C59A77-4FFE-3DC3-E98E-C6EC8C0DB43F}"/>
                </a:ext>
              </a:extLst>
            </p:cNvPr>
            <p:cNvSpPr txBox="1"/>
            <p:nvPr/>
          </p:nvSpPr>
          <p:spPr>
            <a:xfrm>
              <a:off x="3382311" y="6016838"/>
              <a:ext cx="139653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err="1">
                  <a:latin typeface="NanumGothic" panose="020D0604000000000000" pitchFamily="34" charset="-127"/>
                  <a:ea typeface="NanumGothic" panose="020D0604000000000000" pitchFamily="34" charset="-127"/>
                </a:rPr>
                <a:t>낙성대</a:t>
              </a:r>
              <a:r>
                <a:rPr lang="ko-KR" altLang="en-US" sz="16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 전철역</a:t>
              </a:r>
              <a:endParaRPr lang="en-KR" sz="16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5720A31-88D0-C8EF-41CF-607D451FB45E}"/>
                </a:ext>
              </a:extLst>
            </p:cNvPr>
            <p:cNvSpPr txBox="1"/>
            <p:nvPr/>
          </p:nvSpPr>
          <p:spPr>
            <a:xfrm>
              <a:off x="6374349" y="6016838"/>
              <a:ext cx="178125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서울대입구 전철역</a:t>
              </a:r>
              <a:endParaRPr lang="en-KR" sz="16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E124F9-ED51-D39F-F03E-4CD4FA24F6CE}"/>
                </a:ext>
              </a:extLst>
            </p:cNvPr>
            <p:cNvSpPr txBox="1"/>
            <p:nvPr/>
          </p:nvSpPr>
          <p:spPr>
            <a:xfrm>
              <a:off x="7264978" y="3188963"/>
              <a:ext cx="56938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본부</a:t>
              </a:r>
              <a:endParaRPr lang="en-KR" sz="16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A57A895-4B45-CA9A-3BAB-D97D910D23D8}"/>
                </a:ext>
              </a:extLst>
            </p:cNvPr>
            <p:cNvSpPr txBox="1"/>
            <p:nvPr/>
          </p:nvSpPr>
          <p:spPr>
            <a:xfrm>
              <a:off x="6698026" y="3525974"/>
              <a:ext cx="95410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테니스장</a:t>
              </a:r>
              <a:endParaRPr lang="en-KR" sz="16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159F461-5ECE-4482-46BB-1EEFEDDAB584}"/>
                </a:ext>
              </a:extLst>
            </p:cNvPr>
            <p:cNvSpPr txBox="1"/>
            <p:nvPr/>
          </p:nvSpPr>
          <p:spPr>
            <a:xfrm>
              <a:off x="6755223" y="3843235"/>
              <a:ext cx="95410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대운동장</a:t>
              </a:r>
              <a:endParaRPr lang="en-KR" sz="16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9A94C9-6563-A586-1063-17E51352E829}"/>
                </a:ext>
              </a:extLst>
            </p:cNvPr>
            <p:cNvSpPr txBox="1"/>
            <p:nvPr/>
          </p:nvSpPr>
          <p:spPr>
            <a:xfrm>
              <a:off x="8417821" y="3864528"/>
              <a:ext cx="114646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err="1">
                  <a:latin typeface="NanumGothic" panose="020D0604000000000000" pitchFamily="34" charset="-127"/>
                  <a:ea typeface="NanumGothic" panose="020D0604000000000000" pitchFamily="34" charset="-127"/>
                </a:rPr>
                <a:t>서울대정문</a:t>
              </a:r>
              <a:endParaRPr lang="en-KR" sz="16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BD75C26-5449-BEB8-D4B2-B9B277FEEAD0}"/>
                </a:ext>
              </a:extLst>
            </p:cNvPr>
            <p:cNvSpPr txBox="1"/>
            <p:nvPr/>
          </p:nvSpPr>
          <p:spPr>
            <a:xfrm>
              <a:off x="8991055" y="4299855"/>
              <a:ext cx="133882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삼성고등학교</a:t>
              </a:r>
              <a:endParaRPr lang="en-KR" sz="16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FD00728-22DF-96A4-D0ED-B406545AEB25}"/>
                </a:ext>
              </a:extLst>
            </p:cNvPr>
            <p:cNvSpPr txBox="1"/>
            <p:nvPr/>
          </p:nvSpPr>
          <p:spPr>
            <a:xfrm>
              <a:off x="8514001" y="4925885"/>
              <a:ext cx="1146468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신림사거리</a:t>
              </a:r>
              <a:endParaRPr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  <a:p>
              <a:pPr algn="ctr"/>
              <a:r>
                <a:rPr lang="en-US" altLang="ko-KR" sz="16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(</a:t>
              </a:r>
              <a:r>
                <a:rPr lang="ko-KR" altLang="en-US" sz="16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신림역</a:t>
              </a:r>
              <a:r>
                <a:rPr lang="en-US" altLang="ko-KR" sz="16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)</a:t>
              </a:r>
              <a:endParaRPr lang="en-KR" sz="16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AC41ED2-3025-D3DE-3972-A731A86D100F}"/>
                </a:ext>
              </a:extLst>
            </p:cNvPr>
            <p:cNvSpPr txBox="1"/>
            <p:nvPr/>
          </p:nvSpPr>
          <p:spPr>
            <a:xfrm>
              <a:off x="8364546" y="5650311"/>
              <a:ext cx="57708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sz="16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신림역</a:t>
              </a:r>
              <a:endParaRPr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FC85192-E79D-9AC2-0A79-C4E81FC7F42B}"/>
                </a:ext>
              </a:extLst>
            </p:cNvPr>
            <p:cNvSpPr txBox="1"/>
            <p:nvPr/>
          </p:nvSpPr>
          <p:spPr>
            <a:xfrm>
              <a:off x="2902749" y="5656854"/>
              <a:ext cx="38472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sz="16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사당</a:t>
              </a:r>
              <a:endParaRPr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A170606-E479-1C46-1EA8-B6D809CDE6E0}"/>
                </a:ext>
              </a:extLst>
            </p:cNvPr>
            <p:cNvSpPr txBox="1"/>
            <p:nvPr/>
          </p:nvSpPr>
          <p:spPr>
            <a:xfrm>
              <a:off x="4348141" y="5656854"/>
              <a:ext cx="159659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sz="16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낙성대입구 삼거리</a:t>
              </a:r>
              <a:endParaRPr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3328817-BAC4-9B05-D26C-C3F41A321E45}"/>
                </a:ext>
              </a:extLst>
            </p:cNvPr>
            <p:cNvSpPr txBox="1"/>
            <p:nvPr/>
          </p:nvSpPr>
          <p:spPr>
            <a:xfrm>
              <a:off x="5185207" y="3790435"/>
              <a:ext cx="96180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sz="1600" dirty="0" err="1">
                  <a:latin typeface="NanumGothic" panose="020D0604000000000000" pitchFamily="34" charset="-127"/>
                  <a:ea typeface="NanumGothic" panose="020D0604000000000000" pitchFamily="34" charset="-127"/>
                </a:rPr>
                <a:t>서울대후문</a:t>
              </a:r>
              <a:endParaRPr lang="en-KR" sz="16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873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8FEF96C-67F5-FB80-76AF-94E80B184AE7}"/>
              </a:ext>
            </a:extLst>
          </p:cNvPr>
          <p:cNvGrpSpPr/>
          <p:nvPr/>
        </p:nvGrpSpPr>
        <p:grpSpPr>
          <a:xfrm>
            <a:off x="2673328" y="1217068"/>
            <a:ext cx="5593979" cy="4436555"/>
            <a:chOff x="2673328" y="1217068"/>
            <a:chExt cx="5593979" cy="443655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D4D0644-D335-7DB0-FF5B-CEAD717A6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73328" y="1337188"/>
              <a:ext cx="5593979" cy="431643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039D1B2-CFCA-8D3B-80B1-57B414EA48F7}"/>
                </a:ext>
              </a:extLst>
            </p:cNvPr>
            <p:cNvSpPr txBox="1"/>
            <p:nvPr/>
          </p:nvSpPr>
          <p:spPr>
            <a:xfrm>
              <a:off x="2932459" y="1217068"/>
              <a:ext cx="1627370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서울대학교</a:t>
              </a:r>
              <a:br>
                <a:rPr lang="en-US" altLang="ko-KR" sz="24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</a:br>
              <a:r>
                <a:rPr lang="ko-KR" altLang="en-US" sz="24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연구공원</a:t>
              </a:r>
              <a:endParaRPr lang="en-KR" sz="24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3F99F61-B8CC-DA22-67C7-4497EEBB458F}"/>
                </a:ext>
              </a:extLst>
            </p:cNvPr>
            <p:cNvSpPr txBox="1"/>
            <p:nvPr/>
          </p:nvSpPr>
          <p:spPr>
            <a:xfrm>
              <a:off x="4515681" y="2725173"/>
              <a:ext cx="133882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err="1">
                  <a:latin typeface="NanumGothic" panose="020D0604000000000000" pitchFamily="34" charset="-127"/>
                  <a:ea typeface="NanumGothic" panose="020D0604000000000000" pitchFamily="34" charset="-127"/>
                </a:rPr>
                <a:t>호암교수회관</a:t>
              </a:r>
              <a:endParaRPr lang="en-KR" sz="16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8BDE31-7890-791D-6427-C2CF1B02201F}"/>
                </a:ext>
              </a:extLst>
            </p:cNvPr>
            <p:cNvSpPr txBox="1"/>
            <p:nvPr/>
          </p:nvSpPr>
          <p:spPr>
            <a:xfrm>
              <a:off x="4806500" y="2386619"/>
              <a:ext cx="114646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가족생활동</a:t>
              </a:r>
              <a:endParaRPr lang="en-KR" sz="16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6A6603A-6ABC-D2CD-2E67-D4A47C6AE81D}"/>
                </a:ext>
              </a:extLst>
            </p:cNvPr>
            <p:cNvSpPr txBox="1"/>
            <p:nvPr/>
          </p:nvSpPr>
          <p:spPr>
            <a:xfrm>
              <a:off x="6475799" y="2951432"/>
              <a:ext cx="114646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교수아파트</a:t>
              </a:r>
              <a:endParaRPr lang="en-KR" sz="16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8FD27B5-8A99-93BE-B744-D6804A2B3A5F}"/>
                </a:ext>
              </a:extLst>
            </p:cNvPr>
            <p:cNvSpPr txBox="1"/>
            <p:nvPr/>
          </p:nvSpPr>
          <p:spPr>
            <a:xfrm>
              <a:off x="6811810" y="1519152"/>
              <a:ext cx="1396536" cy="132343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마을버스</a:t>
              </a:r>
              <a:br>
                <a:rPr lang="en-US" altLang="ko-KR" sz="16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</a:br>
              <a:r>
                <a:rPr lang="ko-KR" altLang="en-US" sz="16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서울대 후문</a:t>
              </a:r>
              <a:br>
                <a:rPr lang="en-US" altLang="ko-KR" sz="16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</a:br>
              <a:r>
                <a:rPr lang="ko-KR" altLang="en-US" sz="16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연구공원 하차</a:t>
              </a:r>
              <a:br>
                <a:rPr lang="en-US" altLang="ko-KR" sz="16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</a:br>
              <a:r>
                <a:rPr lang="en-US" altLang="ko-KR" sz="16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(</a:t>
              </a:r>
              <a:r>
                <a:rPr lang="ko-KR" altLang="en-US" sz="1600" b="1" dirty="0" err="1">
                  <a:latin typeface="NanumGothic" panose="020D0604000000000000" pitchFamily="34" charset="-127"/>
                  <a:ea typeface="NanumGothic" panose="020D0604000000000000" pitchFamily="34" charset="-127"/>
                </a:rPr>
                <a:t>요금소</a:t>
              </a:r>
              <a:br>
                <a:rPr lang="en-US" altLang="ko-KR" sz="16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</a:br>
              <a:r>
                <a:rPr lang="ko-KR" altLang="en-US" sz="16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통과 전 하차</a:t>
              </a:r>
              <a:r>
                <a:rPr lang="en-US" altLang="ko-KR" sz="16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)</a:t>
              </a:r>
              <a:endParaRPr lang="en-KR" sz="16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975263A-46FD-DC21-E384-6EF7B707DBE1}"/>
                </a:ext>
              </a:extLst>
            </p:cNvPr>
            <p:cNvSpPr txBox="1"/>
            <p:nvPr/>
          </p:nvSpPr>
          <p:spPr>
            <a:xfrm>
              <a:off x="4559829" y="3326128"/>
              <a:ext cx="114646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과학전시관</a:t>
              </a:r>
              <a:endParaRPr lang="en-KR" sz="16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FEFBE0-FDE9-15CC-6A38-F4034DD112B6}"/>
                </a:ext>
              </a:extLst>
            </p:cNvPr>
            <p:cNvSpPr txBox="1"/>
            <p:nvPr/>
          </p:nvSpPr>
          <p:spPr>
            <a:xfrm>
              <a:off x="4780471" y="3794274"/>
              <a:ext cx="76174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err="1">
                  <a:latin typeface="NanumGothic" panose="020D0604000000000000" pitchFamily="34" charset="-127"/>
                  <a:ea typeface="NanumGothic" panose="020D0604000000000000" pitchFamily="34" charset="-127"/>
                </a:rPr>
                <a:t>낙성대</a:t>
              </a:r>
              <a:endParaRPr lang="en-KR" sz="16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78822B2-3A78-ED0F-51FB-58568F33047F}"/>
                </a:ext>
              </a:extLst>
            </p:cNvPr>
            <p:cNvSpPr txBox="1"/>
            <p:nvPr/>
          </p:nvSpPr>
          <p:spPr>
            <a:xfrm>
              <a:off x="4675868" y="1709511"/>
              <a:ext cx="158889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서울대학교 후문</a:t>
              </a:r>
              <a:endParaRPr lang="en-KR" sz="16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F236C90-4422-EEB9-8D0B-97E9B538754B}"/>
                </a:ext>
              </a:extLst>
            </p:cNvPr>
            <p:cNvSpPr txBox="1"/>
            <p:nvPr/>
          </p:nvSpPr>
          <p:spPr>
            <a:xfrm>
              <a:off x="4180847" y="4586085"/>
              <a:ext cx="67159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46800" tIns="0" rIns="46800" bIns="0" rtlCol="0">
              <a:spAutoFit/>
            </a:bodyPr>
            <a:lstStyle/>
            <a:p>
              <a:pPr algn="ctr"/>
              <a:r>
                <a:rPr lang="ko-KR" altLang="en-US" sz="16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주유소</a:t>
              </a:r>
              <a:endParaRPr lang="en-KR" sz="16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B5C018-D690-D310-0634-F5AC616E65E4}"/>
                </a:ext>
              </a:extLst>
            </p:cNvPr>
            <p:cNvSpPr txBox="1"/>
            <p:nvPr/>
          </p:nvSpPr>
          <p:spPr>
            <a:xfrm>
              <a:off x="2944816" y="4547458"/>
              <a:ext cx="954107" cy="4924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tIns="0" bIns="0" rtlCol="0">
              <a:spAutoFit/>
            </a:bodyPr>
            <a:lstStyle/>
            <a:p>
              <a:pPr algn="r"/>
              <a:r>
                <a:rPr lang="ko-KR" altLang="en-US" sz="16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낙성대역</a:t>
              </a:r>
              <a:br>
                <a:rPr lang="en-US" altLang="ko-KR" sz="16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</a:br>
              <a:r>
                <a:rPr lang="en-US" altLang="ko-KR" sz="16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r>
                <a:rPr lang="ko-KR" altLang="en-US" sz="1600" b="1" dirty="0" err="1">
                  <a:latin typeface="NanumGothic" panose="020D0604000000000000" pitchFamily="34" charset="-127"/>
                  <a:ea typeface="NanumGothic" panose="020D0604000000000000" pitchFamily="34" charset="-127"/>
                </a:rPr>
                <a:t>번출구</a:t>
              </a:r>
              <a:endParaRPr lang="en-KR" sz="16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DC62A61-C9F3-A12D-0B8C-A7C246429B1F}"/>
                </a:ext>
              </a:extLst>
            </p:cNvPr>
            <p:cNvSpPr txBox="1"/>
            <p:nvPr/>
          </p:nvSpPr>
          <p:spPr>
            <a:xfrm>
              <a:off x="5470316" y="4547458"/>
              <a:ext cx="954107" cy="107721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마을버스</a:t>
              </a:r>
              <a:br>
                <a:rPr lang="en-US" altLang="ko-KR" sz="16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</a:br>
              <a:r>
                <a:rPr lang="en-US" altLang="ko-KR" sz="16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02-1,</a:t>
              </a:r>
              <a:br>
                <a:rPr lang="en-US" altLang="ko-KR" sz="16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</a:br>
              <a:r>
                <a:rPr lang="en-US" altLang="ko-KR" sz="16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02-2</a:t>
              </a:r>
              <a:r>
                <a:rPr lang="ko-KR" altLang="en-US" sz="16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번</a:t>
              </a:r>
              <a:br>
                <a:rPr lang="en-US" altLang="ko-KR" sz="16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</a:br>
              <a:r>
                <a:rPr lang="ko-KR" altLang="en-US" sz="16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정류장</a:t>
              </a:r>
              <a:endParaRPr lang="en-KR" sz="16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7D2D7A0-395C-2440-8002-904828770539}"/>
                </a:ext>
              </a:extLst>
            </p:cNvPr>
            <p:cNvSpPr txBox="1"/>
            <p:nvPr/>
          </p:nvSpPr>
          <p:spPr>
            <a:xfrm>
              <a:off x="2752454" y="5277664"/>
              <a:ext cx="114646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남부순환로</a:t>
              </a:r>
              <a:endParaRPr lang="en-KR" sz="16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75A87F9-A3C6-69FA-3E62-3F7DC4BACC70}"/>
                </a:ext>
              </a:extLst>
            </p:cNvPr>
            <p:cNvSpPr/>
            <p:nvPr/>
          </p:nvSpPr>
          <p:spPr>
            <a:xfrm>
              <a:off x="6811810" y="4547458"/>
              <a:ext cx="596908" cy="49244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42DC1D7-09CD-8EFB-0C34-44AA01DD550D}"/>
                </a:ext>
              </a:extLst>
            </p:cNvPr>
            <p:cNvSpPr txBox="1"/>
            <p:nvPr/>
          </p:nvSpPr>
          <p:spPr>
            <a:xfrm>
              <a:off x="7181717" y="4093642"/>
              <a:ext cx="761812" cy="4924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tIns="0" bIns="0" rtlCol="0">
              <a:spAutoFit/>
            </a:bodyPr>
            <a:lstStyle/>
            <a:p>
              <a:pPr algn="r"/>
              <a:r>
                <a:rPr lang="ko-KR" altLang="en-US" sz="16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서울대</a:t>
              </a:r>
              <a:br>
                <a:rPr lang="en-US" altLang="ko-KR" sz="1600" dirty="0">
                  <a:latin typeface="NanumGothic" panose="020D0604000000000000" pitchFamily="34" charset="-127"/>
                  <a:ea typeface="NanumGothic" panose="020D0604000000000000" pitchFamily="34" charset="-127"/>
                </a:rPr>
              </a:br>
              <a:r>
                <a:rPr lang="ko-KR" altLang="en-US" sz="1600" dirty="0" err="1">
                  <a:latin typeface="NanumGothic" panose="020D0604000000000000" pitchFamily="34" charset="-127"/>
                  <a:ea typeface="NanumGothic" panose="020D0604000000000000" pitchFamily="34" charset="-127"/>
                </a:rPr>
                <a:t>입구역</a:t>
              </a:r>
              <a:endParaRPr lang="en-KR" sz="16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pic>
          <p:nvPicPr>
            <p:cNvPr id="1026" name="Picture 2" descr="省略線イラスト｜無料イラスト・フリー素材なら「イラストAC」">
              <a:extLst>
                <a:ext uri="{FF2B5EF4-FFF2-40B4-BE49-F238E27FC236}">
                  <a16:creationId xmlns:a16="http://schemas.microsoft.com/office/drawing/2014/main" id="{62ECC363-385C-6F03-FE7D-6119B2643A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893" t="1" r="46782" b="89028"/>
            <a:stretch/>
          </p:blipFill>
          <p:spPr bwMode="auto">
            <a:xfrm>
              <a:off x="6905730" y="4923180"/>
              <a:ext cx="273132" cy="473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31566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10174</TotalTime>
  <Words>75</Words>
  <Application>Microsoft Macintosh PowerPoint</Application>
  <PresentationFormat>Widescreen</PresentationFormat>
  <Paragraphs>36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NanumGothic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동휘 김</dc:creator>
  <cp:lastModifiedBy>동휘 김</cp:lastModifiedBy>
  <cp:revision>2</cp:revision>
  <dcterms:created xsi:type="dcterms:W3CDTF">2025-07-26T09:43:57Z</dcterms:created>
  <dcterms:modified xsi:type="dcterms:W3CDTF">2025-09-28T05:38:07Z</dcterms:modified>
</cp:coreProperties>
</file>