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C4A5A-640A-7449-B270-13CE89141E29}" type="datetimeFigureOut">
              <a:rPr lang="en-KR" smtClean="0"/>
              <a:t>7/28/25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76731-9EFF-1446-BFC5-819ABAB1CF2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877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76731-9EFF-1446-BFC5-819ABAB1CF2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59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CC7C-A365-C5E1-C8BF-5F75BAE4F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52366-270C-CD4F-117A-79C786086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7DA5-C6CD-96D7-27F8-6A103FC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FBE7-808C-C5B6-3461-5671C3B0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2196-003C-F842-83D6-32925393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53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9626-CBEA-E8F0-A4C0-1A9271FE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1A665-0F4C-8675-5BD1-61236A76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DB01-2392-BC1F-4BD3-7F5AFC25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CE46-6623-1FFB-6DEB-E07E3C9B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C0F5-F900-35BA-348B-F4F76AA0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28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E692B-2FA9-872B-E87C-B6B49833B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6A2B-4647-DC4E-2F87-F8EC6F43E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F0E4-3668-95D4-AC4E-062A3DC4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692D-8939-C1A9-5700-5C0124AB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E20F-45CD-7606-3697-49B8B870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659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16F0-F412-7F83-551A-6A403774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640F1-2AB5-FE77-B50D-9408AF75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D257-99E5-6674-B306-3CB3E483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6D30-0B91-9199-AA1F-3A9FE22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5AA7-8763-4B03-0368-9C8AB548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727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5E1E-F658-E48C-B0AF-125814A8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4BDB6-38AF-8867-003D-E0170369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F897-C751-789F-54C7-640DDBF4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DC09-2402-F618-0727-AF30AA5F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ABC77-A11A-ED2E-22D8-CD623FEE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64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FB3D-6E99-0D35-ABB2-117C4C85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5BDB-8E89-6261-AB2E-5B1996E31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06719-0CFE-F3C4-5815-B898F130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119E5-9473-BCD5-ABAA-26B217B4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EABC3-C287-CA37-70F1-D26861CD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46C3E-5912-F733-A4E6-11E8C9BD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937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29A3-C3F0-2C03-2ACC-D28D46E8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00BB9-4745-442C-2166-23B2DBD4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52853-55A1-29DC-505E-FAADF54D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1AD0-5E28-BFD4-FB66-54D095A21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9DF4E-C54D-63D5-9DFF-B47144908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9DA09-A6F5-3488-C139-777B249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CA605-50A7-7BBD-397F-046AABC5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06C38-B354-301B-6112-9C9CCE9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1055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6070-D65E-98F3-8944-3E8EDD56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21BF-7BFB-EC54-9C57-2EA113B1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AF441-7286-639B-B0D2-B4BCA9FE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122A1-0D85-5D1B-A7A0-8DBA70E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129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45F1E-CE39-CA3B-BB43-4BEF65EE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84772-9F37-6D16-B427-1FE42476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FA3B4-1BB8-C9AF-5A80-F86200D1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49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A40C-218E-93BF-C48A-30FD91DF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52DE-7919-9257-472F-177F70D7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EADF5-07ED-EDD0-2657-833D3779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3BECF-7F9C-C680-6EE0-8166431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ABE6F-14F3-8B51-73E0-4BFCB11D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0E97B-B59A-6DDE-3967-1A1E61D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38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9BB1-4758-7489-F44B-67ACA77B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108E5-5E9D-9013-6F46-3A4B5C37B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A2F60-DB82-EAB9-DFC2-A7A9AA15C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D664C-9159-7BA5-1B2F-5B71DC1D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81C1-0B67-CB0B-E34B-A91E1D45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60179-23EE-A8A5-2C65-75AC768C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134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D388D-577A-B793-B970-D7EFA46B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A285B-B4D0-65FA-BF87-2BB0D9A5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EF13-A711-F475-2AE3-967FAB7F4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33EB-8860-E645-AC23-A954F2D375BE}" type="datetimeFigureOut">
              <a:rPr lang="en-KR" smtClean="0"/>
              <a:t>7/26/25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776E-B448-EE01-70F3-90981AAAA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498DA-850B-6342-8496-8FD3B9F7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989D3-D973-584B-A532-6E501A63F3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5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1C731E-CC41-BA76-FFFE-403F96C8A868}"/>
              </a:ext>
            </a:extLst>
          </p:cNvPr>
          <p:cNvGrpSpPr/>
          <p:nvPr/>
        </p:nvGrpSpPr>
        <p:grpSpPr>
          <a:xfrm>
            <a:off x="2409568" y="293913"/>
            <a:ext cx="7920316" cy="6128657"/>
            <a:chOff x="2409568" y="293913"/>
            <a:chExt cx="7920316" cy="61286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4D6B3A-D176-276A-62A6-BA83AA8A6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473" t="13175" r="12642" b="50000"/>
            <a:stretch/>
          </p:blipFill>
          <p:spPr>
            <a:xfrm>
              <a:off x="2409568" y="293913"/>
              <a:ext cx="7920316" cy="61286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79455C-1AF4-675F-0508-E2ABE99EF86E}"/>
                </a:ext>
              </a:extLst>
            </p:cNvPr>
            <p:cNvSpPr txBox="1"/>
            <p:nvPr/>
          </p:nvSpPr>
          <p:spPr>
            <a:xfrm>
              <a:off x="5527309" y="718456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공과대학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B7BF15-C99B-5756-3283-4080F6F37472}"/>
                </a:ext>
              </a:extLst>
            </p:cNvPr>
            <p:cNvSpPr txBox="1"/>
            <p:nvPr/>
          </p:nvSpPr>
          <p:spPr>
            <a:xfrm>
              <a:off x="4765562" y="2318656"/>
              <a:ext cx="76174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기숙사</a:t>
              </a:r>
              <a:br>
                <a:rPr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삼거리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77DB2B-CDE2-712A-9FED-D203552879E2}"/>
                </a:ext>
              </a:extLst>
            </p:cNvPr>
            <p:cNvSpPr txBox="1"/>
            <p:nvPr/>
          </p:nvSpPr>
          <p:spPr>
            <a:xfrm>
              <a:off x="6387281" y="2296884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노천강당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C7D48C-541D-8702-8ABA-71F3AD622385}"/>
                </a:ext>
              </a:extLst>
            </p:cNvPr>
            <p:cNvSpPr txBox="1"/>
            <p:nvPr/>
          </p:nvSpPr>
          <p:spPr>
            <a:xfrm>
              <a:off x="5993476" y="2682778"/>
              <a:ext cx="7617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잔디밭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32DEFF-B9A7-5096-E325-63FA9F9C2033}"/>
                </a:ext>
              </a:extLst>
            </p:cNvPr>
            <p:cNvSpPr txBox="1"/>
            <p:nvPr/>
          </p:nvSpPr>
          <p:spPr>
            <a:xfrm>
              <a:off x="2868312" y="2942742"/>
              <a:ext cx="162737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서울대학교</a:t>
              </a:r>
              <a:br>
                <a:rPr lang="en-US" altLang="ko-KR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</a:br>
              <a:r>
                <a:rPr lang="ko-KR" altLang="en-US" sz="2400" b="1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연구공원</a:t>
              </a:r>
              <a:endParaRPr lang="en-KR" sz="2400" b="1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6CE6A9-0AA2-9F6F-2005-F6A8A7B52A3C}"/>
                </a:ext>
              </a:extLst>
            </p:cNvPr>
            <p:cNvSpPr txBox="1"/>
            <p:nvPr/>
          </p:nvSpPr>
          <p:spPr>
            <a:xfrm>
              <a:off x="3622888" y="4105864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신한은행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4169CA-95CF-124E-994A-FAE0F2CF4049}"/>
                </a:ext>
              </a:extLst>
            </p:cNvPr>
            <p:cNvSpPr txBox="1"/>
            <p:nvPr/>
          </p:nvSpPr>
          <p:spPr>
            <a:xfrm>
              <a:off x="3238166" y="4469132"/>
              <a:ext cx="13388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호암교수회관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530A1-95BA-A8E9-1BA6-E5BDD7E6FFAD}"/>
                </a:ext>
              </a:extLst>
            </p:cNvPr>
            <p:cNvSpPr txBox="1"/>
            <p:nvPr/>
          </p:nvSpPr>
          <p:spPr>
            <a:xfrm>
              <a:off x="3044515" y="5189239"/>
              <a:ext cx="7617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주유소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BD09E3-4CCA-EAB9-B70C-F0EC56405D16}"/>
                </a:ext>
              </a:extLst>
            </p:cNvPr>
            <p:cNvSpPr txBox="1"/>
            <p:nvPr/>
          </p:nvSpPr>
          <p:spPr>
            <a:xfrm>
              <a:off x="5494357" y="5205918"/>
              <a:ext cx="13388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남부순환도로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C59A77-4FFE-3DC3-E98E-C6EC8C0DB43F}"/>
                </a:ext>
              </a:extLst>
            </p:cNvPr>
            <p:cNvSpPr txBox="1"/>
            <p:nvPr/>
          </p:nvSpPr>
          <p:spPr>
            <a:xfrm>
              <a:off x="3382311" y="6016838"/>
              <a:ext cx="139653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낙성대</a:t>
              </a:r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 전철역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720A31-88D0-C8EF-41CF-607D451FB45E}"/>
                </a:ext>
              </a:extLst>
            </p:cNvPr>
            <p:cNvSpPr txBox="1"/>
            <p:nvPr/>
          </p:nvSpPr>
          <p:spPr>
            <a:xfrm>
              <a:off x="6374349" y="6016838"/>
              <a:ext cx="178125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서울대입구 전철역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E124F9-ED51-D39F-F03E-4CD4FA24F6CE}"/>
                </a:ext>
              </a:extLst>
            </p:cNvPr>
            <p:cNvSpPr txBox="1"/>
            <p:nvPr/>
          </p:nvSpPr>
          <p:spPr>
            <a:xfrm>
              <a:off x="7264978" y="3188963"/>
              <a:ext cx="5693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본부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57A895-4B45-CA9A-3BAB-D97D910D23D8}"/>
                </a:ext>
              </a:extLst>
            </p:cNvPr>
            <p:cNvSpPr txBox="1"/>
            <p:nvPr/>
          </p:nvSpPr>
          <p:spPr>
            <a:xfrm>
              <a:off x="6698026" y="3525974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테니스장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59F461-5ECE-4482-46BB-1EEFEDDAB584}"/>
                </a:ext>
              </a:extLst>
            </p:cNvPr>
            <p:cNvSpPr txBox="1"/>
            <p:nvPr/>
          </p:nvSpPr>
          <p:spPr>
            <a:xfrm>
              <a:off x="6755223" y="3843235"/>
              <a:ext cx="9541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대운동장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9A94C9-6563-A586-1063-17E51352E829}"/>
                </a:ext>
              </a:extLst>
            </p:cNvPr>
            <p:cNvSpPr txBox="1"/>
            <p:nvPr/>
          </p:nvSpPr>
          <p:spPr>
            <a:xfrm>
              <a:off x="8417821" y="3864528"/>
              <a:ext cx="114646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서울대정문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D75C26-5449-BEB8-D4B2-B9B277FEEAD0}"/>
                </a:ext>
              </a:extLst>
            </p:cNvPr>
            <p:cNvSpPr txBox="1"/>
            <p:nvPr/>
          </p:nvSpPr>
          <p:spPr>
            <a:xfrm>
              <a:off x="8991055" y="4299855"/>
              <a:ext cx="133882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삼성고등학교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D00728-22DF-96A4-D0ED-B406545AEB25}"/>
                </a:ext>
              </a:extLst>
            </p:cNvPr>
            <p:cNvSpPr txBox="1"/>
            <p:nvPr/>
          </p:nvSpPr>
          <p:spPr>
            <a:xfrm>
              <a:off x="8514001" y="4925885"/>
              <a:ext cx="114646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신림사거리</a:t>
              </a:r>
              <a:endPara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  <a:p>
              <a:pPr algn="ctr"/>
              <a:r>
                <a:rPr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신림역</a:t>
              </a:r>
              <a:r>
                <a:rPr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C41ED2-3025-D3DE-3972-A731A86D100F}"/>
                </a:ext>
              </a:extLst>
            </p:cNvPr>
            <p:cNvSpPr txBox="1"/>
            <p:nvPr/>
          </p:nvSpPr>
          <p:spPr>
            <a:xfrm>
              <a:off x="8364546" y="5650311"/>
              <a:ext cx="57708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신림역</a:t>
              </a:r>
              <a:endPara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C85192-E79D-9AC2-0A79-C4E81FC7F42B}"/>
                </a:ext>
              </a:extLst>
            </p:cNvPr>
            <p:cNvSpPr txBox="1"/>
            <p:nvPr/>
          </p:nvSpPr>
          <p:spPr>
            <a:xfrm>
              <a:off x="2902749" y="5656854"/>
              <a:ext cx="38472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사당</a:t>
              </a:r>
              <a:endPara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170606-E479-1C46-1EA8-B6D809CDE6E0}"/>
                </a:ext>
              </a:extLst>
            </p:cNvPr>
            <p:cNvSpPr txBox="1"/>
            <p:nvPr/>
          </p:nvSpPr>
          <p:spPr>
            <a:xfrm>
              <a:off x="4348141" y="5656854"/>
              <a:ext cx="1596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dirty="0">
                  <a:latin typeface="NanumGothic" panose="020D0604000000000000" pitchFamily="34" charset="-127"/>
                  <a:ea typeface="NanumGothic" panose="020D0604000000000000" pitchFamily="34" charset="-127"/>
                </a:rPr>
                <a:t>낙성대입구 삼거리</a:t>
              </a:r>
              <a:endPara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328817-BAC4-9B05-D26C-C3F41A321E45}"/>
                </a:ext>
              </a:extLst>
            </p:cNvPr>
            <p:cNvSpPr txBox="1"/>
            <p:nvPr/>
          </p:nvSpPr>
          <p:spPr>
            <a:xfrm>
              <a:off x="5185207" y="3790435"/>
              <a:ext cx="96180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1600" dirty="0" err="1">
                  <a:latin typeface="NanumGothic" panose="020D0604000000000000" pitchFamily="34" charset="-127"/>
                  <a:ea typeface="NanumGothic" panose="020D0604000000000000" pitchFamily="34" charset="-127"/>
                </a:rPr>
                <a:t>서울대후문</a:t>
              </a:r>
              <a:endParaRPr lang="en-KR" sz="1600" dirty="0"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73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10136</TotalTime>
  <Words>32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NanumGothic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동휘 김</dc:creator>
  <cp:lastModifiedBy>동휘 김</cp:lastModifiedBy>
  <cp:revision>1</cp:revision>
  <dcterms:created xsi:type="dcterms:W3CDTF">2025-07-26T09:43:57Z</dcterms:created>
  <dcterms:modified xsi:type="dcterms:W3CDTF">2025-08-02T10:40:42Z</dcterms:modified>
</cp:coreProperties>
</file>