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E45-201B-46F3-AB5B-713E986C2E62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2EB1-DEAC-425C-8D54-71A1A923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8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E45-201B-46F3-AB5B-713E986C2E62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2EB1-DEAC-425C-8D54-71A1A923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7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E45-201B-46F3-AB5B-713E986C2E62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2EB1-DEAC-425C-8D54-71A1A923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75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E45-201B-46F3-AB5B-713E986C2E62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2EB1-DEAC-425C-8D54-71A1A923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15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E45-201B-46F3-AB5B-713E986C2E62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2EB1-DEAC-425C-8D54-71A1A923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59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E45-201B-46F3-AB5B-713E986C2E62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2EB1-DEAC-425C-8D54-71A1A923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0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E45-201B-46F3-AB5B-713E986C2E62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2EB1-DEAC-425C-8D54-71A1A923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9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E45-201B-46F3-AB5B-713E986C2E62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2EB1-DEAC-425C-8D54-71A1A923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6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E45-201B-46F3-AB5B-713E986C2E62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2EB1-DEAC-425C-8D54-71A1A923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20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E45-201B-46F3-AB5B-713E986C2E62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2EB1-DEAC-425C-8D54-71A1A923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1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E45-201B-46F3-AB5B-713E986C2E62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2EB1-DEAC-425C-8D54-71A1A923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8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2BE45-201B-46F3-AB5B-713E986C2E62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2EB1-DEAC-425C-8D54-71A1A923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5158" r="4224" b="5130"/>
          <a:stretch/>
        </p:blipFill>
        <p:spPr>
          <a:xfrm>
            <a:off x="1603169" y="1828800"/>
            <a:ext cx="5925787" cy="43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6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Dhkim</dc:creator>
  <cp:lastModifiedBy>Dhkim</cp:lastModifiedBy>
  <cp:revision>1</cp:revision>
  <dcterms:created xsi:type="dcterms:W3CDTF">2014-06-15T07:51:28Z</dcterms:created>
  <dcterms:modified xsi:type="dcterms:W3CDTF">2014-06-15T07:56:40Z</dcterms:modified>
</cp:coreProperties>
</file>