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3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2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6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4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13BE-EA97-4708-BBA6-690C3C58CA7B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C011-4E48-4DB6-A315-75182CB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0" t="25165" r="28641" b="35491"/>
          <a:stretch/>
        </p:blipFill>
        <p:spPr>
          <a:xfrm>
            <a:off x="3849998" y="2535936"/>
            <a:ext cx="3916306" cy="2548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998" y="3059668"/>
            <a:ext cx="2486515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UNESCO World Heritage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475" y="3563937"/>
            <a:ext cx="149374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Selected Area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5093256" y="3429000"/>
            <a:ext cx="416792" cy="386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6071064" y="3748603"/>
            <a:ext cx="25341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236668" y="4690934"/>
            <a:ext cx="898708" cy="394708"/>
            <a:chOff x="4417621" y="1460665"/>
            <a:chExt cx="1840675" cy="808414"/>
          </a:xfrm>
        </p:grpSpPr>
        <p:sp>
          <p:nvSpPr>
            <p:cNvPr id="16" name="왼쪽/오른쪽 화살표 15"/>
            <p:cNvSpPr/>
            <p:nvPr/>
          </p:nvSpPr>
          <p:spPr>
            <a:xfrm>
              <a:off x="4417621" y="1460665"/>
              <a:ext cx="1840675" cy="230024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5770" y="1575676"/>
              <a:ext cx="1284375" cy="69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</a:rPr>
                <a:t>1 KM</a:t>
              </a:r>
              <a:endParaRPr lang="ko-KR" alt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Dhkim</cp:lastModifiedBy>
  <cp:revision>1</cp:revision>
  <dcterms:created xsi:type="dcterms:W3CDTF">2014-06-15T07:09:06Z</dcterms:created>
  <dcterms:modified xsi:type="dcterms:W3CDTF">2014-06-15T07:13:14Z</dcterms:modified>
</cp:coreProperties>
</file>