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9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0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3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3DEB-02CC-4537-B377-D098BBB358DA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CE37-01E5-40E4-A622-10C8D75E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1285576"/>
            <a:ext cx="774490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Dhkim</cp:lastModifiedBy>
  <cp:revision>1</cp:revision>
  <dcterms:created xsi:type="dcterms:W3CDTF">2014-06-15T14:30:45Z</dcterms:created>
  <dcterms:modified xsi:type="dcterms:W3CDTF">2014-06-15T14:31:47Z</dcterms:modified>
</cp:coreProperties>
</file>