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323528" y="404664"/>
            <a:ext cx="8424936" cy="61926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61194" y="6165304"/>
            <a:ext cx="3888432" cy="33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644008" y="1844824"/>
            <a:ext cx="3888432" cy="33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644008" y="1412776"/>
            <a:ext cx="3888432" cy="33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644008" y="980728"/>
            <a:ext cx="3888432" cy="336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4644008" y="548680"/>
            <a:ext cx="3888432" cy="33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340024" y="1268760"/>
            <a:ext cx="3024336" cy="4824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PROJ_TOTAL.SLDASM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PROJ_BOT.SLDASM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PROJ_TOP.SLDASM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PROJ_MID.SLDASM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PROJ_BOT_BASE.SLDPRT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PROJ_BOT_SUB.SLDPRT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PROJ_TOP_CAP.SLDPRT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PROJ_TOP_BASE.SLDPRT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PROJ_MID_BASE.SLDPRT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PROJ_MID_SUB.SLDPRT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PROJ_BUTTON.SLDPRT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PROJ_BOT_BASE.SLDDRW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PROJ_BOT_SUB.SLDDRW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PROJ_TOP_CAP.SLDDRW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PROJ_TOP_BASE.SLDDRW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PROJ_MID_BASE.SLDDRW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PROJ_MID_SUB.SLDDRW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PROJ_BUTTON.SLDDRW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75928" y="1268760"/>
            <a:ext cx="288032" cy="4824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63960" y="1268760"/>
            <a:ext cx="288032" cy="4824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*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*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*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*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*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*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*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051992" y="1268760"/>
            <a:ext cx="288032" cy="4824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+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+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644008" y="2276872"/>
            <a:ext cx="3880048" cy="33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6" name="타원 95"/>
          <p:cNvSpPr>
            <a:spLocks noChangeAspect="1"/>
          </p:cNvSpPr>
          <p:nvPr/>
        </p:nvSpPr>
        <p:spPr>
          <a:xfrm>
            <a:off x="1112918" y="623731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262823" y="6199208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ASM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8" name="타원 97"/>
          <p:cNvSpPr>
            <a:spLocks noChangeAspect="1"/>
          </p:cNvSpPr>
          <p:nvPr/>
        </p:nvSpPr>
        <p:spPr>
          <a:xfrm>
            <a:off x="1619672" y="62356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769577" y="6197589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PRT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0" name="타원 99"/>
          <p:cNvSpPr>
            <a:spLocks noChangeAspect="1"/>
          </p:cNvSpPr>
          <p:nvPr/>
        </p:nvSpPr>
        <p:spPr>
          <a:xfrm>
            <a:off x="2123728" y="6243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73633" y="6205027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DRW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2" name="타원 101"/>
          <p:cNvSpPr>
            <a:spLocks noChangeAspect="1"/>
          </p:cNvSpPr>
          <p:nvPr/>
        </p:nvSpPr>
        <p:spPr>
          <a:xfrm>
            <a:off x="2627784" y="62415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777689" y="6203408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ETC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67544" y="620711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VIEW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635624" y="1031677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LOCK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71604" y="1042700"/>
            <a:ext cx="650230" cy="211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LOCK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293842" y="1042576"/>
            <a:ext cx="650230" cy="211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UNLOCK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635624" y="146372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>
                <a:latin typeface="D2Coding" pitchFamily="49" charset="-127"/>
                <a:ea typeface="D2Coding" pitchFamily="49" charset="-127"/>
              </a:rPr>
              <a:t>Solidworks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573762" y="1474624"/>
            <a:ext cx="656456" cy="211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START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635624" y="2326303"/>
            <a:ext cx="88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COMMIT/PUSH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571728" y="2337326"/>
            <a:ext cx="2232248" cy="211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Update </a:t>
            </a:r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message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609036" y="2375451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7891224" y="2333923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PUSH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635624" y="1895773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ADD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571604" y="1906796"/>
            <a:ext cx="650230" cy="211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ADD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293842" y="1906672"/>
            <a:ext cx="650230" cy="211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ADD ALL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018114" y="1906037"/>
            <a:ext cx="650230" cy="211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CACEL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67544" y="87852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REPOSITORY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403648" y="889546"/>
            <a:ext cx="2279352" cy="211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67544" y="548680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ORGANIZATION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403648" y="559703"/>
            <a:ext cx="2279352" cy="211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mech-higenmotor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491880" y="597828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496072" y="919768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23528" y="162264"/>
            <a:ext cx="25571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>
                <a:latin typeface="D2Coding" pitchFamily="49" charset="-127"/>
                <a:ea typeface="D2Coding" pitchFamily="49" charset="-127"/>
              </a:rPr>
              <a:t>GitSW</a:t>
            </a:r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 - </a:t>
            </a:r>
            <a:r>
              <a:rPr lang="en-US" altLang="ko-KR" sz="1000" dirty="0" err="1" smtClean="0">
                <a:latin typeface="D2Coding" pitchFamily="49" charset="-127"/>
                <a:ea typeface="D2Coding" pitchFamily="49" charset="-127"/>
              </a:rPr>
              <a:t>Github</a:t>
            </a:r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 Client for </a:t>
            </a:r>
            <a:r>
              <a:rPr lang="en-US" altLang="ko-KR" sz="1000" dirty="0" err="1" smtClean="0">
                <a:latin typeface="D2Coding" pitchFamily="49" charset="-127"/>
                <a:ea typeface="D2Coding" pitchFamily="49" charset="-127"/>
              </a:rPr>
              <a:t>Solidworks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788296" y="557472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MAKE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788296" y="885981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PULL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644008" y="2708920"/>
            <a:ext cx="3888432" cy="336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644008" y="2758351"/>
            <a:ext cx="5052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MERGE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580112" y="2769374"/>
            <a:ext cx="2232248" cy="211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MEMBER (Branch)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617420" y="2807499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7899608" y="2765971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MERGE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996208" y="1412776"/>
            <a:ext cx="889987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LOCKED  : L</a:t>
            </a:r>
          </a:p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CHANGED : *</a:t>
            </a:r>
          </a:p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ADDED   : +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4" name="타원 93"/>
          <p:cNvSpPr>
            <a:spLocks noChangeAspect="1"/>
          </p:cNvSpPr>
          <p:nvPr/>
        </p:nvSpPr>
        <p:spPr>
          <a:xfrm>
            <a:off x="5554539" y="629927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704444" y="59182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LEADER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2" name="타원 131"/>
          <p:cNvSpPr>
            <a:spLocks noChangeAspect="1"/>
          </p:cNvSpPr>
          <p:nvPr/>
        </p:nvSpPr>
        <p:spPr>
          <a:xfrm>
            <a:off x="6349325" y="628308"/>
            <a:ext cx="180000" cy="1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499230" y="59020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MEMBER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621133" y="599730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USER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644008" y="3140968"/>
            <a:ext cx="3888432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580112" y="3201422"/>
            <a:ext cx="2232248" cy="27478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Locked files are ignored.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899608" y="3204726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CLEAR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4644008" y="316690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OUTPUT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7899608" y="6237312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QUIT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092280" y="594312"/>
            <a:ext cx="1368152" cy="211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dhkima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67544" y="2534171"/>
            <a:ext cx="3888432" cy="1518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70719" y="2686571"/>
            <a:ext cx="3888432" cy="1518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70719" y="2838971"/>
            <a:ext cx="3888432" cy="1518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73894" y="3598416"/>
            <a:ext cx="3888432" cy="1518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7236296" y="6237312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ABOUT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6579432" y="6237312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CONFIG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5930627" y="6237312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UPDATE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5" name="위쪽/아래쪽 화살표 94"/>
          <p:cNvSpPr/>
          <p:nvPr/>
        </p:nvSpPr>
        <p:spPr>
          <a:xfrm>
            <a:off x="4067944" y="1412776"/>
            <a:ext cx="216024" cy="4536504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323528" y="404664"/>
            <a:ext cx="8424936" cy="61926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461194" y="6165304"/>
            <a:ext cx="3888432" cy="33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644008" y="1844824"/>
            <a:ext cx="3888432" cy="33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644008" y="1412776"/>
            <a:ext cx="3888432" cy="33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644008" y="980728"/>
            <a:ext cx="3888432" cy="336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4644008" y="548680"/>
            <a:ext cx="3888432" cy="33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1340024" y="1268760"/>
            <a:ext cx="3024336" cy="4824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PROJ_TOTAL.SLDASM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PROJ_BOT.SLDASM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PROJ_TOP.SLDASM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PROJ_MID.SLDASM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PROJ_BOT_BASE.SLDPRT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PROJ_BOT_SUB.SLDPRT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PROJ_TOP_CAP.SLDPRT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PROJ_TOP_BASE.SLDPRT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PROJ_MID_BASE.SLDPRT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PROJ_MID_SUB.SLDPRT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PROJ_BUTTON.SLDPRT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PROJ_BOT_BASE.SLDDRW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PROJ_BOT_SUB.SLDDRW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PROJ_TOP_CAP.SLDDRW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PROJ_TOP_BASE.SLDDRW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PROJ_MID_BASE.SLDDRW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PROJ_MID_SUB.SLDDRW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PROJ_BUTTON.SLDDRW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475928" y="1268760"/>
            <a:ext cx="288032" cy="4824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63960" y="1268760"/>
            <a:ext cx="288032" cy="4824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*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*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*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*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*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*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*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1051992" y="1268760"/>
            <a:ext cx="288032" cy="48245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+</a:t>
            </a: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+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644008" y="2276872"/>
            <a:ext cx="3880048" cy="33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6" name="타원 95"/>
          <p:cNvSpPr>
            <a:spLocks noChangeAspect="1"/>
          </p:cNvSpPr>
          <p:nvPr/>
        </p:nvSpPr>
        <p:spPr>
          <a:xfrm>
            <a:off x="1112918" y="623731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262823" y="6199208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ASM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8" name="타원 97"/>
          <p:cNvSpPr>
            <a:spLocks noChangeAspect="1"/>
          </p:cNvSpPr>
          <p:nvPr/>
        </p:nvSpPr>
        <p:spPr>
          <a:xfrm>
            <a:off x="1619672" y="62356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1769577" y="6197589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PRT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0" name="타원 99"/>
          <p:cNvSpPr>
            <a:spLocks noChangeAspect="1"/>
          </p:cNvSpPr>
          <p:nvPr/>
        </p:nvSpPr>
        <p:spPr>
          <a:xfrm>
            <a:off x="2123728" y="6243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73633" y="6205027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DRW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2" name="타원 101"/>
          <p:cNvSpPr>
            <a:spLocks noChangeAspect="1"/>
          </p:cNvSpPr>
          <p:nvPr/>
        </p:nvSpPr>
        <p:spPr>
          <a:xfrm>
            <a:off x="2627784" y="624151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777689" y="6203408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ETC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67544" y="620711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VIEW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635624" y="1031677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LOCK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571604" y="1042700"/>
            <a:ext cx="650230" cy="211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LOCK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6293842" y="1042576"/>
            <a:ext cx="650230" cy="211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UNLOCK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635624" y="1463725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>
                <a:latin typeface="D2Coding" pitchFamily="49" charset="-127"/>
                <a:ea typeface="D2Coding" pitchFamily="49" charset="-127"/>
              </a:rPr>
              <a:t>Solidworks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573762" y="1474624"/>
            <a:ext cx="656456" cy="211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START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635624" y="2326303"/>
            <a:ext cx="88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COMMIT/PUSH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5571728" y="2337326"/>
            <a:ext cx="2232248" cy="211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Update </a:t>
            </a:r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message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7609036" y="2375451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7891224" y="2333923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PUSH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635624" y="1895773"/>
            <a:ext cx="3770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ADD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5571604" y="1906796"/>
            <a:ext cx="650230" cy="211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ADD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293842" y="1906672"/>
            <a:ext cx="650230" cy="211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ADD ALL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7018114" y="1906037"/>
            <a:ext cx="650230" cy="211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CACEL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467544" y="87852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REPOSITORY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1403648" y="889546"/>
            <a:ext cx="2279352" cy="211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PROJ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67544" y="548680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ORGANIZATION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403648" y="559703"/>
            <a:ext cx="2279352" cy="211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mech-higenmotor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491880" y="597828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3496072" y="919768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323528" y="162264"/>
            <a:ext cx="25571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>
                <a:latin typeface="D2Coding" pitchFamily="49" charset="-127"/>
                <a:ea typeface="D2Coding" pitchFamily="49" charset="-127"/>
              </a:rPr>
              <a:t>GitSW</a:t>
            </a:r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 - </a:t>
            </a:r>
            <a:r>
              <a:rPr lang="en-US" altLang="ko-KR" sz="1000" dirty="0" err="1" smtClean="0">
                <a:latin typeface="D2Coding" pitchFamily="49" charset="-127"/>
                <a:ea typeface="D2Coding" pitchFamily="49" charset="-127"/>
              </a:rPr>
              <a:t>Github</a:t>
            </a:r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 Client for </a:t>
            </a:r>
            <a:r>
              <a:rPr lang="en-US" altLang="ko-KR" sz="1000" dirty="0" err="1" smtClean="0">
                <a:latin typeface="D2Coding" pitchFamily="49" charset="-127"/>
                <a:ea typeface="D2Coding" pitchFamily="49" charset="-127"/>
              </a:rPr>
              <a:t>Solidworks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3788296" y="557472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MAKE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788296" y="885981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PULL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644008" y="2708920"/>
            <a:ext cx="3888432" cy="336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4644008" y="2758351"/>
            <a:ext cx="5052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MERGE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5580112" y="2769374"/>
            <a:ext cx="2232248" cy="211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MEMBER (Branch)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617420" y="2807499"/>
            <a:ext cx="144016" cy="144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7899608" y="2765971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MERGE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996208" y="1412776"/>
            <a:ext cx="889987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LOCKED  : L</a:t>
            </a:r>
          </a:p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CHANGED : *</a:t>
            </a:r>
          </a:p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ADDED   : +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4" name="타원 93"/>
          <p:cNvSpPr>
            <a:spLocks noChangeAspect="1"/>
          </p:cNvSpPr>
          <p:nvPr/>
        </p:nvSpPr>
        <p:spPr>
          <a:xfrm>
            <a:off x="5554539" y="629927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704444" y="59182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LEADER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2" name="타원 131"/>
          <p:cNvSpPr>
            <a:spLocks noChangeAspect="1"/>
          </p:cNvSpPr>
          <p:nvPr/>
        </p:nvSpPr>
        <p:spPr>
          <a:xfrm>
            <a:off x="6349325" y="628308"/>
            <a:ext cx="180000" cy="180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6499230" y="59020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MEMBER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4621133" y="599730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USER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644008" y="3140968"/>
            <a:ext cx="3888432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5580112" y="3201422"/>
            <a:ext cx="2232248" cy="27478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Locked files are ignored.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7899608" y="3204726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CLEAR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4644008" y="316690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OUTPUT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7899608" y="6237312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QUIT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7092280" y="594312"/>
            <a:ext cx="1368152" cy="211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dhkima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467544" y="2534171"/>
            <a:ext cx="3888432" cy="1518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470719" y="2686571"/>
            <a:ext cx="3888432" cy="1518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470719" y="2838971"/>
            <a:ext cx="3888432" cy="1518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73894" y="3598416"/>
            <a:ext cx="3888432" cy="1518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7236296" y="6237312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ABOUT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6579432" y="6237312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CONFIG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5930627" y="6237312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UPDATE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5" name="위쪽/아래쪽 화살표 94"/>
          <p:cNvSpPr/>
          <p:nvPr/>
        </p:nvSpPr>
        <p:spPr>
          <a:xfrm>
            <a:off x="4067944" y="1412776"/>
            <a:ext cx="216024" cy="4536504"/>
          </a:xfrm>
          <a:prstGeom prst="upDownArrow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644008" y="980728"/>
            <a:ext cx="3888432" cy="3365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644008" y="2708920"/>
            <a:ext cx="3888432" cy="3365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404664"/>
            <a:ext cx="3600400" cy="18002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162264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Popup : CONFIG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609665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Username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620688"/>
            <a:ext cx="2232248" cy="211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dhkima-higenmotor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6" name="타원 5"/>
          <p:cNvSpPr>
            <a:spLocks noChangeAspect="1"/>
          </p:cNvSpPr>
          <p:nvPr/>
        </p:nvSpPr>
        <p:spPr>
          <a:xfrm>
            <a:off x="1472958" y="1010925"/>
            <a:ext cx="180000" cy="180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22863" y="97282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LEADER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8" name="타원 7"/>
          <p:cNvSpPr>
            <a:spLocks noChangeAspect="1"/>
          </p:cNvSpPr>
          <p:nvPr/>
        </p:nvSpPr>
        <p:spPr>
          <a:xfrm>
            <a:off x="2267744" y="1009306"/>
            <a:ext cx="180000" cy="180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17649" y="971202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MEMBER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980728"/>
            <a:ext cx="7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>
                <a:latin typeface="D2Coding" pitchFamily="49" charset="-127"/>
                <a:ea typeface="D2Coding" pitchFamily="49" charset="-127"/>
              </a:rPr>
              <a:t>UserClass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34076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Auth Token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648" y="1351791"/>
            <a:ext cx="2232248" cy="211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fwefweghertbyybushsjy6j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59832" y="1772816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SAVE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5976" y="404664"/>
            <a:ext cx="3600400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55976" y="162264"/>
            <a:ext cx="10182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Popup : ABOUT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499992" y="609665"/>
            <a:ext cx="6335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 smtClean="0">
                <a:latin typeface="D2Coding" pitchFamily="49" charset="-127"/>
                <a:ea typeface="D2Coding" pitchFamily="49" charset="-127"/>
              </a:rPr>
              <a:t>Sofware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36096" y="620688"/>
            <a:ext cx="2232248" cy="211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gitsw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092280" y="2348880"/>
            <a:ext cx="576064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OK</a:t>
            </a:r>
            <a:endParaRPr lang="ko-KR" altLang="en-US" sz="1000" dirty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99992" y="950531"/>
            <a:ext cx="8899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Description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36096" y="961554"/>
            <a:ext cx="2232248" cy="211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Github</a:t>
            </a:r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 Client for </a:t>
            </a:r>
            <a:r>
              <a:rPr lang="en-US" altLang="ko-KR" sz="1000" dirty="0" err="1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Solidworks</a:t>
            </a:r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499992" y="1286344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Revision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36096" y="1297367"/>
            <a:ext cx="2232248" cy="211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V20240508</a:t>
            </a:r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99992" y="1628800"/>
            <a:ext cx="7617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Developer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436096" y="1639823"/>
            <a:ext cx="2232248" cy="211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dhkima@higenmotor.com</a:t>
            </a:r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99992" y="1958643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D2Coding" pitchFamily="49" charset="-127"/>
                <a:ea typeface="D2Coding" pitchFamily="49" charset="-127"/>
              </a:rPr>
              <a:t>Manual</a:t>
            </a:r>
            <a:endParaRPr lang="ko-KR" altLang="en-US" sz="1000" dirty="0">
              <a:latin typeface="D2Coding" pitchFamily="49" charset="-127"/>
              <a:ea typeface="D2Coding" pitchFamily="49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436096" y="1969666"/>
            <a:ext cx="2232248" cy="2112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>
                <a:solidFill>
                  <a:schemeClr val="tx1"/>
                </a:solidFill>
                <a:latin typeface="D2Coding" pitchFamily="49" charset="-127"/>
                <a:ea typeface="D2Coding" pitchFamily="49" charset="-127"/>
              </a:rPr>
              <a:t>https://github.com/...</a:t>
            </a:r>
            <a:endParaRPr lang="en-US" altLang="ko-KR" sz="1000" dirty="0" smtClean="0">
              <a:solidFill>
                <a:schemeClr val="tx1"/>
              </a:solidFill>
              <a:latin typeface="D2Coding" pitchFamily="49" charset="-127"/>
              <a:ea typeface="D2Coding" pitchFamily="49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230</Words>
  <Application>Microsoft Office PowerPoint</Application>
  <PresentationFormat>화면 슬라이드 쇼(4:3)</PresentationFormat>
  <Paragraphs>243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GitSW Github Client for Solidworks</dc:title>
  <dc:creator>Microsoft Corporation</dc:creator>
  <cp:lastModifiedBy>dhkima</cp:lastModifiedBy>
  <cp:revision>33</cp:revision>
  <dcterms:created xsi:type="dcterms:W3CDTF">2006-10-05T04:04:58Z</dcterms:created>
  <dcterms:modified xsi:type="dcterms:W3CDTF">2023-04-25T04:55:43Z</dcterms:modified>
</cp:coreProperties>
</file>