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97" r:id="rId5"/>
    <p:sldId id="298" r:id="rId6"/>
    <p:sldId id="299" r:id="rId7"/>
    <p:sldId id="300" r:id="rId8"/>
    <p:sldId id="301" r:id="rId9"/>
    <p:sldId id="302" r:id="rId10"/>
    <p:sldId id="303" r:id="rId11"/>
    <p:sldId id="304" r:id="rId12"/>
    <p:sldId id="305" r:id="rId13"/>
    <p:sldId id="265" r:id="rId14"/>
    <p:sldId id="266" r:id="rId15"/>
    <p:sldId id="267" r:id="rId16"/>
    <p:sldId id="268" r:id="rId17"/>
    <p:sldId id="306" r:id="rId18"/>
    <p:sldId id="307" r:id="rId19"/>
    <p:sldId id="308" r:id="rId20"/>
    <p:sldId id="309" r:id="rId21"/>
    <p:sldId id="310" r:id="rId22"/>
    <p:sldId id="311" r:id="rId23"/>
    <p:sldId id="312" r:id="rId24"/>
    <p:sldId id="313" r:id="rId25"/>
    <p:sldId id="314" r:id="rId26"/>
    <p:sldId id="315" r:id="rId27"/>
    <p:sldId id="316" r:id="rId28"/>
    <p:sldId id="280" r:id="rId29"/>
    <p:sldId id="317" r:id="rId30"/>
    <p:sldId id="318" r:id="rId31"/>
    <p:sldId id="319" r:id="rId32"/>
    <p:sldId id="320" r:id="rId33"/>
    <p:sldId id="321" r:id="rId34"/>
    <p:sldId id="322" r:id="rId35"/>
    <p:sldId id="323" r:id="rId36"/>
    <p:sldId id="324" r:id="rId37"/>
    <p:sldId id="325" r:id="rId38"/>
    <p:sldId id="326" r:id="rId39"/>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32"/>
    <p:restoredTop sz="94624"/>
  </p:normalViewPr>
  <p:slideViewPr>
    <p:cSldViewPr snapToGrid="0">
      <p:cViewPr varScale="1">
        <p:scale>
          <a:sx n="106" d="100"/>
          <a:sy n="106" d="100"/>
        </p:scale>
        <p:origin x="15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n Thi Minh Khoa" userId="c676697a-fd23-43c2-9c6a-cfef28c5fc92" providerId="ADAL" clId="{E37F4F0E-BFFB-401E-A0A0-29F36CFB8430}"/>
    <pc:docChg chg="modSld">
      <pc:chgData name="Tran Thi Minh Khoa" userId="c676697a-fd23-43c2-9c6a-cfef28c5fc92" providerId="ADAL" clId="{E37F4F0E-BFFB-401E-A0A0-29F36CFB8430}" dt="2021-04-08T03:07:17.371" v="3" actId="1076"/>
      <pc:docMkLst>
        <pc:docMk/>
      </pc:docMkLst>
      <pc:sldChg chg="modSp mod">
        <pc:chgData name="Tran Thi Minh Khoa" userId="c676697a-fd23-43c2-9c6a-cfef28c5fc92" providerId="ADAL" clId="{E37F4F0E-BFFB-401E-A0A0-29F36CFB8430}" dt="2021-04-08T03:07:17.371" v="3" actId="1076"/>
        <pc:sldMkLst>
          <pc:docMk/>
          <pc:sldMk cId="1653444704" sldId="292"/>
        </pc:sldMkLst>
        <pc:grpChg chg="mod">
          <ac:chgData name="Tran Thi Minh Khoa" userId="c676697a-fd23-43c2-9c6a-cfef28c5fc92" providerId="ADAL" clId="{E37F4F0E-BFFB-401E-A0A0-29F36CFB8430}" dt="2021-04-08T01:49:19.189" v="0" actId="1076"/>
          <ac:grpSpMkLst>
            <pc:docMk/>
            <pc:sldMk cId="1653444704" sldId="292"/>
            <ac:grpSpMk id="12" creationId="{C55DE728-C55D-4EFA-9BDA-2852FFC2D4C0}"/>
          </ac:grpSpMkLst>
        </pc:grpChg>
        <pc:picChg chg="mod">
          <ac:chgData name="Tran Thi Minh Khoa" userId="c676697a-fd23-43c2-9c6a-cfef28c5fc92" providerId="ADAL" clId="{E37F4F0E-BFFB-401E-A0A0-29F36CFB8430}" dt="2021-04-08T03:07:17.371" v="3" actId="1076"/>
          <ac:picMkLst>
            <pc:docMk/>
            <pc:sldMk cId="1653444704" sldId="292"/>
            <ac:picMk id="15" creationId="{6972351A-AB65-4A1F-BA8E-EC1F5C54451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3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49"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5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274680"/>
            <a:ext cx="8229240" cy="52977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7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7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6"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7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1"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3"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93"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9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9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9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457200" y="274680"/>
            <a:ext cx="8229240" cy="52977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1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1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1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2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2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2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2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2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2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2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34"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36"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3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3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457200" y="274680"/>
            <a:ext cx="8229240" cy="52977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4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4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4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4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4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4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5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5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53"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55"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56"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1"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63"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4"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5"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6"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7"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8"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4680"/>
            <a:ext cx="8229240" cy="52977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2040" cy="1469520"/>
          </a:xfrm>
          <a:prstGeom prst="rect">
            <a:avLst/>
          </a:prstGeom>
        </p:spPr>
        <p:txBody>
          <a:bodyPr anchor="ctr">
            <a:noAutofit/>
          </a:bodyPr>
          <a:lstStyle/>
          <a:p>
            <a:pPr algn="ctr">
              <a:lnSpc>
                <a:spcPct val="100000"/>
              </a:lnSpc>
            </a:pPr>
            <a:r>
              <a:rPr lang="en-US" sz="4400" b="0" strike="noStrike" spc="-1">
                <a:solidFill>
                  <a:srgbClr val="000000"/>
                </a:solidFill>
                <a:latin typeface="Calibri"/>
              </a:rPr>
              <a:t>Click to edit Master title style</a:t>
            </a:r>
          </a:p>
        </p:txBody>
      </p:sp>
      <p:sp>
        <p:nvSpPr>
          <p:cNvPr id="7" name="PlaceHolder 2"/>
          <p:cNvSpPr>
            <a:spLocks noGrp="1"/>
          </p:cNvSpPr>
          <p:nvPr>
            <p:ph type="dt"/>
          </p:nvPr>
        </p:nvSpPr>
        <p:spPr>
          <a:xfrm>
            <a:off x="457200" y="6356520"/>
            <a:ext cx="2133360" cy="364680"/>
          </a:xfrm>
          <a:prstGeom prst="rect">
            <a:avLst/>
          </a:prstGeom>
        </p:spPr>
        <p:txBody>
          <a:bodyPr anchor="ctr">
            <a:noAutofit/>
          </a:bodyPr>
          <a:lstStyle/>
          <a:p>
            <a:pPr algn="r">
              <a:lnSpc>
                <a:spcPct val="100000"/>
              </a:lnSpc>
            </a:pPr>
            <a:r>
              <a:rPr lang="en-US" sz="1200" b="0" strike="noStrike" spc="-1">
                <a:solidFill>
                  <a:srgbClr val="8B8B8B"/>
                </a:solidFill>
                <a:latin typeface="Calibri"/>
              </a:rPr>
              <a:t>IT-FIT 2021</a:t>
            </a:r>
            <a:endParaRPr lang="en-US" sz="1200" b="0" strike="noStrike" spc="-1">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noAutofit/>
          </a:bodyPr>
          <a:lstStyle/>
          <a:p>
            <a:endParaRPr lang="en-US" sz="2400" b="0" strike="noStrike" spc="-1">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D5DAAB8F-AD3C-492E-A197-86F7597990EB}" type="slidenum">
              <a:rPr lang="en-US" sz="1200" b="0" strike="noStrike" spc="-1">
                <a:solidFill>
                  <a:srgbClr val="8B8B8B"/>
                </a:solidFill>
                <a:latin typeface="Calibri"/>
              </a:rPr>
              <a:t>‹#›</a:t>
            </a:fld>
            <a:endParaRPr lang="en-US" sz="1200" b="0" strike="noStrike" spc="-1">
              <a:latin typeface="Times New Roman"/>
            </a:endParaRPr>
          </a:p>
        </p:txBody>
      </p:sp>
      <p:pic>
        <p:nvPicPr>
          <p:cNvPr id="4" name="Picture 8"/>
          <p:cNvPicPr/>
          <p:nvPr/>
        </p:nvPicPr>
        <p:blipFill>
          <a:blip r:embed="rId14"/>
          <a:stretch/>
        </p:blipFill>
        <p:spPr>
          <a:xfrm>
            <a:off x="71280" y="6172200"/>
            <a:ext cx="1452600" cy="621720"/>
          </a:xfrm>
          <a:prstGeom prst="rect">
            <a:avLst/>
          </a:prstGeom>
          <a:ln>
            <a:noFill/>
          </a:ln>
        </p:spPr>
      </p:pic>
      <p:sp>
        <p:nvSpPr>
          <p:cNvPr id="5"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4680"/>
            <a:ext cx="8229240" cy="1142640"/>
          </a:xfrm>
          <a:prstGeom prst="rect">
            <a:avLst/>
          </a:prstGeom>
        </p:spPr>
        <p:txBody>
          <a:bodyPr anchor="ctr">
            <a:noAutofit/>
          </a:bodyPr>
          <a:lstStyle/>
          <a:p>
            <a:pPr algn="ctr">
              <a:lnSpc>
                <a:spcPct val="100000"/>
              </a:lnSpc>
            </a:pPr>
            <a:r>
              <a:rPr lang="en-US" sz="4400" b="0" strike="noStrike" spc="-1">
                <a:solidFill>
                  <a:srgbClr val="000000"/>
                </a:solidFill>
                <a:latin typeface="Calibri"/>
              </a:rPr>
              <a:t>Click to edit Master title style</a:t>
            </a:r>
          </a:p>
        </p:txBody>
      </p:sp>
      <p:sp>
        <p:nvSpPr>
          <p:cNvPr id="43" name="PlaceHolder 2"/>
          <p:cNvSpPr>
            <a:spLocks noGrp="1"/>
          </p:cNvSpPr>
          <p:nvPr>
            <p:ph type="body"/>
          </p:nvPr>
        </p:nvSpPr>
        <p:spPr>
          <a:xfrm>
            <a:off x="457200" y="1600200"/>
            <a:ext cx="8229240" cy="452556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Click to edit Master text styles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Second level</a:t>
            </a: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rPr>
              <a:t>Third level</a:t>
            </a: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rPr>
              <a:t>Fourth level</a:t>
            </a: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rPr>
              <a:t>Fifth level</a:t>
            </a:r>
          </a:p>
        </p:txBody>
      </p:sp>
      <p:sp>
        <p:nvSpPr>
          <p:cNvPr id="44" name="PlaceHolder 3"/>
          <p:cNvSpPr>
            <a:spLocks noGrp="1"/>
          </p:cNvSpPr>
          <p:nvPr>
            <p:ph type="dt"/>
          </p:nvPr>
        </p:nvSpPr>
        <p:spPr>
          <a:xfrm>
            <a:off x="457200" y="6356520"/>
            <a:ext cx="2133360" cy="364680"/>
          </a:xfrm>
          <a:prstGeom prst="rect">
            <a:avLst/>
          </a:prstGeom>
        </p:spPr>
        <p:txBody>
          <a:bodyPr anchor="ctr">
            <a:noAutofit/>
          </a:bodyPr>
          <a:lstStyle/>
          <a:p>
            <a:pPr algn="r">
              <a:lnSpc>
                <a:spcPct val="100000"/>
              </a:lnSpc>
            </a:pPr>
            <a:r>
              <a:rPr lang="en-US" sz="1200" b="0" strike="noStrike" spc="-1">
                <a:solidFill>
                  <a:srgbClr val="8B8B8B"/>
                </a:solidFill>
                <a:latin typeface="Calibri"/>
              </a:rPr>
              <a:t>IT-FIT 2021</a:t>
            </a:r>
            <a:endParaRPr lang="en-US" sz="1200" b="0" strike="noStrike" spc="-1">
              <a:latin typeface="Times New Roman"/>
            </a:endParaRPr>
          </a:p>
        </p:txBody>
      </p:sp>
      <p:sp>
        <p:nvSpPr>
          <p:cNvPr id="45" name="PlaceHolder 4"/>
          <p:cNvSpPr>
            <a:spLocks noGrp="1"/>
          </p:cNvSpPr>
          <p:nvPr>
            <p:ph type="ftr"/>
          </p:nvPr>
        </p:nvSpPr>
        <p:spPr>
          <a:xfrm>
            <a:off x="3124080" y="6356520"/>
            <a:ext cx="2895120" cy="364680"/>
          </a:xfrm>
          <a:prstGeom prst="rect">
            <a:avLst/>
          </a:prstGeom>
        </p:spPr>
        <p:txBody>
          <a:bodyPr anchor="ctr">
            <a:noAutofit/>
          </a:bodyPr>
          <a:lstStyle/>
          <a:p>
            <a:endParaRPr lang="en-US" sz="2400" b="0" strike="noStrike" spc="-1">
              <a:latin typeface="Times New Roman"/>
            </a:endParaRPr>
          </a:p>
        </p:txBody>
      </p:sp>
      <p:sp>
        <p:nvSpPr>
          <p:cNvPr id="46" name="PlaceHolder 5"/>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05325F40-3444-40FC-ADD1-87579934CAB4}" type="slidenum">
              <a:rPr lang="en-US" sz="1200" b="0" strike="noStrike" spc="-1">
                <a:solidFill>
                  <a:srgbClr val="8B8B8B"/>
                </a:solidFill>
                <a:latin typeface="Calibri"/>
              </a:rPr>
              <a:t>‹#›</a:t>
            </a:fld>
            <a:endParaRPr lang="en-US" sz="1200" b="0" strike="noStrike" spc="-1">
              <a:latin typeface="Times New Roman"/>
            </a:endParaRPr>
          </a:p>
        </p:txBody>
      </p:sp>
      <p:pic>
        <p:nvPicPr>
          <p:cNvPr id="47" name="Picture 8"/>
          <p:cNvPicPr/>
          <p:nvPr/>
        </p:nvPicPr>
        <p:blipFill>
          <a:blip r:embed="rId14"/>
          <a:stretch/>
        </p:blipFill>
        <p:spPr>
          <a:xfrm>
            <a:off x="71280" y="6172200"/>
            <a:ext cx="1452600" cy="621720"/>
          </a:xfrm>
          <a:prstGeom prst="rect">
            <a:avLst/>
          </a:prstGeom>
          <a:ln>
            <a:noFill/>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4680"/>
            <a:ext cx="8229240" cy="1142640"/>
          </a:xfrm>
          <a:prstGeom prst="rect">
            <a:avLst/>
          </a:prstGeom>
        </p:spPr>
        <p:txBody>
          <a:bodyPr anchor="ctr">
            <a:noAutofit/>
          </a:bodyPr>
          <a:lstStyle/>
          <a:p>
            <a:pPr algn="ctr">
              <a:lnSpc>
                <a:spcPct val="100000"/>
              </a:lnSpc>
            </a:pPr>
            <a:r>
              <a:rPr lang="en-US" sz="4400" b="0" strike="noStrike" spc="-1">
                <a:solidFill>
                  <a:srgbClr val="000000"/>
                </a:solidFill>
                <a:latin typeface="Calibri"/>
              </a:rPr>
              <a:t>Click to edit Master title style</a:t>
            </a:r>
          </a:p>
        </p:txBody>
      </p:sp>
      <p:sp>
        <p:nvSpPr>
          <p:cNvPr id="85" name="PlaceHolder 2"/>
          <p:cNvSpPr>
            <a:spLocks noGrp="1"/>
          </p:cNvSpPr>
          <p:nvPr>
            <p:ph type="body"/>
          </p:nvPr>
        </p:nvSpPr>
        <p:spPr>
          <a:xfrm>
            <a:off x="457200" y="1535040"/>
            <a:ext cx="4039920" cy="639360"/>
          </a:xfrm>
          <a:prstGeom prst="rect">
            <a:avLst/>
          </a:prstGeom>
        </p:spPr>
        <p:txBody>
          <a:bodyPr anchor="b">
            <a:noAutofit/>
          </a:bodyPr>
          <a:lstStyle/>
          <a:p>
            <a:pPr>
              <a:lnSpc>
                <a:spcPct val="100000"/>
              </a:lnSpc>
              <a:spcBef>
                <a:spcPts val="479"/>
              </a:spcBef>
            </a:pPr>
            <a:r>
              <a:rPr lang="en-US" sz="2400" b="1" strike="noStrike" spc="-1">
                <a:solidFill>
                  <a:srgbClr val="000000"/>
                </a:solidFill>
                <a:latin typeface="Calibri"/>
              </a:rPr>
              <a:t>Click to edit Master text styles</a:t>
            </a:r>
            <a:endParaRPr lang="en-US" sz="2400" b="0" strike="noStrike" spc="-1">
              <a:solidFill>
                <a:srgbClr val="000000"/>
              </a:solidFill>
              <a:latin typeface="Calibri"/>
            </a:endParaRPr>
          </a:p>
        </p:txBody>
      </p:sp>
      <p:sp>
        <p:nvSpPr>
          <p:cNvPr id="86" name="PlaceHolder 3"/>
          <p:cNvSpPr>
            <a:spLocks noGrp="1"/>
          </p:cNvSpPr>
          <p:nvPr>
            <p:ph type="body"/>
          </p:nvPr>
        </p:nvSpPr>
        <p:spPr>
          <a:xfrm>
            <a:off x="457200" y="2174760"/>
            <a:ext cx="4039920" cy="3951000"/>
          </a:xfrm>
          <a:prstGeom prst="rect">
            <a:avLst/>
          </a:prstGeom>
        </p:spPr>
        <p:txBody>
          <a:bodyPr>
            <a:noAutofit/>
          </a:bodyPr>
          <a:lstStyle/>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Click to edit Master text styles</a:t>
            </a:r>
          </a:p>
          <a:p>
            <a:pPr marL="743040" lvl="1" indent="-285480">
              <a:lnSpc>
                <a:spcPct val="100000"/>
              </a:lnSpc>
              <a:spcBef>
                <a:spcPts val="400"/>
              </a:spcBef>
              <a:buClr>
                <a:srgbClr val="000000"/>
              </a:buClr>
              <a:buFont typeface="Arial"/>
              <a:buChar char="–"/>
            </a:pPr>
            <a:r>
              <a:rPr lang="en-US" sz="2000" b="0" strike="noStrike" spc="-1">
                <a:solidFill>
                  <a:srgbClr val="000000"/>
                </a:solidFill>
                <a:latin typeface="Calibri"/>
              </a:rPr>
              <a:t>Second level</a:t>
            </a:r>
          </a:p>
          <a:p>
            <a:pPr marL="1143000" lvl="2" indent="-228240">
              <a:lnSpc>
                <a:spcPct val="100000"/>
              </a:lnSpc>
              <a:spcBef>
                <a:spcPts val="360"/>
              </a:spcBef>
              <a:buClr>
                <a:srgbClr val="000000"/>
              </a:buClr>
              <a:buFont typeface="Arial"/>
              <a:buChar char="•"/>
            </a:pPr>
            <a:r>
              <a:rPr lang="en-US" sz="1800" b="0" strike="noStrike" spc="-1">
                <a:solidFill>
                  <a:srgbClr val="000000"/>
                </a:solidFill>
                <a:latin typeface="Calibri"/>
              </a:rPr>
              <a:t>Third level</a:t>
            </a:r>
          </a:p>
          <a:p>
            <a:pPr marL="1600200" lvl="3" indent="-228240">
              <a:lnSpc>
                <a:spcPct val="100000"/>
              </a:lnSpc>
              <a:spcBef>
                <a:spcPts val="320"/>
              </a:spcBef>
              <a:buClr>
                <a:srgbClr val="000000"/>
              </a:buClr>
              <a:buFont typeface="Arial"/>
              <a:buChar char="–"/>
            </a:pPr>
            <a:r>
              <a:rPr lang="en-US" sz="1600" b="0" strike="noStrike" spc="-1">
                <a:solidFill>
                  <a:srgbClr val="000000"/>
                </a:solidFill>
                <a:latin typeface="Calibri"/>
              </a:rPr>
              <a:t>Fourth level</a:t>
            </a:r>
          </a:p>
          <a:p>
            <a:pPr marL="2057400" lvl="4" indent="-228240">
              <a:lnSpc>
                <a:spcPct val="100000"/>
              </a:lnSpc>
              <a:spcBef>
                <a:spcPts val="320"/>
              </a:spcBef>
              <a:buClr>
                <a:srgbClr val="000000"/>
              </a:buClr>
              <a:buFont typeface="Arial"/>
              <a:buChar char="»"/>
            </a:pPr>
            <a:r>
              <a:rPr lang="en-US" sz="1600" b="0" strike="noStrike" spc="-1">
                <a:solidFill>
                  <a:srgbClr val="000000"/>
                </a:solidFill>
                <a:latin typeface="Calibri"/>
              </a:rPr>
              <a:t>Fifth level</a:t>
            </a:r>
          </a:p>
        </p:txBody>
      </p:sp>
      <p:sp>
        <p:nvSpPr>
          <p:cNvPr id="87" name="PlaceHolder 4"/>
          <p:cNvSpPr>
            <a:spLocks noGrp="1"/>
          </p:cNvSpPr>
          <p:nvPr>
            <p:ph type="body"/>
          </p:nvPr>
        </p:nvSpPr>
        <p:spPr>
          <a:xfrm>
            <a:off x="4645080" y="1535040"/>
            <a:ext cx="4041360" cy="639360"/>
          </a:xfrm>
          <a:prstGeom prst="rect">
            <a:avLst/>
          </a:prstGeom>
        </p:spPr>
        <p:txBody>
          <a:bodyPr anchor="b">
            <a:noAutofit/>
          </a:bodyPr>
          <a:lstStyle/>
          <a:p>
            <a:pPr>
              <a:lnSpc>
                <a:spcPct val="100000"/>
              </a:lnSpc>
              <a:spcBef>
                <a:spcPts val="479"/>
              </a:spcBef>
            </a:pPr>
            <a:r>
              <a:rPr lang="en-US" sz="2400" b="1" strike="noStrike" spc="-1">
                <a:solidFill>
                  <a:srgbClr val="000000"/>
                </a:solidFill>
                <a:latin typeface="Calibri"/>
              </a:rPr>
              <a:t>Click to edit Master text styles</a:t>
            </a:r>
            <a:endParaRPr lang="en-US" sz="2400" b="0" strike="noStrike" spc="-1">
              <a:solidFill>
                <a:srgbClr val="000000"/>
              </a:solidFill>
              <a:latin typeface="Calibri"/>
            </a:endParaRPr>
          </a:p>
        </p:txBody>
      </p:sp>
      <p:sp>
        <p:nvSpPr>
          <p:cNvPr id="88" name="PlaceHolder 5"/>
          <p:cNvSpPr>
            <a:spLocks noGrp="1"/>
          </p:cNvSpPr>
          <p:nvPr>
            <p:ph type="body"/>
          </p:nvPr>
        </p:nvSpPr>
        <p:spPr>
          <a:xfrm>
            <a:off x="4645080" y="2174760"/>
            <a:ext cx="4041360" cy="3951000"/>
          </a:xfrm>
          <a:prstGeom prst="rect">
            <a:avLst/>
          </a:prstGeom>
        </p:spPr>
        <p:txBody>
          <a:bodyPr>
            <a:noAutofit/>
          </a:bodyPr>
          <a:lstStyle/>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Click to edit Master text styles</a:t>
            </a:r>
          </a:p>
          <a:p>
            <a:pPr marL="743040" lvl="1" indent="-285480">
              <a:lnSpc>
                <a:spcPct val="100000"/>
              </a:lnSpc>
              <a:spcBef>
                <a:spcPts val="400"/>
              </a:spcBef>
              <a:buClr>
                <a:srgbClr val="000000"/>
              </a:buClr>
              <a:buFont typeface="Arial"/>
              <a:buChar char="–"/>
            </a:pPr>
            <a:r>
              <a:rPr lang="en-US" sz="2000" b="0" strike="noStrike" spc="-1">
                <a:solidFill>
                  <a:srgbClr val="000000"/>
                </a:solidFill>
                <a:latin typeface="Calibri"/>
              </a:rPr>
              <a:t>Second level</a:t>
            </a:r>
          </a:p>
          <a:p>
            <a:pPr marL="1143000" lvl="2" indent="-228240">
              <a:lnSpc>
                <a:spcPct val="100000"/>
              </a:lnSpc>
              <a:spcBef>
                <a:spcPts val="360"/>
              </a:spcBef>
              <a:buClr>
                <a:srgbClr val="000000"/>
              </a:buClr>
              <a:buFont typeface="Arial"/>
              <a:buChar char="•"/>
            </a:pPr>
            <a:r>
              <a:rPr lang="en-US" sz="1800" b="0" strike="noStrike" spc="-1">
                <a:solidFill>
                  <a:srgbClr val="000000"/>
                </a:solidFill>
                <a:latin typeface="Calibri"/>
              </a:rPr>
              <a:t>Third level</a:t>
            </a:r>
          </a:p>
          <a:p>
            <a:pPr marL="1600200" lvl="3" indent="-228240">
              <a:lnSpc>
                <a:spcPct val="100000"/>
              </a:lnSpc>
              <a:spcBef>
                <a:spcPts val="320"/>
              </a:spcBef>
              <a:buClr>
                <a:srgbClr val="000000"/>
              </a:buClr>
              <a:buFont typeface="Arial"/>
              <a:buChar char="–"/>
            </a:pPr>
            <a:r>
              <a:rPr lang="en-US" sz="1600" b="0" strike="noStrike" spc="-1">
                <a:solidFill>
                  <a:srgbClr val="000000"/>
                </a:solidFill>
                <a:latin typeface="Calibri"/>
              </a:rPr>
              <a:t>Fourth level</a:t>
            </a:r>
          </a:p>
          <a:p>
            <a:pPr marL="2057400" lvl="4" indent="-228240">
              <a:lnSpc>
                <a:spcPct val="100000"/>
              </a:lnSpc>
              <a:spcBef>
                <a:spcPts val="320"/>
              </a:spcBef>
              <a:buClr>
                <a:srgbClr val="000000"/>
              </a:buClr>
              <a:buFont typeface="Arial"/>
              <a:buChar char="»"/>
            </a:pPr>
            <a:r>
              <a:rPr lang="en-US" sz="1600" b="0" strike="noStrike" spc="-1">
                <a:solidFill>
                  <a:srgbClr val="000000"/>
                </a:solidFill>
                <a:latin typeface="Calibri"/>
              </a:rPr>
              <a:t>Fifth level</a:t>
            </a:r>
          </a:p>
        </p:txBody>
      </p:sp>
      <p:sp>
        <p:nvSpPr>
          <p:cNvPr id="89" name="PlaceHolder 6"/>
          <p:cNvSpPr>
            <a:spLocks noGrp="1"/>
          </p:cNvSpPr>
          <p:nvPr>
            <p:ph type="dt"/>
          </p:nvPr>
        </p:nvSpPr>
        <p:spPr>
          <a:xfrm>
            <a:off x="457200" y="6356520"/>
            <a:ext cx="2133360" cy="364680"/>
          </a:xfrm>
          <a:prstGeom prst="rect">
            <a:avLst/>
          </a:prstGeom>
        </p:spPr>
        <p:txBody>
          <a:bodyPr anchor="ctr">
            <a:noAutofit/>
          </a:bodyPr>
          <a:lstStyle/>
          <a:p>
            <a:pPr>
              <a:lnSpc>
                <a:spcPct val="100000"/>
              </a:lnSpc>
            </a:pPr>
            <a:r>
              <a:rPr lang="en-US" sz="1200" b="0" strike="noStrike" spc="-1">
                <a:solidFill>
                  <a:srgbClr val="8B8B8B"/>
                </a:solidFill>
                <a:latin typeface="Calibri"/>
              </a:rPr>
              <a:t>IT-FIT 2021</a:t>
            </a:r>
            <a:endParaRPr lang="en-US" sz="1200" b="0" strike="noStrike" spc="-1">
              <a:latin typeface="Times New Roman"/>
            </a:endParaRPr>
          </a:p>
        </p:txBody>
      </p:sp>
      <p:sp>
        <p:nvSpPr>
          <p:cNvPr id="90" name="PlaceHolder 7"/>
          <p:cNvSpPr>
            <a:spLocks noGrp="1"/>
          </p:cNvSpPr>
          <p:nvPr>
            <p:ph type="ftr"/>
          </p:nvPr>
        </p:nvSpPr>
        <p:spPr>
          <a:xfrm>
            <a:off x="3124080" y="6356520"/>
            <a:ext cx="2895120" cy="364680"/>
          </a:xfrm>
          <a:prstGeom prst="rect">
            <a:avLst/>
          </a:prstGeom>
        </p:spPr>
        <p:txBody>
          <a:bodyPr anchor="ctr">
            <a:noAutofit/>
          </a:bodyPr>
          <a:lstStyle/>
          <a:p>
            <a:endParaRPr lang="en-US" sz="2400" b="0" strike="noStrike" spc="-1">
              <a:latin typeface="Times New Roman"/>
            </a:endParaRPr>
          </a:p>
        </p:txBody>
      </p:sp>
      <p:sp>
        <p:nvSpPr>
          <p:cNvPr id="91" name="PlaceHolder 8"/>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7E9F7AB4-BFC1-4DC4-9458-2AA6FDE95EFE}"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4680"/>
            <a:ext cx="8229240" cy="1142640"/>
          </a:xfrm>
          <a:prstGeom prst="rect">
            <a:avLst/>
          </a:prstGeom>
        </p:spPr>
        <p:txBody>
          <a:bodyPr anchor="ctr">
            <a:noAutofit/>
          </a:bodyPr>
          <a:lstStyle/>
          <a:p>
            <a:pPr algn="ctr">
              <a:lnSpc>
                <a:spcPct val="100000"/>
              </a:lnSpc>
            </a:pPr>
            <a:r>
              <a:rPr lang="en-US" sz="4400" b="0" strike="noStrike" spc="-1">
                <a:solidFill>
                  <a:srgbClr val="000000"/>
                </a:solidFill>
                <a:latin typeface="Calibri"/>
              </a:rPr>
              <a:t>Click to edit Master title style</a:t>
            </a:r>
          </a:p>
        </p:txBody>
      </p:sp>
      <p:sp>
        <p:nvSpPr>
          <p:cNvPr id="129" name="PlaceHolder 2"/>
          <p:cNvSpPr>
            <a:spLocks noGrp="1"/>
          </p:cNvSpPr>
          <p:nvPr>
            <p:ph type="dt"/>
          </p:nvPr>
        </p:nvSpPr>
        <p:spPr>
          <a:xfrm>
            <a:off x="457200" y="6356520"/>
            <a:ext cx="2133360" cy="364680"/>
          </a:xfrm>
          <a:prstGeom prst="rect">
            <a:avLst/>
          </a:prstGeom>
        </p:spPr>
        <p:txBody>
          <a:bodyPr anchor="ctr">
            <a:noAutofit/>
          </a:bodyPr>
          <a:lstStyle/>
          <a:p>
            <a:pPr>
              <a:lnSpc>
                <a:spcPct val="100000"/>
              </a:lnSpc>
            </a:pPr>
            <a:r>
              <a:rPr lang="en-US" sz="1200" b="0" strike="noStrike" spc="-1">
                <a:solidFill>
                  <a:srgbClr val="8B8B8B"/>
                </a:solidFill>
                <a:latin typeface="Calibri"/>
              </a:rPr>
              <a:t>IT-FIT 2021</a:t>
            </a:r>
            <a:endParaRPr lang="en-US" sz="1200" b="0" strike="noStrike" spc="-1">
              <a:latin typeface="Times New Roman"/>
            </a:endParaRPr>
          </a:p>
        </p:txBody>
      </p:sp>
      <p:sp>
        <p:nvSpPr>
          <p:cNvPr id="130" name="PlaceHolder 3"/>
          <p:cNvSpPr>
            <a:spLocks noGrp="1"/>
          </p:cNvSpPr>
          <p:nvPr>
            <p:ph type="ftr"/>
          </p:nvPr>
        </p:nvSpPr>
        <p:spPr>
          <a:xfrm>
            <a:off x="3124080" y="6356520"/>
            <a:ext cx="2895120" cy="364680"/>
          </a:xfrm>
          <a:prstGeom prst="rect">
            <a:avLst/>
          </a:prstGeom>
        </p:spPr>
        <p:txBody>
          <a:bodyPr anchor="ctr">
            <a:noAutofit/>
          </a:bodyPr>
          <a:lstStyle/>
          <a:p>
            <a:endParaRPr lang="en-US" sz="2400" b="0" strike="noStrike" spc="-1">
              <a:latin typeface="Times New Roman"/>
            </a:endParaRPr>
          </a:p>
        </p:txBody>
      </p:sp>
      <p:sp>
        <p:nvSpPr>
          <p:cNvPr id="131" name="PlaceHolder 4"/>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3C67D25C-0B1E-4380-BD66-5921C523325C}" type="slidenum">
              <a:rPr lang="en-US" sz="1200" b="0" strike="noStrike" spc="-1">
                <a:solidFill>
                  <a:srgbClr val="8B8B8B"/>
                </a:solidFill>
                <a:latin typeface="Calibri"/>
              </a:rPr>
              <a:t>‹#›</a:t>
            </a:fld>
            <a:endParaRPr lang="en-US" sz="1200" b="0" strike="noStrike" spc="-1">
              <a:latin typeface="Times New Roman"/>
            </a:endParaRPr>
          </a:p>
        </p:txBody>
      </p:sp>
      <p:sp>
        <p:nvSpPr>
          <p:cNvPr id="132"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95160" y="2133720"/>
            <a:ext cx="7772040" cy="1469520"/>
          </a:xfrm>
          <a:prstGeom prst="rect">
            <a:avLst/>
          </a:prstGeom>
          <a:noFill/>
          <a:ln>
            <a:noFill/>
          </a:ln>
        </p:spPr>
        <p:txBody>
          <a:bodyPr anchor="ctr">
            <a:noAutofit/>
          </a:bodyPr>
          <a:lstStyle/>
          <a:p>
            <a:pPr algn="ctr">
              <a:lnSpc>
                <a:spcPct val="100000"/>
              </a:lnSpc>
            </a:pPr>
            <a:br/>
            <a:r>
              <a:rPr lang="en-US" sz="4400" b="0" strike="noStrike" spc="-1">
                <a:solidFill>
                  <a:srgbClr val="000000"/>
                </a:solidFill>
                <a:latin typeface="Britannic Bold"/>
              </a:rPr>
              <a:t>Tổng quan về Hệ điều hành</a:t>
            </a:r>
            <a:endParaRPr lang="en-US" sz="4400" b="0" strike="noStrike" spc="-1">
              <a:solidFill>
                <a:srgbClr val="000000"/>
              </a:solidFill>
              <a:latin typeface="Calibri"/>
            </a:endParaRPr>
          </a:p>
        </p:txBody>
      </p:sp>
      <p:sp>
        <p:nvSpPr>
          <p:cNvPr id="170" name="CustomShape 2"/>
          <p:cNvSpPr/>
          <p:nvPr/>
        </p:nvSpPr>
        <p:spPr>
          <a:xfrm>
            <a:off x="676440" y="1398600"/>
            <a:ext cx="7772040" cy="146952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gn="ctr">
              <a:lnSpc>
                <a:spcPct val="100000"/>
              </a:lnSpc>
            </a:pPr>
            <a:r>
              <a:rPr lang="en-US" sz="4000" b="0" strike="noStrike" spc="-1">
                <a:solidFill>
                  <a:srgbClr val="000000"/>
                </a:solidFill>
                <a:latin typeface="Britannic Bold"/>
              </a:rPr>
              <a:t>Chương 6</a:t>
            </a:r>
            <a:endParaRPr lang="en-US" sz="40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0" strike="noStrike" spc="-1">
                <a:solidFill>
                  <a:srgbClr val="000000"/>
                </a:solidFill>
                <a:latin typeface="Calibri"/>
              </a:rPr>
              <a:t>Các khái niệm trong hệ điều hành</a:t>
            </a:r>
          </a:p>
        </p:txBody>
      </p:sp>
      <p:sp>
        <p:nvSpPr>
          <p:cNvPr id="205" name="TextShape 2"/>
          <p:cNvSpPr txBox="1"/>
          <p:nvPr/>
        </p:nvSpPr>
        <p:spPr>
          <a:xfrm>
            <a:off x="457200" y="1600200"/>
            <a:ext cx="8229240" cy="4525560"/>
          </a:xfrm>
          <a:prstGeom prst="rect">
            <a:avLst/>
          </a:prstGeom>
          <a:noFill/>
          <a:ln>
            <a:noFill/>
          </a:ln>
        </p:spPr>
        <p:txBody>
          <a:bodyPr>
            <a:noAutofit/>
          </a:bodyPr>
          <a:lstStyle/>
          <a:p>
            <a:pPr marL="228600" indent="-228240">
              <a:lnSpc>
                <a:spcPct val="100000"/>
              </a:lnSpc>
              <a:spcBef>
                <a:spcPts val="641"/>
              </a:spcBef>
              <a:buClr>
                <a:srgbClr val="000000"/>
              </a:buClr>
              <a:buFont typeface="Arial"/>
              <a:buChar char="•"/>
            </a:pPr>
            <a:r>
              <a:rPr lang="en-US" sz="3200" b="0" strike="noStrike" spc="-1">
                <a:solidFill>
                  <a:srgbClr val="000000"/>
                </a:solidFill>
                <a:latin typeface="Calibri"/>
              </a:rPr>
              <a:t>Tiến trình và tiểu trình</a:t>
            </a:r>
          </a:p>
          <a:p>
            <a:pPr marL="228600" indent="-228240">
              <a:lnSpc>
                <a:spcPct val="100000"/>
              </a:lnSpc>
              <a:spcBef>
                <a:spcPts val="641"/>
              </a:spcBef>
              <a:buClr>
                <a:srgbClr val="000000"/>
              </a:buClr>
              <a:buFont typeface="Arial"/>
              <a:buChar char="•"/>
            </a:pPr>
            <a:r>
              <a:rPr lang="en-US" sz="3200" b="0" strike="noStrike" spc="-1">
                <a:solidFill>
                  <a:srgbClr val="000000"/>
                </a:solidFill>
                <a:latin typeface="Calibri"/>
              </a:rPr>
              <a:t>Tài nguyên hệ thống</a:t>
            </a:r>
          </a:p>
          <a:p>
            <a:pPr marL="228600" indent="-228240">
              <a:lnSpc>
                <a:spcPct val="100000"/>
              </a:lnSpc>
              <a:spcBef>
                <a:spcPts val="641"/>
              </a:spcBef>
              <a:buClr>
                <a:srgbClr val="000000"/>
              </a:buClr>
              <a:buFont typeface="Arial"/>
              <a:buChar char="•"/>
            </a:pPr>
            <a:r>
              <a:rPr lang="en-US" sz="3200" b="0" strike="noStrike" spc="-1">
                <a:solidFill>
                  <a:srgbClr val="000000"/>
                </a:solidFill>
                <a:latin typeface="Calibri"/>
              </a:rPr>
              <a:t>Bộ xử lý lệnh</a:t>
            </a:r>
          </a:p>
          <a:p>
            <a:pPr marL="228600" indent="-228240">
              <a:lnSpc>
                <a:spcPct val="100000"/>
              </a:lnSpc>
              <a:spcBef>
                <a:spcPts val="641"/>
              </a:spcBef>
              <a:buClr>
                <a:srgbClr val="000000"/>
              </a:buClr>
              <a:buFont typeface="Arial"/>
              <a:buChar char="•"/>
            </a:pPr>
            <a:r>
              <a:rPr lang="en-US" sz="3200" b="0" strike="noStrike" spc="-1">
                <a:solidFill>
                  <a:srgbClr val="000000"/>
                </a:solidFill>
                <a:latin typeface="Calibri"/>
              </a:rPr>
              <a:t>Lời gọi hệ thống</a:t>
            </a:r>
          </a:p>
        </p:txBody>
      </p:sp>
      <p:sp>
        <p:nvSpPr>
          <p:cNvPr id="206" name="TextShape 3"/>
          <p:cNvSpPr txBox="1"/>
          <p:nvPr/>
        </p:nvSpPr>
        <p:spPr>
          <a:xfrm>
            <a:off x="457200" y="6356520"/>
            <a:ext cx="2133360" cy="364680"/>
          </a:xfrm>
          <a:prstGeom prst="rect">
            <a:avLst/>
          </a:prstGeom>
          <a:noFill/>
          <a:ln>
            <a:noFill/>
          </a:ln>
        </p:spPr>
        <p:txBody>
          <a:bodyPr anchor="ctr">
            <a:noAutofit/>
          </a:bodyPr>
          <a:lstStyle/>
          <a:p>
            <a:pPr algn="r">
              <a:lnSpc>
                <a:spcPct val="100000"/>
              </a:lnSpc>
            </a:pPr>
            <a:r>
              <a:rPr lang="en-US" sz="1200" b="0" strike="noStrike" spc="-1">
                <a:solidFill>
                  <a:srgbClr val="8B8B8B"/>
                </a:solidFill>
                <a:latin typeface="Calibri"/>
              </a:rPr>
              <a:t>IT-FIT 2021</a:t>
            </a:r>
            <a:endParaRPr lang="en-US" sz="1200" b="0" strike="noStrike" spc="-1">
              <a:latin typeface="Times New Roman"/>
            </a:endParaRPr>
          </a:p>
        </p:txBody>
      </p:sp>
      <p:sp>
        <p:nvSpPr>
          <p:cNvPr id="207" name="TextShape 4"/>
          <p:cNvSpPr txBox="1"/>
          <p:nvPr/>
        </p:nvSpPr>
        <p:spPr>
          <a:xfrm>
            <a:off x="6553080" y="6356520"/>
            <a:ext cx="2133360" cy="364680"/>
          </a:xfrm>
          <a:prstGeom prst="rect">
            <a:avLst/>
          </a:prstGeom>
          <a:noFill/>
          <a:ln>
            <a:noFill/>
          </a:ln>
        </p:spPr>
        <p:txBody>
          <a:bodyPr anchor="ctr">
            <a:noAutofit/>
          </a:bodyPr>
          <a:lstStyle/>
          <a:p>
            <a:pPr algn="r">
              <a:lnSpc>
                <a:spcPct val="100000"/>
              </a:lnSpc>
            </a:pPr>
            <a:fld id="{7BBC4565-B353-4E81-871C-074B8F1C2BBE}" type="slidenum">
              <a:rPr lang="en-US" sz="1200" b="0" strike="noStrike" spc="-1">
                <a:solidFill>
                  <a:srgbClr val="8B8B8B"/>
                </a:solidFill>
                <a:latin typeface="Calibri"/>
              </a:rPr>
              <a:t>10</a:t>
            </a:fld>
            <a:endParaRPr lang="en-US" sz="1200" b="0" strike="noStrike" spc="-1">
              <a:latin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0" strike="noStrike" spc="-1">
                <a:solidFill>
                  <a:srgbClr val="000000"/>
                </a:solidFill>
                <a:latin typeface="Calibri"/>
              </a:rPr>
              <a:t>Các khái niệm trong hệ điều hành</a:t>
            </a:r>
          </a:p>
        </p:txBody>
      </p:sp>
      <p:sp>
        <p:nvSpPr>
          <p:cNvPr id="209" name="TextShape 2"/>
          <p:cNvSpPr txBox="1"/>
          <p:nvPr/>
        </p:nvSpPr>
        <p:spPr>
          <a:xfrm>
            <a:off x="457200" y="1600200"/>
            <a:ext cx="8229240" cy="4525560"/>
          </a:xfrm>
          <a:prstGeom prst="rect">
            <a:avLst/>
          </a:prstGeom>
          <a:noFill/>
          <a:ln>
            <a:noFill/>
          </a:ln>
        </p:spPr>
        <p:txBody>
          <a:bodyPr>
            <a:normAutofit fontScale="92000" lnSpcReduction="20000"/>
          </a:bodyPr>
          <a:lstStyle/>
          <a:p>
            <a:pPr>
              <a:lnSpc>
                <a:spcPct val="100000"/>
              </a:lnSpc>
              <a:spcBef>
                <a:spcPts val="641"/>
              </a:spcBef>
            </a:pPr>
            <a:r>
              <a:rPr lang="en-US" sz="3200" b="1" strike="noStrike" spc="-1">
                <a:solidFill>
                  <a:srgbClr val="000000"/>
                </a:solidFill>
                <a:latin typeface="Calibri"/>
              </a:rPr>
              <a:t>Tiến trình (process): </a:t>
            </a:r>
            <a:r>
              <a:rPr lang="en-US" sz="3200" b="0" strike="noStrike" spc="-1">
                <a:solidFill>
                  <a:srgbClr val="000000"/>
                </a:solidFill>
                <a:latin typeface="Calibri"/>
              </a:rPr>
              <a:t>một chương trình đang thực hiện</a:t>
            </a:r>
          </a:p>
          <a:p>
            <a:pPr marL="352440" indent="-352080">
              <a:lnSpc>
                <a:spcPct val="100000"/>
              </a:lnSpc>
              <a:spcBef>
                <a:spcPts val="641"/>
              </a:spcBef>
              <a:buClr>
                <a:srgbClr val="000000"/>
              </a:buClr>
              <a:buFont typeface="Calibri"/>
              <a:buChar char="-"/>
            </a:pPr>
            <a:r>
              <a:rPr lang="en-US" sz="3200" b="0" strike="noStrike" spc="-1">
                <a:solidFill>
                  <a:srgbClr val="000000"/>
                </a:solidFill>
                <a:latin typeface="Calibri"/>
              </a:rPr>
              <a:t>Mã lệnh chương trình có thể thực thi</a:t>
            </a:r>
          </a:p>
          <a:p>
            <a:pPr marL="352440" indent="-352080">
              <a:lnSpc>
                <a:spcPct val="100000"/>
              </a:lnSpc>
              <a:spcBef>
                <a:spcPts val="641"/>
              </a:spcBef>
              <a:buClr>
                <a:srgbClr val="000000"/>
              </a:buClr>
              <a:buFont typeface="Calibri"/>
              <a:buChar char="-"/>
            </a:pPr>
            <a:r>
              <a:rPr lang="en-US" sz="3200" b="0" strike="noStrike" spc="-1">
                <a:solidFill>
                  <a:srgbClr val="000000"/>
                </a:solidFill>
                <a:latin typeface="Calibri"/>
              </a:rPr>
              <a:t>Dữ liệu của chương trình</a:t>
            </a:r>
          </a:p>
          <a:p>
            <a:pPr marL="352440" indent="-352080">
              <a:lnSpc>
                <a:spcPct val="100000"/>
              </a:lnSpc>
              <a:spcBef>
                <a:spcPts val="641"/>
              </a:spcBef>
              <a:buClr>
                <a:srgbClr val="000000"/>
              </a:buClr>
              <a:buFont typeface="Calibri"/>
              <a:buChar char="-"/>
            </a:pPr>
            <a:r>
              <a:rPr lang="en-US" sz="3200" b="0" strike="noStrike" spc="-1">
                <a:solidFill>
                  <a:srgbClr val="000000"/>
                </a:solidFill>
                <a:latin typeface="Calibri"/>
              </a:rPr>
              <a:t>Ngăn xếp, con trỏ ngăn xếp, các thanh ghi</a:t>
            </a:r>
          </a:p>
          <a:p>
            <a:pPr marL="352440" indent="-352080">
              <a:lnSpc>
                <a:spcPct val="100000"/>
              </a:lnSpc>
              <a:spcBef>
                <a:spcPts val="641"/>
              </a:spcBef>
              <a:buClr>
                <a:srgbClr val="000000"/>
              </a:buClr>
              <a:buFont typeface="Calibri"/>
              <a:buChar char="-"/>
            </a:pPr>
            <a:r>
              <a:rPr lang="en-US" sz="3200" b="0" strike="noStrike" spc="-1">
                <a:solidFill>
                  <a:srgbClr val="000000"/>
                </a:solidFill>
                <a:latin typeface="Calibri"/>
              </a:rPr>
              <a:t>Các thông tin cần thiết cho việc thực thi chương trình</a:t>
            </a:r>
          </a:p>
          <a:p>
            <a:pPr>
              <a:lnSpc>
                <a:spcPct val="100000"/>
              </a:lnSpc>
              <a:spcBef>
                <a:spcPts val="641"/>
              </a:spcBef>
            </a:pPr>
            <a:r>
              <a:rPr lang="en-US" sz="3200" b="1" strike="noStrike" spc="-1">
                <a:solidFill>
                  <a:srgbClr val="FF0000"/>
                </a:solidFill>
                <a:latin typeface="Calibri"/>
              </a:rPr>
              <a:t>Tiến trình vs. Chương trình</a:t>
            </a:r>
            <a:endParaRPr lang="en-US" sz="3200" b="0" strike="noStrike" spc="-1">
              <a:solidFill>
                <a:srgbClr val="000000"/>
              </a:solidFill>
              <a:latin typeface="Calibri"/>
            </a:endParaRPr>
          </a:p>
          <a:p>
            <a:pPr>
              <a:lnSpc>
                <a:spcPct val="100000"/>
              </a:lnSpc>
              <a:spcBef>
                <a:spcPts val="641"/>
              </a:spcBef>
            </a:pPr>
            <a:r>
              <a:rPr lang="en-US" sz="3200" b="1" i="1" strike="noStrike" spc="-1">
                <a:solidFill>
                  <a:srgbClr val="000000"/>
                </a:solidFill>
                <a:latin typeface="Calibri"/>
              </a:rPr>
              <a:t>Chương trình</a:t>
            </a:r>
            <a:r>
              <a:rPr lang="en-US" sz="3200" b="0" strike="noStrike" spc="-1">
                <a:solidFill>
                  <a:srgbClr val="000000"/>
                </a:solidFill>
                <a:latin typeface="Calibri"/>
              </a:rPr>
              <a:t>: thực thể thụ động, chứa đựng các chỉ thị điều khiển máy tính thực hiện một nhiệm vụ nào đó</a:t>
            </a:r>
          </a:p>
          <a:p>
            <a:pPr>
              <a:lnSpc>
                <a:spcPct val="100000"/>
              </a:lnSpc>
              <a:spcBef>
                <a:spcPts val="641"/>
              </a:spcBef>
            </a:pPr>
            <a:r>
              <a:rPr lang="en-US" sz="3200" b="1" i="1" strike="noStrike" spc="-1">
                <a:solidFill>
                  <a:srgbClr val="000000"/>
                </a:solidFill>
                <a:latin typeface="Calibri"/>
              </a:rPr>
              <a:t>Tiến trình</a:t>
            </a:r>
            <a:r>
              <a:rPr lang="en-US" sz="3200" b="0" strike="noStrike" spc="-1">
                <a:solidFill>
                  <a:srgbClr val="000000"/>
                </a:solidFill>
                <a:latin typeface="Calibri"/>
              </a:rPr>
              <a:t>: trạng thái động của chương </a:t>
            </a:r>
          </a:p>
        </p:txBody>
      </p:sp>
      <p:sp>
        <p:nvSpPr>
          <p:cNvPr id="210" name="TextShape 3"/>
          <p:cNvSpPr txBox="1"/>
          <p:nvPr/>
        </p:nvSpPr>
        <p:spPr>
          <a:xfrm>
            <a:off x="457200" y="6356520"/>
            <a:ext cx="2133360" cy="364680"/>
          </a:xfrm>
          <a:prstGeom prst="rect">
            <a:avLst/>
          </a:prstGeom>
          <a:noFill/>
          <a:ln>
            <a:noFill/>
          </a:ln>
        </p:spPr>
        <p:txBody>
          <a:bodyPr anchor="ctr">
            <a:noAutofit/>
          </a:bodyPr>
          <a:lstStyle/>
          <a:p>
            <a:pPr algn="r">
              <a:lnSpc>
                <a:spcPct val="100000"/>
              </a:lnSpc>
            </a:pPr>
            <a:r>
              <a:rPr lang="en-US" sz="1200" b="0" strike="noStrike" spc="-1">
                <a:solidFill>
                  <a:srgbClr val="8B8B8B"/>
                </a:solidFill>
                <a:latin typeface="Calibri"/>
              </a:rPr>
              <a:t>IT-FIT 2021</a:t>
            </a:r>
            <a:endParaRPr lang="en-US" sz="1200" b="0" strike="noStrike" spc="-1">
              <a:latin typeface="Times New Roman"/>
            </a:endParaRPr>
          </a:p>
        </p:txBody>
      </p:sp>
      <p:sp>
        <p:nvSpPr>
          <p:cNvPr id="211" name="TextShape 4"/>
          <p:cNvSpPr txBox="1"/>
          <p:nvPr/>
        </p:nvSpPr>
        <p:spPr>
          <a:xfrm>
            <a:off x="6553080" y="6356520"/>
            <a:ext cx="2133360" cy="364680"/>
          </a:xfrm>
          <a:prstGeom prst="rect">
            <a:avLst/>
          </a:prstGeom>
          <a:noFill/>
          <a:ln>
            <a:noFill/>
          </a:ln>
        </p:spPr>
        <p:txBody>
          <a:bodyPr anchor="ctr">
            <a:noAutofit/>
          </a:bodyPr>
          <a:lstStyle/>
          <a:p>
            <a:pPr algn="r">
              <a:lnSpc>
                <a:spcPct val="100000"/>
              </a:lnSpc>
            </a:pPr>
            <a:fld id="{57CD9887-65AC-433B-8259-8E10984C0583}" type="slidenum">
              <a:rPr lang="en-US" sz="1200" b="0" strike="noStrike" spc="-1">
                <a:solidFill>
                  <a:srgbClr val="8B8B8B"/>
                </a:solidFill>
                <a:latin typeface="Calibri"/>
              </a:rPr>
              <a:t>11</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09">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09">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0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0" strike="noStrike" spc="-1">
                <a:solidFill>
                  <a:srgbClr val="000000"/>
                </a:solidFill>
                <a:latin typeface="Calibri"/>
              </a:rPr>
              <a:t>Các khái niệm trong hệ điều hành</a:t>
            </a:r>
          </a:p>
        </p:txBody>
      </p:sp>
      <p:sp>
        <p:nvSpPr>
          <p:cNvPr id="213" name="TextShape 2"/>
          <p:cNvSpPr txBox="1"/>
          <p:nvPr/>
        </p:nvSpPr>
        <p:spPr>
          <a:xfrm>
            <a:off x="457200" y="1600200"/>
            <a:ext cx="8229240" cy="4525560"/>
          </a:xfrm>
          <a:prstGeom prst="rect">
            <a:avLst/>
          </a:prstGeom>
          <a:noFill/>
          <a:ln>
            <a:noFill/>
          </a:ln>
        </p:spPr>
        <p:txBody>
          <a:bodyPr>
            <a:normAutofit fontScale="71000" lnSpcReduction="10000"/>
          </a:bodyPr>
          <a:lstStyle/>
          <a:p>
            <a:pPr>
              <a:lnSpc>
                <a:spcPct val="100000"/>
              </a:lnSpc>
              <a:spcBef>
                <a:spcPts val="641"/>
              </a:spcBef>
            </a:pPr>
            <a:r>
              <a:rPr lang="en-US" sz="3200" b="1" strike="noStrike" spc="-1">
                <a:solidFill>
                  <a:srgbClr val="000000"/>
                </a:solidFill>
                <a:latin typeface="Calibri"/>
              </a:rPr>
              <a:t>Tài nguyên hệ thống</a:t>
            </a:r>
            <a:endParaRPr lang="en-US" sz="3200" b="0" strike="noStrike" spc="-1">
              <a:solidFill>
                <a:srgbClr val="000000"/>
              </a:solidFill>
              <a:latin typeface="Calibri"/>
            </a:endParaRPr>
          </a:p>
          <a:p>
            <a:pPr marL="228600" indent="-228240">
              <a:lnSpc>
                <a:spcPct val="100000"/>
              </a:lnSpc>
              <a:spcBef>
                <a:spcPts val="641"/>
              </a:spcBef>
              <a:buClr>
                <a:srgbClr val="000000"/>
              </a:buClr>
              <a:buFont typeface="Wingdings" charset="2"/>
              <a:buChar char=""/>
            </a:pPr>
            <a:r>
              <a:rPr lang="en-US" sz="3200" b="0" strike="noStrike" spc="-1">
                <a:solidFill>
                  <a:srgbClr val="000000"/>
                </a:solidFill>
                <a:latin typeface="Calibri"/>
              </a:rPr>
              <a:t>Là tất cả những gì cần thiết để cho một tiến trình có thể thực hiện được</a:t>
            </a:r>
          </a:p>
          <a:p>
            <a:pPr marL="635400" lvl="1" indent="-342720">
              <a:lnSpc>
                <a:spcPct val="100000"/>
              </a:lnSpc>
              <a:spcBef>
                <a:spcPts val="439"/>
              </a:spcBef>
              <a:buClr>
                <a:srgbClr val="000000"/>
              </a:buClr>
              <a:buFont typeface="Calibri"/>
              <a:buChar char="-"/>
            </a:pPr>
            <a:r>
              <a:rPr lang="en-US" sz="2200" b="0" strike="noStrike" spc="-1">
                <a:solidFill>
                  <a:srgbClr val="000000"/>
                </a:solidFill>
                <a:latin typeface="Calibri"/>
              </a:rPr>
              <a:t>Không gian lưu trữ của hệ thống</a:t>
            </a:r>
          </a:p>
          <a:p>
            <a:pPr marL="635400" lvl="1" indent="-342720">
              <a:lnSpc>
                <a:spcPct val="100000"/>
              </a:lnSpc>
              <a:spcBef>
                <a:spcPts val="439"/>
              </a:spcBef>
              <a:buClr>
                <a:srgbClr val="000000"/>
              </a:buClr>
              <a:buFont typeface="Calibri"/>
              <a:buChar char="-"/>
            </a:pPr>
            <a:r>
              <a:rPr lang="en-US" sz="2200" b="0" strike="noStrike" spc="-1">
                <a:solidFill>
                  <a:srgbClr val="000000"/>
                </a:solidFill>
                <a:latin typeface="Calibri"/>
              </a:rPr>
              <a:t>Thời gian thực hiện lệnh hoặc truy xuất dữ liệu</a:t>
            </a:r>
          </a:p>
          <a:p>
            <a:pPr marL="228600" indent="-228240">
              <a:lnSpc>
                <a:spcPct val="100000"/>
              </a:lnSpc>
              <a:spcBef>
                <a:spcPts val="641"/>
              </a:spcBef>
              <a:buClr>
                <a:srgbClr val="000000"/>
              </a:buClr>
              <a:buFont typeface="Wingdings" charset="2"/>
              <a:buChar char=""/>
            </a:pPr>
            <a:r>
              <a:rPr lang="en-US" sz="3200" b="0" strike="noStrike" spc="-1">
                <a:solidFill>
                  <a:srgbClr val="000000"/>
                </a:solidFill>
                <a:latin typeface="Calibri"/>
              </a:rPr>
              <a:t>Bộ nhớ: dung lượng và thời gian truy cập trực tiếp, tuần tự</a:t>
            </a:r>
          </a:p>
          <a:p>
            <a:pPr marL="228600" indent="-228240">
              <a:lnSpc>
                <a:spcPct val="100000"/>
              </a:lnSpc>
              <a:spcBef>
                <a:spcPts val="641"/>
              </a:spcBef>
              <a:buClr>
                <a:srgbClr val="000000"/>
              </a:buClr>
              <a:buFont typeface="Wingdings" charset="2"/>
              <a:buChar char=""/>
            </a:pPr>
            <a:r>
              <a:rPr lang="en-US" sz="3200" b="0" strike="noStrike" spc="-1">
                <a:solidFill>
                  <a:srgbClr val="000000"/>
                </a:solidFill>
                <a:latin typeface="Calibri"/>
              </a:rPr>
              <a:t>Bộ xử lý: </a:t>
            </a:r>
          </a:p>
          <a:p>
            <a:pPr marL="635400" lvl="1" indent="-342720">
              <a:lnSpc>
                <a:spcPct val="100000"/>
              </a:lnSpc>
              <a:spcBef>
                <a:spcPts val="439"/>
              </a:spcBef>
              <a:buClr>
                <a:srgbClr val="000000"/>
              </a:buClr>
              <a:buFont typeface="Calibri"/>
              <a:buChar char="-"/>
            </a:pPr>
            <a:r>
              <a:rPr lang="en-US" sz="2200" b="0" strike="noStrike" spc="-1">
                <a:solidFill>
                  <a:srgbClr val="000000"/>
                </a:solidFill>
                <a:latin typeface="Calibri"/>
              </a:rPr>
              <a:t>Quan trọng nhất của hệ thống</a:t>
            </a:r>
          </a:p>
          <a:p>
            <a:pPr marL="635400" lvl="1" indent="-342720">
              <a:lnSpc>
                <a:spcPct val="100000"/>
              </a:lnSpc>
              <a:spcBef>
                <a:spcPts val="439"/>
              </a:spcBef>
              <a:buClr>
                <a:srgbClr val="000000"/>
              </a:buClr>
              <a:buFont typeface="Calibri"/>
              <a:buChar char="-"/>
            </a:pPr>
            <a:r>
              <a:rPr lang="en-US" sz="2200" b="0" strike="noStrike" spc="-1">
                <a:solidFill>
                  <a:srgbClr val="000000"/>
                </a:solidFill>
                <a:latin typeface="Calibri"/>
              </a:rPr>
              <a:t>Được truy cập ở mức câu lệnh</a:t>
            </a:r>
          </a:p>
          <a:p>
            <a:pPr marL="635400" lvl="1" indent="-342720">
              <a:lnSpc>
                <a:spcPct val="100000"/>
              </a:lnSpc>
              <a:spcBef>
                <a:spcPts val="439"/>
              </a:spcBef>
              <a:buClr>
                <a:srgbClr val="000000"/>
              </a:buClr>
              <a:buFont typeface="Calibri"/>
              <a:buChar char="-"/>
            </a:pPr>
            <a:r>
              <a:rPr lang="en-US" sz="2200" b="0" strike="noStrike" spc="-1">
                <a:solidFill>
                  <a:srgbClr val="000000"/>
                </a:solidFill>
                <a:latin typeface="Calibri"/>
              </a:rPr>
              <a:t>Quan tâm đến thời gian xử lý</a:t>
            </a:r>
          </a:p>
          <a:p>
            <a:pPr marL="228600" indent="-228240">
              <a:lnSpc>
                <a:spcPct val="100000"/>
              </a:lnSpc>
              <a:spcBef>
                <a:spcPts val="641"/>
              </a:spcBef>
              <a:buClr>
                <a:srgbClr val="000000"/>
              </a:buClr>
              <a:buFont typeface="Wingdings" charset="2"/>
              <a:buChar char=""/>
            </a:pPr>
            <a:r>
              <a:rPr lang="en-US" sz="3200" b="0" strike="noStrike" spc="-1">
                <a:solidFill>
                  <a:srgbClr val="000000"/>
                </a:solidFill>
                <a:latin typeface="Calibri"/>
              </a:rPr>
              <a:t>Thiết bị ngoại vi:</a:t>
            </a:r>
          </a:p>
          <a:p>
            <a:pPr marL="635400" lvl="1" indent="-342720">
              <a:lnSpc>
                <a:spcPct val="100000"/>
              </a:lnSpc>
              <a:spcBef>
                <a:spcPts val="439"/>
              </a:spcBef>
              <a:buClr>
                <a:srgbClr val="000000"/>
              </a:buClr>
              <a:buFont typeface="Calibri"/>
              <a:buChar char="-"/>
            </a:pPr>
            <a:r>
              <a:rPr lang="en-US" sz="2200" b="0" strike="noStrike" spc="-1">
                <a:solidFill>
                  <a:srgbClr val="000000"/>
                </a:solidFill>
                <a:latin typeface="Calibri"/>
              </a:rPr>
              <a:t>Tiếp nhận, kết xuất thông tin</a:t>
            </a:r>
          </a:p>
          <a:p>
            <a:pPr marL="635400" lvl="1" indent="-342720">
              <a:lnSpc>
                <a:spcPct val="100000"/>
              </a:lnSpc>
              <a:spcBef>
                <a:spcPts val="439"/>
              </a:spcBef>
              <a:buClr>
                <a:srgbClr val="000000"/>
              </a:buClr>
              <a:buFont typeface="Calibri"/>
              <a:buChar char="-"/>
            </a:pPr>
            <a:r>
              <a:rPr lang="en-US" sz="2200" b="0" strike="noStrike" spc="-1">
                <a:solidFill>
                  <a:srgbClr val="000000"/>
                </a:solidFill>
                <a:latin typeface="Calibri"/>
              </a:rPr>
              <a:t>Gắn với hệ thống bởi các thiết bị điều </a:t>
            </a:r>
          </a:p>
        </p:txBody>
      </p:sp>
      <p:sp>
        <p:nvSpPr>
          <p:cNvPr id="214" name="TextShape 3"/>
          <p:cNvSpPr txBox="1"/>
          <p:nvPr/>
        </p:nvSpPr>
        <p:spPr>
          <a:xfrm>
            <a:off x="457200" y="6356520"/>
            <a:ext cx="2133360" cy="364680"/>
          </a:xfrm>
          <a:prstGeom prst="rect">
            <a:avLst/>
          </a:prstGeom>
          <a:noFill/>
          <a:ln>
            <a:noFill/>
          </a:ln>
        </p:spPr>
        <p:txBody>
          <a:bodyPr anchor="ctr">
            <a:noAutofit/>
          </a:bodyPr>
          <a:lstStyle/>
          <a:p>
            <a:pPr algn="r">
              <a:lnSpc>
                <a:spcPct val="100000"/>
              </a:lnSpc>
            </a:pPr>
            <a:r>
              <a:rPr lang="en-US" sz="1200" b="0" strike="noStrike" spc="-1">
                <a:solidFill>
                  <a:srgbClr val="8B8B8B"/>
                </a:solidFill>
                <a:latin typeface="Calibri"/>
              </a:rPr>
              <a:t>IT-FIT 2021</a:t>
            </a:r>
            <a:endParaRPr lang="en-US" sz="1200" b="0" strike="noStrike" spc="-1">
              <a:latin typeface="Times New Roman"/>
            </a:endParaRPr>
          </a:p>
        </p:txBody>
      </p:sp>
      <p:sp>
        <p:nvSpPr>
          <p:cNvPr id="215" name="TextShape 4"/>
          <p:cNvSpPr txBox="1"/>
          <p:nvPr/>
        </p:nvSpPr>
        <p:spPr>
          <a:xfrm>
            <a:off x="6553080" y="6356520"/>
            <a:ext cx="2133360" cy="364680"/>
          </a:xfrm>
          <a:prstGeom prst="rect">
            <a:avLst/>
          </a:prstGeom>
          <a:noFill/>
          <a:ln>
            <a:noFill/>
          </a:ln>
        </p:spPr>
        <p:txBody>
          <a:bodyPr anchor="ctr">
            <a:noAutofit/>
          </a:bodyPr>
          <a:lstStyle/>
          <a:p>
            <a:pPr algn="r">
              <a:lnSpc>
                <a:spcPct val="100000"/>
              </a:lnSpc>
            </a:pPr>
            <a:fld id="{B4B6C2DF-D1BD-4D87-8748-33712096B5CC}" type="slidenum">
              <a:rPr lang="en-US" sz="1200" b="0" strike="noStrike" spc="-1">
                <a:solidFill>
                  <a:srgbClr val="8B8B8B"/>
                </a:solidFill>
                <a:latin typeface="Calibri"/>
              </a:rPr>
              <a:t>12</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1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fill="hold" nodeType="afterEffect">
                                  <p:stCondLst>
                                    <p:cond delay="0"/>
                                  </p:stCondLst>
                                  <p:childTnLst>
                                    <p:set>
                                      <p:cBhvr>
                                        <p:cTn id="9" dur="1" fill="hold">
                                          <p:stCondLst>
                                            <p:cond delay="0"/>
                                          </p:stCondLst>
                                        </p:cTn>
                                        <p:tgtEl>
                                          <p:spTgt spid="21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fill="hold" nodeType="afterEffect">
                                  <p:stCondLst>
                                    <p:cond delay="0"/>
                                  </p:stCondLst>
                                  <p:childTnLst>
                                    <p:set>
                                      <p:cBhvr>
                                        <p:cTn id="12" dur="1" fill="hold">
                                          <p:stCondLst>
                                            <p:cond delay="0"/>
                                          </p:stCondLst>
                                        </p:cTn>
                                        <p:tgtEl>
                                          <p:spTgt spid="21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21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p:cTn id="20" dur="1" fill="hold">
                                          <p:stCondLst>
                                            <p:cond delay="0"/>
                                          </p:stCondLst>
                                        </p:cTn>
                                        <p:tgtEl>
                                          <p:spTgt spid="213">
                                            <p:txEl>
                                              <p:pRg st="5" end="5"/>
                                            </p:txEl>
                                          </p:spTgt>
                                        </p:tgtEl>
                                        <p:attrNameLst>
                                          <p:attrName>style.visibility</p:attrName>
                                        </p:attrNameLst>
                                      </p:cBhvr>
                                      <p:to>
                                        <p:strVal val="visible"/>
                                      </p:to>
                                    </p:set>
                                  </p:childTnLst>
                                </p:cTn>
                              </p:par>
                            </p:childTnLst>
                          </p:cTn>
                        </p:par>
                        <p:par>
                          <p:cTn id="21" fill="hold">
                            <p:stCondLst>
                              <p:cond delay="0"/>
                            </p:stCondLst>
                            <p:childTnLst>
                              <p:par>
                                <p:cTn id="22" presetID="1" presetClass="entr" fill="hold" nodeType="afterEffect">
                                  <p:stCondLst>
                                    <p:cond delay="0"/>
                                  </p:stCondLst>
                                  <p:childTnLst>
                                    <p:set>
                                      <p:cBhvr>
                                        <p:cTn id="23" dur="1" fill="hold">
                                          <p:stCondLst>
                                            <p:cond delay="0"/>
                                          </p:stCondLst>
                                        </p:cTn>
                                        <p:tgtEl>
                                          <p:spTgt spid="213">
                                            <p:txEl>
                                              <p:pRg st="6" end="6"/>
                                            </p:txEl>
                                          </p:spTgt>
                                        </p:tgtEl>
                                        <p:attrNameLst>
                                          <p:attrName>style.visibility</p:attrName>
                                        </p:attrNameLst>
                                      </p:cBhvr>
                                      <p:to>
                                        <p:strVal val="visible"/>
                                      </p:to>
                                    </p:set>
                                  </p:childTnLst>
                                </p:cTn>
                              </p:par>
                            </p:childTnLst>
                          </p:cTn>
                        </p:par>
                        <p:par>
                          <p:cTn id="24" fill="hold">
                            <p:stCondLst>
                              <p:cond delay="0"/>
                            </p:stCondLst>
                            <p:childTnLst>
                              <p:par>
                                <p:cTn id="25" presetID="1" presetClass="entr" fill="hold" nodeType="afterEffect">
                                  <p:stCondLst>
                                    <p:cond delay="0"/>
                                  </p:stCondLst>
                                  <p:childTnLst>
                                    <p:set>
                                      <p:cBhvr>
                                        <p:cTn id="26" dur="1" fill="hold">
                                          <p:stCondLst>
                                            <p:cond delay="0"/>
                                          </p:stCondLst>
                                        </p:cTn>
                                        <p:tgtEl>
                                          <p:spTgt spid="213">
                                            <p:txEl>
                                              <p:pRg st="7" end="7"/>
                                            </p:txEl>
                                          </p:spTgt>
                                        </p:tgtEl>
                                        <p:attrNameLst>
                                          <p:attrName>style.visibility</p:attrName>
                                        </p:attrNameLst>
                                      </p:cBhvr>
                                      <p:to>
                                        <p:strVal val="visible"/>
                                      </p:to>
                                    </p:set>
                                  </p:childTnLst>
                                </p:cTn>
                              </p:par>
                            </p:childTnLst>
                          </p:cTn>
                        </p:par>
                        <p:par>
                          <p:cTn id="27" fill="hold">
                            <p:stCondLst>
                              <p:cond delay="0"/>
                            </p:stCondLst>
                            <p:childTnLst>
                              <p:par>
                                <p:cTn id="28" presetID="1" presetClass="entr" fill="hold" nodeType="afterEffect">
                                  <p:stCondLst>
                                    <p:cond delay="0"/>
                                  </p:stCondLst>
                                  <p:childTnLst>
                                    <p:set>
                                      <p:cBhvr>
                                        <p:cTn id="29" dur="1" fill="hold">
                                          <p:stCondLst>
                                            <p:cond delay="0"/>
                                          </p:stCondLst>
                                        </p:cTn>
                                        <p:tgtEl>
                                          <p:spTgt spid="213">
                                            <p:txEl>
                                              <p:pRg st="8" end="8"/>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fill="hold" nodeType="clickEffect">
                                  <p:stCondLst>
                                    <p:cond delay="0"/>
                                  </p:stCondLst>
                                  <p:childTnLst>
                                    <p:set>
                                      <p:cBhvr>
                                        <p:cTn id="33" dur="1" fill="hold">
                                          <p:stCondLst>
                                            <p:cond delay="0"/>
                                          </p:stCondLst>
                                        </p:cTn>
                                        <p:tgtEl>
                                          <p:spTgt spid="213">
                                            <p:txEl>
                                              <p:pRg st="9" end="9"/>
                                            </p:txEl>
                                          </p:spTgt>
                                        </p:tgtEl>
                                        <p:attrNameLst>
                                          <p:attrName>style.visibility</p:attrName>
                                        </p:attrNameLst>
                                      </p:cBhvr>
                                      <p:to>
                                        <p:strVal val="visible"/>
                                      </p:to>
                                    </p:set>
                                  </p:childTnLst>
                                </p:cTn>
                              </p:par>
                            </p:childTnLst>
                          </p:cTn>
                        </p:par>
                        <p:par>
                          <p:cTn id="34" fill="hold">
                            <p:stCondLst>
                              <p:cond delay="0"/>
                            </p:stCondLst>
                            <p:childTnLst>
                              <p:par>
                                <p:cTn id="35" presetID="1" presetClass="entr" fill="hold" nodeType="afterEffect">
                                  <p:stCondLst>
                                    <p:cond delay="0"/>
                                  </p:stCondLst>
                                  <p:childTnLst>
                                    <p:set>
                                      <p:cBhvr>
                                        <p:cTn id="36" dur="1" fill="hold">
                                          <p:stCondLst>
                                            <p:cond delay="0"/>
                                          </p:stCondLst>
                                        </p:cTn>
                                        <p:tgtEl>
                                          <p:spTgt spid="213">
                                            <p:txEl>
                                              <p:pRg st="10" end="10"/>
                                            </p:txEl>
                                          </p:spTgt>
                                        </p:tgtEl>
                                        <p:attrNameLst>
                                          <p:attrName>style.visibility</p:attrName>
                                        </p:attrNameLst>
                                      </p:cBhvr>
                                      <p:to>
                                        <p:strVal val="visible"/>
                                      </p:to>
                                    </p:set>
                                  </p:childTnLst>
                                </p:cTn>
                              </p:par>
                            </p:childTnLst>
                          </p:cTn>
                        </p:par>
                        <p:par>
                          <p:cTn id="37" fill="hold">
                            <p:stCondLst>
                              <p:cond delay="0"/>
                            </p:stCondLst>
                            <p:childTnLst>
                              <p:par>
                                <p:cTn id="38" presetID="1" presetClass="entr" fill="hold" nodeType="afterEffect">
                                  <p:stCondLst>
                                    <p:cond delay="0"/>
                                  </p:stCondLst>
                                  <p:childTnLst>
                                    <p:set>
                                      <p:cBhvr>
                                        <p:cTn id="39" dur="1" fill="hold">
                                          <p:stCondLst>
                                            <p:cond delay="0"/>
                                          </p:stCondLst>
                                        </p:cTn>
                                        <p:tgtEl>
                                          <p:spTgt spid="21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0" strike="noStrike" spc="-1">
                <a:solidFill>
                  <a:srgbClr val="000000"/>
                </a:solidFill>
                <a:latin typeface="Calibri"/>
              </a:rPr>
              <a:t>Các khái niệm trong hệ điều hành</a:t>
            </a:r>
          </a:p>
        </p:txBody>
      </p:sp>
      <p:sp>
        <p:nvSpPr>
          <p:cNvPr id="217" name="TextShape 2"/>
          <p:cNvSpPr txBox="1"/>
          <p:nvPr/>
        </p:nvSpPr>
        <p:spPr>
          <a:xfrm>
            <a:off x="457200" y="1600200"/>
            <a:ext cx="8229240" cy="4525560"/>
          </a:xfrm>
          <a:prstGeom prst="rect">
            <a:avLst/>
          </a:prstGeom>
          <a:noFill/>
          <a:ln>
            <a:noFill/>
          </a:ln>
        </p:spPr>
        <p:txBody>
          <a:bodyPr>
            <a:noAutofit/>
          </a:bodyPr>
          <a:lstStyle/>
          <a:p>
            <a:pPr>
              <a:lnSpc>
                <a:spcPct val="100000"/>
              </a:lnSpc>
              <a:spcBef>
                <a:spcPts val="641"/>
              </a:spcBef>
            </a:pPr>
            <a:r>
              <a:rPr lang="en-US" sz="3200" b="1" strike="noStrike" spc="-1">
                <a:solidFill>
                  <a:srgbClr val="000000"/>
                </a:solidFill>
                <a:latin typeface="Calibri"/>
              </a:rPr>
              <a:t>Phân loại tài nguyên</a:t>
            </a:r>
            <a:endParaRPr lang="en-US" sz="3200" b="0" strike="noStrike" spc="-1">
              <a:solidFill>
                <a:srgbClr val="000000"/>
              </a:solidFill>
              <a:latin typeface="Calibri"/>
            </a:endParaRPr>
          </a:p>
          <a:p>
            <a:pPr marL="343080" indent="-342720">
              <a:lnSpc>
                <a:spcPct val="100000"/>
              </a:lnSpc>
              <a:spcBef>
                <a:spcPts val="641"/>
              </a:spcBef>
              <a:buClr>
                <a:srgbClr val="000000"/>
              </a:buClr>
              <a:buFont typeface="Wingdings" charset="2"/>
              <a:buChar char=""/>
            </a:pPr>
            <a:r>
              <a:rPr lang="en-US" sz="3200" b="0" strike="noStrike" spc="-1">
                <a:solidFill>
                  <a:srgbClr val="000000"/>
                </a:solidFill>
                <a:latin typeface="Calibri"/>
              </a:rPr>
              <a:t>Kiểu tài nguyên:</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Tài nguyên vật lý: các thiết bị vật lý</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Tài nguyên logic: biến nhớ, thiết bị ảo</a:t>
            </a:r>
          </a:p>
          <a:p>
            <a:pPr marL="343080" indent="-342720">
              <a:lnSpc>
                <a:spcPct val="100000"/>
              </a:lnSpc>
              <a:spcBef>
                <a:spcPts val="641"/>
              </a:spcBef>
              <a:buClr>
                <a:srgbClr val="000000"/>
              </a:buClr>
              <a:buFont typeface="Wingdings" charset="2"/>
              <a:buChar char=""/>
            </a:pPr>
            <a:r>
              <a:rPr lang="en-US" sz="3200" b="0" strike="noStrike" spc="-1">
                <a:solidFill>
                  <a:srgbClr val="000000"/>
                </a:solidFill>
                <a:latin typeface="Calibri"/>
              </a:rPr>
              <a:t>Khả năng sử dụng chung</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Tài nguyên dung chung được: bộ nhớ</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Tài nguyên không dung chung được nhưng phân chia được: VXL</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Tài nguyên không dung chung và không phân chia được: máy in</a:t>
            </a:r>
          </a:p>
        </p:txBody>
      </p:sp>
      <p:sp>
        <p:nvSpPr>
          <p:cNvPr id="218" name="TextShape 3"/>
          <p:cNvSpPr txBox="1"/>
          <p:nvPr/>
        </p:nvSpPr>
        <p:spPr>
          <a:xfrm>
            <a:off x="457200" y="6356520"/>
            <a:ext cx="2133360" cy="364680"/>
          </a:xfrm>
          <a:prstGeom prst="rect">
            <a:avLst/>
          </a:prstGeom>
          <a:noFill/>
          <a:ln>
            <a:noFill/>
          </a:ln>
        </p:spPr>
        <p:txBody>
          <a:bodyPr anchor="ctr">
            <a:noAutofit/>
          </a:bodyPr>
          <a:lstStyle/>
          <a:p>
            <a:pPr algn="r">
              <a:lnSpc>
                <a:spcPct val="100000"/>
              </a:lnSpc>
            </a:pPr>
            <a:r>
              <a:rPr lang="en-US" sz="1200" b="0" strike="noStrike" spc="-1">
                <a:solidFill>
                  <a:srgbClr val="8B8B8B"/>
                </a:solidFill>
                <a:latin typeface="Calibri"/>
              </a:rPr>
              <a:t>IT-FIT 2021</a:t>
            </a:r>
            <a:endParaRPr lang="en-US" sz="1200" b="0" strike="noStrike" spc="-1">
              <a:latin typeface="Times New Roman"/>
            </a:endParaRPr>
          </a:p>
        </p:txBody>
      </p:sp>
      <p:sp>
        <p:nvSpPr>
          <p:cNvPr id="219" name="TextShape 4"/>
          <p:cNvSpPr txBox="1"/>
          <p:nvPr/>
        </p:nvSpPr>
        <p:spPr>
          <a:xfrm>
            <a:off x="6553080" y="6356520"/>
            <a:ext cx="2133360" cy="364680"/>
          </a:xfrm>
          <a:prstGeom prst="rect">
            <a:avLst/>
          </a:prstGeom>
          <a:noFill/>
          <a:ln>
            <a:noFill/>
          </a:ln>
        </p:spPr>
        <p:txBody>
          <a:bodyPr anchor="ctr">
            <a:noAutofit/>
          </a:bodyPr>
          <a:lstStyle/>
          <a:p>
            <a:pPr algn="r">
              <a:lnSpc>
                <a:spcPct val="100000"/>
              </a:lnSpc>
            </a:pPr>
            <a:fld id="{B84DE6D3-7CF4-474E-B491-9044B5BD5A76}" type="slidenum">
              <a:rPr lang="en-US" sz="1200" b="0" strike="noStrike" spc="-1">
                <a:solidFill>
                  <a:srgbClr val="8B8B8B"/>
                </a:solidFill>
                <a:latin typeface="Calibri"/>
              </a:rPr>
              <a:t>13</a:t>
            </a:fld>
            <a:endParaRPr lang="en-US" sz="1200" b="0" strike="noStrike" spc="-1">
              <a:latin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0" strike="noStrike" spc="-1">
                <a:solidFill>
                  <a:srgbClr val="000000"/>
                </a:solidFill>
                <a:latin typeface="Calibri"/>
              </a:rPr>
              <a:t>Các khái niệm trong hệ điều hành</a:t>
            </a:r>
          </a:p>
        </p:txBody>
      </p:sp>
      <p:sp>
        <p:nvSpPr>
          <p:cNvPr id="221" name="TextShape 2"/>
          <p:cNvSpPr txBox="1"/>
          <p:nvPr/>
        </p:nvSpPr>
        <p:spPr>
          <a:xfrm>
            <a:off x="457200" y="1600200"/>
            <a:ext cx="8229240" cy="4525560"/>
          </a:xfrm>
          <a:prstGeom prst="rect">
            <a:avLst/>
          </a:prstGeom>
          <a:noFill/>
          <a:ln>
            <a:noFill/>
          </a:ln>
        </p:spPr>
        <p:txBody>
          <a:bodyPr>
            <a:normAutofit fontScale="77500" lnSpcReduction="10000"/>
          </a:bodyPr>
          <a:lstStyle/>
          <a:p>
            <a:pPr>
              <a:lnSpc>
                <a:spcPct val="100000"/>
              </a:lnSpc>
              <a:spcBef>
                <a:spcPts val="641"/>
              </a:spcBef>
            </a:pPr>
            <a:r>
              <a:rPr lang="en-US" sz="3200" b="1" strike="noStrike" spc="-1">
                <a:solidFill>
                  <a:srgbClr val="000000"/>
                </a:solidFill>
                <a:latin typeface="Calibri"/>
              </a:rPr>
              <a:t>Bộ xử lý lệnh (Shell)</a:t>
            </a:r>
            <a:endParaRPr lang="en-US" sz="3200" b="0" strike="noStrike" spc="-1">
              <a:solidFill>
                <a:srgbClr val="000000"/>
              </a:solidFill>
              <a:latin typeface="Calibri"/>
            </a:endParaRPr>
          </a:p>
          <a:p>
            <a:pPr marL="176040" indent="-175680">
              <a:lnSpc>
                <a:spcPct val="100000"/>
              </a:lnSpc>
              <a:spcBef>
                <a:spcPts val="641"/>
              </a:spcBef>
              <a:buClr>
                <a:srgbClr val="000000"/>
              </a:buClr>
              <a:buFont typeface="Wingdings" charset="2"/>
              <a:buChar char=""/>
            </a:pPr>
            <a:r>
              <a:rPr lang="en-US" sz="3200" b="0" strike="noStrike" spc="-1">
                <a:solidFill>
                  <a:srgbClr val="000000"/>
                </a:solidFill>
                <a:latin typeface="Calibri"/>
              </a:rPr>
              <a:t>Tiến trình đặc biệt: nơi giao tiếp giữa người dung và hệ điều hành</a:t>
            </a:r>
          </a:p>
          <a:p>
            <a:pPr marL="176040" indent="-175680">
              <a:lnSpc>
                <a:spcPct val="100000"/>
              </a:lnSpc>
              <a:spcBef>
                <a:spcPts val="641"/>
              </a:spcBef>
              <a:buClr>
                <a:srgbClr val="000000"/>
              </a:buClr>
              <a:buFont typeface="Wingdings" charset="2"/>
              <a:buChar char=""/>
            </a:pPr>
            <a:r>
              <a:rPr lang="en-US" sz="3200" b="0" strike="noStrike" spc="-1">
                <a:solidFill>
                  <a:srgbClr val="000000"/>
                </a:solidFill>
                <a:latin typeface="Calibri"/>
              </a:rPr>
              <a:t>Nhiệm vụ:</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Nhận lệnh của người sử dụng</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Phân tích lệnh</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Phát sinh tiến trình mới để thực hiên yêu cầu của lệnh</a:t>
            </a:r>
          </a:p>
          <a:p>
            <a:pPr marL="176040" indent="-175680">
              <a:lnSpc>
                <a:spcPct val="100000"/>
              </a:lnSpc>
              <a:spcBef>
                <a:spcPts val="641"/>
              </a:spcBef>
              <a:buClr>
                <a:srgbClr val="000000"/>
              </a:buClr>
              <a:buFont typeface="Wingdings" charset="2"/>
              <a:buChar char=""/>
            </a:pPr>
            <a:r>
              <a:rPr lang="en-US" sz="3200" b="0" strike="noStrike" spc="-1">
                <a:solidFill>
                  <a:srgbClr val="000000"/>
                </a:solidFill>
                <a:latin typeface="Calibri"/>
              </a:rPr>
              <a:t>Nhận lệnh thông qua cơ chế dòng lệnh</a:t>
            </a:r>
          </a:p>
          <a:p>
            <a:pPr marL="176040" indent="-175680">
              <a:lnSpc>
                <a:spcPct val="100000"/>
              </a:lnSpc>
              <a:spcBef>
                <a:spcPts val="641"/>
              </a:spcBef>
              <a:buClr>
                <a:srgbClr val="000000"/>
              </a:buClr>
              <a:buFont typeface="Wingdings" charset="2"/>
              <a:buChar char=""/>
            </a:pPr>
            <a:r>
              <a:rPr lang="en-US" sz="3200" b="0" strike="noStrike" spc="-1">
                <a:solidFill>
                  <a:srgbClr val="000000"/>
                </a:solidFill>
                <a:latin typeface="Calibri"/>
              </a:rPr>
              <a:t>Môi trường đơn nhiệm (MS-DOS): chờ cho tiến trình này kết thúc mới có thể nhận lệnh mới</a:t>
            </a:r>
          </a:p>
          <a:p>
            <a:pPr marL="176040" indent="-175680">
              <a:lnSpc>
                <a:spcPct val="100000"/>
              </a:lnSpc>
              <a:spcBef>
                <a:spcPts val="641"/>
              </a:spcBef>
              <a:buClr>
                <a:srgbClr val="000000"/>
              </a:buClr>
              <a:buFont typeface="Wingdings" charset="2"/>
              <a:buChar char=""/>
            </a:pPr>
            <a:r>
              <a:rPr lang="en-US" sz="3200" b="0" strike="noStrike" spc="-1">
                <a:solidFill>
                  <a:srgbClr val="000000"/>
                </a:solidFill>
                <a:latin typeface="Calibri"/>
              </a:rPr>
              <a:t>Môi trường đa nhiệm (UNIX, WINDOWS, …): sau khi khởi tạo tiến trình mới vào hoạt động, Shell có thể nhận lệnh mới</a:t>
            </a:r>
          </a:p>
        </p:txBody>
      </p:sp>
      <p:sp>
        <p:nvSpPr>
          <p:cNvPr id="222" name="TextShape 3"/>
          <p:cNvSpPr txBox="1"/>
          <p:nvPr/>
        </p:nvSpPr>
        <p:spPr>
          <a:xfrm>
            <a:off x="457200" y="6356520"/>
            <a:ext cx="2133360" cy="364680"/>
          </a:xfrm>
          <a:prstGeom prst="rect">
            <a:avLst/>
          </a:prstGeom>
          <a:noFill/>
          <a:ln>
            <a:noFill/>
          </a:ln>
        </p:spPr>
        <p:txBody>
          <a:bodyPr anchor="ctr">
            <a:noAutofit/>
          </a:bodyPr>
          <a:lstStyle/>
          <a:p>
            <a:pPr algn="r">
              <a:lnSpc>
                <a:spcPct val="100000"/>
              </a:lnSpc>
            </a:pPr>
            <a:r>
              <a:rPr lang="en-US" sz="1200" b="0" strike="noStrike" spc="-1">
                <a:solidFill>
                  <a:srgbClr val="8B8B8B"/>
                </a:solidFill>
                <a:latin typeface="Calibri"/>
              </a:rPr>
              <a:t>IT-FIT 2021</a:t>
            </a:r>
            <a:endParaRPr lang="en-US" sz="1200" b="0" strike="noStrike" spc="-1">
              <a:latin typeface="Times New Roman"/>
            </a:endParaRPr>
          </a:p>
        </p:txBody>
      </p:sp>
      <p:sp>
        <p:nvSpPr>
          <p:cNvPr id="223" name="TextShape 4"/>
          <p:cNvSpPr txBox="1"/>
          <p:nvPr/>
        </p:nvSpPr>
        <p:spPr>
          <a:xfrm>
            <a:off x="6553080" y="6356520"/>
            <a:ext cx="2133360" cy="364680"/>
          </a:xfrm>
          <a:prstGeom prst="rect">
            <a:avLst/>
          </a:prstGeom>
          <a:noFill/>
          <a:ln>
            <a:noFill/>
          </a:ln>
        </p:spPr>
        <p:txBody>
          <a:bodyPr anchor="ctr">
            <a:noAutofit/>
          </a:bodyPr>
          <a:lstStyle/>
          <a:p>
            <a:pPr algn="r">
              <a:lnSpc>
                <a:spcPct val="100000"/>
              </a:lnSpc>
            </a:pPr>
            <a:fld id="{6F140ECA-055E-40CF-BA93-52629ECA342D}" type="slidenum">
              <a:rPr lang="en-US" sz="1200" b="0" strike="noStrike" spc="-1">
                <a:solidFill>
                  <a:srgbClr val="8B8B8B"/>
                </a:solidFill>
                <a:latin typeface="Calibri"/>
              </a:rPr>
              <a:t>14</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21">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fill="hold" nodeType="afterEffect">
                                  <p:stCondLst>
                                    <p:cond delay="0"/>
                                  </p:stCondLst>
                                  <p:childTnLst>
                                    <p:set>
                                      <p:cBhvr>
                                        <p:cTn id="13" dur="1" fill="hold">
                                          <p:stCondLst>
                                            <p:cond delay="0"/>
                                          </p:stCondLst>
                                        </p:cTn>
                                        <p:tgtEl>
                                          <p:spTgt spid="221">
                                            <p:txEl>
                                              <p:pRg st="3" end="3"/>
                                            </p:txEl>
                                          </p:spTgt>
                                        </p:tgtEl>
                                        <p:attrNameLst>
                                          <p:attrName>style.visibility</p:attrName>
                                        </p:attrNameLst>
                                      </p:cBhvr>
                                      <p:to>
                                        <p:strVal val="visible"/>
                                      </p:to>
                                    </p:set>
                                  </p:childTnLst>
                                </p:cTn>
                              </p:par>
                            </p:childTnLst>
                          </p:cTn>
                        </p:par>
                        <p:par>
                          <p:cTn id="14" fill="hold">
                            <p:stCondLst>
                              <p:cond delay="0"/>
                            </p:stCondLst>
                            <p:childTnLst>
                              <p:par>
                                <p:cTn id="15" presetID="1" presetClass="entr" fill="hold" nodeType="afterEffect">
                                  <p:stCondLst>
                                    <p:cond delay="0"/>
                                  </p:stCondLst>
                                  <p:childTnLst>
                                    <p:set>
                                      <p:cBhvr>
                                        <p:cTn id="16" dur="1" fill="hold">
                                          <p:stCondLst>
                                            <p:cond delay="0"/>
                                          </p:stCondLst>
                                        </p:cTn>
                                        <p:tgtEl>
                                          <p:spTgt spid="221">
                                            <p:txEl>
                                              <p:pRg st="4" end="4"/>
                                            </p:txEl>
                                          </p:spTgt>
                                        </p:tgtEl>
                                        <p:attrNameLst>
                                          <p:attrName>style.visibility</p:attrName>
                                        </p:attrNameLst>
                                      </p:cBhvr>
                                      <p:to>
                                        <p:strVal val="visible"/>
                                      </p:to>
                                    </p:set>
                                  </p:childTnLst>
                                </p:cTn>
                              </p:par>
                            </p:childTnLst>
                          </p:cTn>
                        </p:par>
                        <p:par>
                          <p:cTn id="17" fill="hold">
                            <p:stCondLst>
                              <p:cond delay="0"/>
                            </p:stCondLst>
                            <p:childTnLst>
                              <p:par>
                                <p:cTn id="18" presetID="1" presetClass="entr" fill="hold" nodeType="afterEffect">
                                  <p:stCondLst>
                                    <p:cond delay="0"/>
                                  </p:stCondLst>
                                  <p:childTnLst>
                                    <p:set>
                                      <p:cBhvr>
                                        <p:cTn id="19" dur="1" fill="hold">
                                          <p:stCondLst>
                                            <p:cond delay="0"/>
                                          </p:stCondLst>
                                        </p:cTn>
                                        <p:tgtEl>
                                          <p:spTgt spid="221">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fill="hold" nodeType="clickEffect">
                                  <p:stCondLst>
                                    <p:cond delay="0"/>
                                  </p:stCondLst>
                                  <p:childTnLst>
                                    <p:set>
                                      <p:cBhvr>
                                        <p:cTn id="23" dur="1" fill="hold">
                                          <p:stCondLst>
                                            <p:cond delay="0"/>
                                          </p:stCondLst>
                                        </p:cTn>
                                        <p:tgtEl>
                                          <p:spTgt spid="221">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fill="hold" nodeType="clickEffect">
                                  <p:stCondLst>
                                    <p:cond delay="0"/>
                                  </p:stCondLst>
                                  <p:childTnLst>
                                    <p:set>
                                      <p:cBhvr>
                                        <p:cTn id="27" dur="1" fill="hold">
                                          <p:stCondLst>
                                            <p:cond delay="0"/>
                                          </p:stCondLst>
                                        </p:cTn>
                                        <p:tgtEl>
                                          <p:spTgt spid="221">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fill="hold" nodeType="clickEffect">
                                  <p:stCondLst>
                                    <p:cond delay="0"/>
                                  </p:stCondLst>
                                  <p:childTnLst>
                                    <p:set>
                                      <p:cBhvr>
                                        <p:cTn id="31" dur="1" fill="hold">
                                          <p:stCondLst>
                                            <p:cond delay="0"/>
                                          </p:stCondLst>
                                        </p:cTn>
                                        <p:tgtEl>
                                          <p:spTgt spid="22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0" strike="noStrike" spc="-1">
                <a:solidFill>
                  <a:srgbClr val="000000"/>
                </a:solidFill>
                <a:latin typeface="Calibri"/>
              </a:rPr>
              <a:t>Các khái niệm trong hệ điều hành</a:t>
            </a:r>
          </a:p>
        </p:txBody>
      </p:sp>
      <p:sp>
        <p:nvSpPr>
          <p:cNvPr id="225" name="TextShape 2"/>
          <p:cNvSpPr txBox="1"/>
          <p:nvPr/>
        </p:nvSpPr>
        <p:spPr>
          <a:xfrm>
            <a:off x="457200" y="1600200"/>
            <a:ext cx="8229240" cy="4525560"/>
          </a:xfrm>
          <a:prstGeom prst="rect">
            <a:avLst/>
          </a:prstGeom>
          <a:noFill/>
          <a:ln>
            <a:noFill/>
          </a:ln>
        </p:spPr>
        <p:txBody>
          <a:bodyPr>
            <a:normAutofit fontScale="86500" lnSpcReduction="10000"/>
          </a:bodyPr>
          <a:lstStyle/>
          <a:p>
            <a:pPr>
              <a:lnSpc>
                <a:spcPct val="100000"/>
              </a:lnSpc>
              <a:spcBef>
                <a:spcPts val="641"/>
              </a:spcBef>
            </a:pPr>
            <a:r>
              <a:rPr lang="en-US" sz="3200" b="1" strike="noStrike" spc="-1">
                <a:solidFill>
                  <a:srgbClr val="000000"/>
                </a:solidFill>
                <a:latin typeface="Calibri"/>
              </a:rPr>
              <a:t>Lời gọi hệ thống</a:t>
            </a:r>
            <a:endParaRPr lang="en-US" sz="3200" b="0" strike="noStrike" spc="-1">
              <a:solidFill>
                <a:srgbClr val="000000"/>
              </a:solidFill>
              <a:latin typeface="Calibri"/>
            </a:endParaRPr>
          </a:p>
          <a:p>
            <a:pPr marL="223920" indent="-223560">
              <a:lnSpc>
                <a:spcPct val="100000"/>
              </a:lnSpc>
              <a:spcBef>
                <a:spcPts val="641"/>
              </a:spcBef>
              <a:buClr>
                <a:srgbClr val="000000"/>
              </a:buClr>
              <a:buFont typeface="Wingdings" charset="2"/>
              <a:buChar char=""/>
            </a:pPr>
            <a:r>
              <a:rPr lang="en-US" sz="3200" b="0" strike="noStrike" spc="-1">
                <a:solidFill>
                  <a:srgbClr val="000000"/>
                </a:solidFill>
                <a:latin typeface="Calibri"/>
              </a:rPr>
              <a:t>Tạo môi trường giao tiếp giữa chương trình của người sử dụng và hệ điều hành</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Chương trình dung các lời gọi hệ thống để yêu cầu các dịch vụ từ HĐH</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Mỗi lời gọi hệ thống ứng với một thư viện các chương trình con</a:t>
            </a:r>
          </a:p>
          <a:p>
            <a:pPr marL="223920" indent="-223560">
              <a:lnSpc>
                <a:spcPct val="100000"/>
              </a:lnSpc>
              <a:spcBef>
                <a:spcPts val="641"/>
              </a:spcBef>
              <a:buClr>
                <a:srgbClr val="000000"/>
              </a:buClr>
              <a:buFont typeface="Wingdings" charset="2"/>
              <a:buChar char=""/>
            </a:pPr>
            <a:r>
              <a:rPr lang="en-US" sz="3200" b="0" strike="noStrike" spc="-1">
                <a:solidFill>
                  <a:srgbClr val="000000"/>
                </a:solidFill>
                <a:latin typeface="Calibri"/>
              </a:rPr>
              <a:t>Lời gọi hệ thống được thực hiện dưới dạng</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Các câu lệnh trong các ngôn ngữ lập trình cấp thấp</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Lệnh gọi ngắt trong hợp ngữ</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Thủ tục gọi hàm API trong windows</a:t>
            </a:r>
          </a:p>
          <a:p>
            <a:pPr marL="223920" indent="-223560">
              <a:lnSpc>
                <a:spcPct val="100000"/>
              </a:lnSpc>
              <a:spcBef>
                <a:spcPts val="641"/>
              </a:spcBef>
              <a:buClr>
                <a:srgbClr val="000000"/>
              </a:buClr>
              <a:buFont typeface="Wingdings" charset="2"/>
              <a:buChar char=""/>
            </a:pPr>
            <a:r>
              <a:rPr lang="en-US" sz="3200" b="0" strike="noStrike" spc="-1">
                <a:solidFill>
                  <a:srgbClr val="000000"/>
                </a:solidFill>
                <a:latin typeface="Calibri"/>
              </a:rPr>
              <a:t>Tham số cho các dịch vụ và kết quả trả về được đặt tại các vùng nhớ đặc biệt (trong thanh ghi</a:t>
            </a:r>
          </a:p>
        </p:txBody>
      </p:sp>
      <p:sp>
        <p:nvSpPr>
          <p:cNvPr id="226" name="TextShape 3"/>
          <p:cNvSpPr txBox="1"/>
          <p:nvPr/>
        </p:nvSpPr>
        <p:spPr>
          <a:xfrm>
            <a:off x="457200" y="6356520"/>
            <a:ext cx="2133360" cy="364680"/>
          </a:xfrm>
          <a:prstGeom prst="rect">
            <a:avLst/>
          </a:prstGeom>
          <a:noFill/>
          <a:ln>
            <a:noFill/>
          </a:ln>
        </p:spPr>
        <p:txBody>
          <a:bodyPr anchor="ctr">
            <a:noAutofit/>
          </a:bodyPr>
          <a:lstStyle/>
          <a:p>
            <a:pPr algn="r">
              <a:lnSpc>
                <a:spcPct val="100000"/>
              </a:lnSpc>
            </a:pPr>
            <a:r>
              <a:rPr lang="en-US" sz="1200" b="0" strike="noStrike" spc="-1">
                <a:solidFill>
                  <a:srgbClr val="8B8B8B"/>
                </a:solidFill>
                <a:latin typeface="Calibri"/>
              </a:rPr>
              <a:t>IT-FIT 2021</a:t>
            </a:r>
            <a:endParaRPr lang="en-US" sz="1200" b="0" strike="noStrike" spc="-1">
              <a:latin typeface="Times New Roman"/>
            </a:endParaRPr>
          </a:p>
        </p:txBody>
      </p:sp>
      <p:sp>
        <p:nvSpPr>
          <p:cNvPr id="227" name="TextShape 4"/>
          <p:cNvSpPr txBox="1"/>
          <p:nvPr/>
        </p:nvSpPr>
        <p:spPr>
          <a:xfrm>
            <a:off x="6553080" y="6356520"/>
            <a:ext cx="2133360" cy="364680"/>
          </a:xfrm>
          <a:prstGeom prst="rect">
            <a:avLst/>
          </a:prstGeom>
          <a:noFill/>
          <a:ln>
            <a:noFill/>
          </a:ln>
        </p:spPr>
        <p:txBody>
          <a:bodyPr anchor="ctr">
            <a:noAutofit/>
          </a:bodyPr>
          <a:lstStyle/>
          <a:p>
            <a:pPr algn="r">
              <a:lnSpc>
                <a:spcPct val="100000"/>
              </a:lnSpc>
            </a:pPr>
            <a:fld id="{0471669A-89F9-4725-B748-2346BDEDA67E}" type="slidenum">
              <a:rPr lang="en-US" sz="1200" b="0" strike="noStrike" spc="-1">
                <a:solidFill>
                  <a:srgbClr val="8B8B8B"/>
                </a:solidFill>
                <a:latin typeface="Calibri"/>
              </a:rPr>
              <a:t>15</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25">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fill="hold" nodeType="afterEffect">
                                  <p:stCondLst>
                                    <p:cond delay="0"/>
                                  </p:stCondLst>
                                  <p:childTnLst>
                                    <p:set>
                                      <p:cBhvr>
                                        <p:cTn id="9" dur="1" fill="hold">
                                          <p:stCondLst>
                                            <p:cond delay="0"/>
                                          </p:stCondLst>
                                        </p:cTn>
                                        <p:tgtEl>
                                          <p:spTgt spid="225">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fill="hold" nodeType="afterEffect">
                                  <p:stCondLst>
                                    <p:cond delay="0"/>
                                  </p:stCondLst>
                                  <p:childTnLst>
                                    <p:set>
                                      <p:cBhvr>
                                        <p:cTn id="12" dur="1" fill="hold">
                                          <p:stCondLst>
                                            <p:cond delay="0"/>
                                          </p:stCondLst>
                                        </p:cTn>
                                        <p:tgtEl>
                                          <p:spTgt spid="22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225">
                                            <p:txEl>
                                              <p:pRg st="4" end="4"/>
                                            </p:txEl>
                                          </p:spTgt>
                                        </p:tgtEl>
                                        <p:attrNameLst>
                                          <p:attrName>style.visibility</p:attrName>
                                        </p:attrNameLst>
                                      </p:cBhvr>
                                      <p:to>
                                        <p:strVal val="visible"/>
                                      </p:to>
                                    </p:set>
                                  </p:childTnLst>
                                </p:cTn>
                              </p:par>
                            </p:childTnLst>
                          </p:cTn>
                        </p:par>
                        <p:par>
                          <p:cTn id="17" fill="hold">
                            <p:stCondLst>
                              <p:cond delay="0"/>
                            </p:stCondLst>
                            <p:childTnLst>
                              <p:par>
                                <p:cTn id="18" presetID="1" presetClass="entr" fill="hold" nodeType="afterEffect">
                                  <p:stCondLst>
                                    <p:cond delay="0"/>
                                  </p:stCondLst>
                                  <p:childTnLst>
                                    <p:set>
                                      <p:cBhvr>
                                        <p:cTn id="19" dur="1" fill="hold">
                                          <p:stCondLst>
                                            <p:cond delay="0"/>
                                          </p:stCondLst>
                                        </p:cTn>
                                        <p:tgtEl>
                                          <p:spTgt spid="225">
                                            <p:txEl>
                                              <p:pRg st="5" end="5"/>
                                            </p:txEl>
                                          </p:spTgt>
                                        </p:tgtEl>
                                        <p:attrNameLst>
                                          <p:attrName>style.visibility</p:attrName>
                                        </p:attrNameLst>
                                      </p:cBhvr>
                                      <p:to>
                                        <p:strVal val="visible"/>
                                      </p:to>
                                    </p:set>
                                  </p:childTnLst>
                                </p:cTn>
                              </p:par>
                            </p:childTnLst>
                          </p:cTn>
                        </p:par>
                        <p:par>
                          <p:cTn id="20" fill="hold">
                            <p:stCondLst>
                              <p:cond delay="0"/>
                            </p:stCondLst>
                            <p:childTnLst>
                              <p:par>
                                <p:cTn id="21" presetID="1" presetClass="entr" fill="hold" nodeType="afterEffect">
                                  <p:stCondLst>
                                    <p:cond delay="0"/>
                                  </p:stCondLst>
                                  <p:childTnLst>
                                    <p:set>
                                      <p:cBhvr>
                                        <p:cTn id="22" dur="1" fill="hold">
                                          <p:stCondLst>
                                            <p:cond delay="0"/>
                                          </p:stCondLst>
                                        </p:cTn>
                                        <p:tgtEl>
                                          <p:spTgt spid="225">
                                            <p:txEl>
                                              <p:pRg st="6" end="6"/>
                                            </p:txEl>
                                          </p:spTgt>
                                        </p:tgtEl>
                                        <p:attrNameLst>
                                          <p:attrName>style.visibility</p:attrName>
                                        </p:attrNameLst>
                                      </p:cBhvr>
                                      <p:to>
                                        <p:strVal val="visible"/>
                                      </p:to>
                                    </p:set>
                                  </p:childTnLst>
                                </p:cTn>
                              </p:par>
                            </p:childTnLst>
                          </p:cTn>
                        </p:par>
                        <p:par>
                          <p:cTn id="23" fill="hold">
                            <p:stCondLst>
                              <p:cond delay="0"/>
                            </p:stCondLst>
                            <p:childTnLst>
                              <p:par>
                                <p:cTn id="24" presetID="1" presetClass="entr" fill="hold" nodeType="afterEffect">
                                  <p:stCondLst>
                                    <p:cond delay="0"/>
                                  </p:stCondLst>
                                  <p:childTnLst>
                                    <p:set>
                                      <p:cBhvr>
                                        <p:cTn id="25" dur="1" fill="hold">
                                          <p:stCondLst>
                                            <p:cond delay="0"/>
                                          </p:stCondLst>
                                        </p:cTn>
                                        <p:tgtEl>
                                          <p:spTgt spid="225">
                                            <p:txEl>
                                              <p:pRg st="7" end="7"/>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fill="hold" nodeType="clickEffect">
                                  <p:stCondLst>
                                    <p:cond delay="0"/>
                                  </p:stCondLst>
                                  <p:childTnLst>
                                    <p:set>
                                      <p:cBhvr>
                                        <p:cTn id="29" dur="1" fill="hold">
                                          <p:stCondLst>
                                            <p:cond delay="0"/>
                                          </p:stCondLst>
                                        </p:cTn>
                                        <p:tgtEl>
                                          <p:spTgt spid="22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0" strike="noStrike" spc="-1">
                <a:solidFill>
                  <a:srgbClr val="000000"/>
                </a:solidFill>
                <a:latin typeface="Calibri"/>
              </a:rPr>
              <a:t>Cấu trúc hệ điều hành</a:t>
            </a:r>
          </a:p>
        </p:txBody>
      </p:sp>
      <p:sp>
        <p:nvSpPr>
          <p:cNvPr id="229" name="TextShape 2"/>
          <p:cNvSpPr txBox="1"/>
          <p:nvPr/>
        </p:nvSpPr>
        <p:spPr>
          <a:xfrm>
            <a:off x="457200" y="1600200"/>
            <a:ext cx="8229240" cy="4525560"/>
          </a:xfrm>
          <a:prstGeom prst="rect">
            <a:avLst/>
          </a:prstGeom>
          <a:noFill/>
          <a:ln>
            <a:noFill/>
          </a:ln>
        </p:spPr>
        <p:txBody>
          <a:bodyPr>
            <a:normAutofit fontScale="91500" lnSpcReduction="10000"/>
          </a:bodyPr>
          <a:lstStyle/>
          <a:p>
            <a:pPr>
              <a:lnSpc>
                <a:spcPct val="100000"/>
              </a:lnSpc>
              <a:spcBef>
                <a:spcPts val="641"/>
              </a:spcBef>
            </a:pPr>
            <a:r>
              <a:rPr lang="en-US" sz="3200" b="1" strike="noStrike" spc="-1">
                <a:solidFill>
                  <a:srgbClr val="000000"/>
                </a:solidFill>
                <a:latin typeface="Calibri"/>
              </a:rPr>
              <a:t>Những thành phần của hệ thống</a:t>
            </a:r>
            <a:endParaRPr lang="en-US" sz="3200" b="0" strike="noStrike" spc="-1">
              <a:solidFill>
                <a:srgbClr val="000000"/>
              </a:solidFill>
              <a:latin typeface="Calibri"/>
            </a:endParaRPr>
          </a:p>
          <a:p>
            <a:pPr marL="284040" indent="-283680">
              <a:lnSpc>
                <a:spcPct val="100000"/>
              </a:lnSpc>
              <a:spcBef>
                <a:spcPts val="641"/>
              </a:spcBef>
              <a:buClr>
                <a:srgbClr val="000000"/>
              </a:buClr>
              <a:buFont typeface="Calibri"/>
              <a:buChar char="-"/>
            </a:pPr>
            <a:r>
              <a:rPr lang="en-US" sz="3200" b="0" strike="noStrike" spc="-1">
                <a:solidFill>
                  <a:srgbClr val="000000"/>
                </a:solidFill>
                <a:latin typeface="Calibri"/>
              </a:rPr>
              <a:t>Quản lý tiến trình</a:t>
            </a:r>
          </a:p>
          <a:p>
            <a:pPr marL="284040" indent="-283680">
              <a:lnSpc>
                <a:spcPct val="100000"/>
              </a:lnSpc>
              <a:spcBef>
                <a:spcPts val="641"/>
              </a:spcBef>
              <a:buClr>
                <a:srgbClr val="000000"/>
              </a:buClr>
              <a:buFont typeface="Calibri"/>
              <a:buChar char="-"/>
            </a:pPr>
            <a:r>
              <a:rPr lang="en-US" sz="3200" b="0" strike="noStrike" spc="-1">
                <a:solidFill>
                  <a:srgbClr val="000000"/>
                </a:solidFill>
                <a:latin typeface="Calibri"/>
              </a:rPr>
              <a:t>Quản lý bộ nhớ chính</a:t>
            </a:r>
          </a:p>
          <a:p>
            <a:pPr marL="284040" indent="-283680">
              <a:lnSpc>
                <a:spcPct val="100000"/>
              </a:lnSpc>
              <a:spcBef>
                <a:spcPts val="641"/>
              </a:spcBef>
              <a:buClr>
                <a:srgbClr val="000000"/>
              </a:buClr>
              <a:buFont typeface="Calibri"/>
              <a:buChar char="-"/>
            </a:pPr>
            <a:r>
              <a:rPr lang="en-US" sz="3200" b="0" strike="noStrike" spc="-1">
                <a:solidFill>
                  <a:srgbClr val="000000"/>
                </a:solidFill>
                <a:latin typeface="Calibri"/>
              </a:rPr>
              <a:t>Quản lý hệ thống vào ra</a:t>
            </a:r>
          </a:p>
          <a:p>
            <a:pPr marL="284040" indent="-283680">
              <a:lnSpc>
                <a:spcPct val="100000"/>
              </a:lnSpc>
              <a:spcBef>
                <a:spcPts val="641"/>
              </a:spcBef>
              <a:buClr>
                <a:srgbClr val="000000"/>
              </a:buClr>
              <a:buFont typeface="Calibri"/>
              <a:buChar char="-"/>
            </a:pPr>
            <a:r>
              <a:rPr lang="en-US" sz="3200" b="0" strike="noStrike" spc="-1">
                <a:solidFill>
                  <a:srgbClr val="000000"/>
                </a:solidFill>
                <a:latin typeface="Calibri"/>
              </a:rPr>
              <a:t>Quản lý file</a:t>
            </a:r>
          </a:p>
          <a:p>
            <a:pPr marL="284040" indent="-283680">
              <a:lnSpc>
                <a:spcPct val="100000"/>
              </a:lnSpc>
              <a:spcBef>
                <a:spcPts val="641"/>
              </a:spcBef>
              <a:buClr>
                <a:srgbClr val="000000"/>
              </a:buClr>
              <a:buFont typeface="Calibri"/>
              <a:buChar char="-"/>
            </a:pPr>
            <a:r>
              <a:rPr lang="en-US" sz="3200" b="0" strike="noStrike" spc="-1">
                <a:solidFill>
                  <a:srgbClr val="000000"/>
                </a:solidFill>
                <a:latin typeface="Calibri"/>
              </a:rPr>
              <a:t>Quản lý bộ nhớ lưu trữ</a:t>
            </a:r>
          </a:p>
          <a:p>
            <a:pPr marL="284040" indent="-283680">
              <a:lnSpc>
                <a:spcPct val="100000"/>
              </a:lnSpc>
              <a:spcBef>
                <a:spcPts val="641"/>
              </a:spcBef>
              <a:buClr>
                <a:srgbClr val="000000"/>
              </a:buClr>
              <a:buFont typeface="Calibri"/>
              <a:buChar char="-"/>
            </a:pPr>
            <a:r>
              <a:rPr lang="en-US" sz="3200" b="0" strike="noStrike" spc="-1">
                <a:solidFill>
                  <a:srgbClr val="000000"/>
                </a:solidFill>
                <a:latin typeface="Calibri"/>
              </a:rPr>
              <a:t>Hệ thống trao đổi dữ liệu (mạng)</a:t>
            </a:r>
          </a:p>
          <a:p>
            <a:pPr marL="284040" indent="-283680">
              <a:lnSpc>
                <a:spcPct val="100000"/>
              </a:lnSpc>
              <a:spcBef>
                <a:spcPts val="641"/>
              </a:spcBef>
              <a:buClr>
                <a:srgbClr val="000000"/>
              </a:buClr>
              <a:buFont typeface="Calibri"/>
              <a:buChar char="-"/>
            </a:pPr>
            <a:r>
              <a:rPr lang="en-US" sz="3200" b="0" strike="noStrike" spc="-1">
                <a:solidFill>
                  <a:srgbClr val="000000"/>
                </a:solidFill>
                <a:latin typeface="Calibri"/>
              </a:rPr>
              <a:t>Hệ thống bảo vệ</a:t>
            </a:r>
          </a:p>
          <a:p>
            <a:pPr marL="284040" indent="-283680">
              <a:lnSpc>
                <a:spcPct val="100000"/>
              </a:lnSpc>
              <a:spcBef>
                <a:spcPts val="641"/>
              </a:spcBef>
              <a:buClr>
                <a:srgbClr val="000000"/>
              </a:buClr>
              <a:buFont typeface="Calibri"/>
              <a:buChar char="-"/>
            </a:pPr>
            <a:r>
              <a:rPr lang="en-US" sz="3200" b="0" strike="noStrike" spc="-1">
                <a:solidFill>
                  <a:srgbClr val="000000"/>
                </a:solidFill>
                <a:latin typeface="Calibri"/>
              </a:rPr>
              <a:t>Giao diện người dùng</a:t>
            </a:r>
          </a:p>
        </p:txBody>
      </p:sp>
      <p:sp>
        <p:nvSpPr>
          <p:cNvPr id="230" name="TextShape 3"/>
          <p:cNvSpPr txBox="1"/>
          <p:nvPr/>
        </p:nvSpPr>
        <p:spPr>
          <a:xfrm>
            <a:off x="457200" y="6356520"/>
            <a:ext cx="2133360" cy="364680"/>
          </a:xfrm>
          <a:prstGeom prst="rect">
            <a:avLst/>
          </a:prstGeom>
          <a:noFill/>
          <a:ln>
            <a:noFill/>
          </a:ln>
        </p:spPr>
        <p:txBody>
          <a:bodyPr anchor="ctr">
            <a:noAutofit/>
          </a:bodyPr>
          <a:lstStyle/>
          <a:p>
            <a:pPr algn="r">
              <a:lnSpc>
                <a:spcPct val="100000"/>
              </a:lnSpc>
            </a:pPr>
            <a:r>
              <a:rPr lang="en-US" sz="1200" b="0" strike="noStrike" spc="-1">
                <a:solidFill>
                  <a:srgbClr val="8B8B8B"/>
                </a:solidFill>
                <a:latin typeface="Calibri"/>
              </a:rPr>
              <a:t>IT-FIT 2021</a:t>
            </a:r>
            <a:endParaRPr lang="en-US" sz="1200" b="0" strike="noStrike" spc="-1">
              <a:latin typeface="Times New Roman"/>
            </a:endParaRPr>
          </a:p>
        </p:txBody>
      </p:sp>
      <p:sp>
        <p:nvSpPr>
          <p:cNvPr id="231" name="TextShape 4"/>
          <p:cNvSpPr txBox="1"/>
          <p:nvPr/>
        </p:nvSpPr>
        <p:spPr>
          <a:xfrm>
            <a:off x="6553080" y="6356520"/>
            <a:ext cx="2133360" cy="364680"/>
          </a:xfrm>
          <a:prstGeom prst="rect">
            <a:avLst/>
          </a:prstGeom>
          <a:noFill/>
          <a:ln>
            <a:noFill/>
          </a:ln>
        </p:spPr>
        <p:txBody>
          <a:bodyPr anchor="ctr">
            <a:noAutofit/>
          </a:bodyPr>
          <a:lstStyle/>
          <a:p>
            <a:pPr algn="r">
              <a:lnSpc>
                <a:spcPct val="100000"/>
              </a:lnSpc>
            </a:pPr>
            <a:fld id="{877667FD-9CF8-4A69-B37C-49042657B52F}" type="slidenum">
              <a:rPr lang="en-US" sz="1200" b="0" strike="noStrike" spc="-1">
                <a:solidFill>
                  <a:srgbClr val="8B8B8B"/>
                </a:solidFill>
                <a:latin typeface="Calibri"/>
              </a:rPr>
              <a:t>16</a:t>
            </a:fld>
            <a:endParaRPr lang="en-US" sz="1200" b="0" strike="noStrike" spc="-1">
              <a:latin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n-US" sz="4400" b="0" strike="noStrike" spc="-1">
                <a:solidFill>
                  <a:srgbClr val="000000"/>
                </a:solidFill>
                <a:latin typeface="Calibri"/>
              </a:rPr>
              <a:t>Các thành phần của hệ thống</a:t>
            </a:r>
          </a:p>
        </p:txBody>
      </p:sp>
      <p:sp>
        <p:nvSpPr>
          <p:cNvPr id="233" name="TextShape 2"/>
          <p:cNvSpPr txBox="1"/>
          <p:nvPr/>
        </p:nvSpPr>
        <p:spPr>
          <a:xfrm>
            <a:off x="457200" y="1600200"/>
            <a:ext cx="8229240" cy="4525560"/>
          </a:xfrm>
          <a:prstGeom prst="rect">
            <a:avLst/>
          </a:prstGeom>
          <a:noFill/>
          <a:ln>
            <a:noFill/>
          </a:ln>
        </p:spPr>
        <p:txBody>
          <a:bodyPr>
            <a:normAutofit fontScale="95500" lnSpcReduction="10000"/>
          </a:bodyPr>
          <a:lstStyle/>
          <a:p>
            <a:pPr>
              <a:lnSpc>
                <a:spcPct val="100000"/>
              </a:lnSpc>
              <a:spcBef>
                <a:spcPts val="641"/>
              </a:spcBef>
            </a:pPr>
            <a:r>
              <a:rPr lang="en-US" sz="3200" b="1" strike="noStrike" spc="-1">
                <a:solidFill>
                  <a:srgbClr val="000000"/>
                </a:solidFill>
                <a:latin typeface="Calibri"/>
              </a:rPr>
              <a:t>Quản lý tiến trình</a:t>
            </a:r>
            <a:endParaRPr lang="en-US" sz="3200" b="0" strike="noStrike" spc="-1">
              <a:solidFill>
                <a:srgbClr val="000000"/>
              </a:solidFill>
              <a:latin typeface="Calibri"/>
            </a:endParaRPr>
          </a:p>
          <a:p>
            <a:pPr marL="223920" indent="-223560">
              <a:lnSpc>
                <a:spcPct val="100000"/>
              </a:lnSpc>
              <a:spcBef>
                <a:spcPts val="641"/>
              </a:spcBef>
              <a:buClr>
                <a:srgbClr val="000000"/>
              </a:buClr>
              <a:buFont typeface="Wingdings" charset="2"/>
              <a:buChar char=""/>
            </a:pPr>
            <a:r>
              <a:rPr lang="en-US" sz="3200" b="0" strike="noStrike" spc="-1">
                <a:solidFill>
                  <a:srgbClr val="000000"/>
                </a:solidFill>
                <a:latin typeface="Calibri"/>
              </a:rPr>
              <a:t>Tiến trình: chương trình đang thực hiện</a:t>
            </a:r>
          </a:p>
          <a:p>
            <a:pPr marL="223920" indent="-223560">
              <a:lnSpc>
                <a:spcPct val="100000"/>
              </a:lnSpc>
              <a:spcBef>
                <a:spcPts val="641"/>
              </a:spcBef>
              <a:buClr>
                <a:srgbClr val="000000"/>
              </a:buClr>
              <a:buFont typeface="Wingdings" charset="2"/>
              <a:buChar char=""/>
            </a:pPr>
            <a:r>
              <a:rPr lang="en-US" sz="3200" b="0" strike="noStrike" spc="-1">
                <a:solidFill>
                  <a:srgbClr val="000000"/>
                </a:solidFill>
                <a:latin typeface="Calibri"/>
              </a:rPr>
              <a:t>Tiến trình sử dụng tài nguyên của hệ thống để hoàn thành công việc</a:t>
            </a:r>
          </a:p>
          <a:p>
            <a:pPr marL="635400" lvl="1" indent="-342720">
              <a:lnSpc>
                <a:spcPct val="100000"/>
              </a:lnSpc>
              <a:spcBef>
                <a:spcPts val="439"/>
              </a:spcBef>
              <a:buClr>
                <a:srgbClr val="000000"/>
              </a:buClr>
              <a:buFont typeface="Arial"/>
              <a:buChar char="•"/>
            </a:pPr>
            <a:r>
              <a:rPr lang="en-US" sz="2200" b="0" strike="noStrike" spc="-1">
                <a:solidFill>
                  <a:srgbClr val="000000"/>
                </a:solidFill>
                <a:latin typeface="Calibri"/>
              </a:rPr>
              <a:t>Tài nguyên được cấp khi tiến trình được khởi động hay khi đang thi hành</a:t>
            </a:r>
          </a:p>
          <a:p>
            <a:pPr marL="635400" lvl="1" indent="-342720">
              <a:lnSpc>
                <a:spcPct val="100000"/>
              </a:lnSpc>
              <a:spcBef>
                <a:spcPts val="439"/>
              </a:spcBef>
              <a:buClr>
                <a:srgbClr val="000000"/>
              </a:buClr>
              <a:buFont typeface="Arial"/>
              <a:buChar char="•"/>
            </a:pPr>
            <a:r>
              <a:rPr lang="en-US" sz="2200" b="0" strike="noStrike" spc="-1">
                <a:solidFill>
                  <a:srgbClr val="000000"/>
                </a:solidFill>
                <a:latin typeface="Calibri"/>
              </a:rPr>
              <a:t>Tiến trình kết thúc, tài nguyên được trả về</a:t>
            </a:r>
          </a:p>
          <a:p>
            <a:pPr marL="223920" indent="-223560">
              <a:lnSpc>
                <a:spcPct val="100000"/>
              </a:lnSpc>
              <a:spcBef>
                <a:spcPts val="641"/>
              </a:spcBef>
              <a:buClr>
                <a:srgbClr val="000000"/>
              </a:buClr>
              <a:buFont typeface="Wingdings" charset="2"/>
              <a:buChar char=""/>
            </a:pPr>
            <a:r>
              <a:rPr lang="en-US" sz="3200" b="0" strike="noStrike" spc="-1">
                <a:solidFill>
                  <a:srgbClr val="000000"/>
                </a:solidFill>
                <a:latin typeface="Calibri"/>
              </a:rPr>
              <a:t>Hệ thống có thể tồn tại nhiều tiến trình tại một thời điểm</a:t>
            </a:r>
          </a:p>
          <a:p>
            <a:pPr marL="635400" lvl="1" indent="-342720">
              <a:lnSpc>
                <a:spcPct val="100000"/>
              </a:lnSpc>
              <a:spcBef>
                <a:spcPts val="439"/>
              </a:spcBef>
              <a:buClr>
                <a:srgbClr val="000000"/>
              </a:buClr>
              <a:buFont typeface="Arial"/>
              <a:buChar char="•"/>
            </a:pPr>
            <a:r>
              <a:rPr lang="en-US" sz="2200" b="0" strike="noStrike" spc="-1">
                <a:solidFill>
                  <a:srgbClr val="000000"/>
                </a:solidFill>
                <a:latin typeface="Calibri"/>
              </a:rPr>
              <a:t>Tiến trình hệ thống</a:t>
            </a:r>
          </a:p>
          <a:p>
            <a:pPr marL="635400" lvl="1" indent="-342720">
              <a:lnSpc>
                <a:spcPct val="100000"/>
              </a:lnSpc>
              <a:spcBef>
                <a:spcPts val="439"/>
              </a:spcBef>
              <a:buClr>
                <a:srgbClr val="000000"/>
              </a:buClr>
              <a:buFont typeface="Arial"/>
              <a:buChar char="•"/>
            </a:pPr>
            <a:r>
              <a:rPr lang="en-US" sz="2200" b="0" strike="noStrike" spc="-1">
                <a:solidFill>
                  <a:srgbClr val="000000"/>
                </a:solidFill>
                <a:latin typeface="Calibri"/>
              </a:rPr>
              <a:t>Tiến trình người sử </a:t>
            </a:r>
          </a:p>
        </p:txBody>
      </p:sp>
      <p:sp>
        <p:nvSpPr>
          <p:cNvPr id="234" name="TextShape 3"/>
          <p:cNvSpPr txBox="1"/>
          <p:nvPr/>
        </p:nvSpPr>
        <p:spPr>
          <a:xfrm>
            <a:off x="457200" y="6356520"/>
            <a:ext cx="2133360" cy="364680"/>
          </a:xfrm>
          <a:prstGeom prst="rect">
            <a:avLst/>
          </a:prstGeom>
          <a:noFill/>
          <a:ln>
            <a:noFill/>
          </a:ln>
        </p:spPr>
        <p:txBody>
          <a:bodyPr anchor="ctr">
            <a:noAutofit/>
          </a:bodyPr>
          <a:lstStyle/>
          <a:p>
            <a:pPr algn="r">
              <a:lnSpc>
                <a:spcPct val="100000"/>
              </a:lnSpc>
            </a:pPr>
            <a:r>
              <a:rPr lang="en-US" sz="1200" b="0" strike="noStrike" spc="-1">
                <a:solidFill>
                  <a:srgbClr val="8B8B8B"/>
                </a:solidFill>
                <a:latin typeface="Calibri"/>
              </a:rPr>
              <a:t>IT-FIT 2021</a:t>
            </a:r>
            <a:endParaRPr lang="en-US" sz="1200" b="0" strike="noStrike" spc="-1">
              <a:latin typeface="Times New Roman"/>
            </a:endParaRPr>
          </a:p>
        </p:txBody>
      </p:sp>
      <p:sp>
        <p:nvSpPr>
          <p:cNvPr id="235" name="TextShape 4"/>
          <p:cNvSpPr txBox="1"/>
          <p:nvPr/>
        </p:nvSpPr>
        <p:spPr>
          <a:xfrm>
            <a:off x="6553080" y="6356520"/>
            <a:ext cx="2133360" cy="364680"/>
          </a:xfrm>
          <a:prstGeom prst="rect">
            <a:avLst/>
          </a:prstGeom>
          <a:noFill/>
          <a:ln>
            <a:noFill/>
          </a:ln>
        </p:spPr>
        <p:txBody>
          <a:bodyPr anchor="ctr">
            <a:noAutofit/>
          </a:bodyPr>
          <a:lstStyle/>
          <a:p>
            <a:pPr algn="r">
              <a:lnSpc>
                <a:spcPct val="100000"/>
              </a:lnSpc>
            </a:pPr>
            <a:fld id="{2CF4F50E-0EC4-4613-AA11-820147499E91}" type="slidenum">
              <a:rPr lang="en-US" sz="1200" b="0" strike="noStrike" spc="-1">
                <a:solidFill>
                  <a:srgbClr val="8B8B8B"/>
                </a:solidFill>
                <a:latin typeface="Calibri"/>
              </a:rPr>
              <a:t>17</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3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3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fill="hold" nodeType="afterEffect">
                                  <p:stCondLst>
                                    <p:cond delay="0"/>
                                  </p:stCondLst>
                                  <p:childTnLst>
                                    <p:set>
                                      <p:cBhvr>
                                        <p:cTn id="13" dur="1" fill="hold">
                                          <p:stCondLst>
                                            <p:cond delay="0"/>
                                          </p:stCondLst>
                                        </p:cTn>
                                        <p:tgtEl>
                                          <p:spTgt spid="233">
                                            <p:txEl>
                                              <p:pRg st="3" end="3"/>
                                            </p:txEl>
                                          </p:spTgt>
                                        </p:tgtEl>
                                        <p:attrNameLst>
                                          <p:attrName>style.visibility</p:attrName>
                                        </p:attrNameLst>
                                      </p:cBhvr>
                                      <p:to>
                                        <p:strVal val="visible"/>
                                      </p:to>
                                    </p:set>
                                  </p:childTnLst>
                                </p:cTn>
                              </p:par>
                            </p:childTnLst>
                          </p:cTn>
                        </p:par>
                        <p:par>
                          <p:cTn id="14" fill="hold">
                            <p:stCondLst>
                              <p:cond delay="0"/>
                            </p:stCondLst>
                            <p:childTnLst>
                              <p:par>
                                <p:cTn id="15" presetID="1" presetClass="entr" fill="hold" nodeType="afterEffect">
                                  <p:stCondLst>
                                    <p:cond delay="0"/>
                                  </p:stCondLst>
                                  <p:childTnLst>
                                    <p:set>
                                      <p:cBhvr>
                                        <p:cTn id="16" dur="1" fill="hold">
                                          <p:stCondLst>
                                            <p:cond delay="0"/>
                                          </p:stCondLst>
                                        </p:cTn>
                                        <p:tgtEl>
                                          <p:spTgt spid="23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p:cTn id="20" dur="1" fill="hold">
                                          <p:stCondLst>
                                            <p:cond delay="0"/>
                                          </p:stCondLst>
                                        </p:cTn>
                                        <p:tgtEl>
                                          <p:spTgt spid="233">
                                            <p:txEl>
                                              <p:pRg st="5" end="5"/>
                                            </p:txEl>
                                          </p:spTgt>
                                        </p:tgtEl>
                                        <p:attrNameLst>
                                          <p:attrName>style.visibility</p:attrName>
                                        </p:attrNameLst>
                                      </p:cBhvr>
                                      <p:to>
                                        <p:strVal val="visible"/>
                                      </p:to>
                                    </p:set>
                                  </p:childTnLst>
                                </p:cTn>
                              </p:par>
                            </p:childTnLst>
                          </p:cTn>
                        </p:par>
                        <p:par>
                          <p:cTn id="21" fill="hold">
                            <p:stCondLst>
                              <p:cond delay="0"/>
                            </p:stCondLst>
                            <p:childTnLst>
                              <p:par>
                                <p:cTn id="22" presetID="1" presetClass="entr" fill="hold" nodeType="afterEffect">
                                  <p:stCondLst>
                                    <p:cond delay="0"/>
                                  </p:stCondLst>
                                  <p:childTnLst>
                                    <p:set>
                                      <p:cBhvr>
                                        <p:cTn id="23" dur="1" fill="hold">
                                          <p:stCondLst>
                                            <p:cond delay="0"/>
                                          </p:stCondLst>
                                        </p:cTn>
                                        <p:tgtEl>
                                          <p:spTgt spid="233">
                                            <p:txEl>
                                              <p:pRg st="6" end="6"/>
                                            </p:txEl>
                                          </p:spTgt>
                                        </p:tgtEl>
                                        <p:attrNameLst>
                                          <p:attrName>style.visibility</p:attrName>
                                        </p:attrNameLst>
                                      </p:cBhvr>
                                      <p:to>
                                        <p:strVal val="visible"/>
                                      </p:to>
                                    </p:set>
                                  </p:childTnLst>
                                </p:cTn>
                              </p:par>
                            </p:childTnLst>
                          </p:cTn>
                        </p:par>
                        <p:par>
                          <p:cTn id="24" fill="hold">
                            <p:stCondLst>
                              <p:cond delay="0"/>
                            </p:stCondLst>
                            <p:childTnLst>
                              <p:par>
                                <p:cTn id="25" presetID="1" presetClass="entr" fill="hold" nodeType="afterEffect">
                                  <p:stCondLst>
                                    <p:cond delay="0"/>
                                  </p:stCondLst>
                                  <p:childTnLst>
                                    <p:set>
                                      <p:cBhvr>
                                        <p:cTn id="26" dur="1" fill="hold">
                                          <p:stCondLst>
                                            <p:cond delay="0"/>
                                          </p:stCondLst>
                                        </p:cTn>
                                        <p:tgtEl>
                                          <p:spTgt spid="23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0" strike="noStrike" spc="-1">
                <a:solidFill>
                  <a:srgbClr val="000000"/>
                </a:solidFill>
                <a:latin typeface="Calibri"/>
              </a:rPr>
              <a:t>Các thành phần của hệ thống</a:t>
            </a:r>
          </a:p>
        </p:txBody>
      </p:sp>
      <p:sp>
        <p:nvSpPr>
          <p:cNvPr id="237" name="TextShape 2"/>
          <p:cNvSpPr txBox="1"/>
          <p:nvPr/>
        </p:nvSpPr>
        <p:spPr>
          <a:xfrm>
            <a:off x="457200" y="1600200"/>
            <a:ext cx="8229240" cy="4525560"/>
          </a:xfrm>
          <a:prstGeom prst="rect">
            <a:avLst/>
          </a:prstGeom>
          <a:noFill/>
          <a:ln>
            <a:noFill/>
          </a:ln>
        </p:spPr>
        <p:txBody>
          <a:bodyPr>
            <a:noAutofit/>
          </a:bodyPr>
          <a:lstStyle/>
          <a:p>
            <a:pPr>
              <a:lnSpc>
                <a:spcPct val="100000"/>
              </a:lnSpc>
              <a:spcBef>
                <a:spcPts val="641"/>
              </a:spcBef>
            </a:pPr>
            <a:r>
              <a:rPr lang="en-US" sz="3200" b="1" strike="noStrike" spc="-1">
                <a:solidFill>
                  <a:srgbClr val="000000"/>
                </a:solidFill>
                <a:latin typeface="Calibri"/>
              </a:rPr>
              <a:t>Quản lý tiến trình</a:t>
            </a:r>
            <a:endParaRPr lang="en-US" sz="3200" b="0" strike="noStrike" spc="-1">
              <a:solidFill>
                <a:srgbClr val="000000"/>
              </a:solidFill>
              <a:latin typeface="Calibri"/>
            </a:endParaRPr>
          </a:p>
          <a:p>
            <a:pPr marL="223920" indent="-223560">
              <a:lnSpc>
                <a:spcPct val="100000"/>
              </a:lnSpc>
              <a:spcBef>
                <a:spcPts val="641"/>
              </a:spcBef>
              <a:buClr>
                <a:srgbClr val="000000"/>
              </a:buClr>
              <a:buFont typeface="Wingdings" charset="2"/>
              <a:buChar char=""/>
            </a:pPr>
            <a:r>
              <a:rPr lang="en-US" sz="3200" b="0" strike="noStrike" spc="-1">
                <a:solidFill>
                  <a:srgbClr val="000000"/>
                </a:solidFill>
                <a:latin typeface="Calibri"/>
              </a:rPr>
              <a:t>Nhiệm vụ của HĐH trong việc quản lý tiến trình:</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Tạo và hủy các tiến trình của người sử dụng và của hệ thống</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Ngưng và  thực hiện lại một tiến trình</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Cung cấp cơ chế đồng bộ tiến trình</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Cung cấp các thông tin giữa các tiến trình</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Cung cấp cơ chế kiểm soát bế tắc giữa các tiến trình</a:t>
            </a:r>
          </a:p>
        </p:txBody>
      </p:sp>
      <p:sp>
        <p:nvSpPr>
          <p:cNvPr id="238" name="TextShape 3"/>
          <p:cNvSpPr txBox="1"/>
          <p:nvPr/>
        </p:nvSpPr>
        <p:spPr>
          <a:xfrm>
            <a:off x="457200" y="6356520"/>
            <a:ext cx="2133360" cy="364680"/>
          </a:xfrm>
          <a:prstGeom prst="rect">
            <a:avLst/>
          </a:prstGeom>
          <a:noFill/>
          <a:ln>
            <a:noFill/>
          </a:ln>
        </p:spPr>
        <p:txBody>
          <a:bodyPr anchor="ctr">
            <a:noAutofit/>
          </a:bodyPr>
          <a:lstStyle/>
          <a:p>
            <a:pPr algn="r">
              <a:lnSpc>
                <a:spcPct val="100000"/>
              </a:lnSpc>
            </a:pPr>
            <a:r>
              <a:rPr lang="en-US" sz="1200" b="0" strike="noStrike" spc="-1">
                <a:solidFill>
                  <a:srgbClr val="8B8B8B"/>
                </a:solidFill>
                <a:latin typeface="Calibri"/>
              </a:rPr>
              <a:t>IT-FIT 2021</a:t>
            </a:r>
            <a:endParaRPr lang="en-US" sz="1200" b="0" strike="noStrike" spc="-1">
              <a:latin typeface="Times New Roman"/>
            </a:endParaRPr>
          </a:p>
        </p:txBody>
      </p:sp>
      <p:sp>
        <p:nvSpPr>
          <p:cNvPr id="239" name="TextShape 4"/>
          <p:cNvSpPr txBox="1"/>
          <p:nvPr/>
        </p:nvSpPr>
        <p:spPr>
          <a:xfrm>
            <a:off x="6553080" y="6356520"/>
            <a:ext cx="2133360" cy="364680"/>
          </a:xfrm>
          <a:prstGeom prst="rect">
            <a:avLst/>
          </a:prstGeom>
          <a:noFill/>
          <a:ln>
            <a:noFill/>
          </a:ln>
        </p:spPr>
        <p:txBody>
          <a:bodyPr anchor="ctr">
            <a:noAutofit/>
          </a:bodyPr>
          <a:lstStyle/>
          <a:p>
            <a:pPr algn="r">
              <a:lnSpc>
                <a:spcPct val="100000"/>
              </a:lnSpc>
            </a:pPr>
            <a:fld id="{8605D6C6-8D8D-4D55-AC3E-207B7C228CE4}" type="slidenum">
              <a:rPr lang="en-US" sz="1200" b="0" strike="noStrike" spc="-1">
                <a:solidFill>
                  <a:srgbClr val="8B8B8B"/>
                </a:solidFill>
                <a:latin typeface="Calibri"/>
              </a:rPr>
              <a:t>18</a:t>
            </a:fld>
            <a:endParaRPr lang="en-US" sz="1200" b="0" strike="noStrike" spc="-1">
              <a:latin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0" strike="noStrike" spc="-1">
                <a:solidFill>
                  <a:srgbClr val="000000"/>
                </a:solidFill>
                <a:latin typeface="Calibri"/>
              </a:rPr>
              <a:t>Các thành phần của hệ thống</a:t>
            </a:r>
          </a:p>
        </p:txBody>
      </p:sp>
      <p:sp>
        <p:nvSpPr>
          <p:cNvPr id="241" name="TextShape 2"/>
          <p:cNvSpPr txBox="1"/>
          <p:nvPr/>
        </p:nvSpPr>
        <p:spPr>
          <a:xfrm>
            <a:off x="457200" y="1600200"/>
            <a:ext cx="8229240" cy="4525560"/>
          </a:xfrm>
          <a:prstGeom prst="rect">
            <a:avLst/>
          </a:prstGeom>
          <a:noFill/>
          <a:ln>
            <a:noFill/>
          </a:ln>
        </p:spPr>
        <p:txBody>
          <a:bodyPr>
            <a:normAutofit fontScale="67500" lnSpcReduction="10000"/>
          </a:bodyPr>
          <a:lstStyle/>
          <a:p>
            <a:pPr>
              <a:lnSpc>
                <a:spcPct val="100000"/>
              </a:lnSpc>
              <a:spcBef>
                <a:spcPts val="601"/>
              </a:spcBef>
            </a:pPr>
            <a:r>
              <a:rPr lang="en-US" sz="3200" b="1" strike="noStrike" spc="-1">
                <a:solidFill>
                  <a:srgbClr val="000000"/>
                </a:solidFill>
                <a:latin typeface="Calibri"/>
              </a:rPr>
              <a:t>Quản lý bộ nhớ chính</a:t>
            </a:r>
            <a:endParaRPr lang="en-US" sz="3200" b="0" strike="noStrike" spc="-1">
              <a:solidFill>
                <a:srgbClr val="000000"/>
              </a:solidFill>
              <a:latin typeface="Calibri"/>
            </a:endParaRPr>
          </a:p>
          <a:p>
            <a:pPr marL="223920" indent="-223560" algn="just">
              <a:lnSpc>
                <a:spcPct val="100000"/>
              </a:lnSpc>
              <a:spcBef>
                <a:spcPts val="601"/>
              </a:spcBef>
              <a:buClr>
                <a:srgbClr val="000000"/>
              </a:buClr>
              <a:buFont typeface="Wingdings" charset="2"/>
              <a:buChar char=""/>
            </a:pPr>
            <a:r>
              <a:rPr lang="en-US" sz="3200" b="0" strike="noStrike" spc="-1">
                <a:solidFill>
                  <a:srgbClr val="000000"/>
                </a:solidFill>
                <a:latin typeface="Calibri"/>
              </a:rPr>
              <a:t>Bộ nhớ chính là một mảng kiểu byte (word). Mỗi phần tử có địa chỉ. Đó là nơi lưu dữ liệu được CPU truy xuất</a:t>
            </a:r>
          </a:p>
          <a:p>
            <a:pPr marL="223920" indent="-223560" algn="just">
              <a:lnSpc>
                <a:spcPct val="100000"/>
              </a:lnSpc>
              <a:spcBef>
                <a:spcPts val="601"/>
              </a:spcBef>
              <a:buClr>
                <a:srgbClr val="000000"/>
              </a:buClr>
              <a:buFont typeface="Wingdings" charset="2"/>
              <a:buChar char=""/>
            </a:pPr>
            <a:r>
              <a:rPr lang="en-US" sz="3200" b="0" strike="noStrike" spc="-1">
                <a:solidFill>
                  <a:srgbClr val="000000"/>
                </a:solidFill>
                <a:latin typeface="Calibri"/>
              </a:rPr>
              <a:t>Một chương trình muốn thi hành trước hết phải được ánh xạ thành địa chỉ tuyệt đối và nạp vào bộ nhớ chính. Khi chương trình thi hành, hệ thống truy xuất các chỉ thị và dữ liệu của chương trình trong bộ nhớ chính.</a:t>
            </a:r>
          </a:p>
          <a:p>
            <a:pPr marL="223920" indent="-223560">
              <a:lnSpc>
                <a:spcPct val="100000"/>
              </a:lnSpc>
              <a:spcBef>
                <a:spcPts val="601"/>
              </a:spcBef>
              <a:buClr>
                <a:srgbClr val="000000"/>
              </a:buClr>
              <a:buFont typeface="Wingdings" charset="2"/>
              <a:buChar char=""/>
            </a:pPr>
            <a:r>
              <a:rPr lang="en-US" sz="3200" b="0" strike="noStrike" spc="-1">
                <a:solidFill>
                  <a:srgbClr val="000000"/>
                </a:solidFill>
                <a:latin typeface="Calibri"/>
              </a:rPr>
              <a:t>Để tối  ưu hóa quá trình hoạt động của CPU và tốc độ của máy tính, một số tiến trình được lưu giữ trong bộ nhớ.</a:t>
            </a:r>
          </a:p>
          <a:p>
            <a:pPr marL="223920" indent="-223560">
              <a:lnSpc>
                <a:spcPct val="100000"/>
              </a:lnSpc>
              <a:spcBef>
                <a:spcPts val="601"/>
              </a:spcBef>
              <a:buClr>
                <a:srgbClr val="000000"/>
              </a:buClr>
              <a:buFont typeface="Wingdings" charset="2"/>
              <a:buChar char=""/>
            </a:pPr>
            <a:r>
              <a:rPr lang="en-US" sz="3200" b="0" strike="noStrike" spc="-1">
                <a:solidFill>
                  <a:srgbClr val="000000"/>
                </a:solidFill>
                <a:latin typeface="Calibri"/>
              </a:rPr>
              <a:t>Vai trò của HĐH trong việc quản lý bộ nhớ chính:</a:t>
            </a:r>
          </a:p>
          <a:p>
            <a:pPr marL="465120" lvl="1" indent="-172800">
              <a:lnSpc>
                <a:spcPct val="100000"/>
              </a:lnSpc>
              <a:spcBef>
                <a:spcPts val="601"/>
              </a:spcBef>
              <a:buClr>
                <a:srgbClr val="000000"/>
              </a:buClr>
              <a:buFont typeface="Arial"/>
              <a:buChar char="•"/>
            </a:pPr>
            <a:r>
              <a:rPr lang="en-US" sz="2200" b="0" strike="noStrike" spc="-1">
                <a:solidFill>
                  <a:srgbClr val="000000"/>
                </a:solidFill>
                <a:latin typeface="Calibri"/>
              </a:rPr>
              <a:t>Lưu giữ thông tin về các vị trí trong bộ nhớ đã được sử dụng và ai sử dụng</a:t>
            </a:r>
          </a:p>
          <a:p>
            <a:pPr marL="465120" lvl="1" indent="-172800">
              <a:lnSpc>
                <a:spcPct val="100000"/>
              </a:lnSpc>
              <a:spcBef>
                <a:spcPts val="601"/>
              </a:spcBef>
              <a:buClr>
                <a:srgbClr val="000000"/>
              </a:buClr>
              <a:buFont typeface="Arial"/>
              <a:buChar char="•"/>
            </a:pPr>
            <a:r>
              <a:rPr lang="en-US" sz="2200" b="0" strike="noStrike" spc="-1">
                <a:solidFill>
                  <a:srgbClr val="000000"/>
                </a:solidFill>
                <a:latin typeface="Calibri"/>
              </a:rPr>
              <a:t>Quyết định tiến trình nào được nạp vào bộ nhớ chính, khi bộ nhớ đã có thể dung được</a:t>
            </a:r>
          </a:p>
          <a:p>
            <a:pPr marL="465120" lvl="1" indent="-172800">
              <a:lnSpc>
                <a:spcPct val="100000"/>
              </a:lnSpc>
              <a:spcBef>
                <a:spcPts val="601"/>
              </a:spcBef>
              <a:buClr>
                <a:srgbClr val="000000"/>
              </a:buClr>
              <a:buFont typeface="Arial"/>
              <a:buChar char="•"/>
            </a:pPr>
            <a:r>
              <a:rPr lang="en-US" sz="2200" b="0" strike="noStrike" spc="-1">
                <a:solidFill>
                  <a:srgbClr val="000000"/>
                </a:solidFill>
                <a:latin typeface="Calibri"/>
              </a:rPr>
              <a:t>Cấp phát và thu hồi bộ nhớ khi cần </a:t>
            </a:r>
          </a:p>
        </p:txBody>
      </p:sp>
      <p:sp>
        <p:nvSpPr>
          <p:cNvPr id="242" name="TextShape 3"/>
          <p:cNvSpPr txBox="1"/>
          <p:nvPr/>
        </p:nvSpPr>
        <p:spPr>
          <a:xfrm>
            <a:off x="457200" y="6356520"/>
            <a:ext cx="2133360" cy="364680"/>
          </a:xfrm>
          <a:prstGeom prst="rect">
            <a:avLst/>
          </a:prstGeom>
          <a:noFill/>
          <a:ln>
            <a:noFill/>
          </a:ln>
        </p:spPr>
        <p:txBody>
          <a:bodyPr anchor="ctr">
            <a:noAutofit/>
          </a:bodyPr>
          <a:lstStyle/>
          <a:p>
            <a:pPr algn="r">
              <a:lnSpc>
                <a:spcPct val="100000"/>
              </a:lnSpc>
            </a:pPr>
            <a:r>
              <a:rPr lang="en-US" sz="1200" b="0" strike="noStrike" spc="-1">
                <a:solidFill>
                  <a:srgbClr val="8B8B8B"/>
                </a:solidFill>
                <a:latin typeface="Calibri"/>
              </a:rPr>
              <a:t>IT-FIT 2021</a:t>
            </a:r>
            <a:endParaRPr lang="en-US" sz="1200" b="0" strike="noStrike" spc="-1">
              <a:latin typeface="Times New Roman"/>
            </a:endParaRPr>
          </a:p>
        </p:txBody>
      </p:sp>
      <p:sp>
        <p:nvSpPr>
          <p:cNvPr id="243" name="TextShape 4"/>
          <p:cNvSpPr txBox="1"/>
          <p:nvPr/>
        </p:nvSpPr>
        <p:spPr>
          <a:xfrm>
            <a:off x="6553080" y="6356520"/>
            <a:ext cx="2133360" cy="364680"/>
          </a:xfrm>
          <a:prstGeom prst="rect">
            <a:avLst/>
          </a:prstGeom>
          <a:noFill/>
          <a:ln>
            <a:noFill/>
          </a:ln>
        </p:spPr>
        <p:txBody>
          <a:bodyPr anchor="ctr">
            <a:noAutofit/>
          </a:bodyPr>
          <a:lstStyle/>
          <a:p>
            <a:pPr algn="r">
              <a:lnSpc>
                <a:spcPct val="100000"/>
              </a:lnSpc>
            </a:pPr>
            <a:fld id="{BC57EF5E-FF4E-465A-A22F-59A9F2906FFD}" type="slidenum">
              <a:rPr lang="en-US" sz="1200" b="0" strike="noStrike" spc="-1">
                <a:solidFill>
                  <a:srgbClr val="8B8B8B"/>
                </a:solidFill>
                <a:latin typeface="Calibri"/>
              </a:rPr>
              <a:t>19</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4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4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4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24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24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24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0" strike="noStrike" spc="-1">
                <a:solidFill>
                  <a:srgbClr val="000000"/>
                </a:solidFill>
                <a:latin typeface="Calibri"/>
              </a:rPr>
              <a:t>NỘI DUNG</a:t>
            </a:r>
          </a:p>
        </p:txBody>
      </p:sp>
      <p:sp>
        <p:nvSpPr>
          <p:cNvPr id="172" name="TextShape 2"/>
          <p:cNvSpPr txBox="1"/>
          <p:nvPr/>
        </p:nvSpPr>
        <p:spPr>
          <a:xfrm>
            <a:off x="457200" y="1600200"/>
            <a:ext cx="8229240" cy="4525560"/>
          </a:xfrm>
          <a:prstGeom prst="rect">
            <a:avLst/>
          </a:prstGeom>
          <a:noFill/>
          <a:ln>
            <a:noFill/>
          </a:ln>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Chức năng</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Các thành phần</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Ví dụ các OS thông dụng: Windows, Linux </a:t>
            </a:r>
          </a:p>
          <a:p>
            <a:pPr>
              <a:lnSpc>
                <a:spcPct val="100000"/>
              </a:lnSpc>
              <a:spcBef>
                <a:spcPts val="641"/>
              </a:spcBef>
            </a:pPr>
            <a:br/>
            <a:endParaRPr lang="en-US" sz="3200" b="0" strike="noStrike" spc="-1">
              <a:solidFill>
                <a:srgbClr val="000000"/>
              </a:solidFill>
              <a:latin typeface="Calibri"/>
            </a:endParaRPr>
          </a:p>
        </p:txBody>
      </p:sp>
      <p:sp>
        <p:nvSpPr>
          <p:cNvPr id="173" name="TextShape 3"/>
          <p:cNvSpPr txBox="1"/>
          <p:nvPr/>
        </p:nvSpPr>
        <p:spPr>
          <a:xfrm>
            <a:off x="457200" y="6356520"/>
            <a:ext cx="2133360" cy="364680"/>
          </a:xfrm>
          <a:prstGeom prst="rect">
            <a:avLst/>
          </a:prstGeom>
          <a:noFill/>
          <a:ln>
            <a:noFill/>
          </a:ln>
        </p:spPr>
        <p:txBody>
          <a:bodyPr anchor="ctr">
            <a:noAutofit/>
          </a:bodyPr>
          <a:lstStyle/>
          <a:p>
            <a:pPr algn="r">
              <a:lnSpc>
                <a:spcPct val="100000"/>
              </a:lnSpc>
            </a:pPr>
            <a:r>
              <a:rPr lang="en-US" sz="1200" b="0" strike="noStrike" spc="-1">
                <a:solidFill>
                  <a:srgbClr val="8B8B8B"/>
                </a:solidFill>
                <a:latin typeface="Calibri"/>
              </a:rPr>
              <a:t>IT-FIT 2021</a:t>
            </a:r>
            <a:endParaRPr lang="en-US" sz="1200" b="0" strike="noStrike" spc="-1">
              <a:latin typeface="Times New Roman"/>
            </a:endParaRPr>
          </a:p>
        </p:txBody>
      </p:sp>
      <p:sp>
        <p:nvSpPr>
          <p:cNvPr id="174" name="TextShape 4"/>
          <p:cNvSpPr txBox="1"/>
          <p:nvPr/>
        </p:nvSpPr>
        <p:spPr>
          <a:xfrm>
            <a:off x="6553080" y="6356520"/>
            <a:ext cx="2133360" cy="364680"/>
          </a:xfrm>
          <a:prstGeom prst="rect">
            <a:avLst/>
          </a:prstGeom>
          <a:noFill/>
          <a:ln>
            <a:noFill/>
          </a:ln>
        </p:spPr>
        <p:txBody>
          <a:bodyPr anchor="ctr">
            <a:noAutofit/>
          </a:bodyPr>
          <a:lstStyle/>
          <a:p>
            <a:pPr algn="r">
              <a:lnSpc>
                <a:spcPct val="100000"/>
              </a:lnSpc>
            </a:pPr>
            <a:fld id="{EFA28F3E-F657-422E-9211-B81AE832E34F}" type="slidenum">
              <a:rPr lang="en-US" sz="1200" b="0" strike="noStrike" spc="-1">
                <a:solidFill>
                  <a:srgbClr val="8B8B8B"/>
                </a:solidFill>
                <a:latin typeface="Calibri"/>
              </a:rPr>
              <a:t>2</a:t>
            </a:fld>
            <a:endParaRPr lang="en-US" sz="1200" b="0" strike="noStrike" spc="-1">
              <a:latin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0" strike="noStrike" spc="-1">
                <a:solidFill>
                  <a:srgbClr val="000000"/>
                </a:solidFill>
                <a:latin typeface="Calibri"/>
              </a:rPr>
              <a:t>Các thành phần của hệ thống</a:t>
            </a:r>
          </a:p>
        </p:txBody>
      </p:sp>
      <p:sp>
        <p:nvSpPr>
          <p:cNvPr id="245" name="TextShape 2"/>
          <p:cNvSpPr txBox="1"/>
          <p:nvPr/>
        </p:nvSpPr>
        <p:spPr>
          <a:xfrm>
            <a:off x="457200" y="1600200"/>
            <a:ext cx="8229240" cy="4525560"/>
          </a:xfrm>
          <a:prstGeom prst="rect">
            <a:avLst/>
          </a:prstGeom>
          <a:noFill/>
          <a:ln>
            <a:noFill/>
          </a:ln>
        </p:spPr>
        <p:txBody>
          <a:bodyPr>
            <a:noAutofit/>
          </a:bodyPr>
          <a:lstStyle/>
          <a:p>
            <a:pPr>
              <a:lnSpc>
                <a:spcPct val="100000"/>
              </a:lnSpc>
              <a:spcBef>
                <a:spcPts val="641"/>
              </a:spcBef>
            </a:pPr>
            <a:r>
              <a:rPr lang="en-US" sz="3200" b="1" strike="noStrike" spc="-1">
                <a:solidFill>
                  <a:srgbClr val="000000"/>
                </a:solidFill>
                <a:latin typeface="Calibri"/>
              </a:rPr>
              <a:t>Quản lý hệ thống vào ra</a:t>
            </a:r>
            <a:endParaRPr lang="en-US" sz="3200" b="0" strike="noStrike" spc="-1">
              <a:solidFill>
                <a:srgbClr val="000000"/>
              </a:solidFill>
              <a:latin typeface="Calibri"/>
            </a:endParaRPr>
          </a:p>
          <a:p>
            <a:pPr marL="223920" indent="-223560">
              <a:lnSpc>
                <a:spcPct val="100000"/>
              </a:lnSpc>
              <a:spcBef>
                <a:spcPts val="641"/>
              </a:spcBef>
              <a:buClr>
                <a:srgbClr val="000000"/>
              </a:buClr>
              <a:buFont typeface="Wingdings" charset="2"/>
              <a:buChar char=""/>
            </a:pPr>
            <a:r>
              <a:rPr lang="en-US" sz="3200" b="0" strike="noStrike" spc="-1">
                <a:solidFill>
                  <a:srgbClr val="000000"/>
                </a:solidFill>
                <a:latin typeface="Calibri"/>
              </a:rPr>
              <a:t>Mục đích: che dấu những đặc thù của các thiết bị phần cứng đối với người sử dụng thay vào đó làm cho người sử dụng dễ thao tác hơn.</a:t>
            </a:r>
          </a:p>
          <a:p>
            <a:pPr marL="223920" indent="-223560">
              <a:lnSpc>
                <a:spcPct val="100000"/>
              </a:lnSpc>
              <a:spcBef>
                <a:spcPts val="641"/>
              </a:spcBef>
              <a:buClr>
                <a:srgbClr val="000000"/>
              </a:buClr>
              <a:buFont typeface="Wingdings" charset="2"/>
              <a:buChar char=""/>
            </a:pPr>
            <a:r>
              <a:rPr lang="en-US" sz="3200" b="0" strike="noStrike" spc="-1">
                <a:solidFill>
                  <a:srgbClr val="000000"/>
                </a:solidFill>
                <a:latin typeface="Calibri"/>
              </a:rPr>
              <a:t>Quản lý hệ thống vào ra bao gồm:</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Thành phần quản lý bộ nhớ gồm buffering, caching, spooling</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Giao tiếp điều khiển thiết bị tổng quát</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Bộ điều khiển cho  các thiết bị phần cứng đặc biệt. Chỉ có device driver mới hiểu đến cấu trúc đặc thù của thiết bị mà nó mô tả</a:t>
            </a:r>
          </a:p>
        </p:txBody>
      </p:sp>
      <p:sp>
        <p:nvSpPr>
          <p:cNvPr id="246" name="TextShape 3"/>
          <p:cNvSpPr txBox="1"/>
          <p:nvPr/>
        </p:nvSpPr>
        <p:spPr>
          <a:xfrm>
            <a:off x="457200" y="6356520"/>
            <a:ext cx="2133360" cy="364680"/>
          </a:xfrm>
          <a:prstGeom prst="rect">
            <a:avLst/>
          </a:prstGeom>
          <a:noFill/>
          <a:ln>
            <a:noFill/>
          </a:ln>
        </p:spPr>
        <p:txBody>
          <a:bodyPr anchor="ctr">
            <a:noAutofit/>
          </a:bodyPr>
          <a:lstStyle/>
          <a:p>
            <a:pPr algn="r">
              <a:lnSpc>
                <a:spcPct val="100000"/>
              </a:lnSpc>
            </a:pPr>
            <a:r>
              <a:rPr lang="en-US" sz="1200" b="0" strike="noStrike" spc="-1">
                <a:solidFill>
                  <a:srgbClr val="8B8B8B"/>
                </a:solidFill>
                <a:latin typeface="Calibri"/>
              </a:rPr>
              <a:t>IT-FIT 2021</a:t>
            </a:r>
            <a:endParaRPr lang="en-US" sz="1200" b="0" strike="noStrike" spc="-1">
              <a:latin typeface="Times New Roman"/>
            </a:endParaRPr>
          </a:p>
        </p:txBody>
      </p:sp>
      <p:sp>
        <p:nvSpPr>
          <p:cNvPr id="247" name="TextShape 4"/>
          <p:cNvSpPr txBox="1"/>
          <p:nvPr/>
        </p:nvSpPr>
        <p:spPr>
          <a:xfrm>
            <a:off x="6553080" y="6356520"/>
            <a:ext cx="2133360" cy="364680"/>
          </a:xfrm>
          <a:prstGeom prst="rect">
            <a:avLst/>
          </a:prstGeom>
          <a:noFill/>
          <a:ln>
            <a:noFill/>
          </a:ln>
        </p:spPr>
        <p:txBody>
          <a:bodyPr anchor="ctr">
            <a:noAutofit/>
          </a:bodyPr>
          <a:lstStyle/>
          <a:p>
            <a:pPr algn="r">
              <a:lnSpc>
                <a:spcPct val="100000"/>
              </a:lnSpc>
            </a:pPr>
            <a:fld id="{D05ECD3C-98D4-4047-9A7F-FEDCFF1D4538}" type="slidenum">
              <a:rPr lang="en-US" sz="1200" b="0" strike="noStrike" spc="-1">
                <a:solidFill>
                  <a:srgbClr val="8B8B8B"/>
                </a:solidFill>
                <a:latin typeface="Calibri"/>
              </a:rPr>
              <a:t>20</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45">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fill="hold" nodeType="afterEffect">
                                  <p:stCondLst>
                                    <p:cond delay="0"/>
                                  </p:stCondLst>
                                  <p:childTnLst>
                                    <p:set>
                                      <p:cBhvr>
                                        <p:cTn id="13" dur="1" fill="hold">
                                          <p:stCondLst>
                                            <p:cond delay="0"/>
                                          </p:stCondLst>
                                        </p:cTn>
                                        <p:tgtEl>
                                          <p:spTgt spid="245">
                                            <p:txEl>
                                              <p:pRg st="3" end="3"/>
                                            </p:txEl>
                                          </p:spTgt>
                                        </p:tgtEl>
                                        <p:attrNameLst>
                                          <p:attrName>style.visibility</p:attrName>
                                        </p:attrNameLst>
                                      </p:cBhvr>
                                      <p:to>
                                        <p:strVal val="visible"/>
                                      </p:to>
                                    </p:set>
                                  </p:childTnLst>
                                </p:cTn>
                              </p:par>
                            </p:childTnLst>
                          </p:cTn>
                        </p:par>
                        <p:par>
                          <p:cTn id="14" fill="hold">
                            <p:stCondLst>
                              <p:cond delay="0"/>
                            </p:stCondLst>
                            <p:childTnLst>
                              <p:par>
                                <p:cTn id="15" presetID="1" presetClass="entr" fill="hold" nodeType="afterEffect">
                                  <p:stCondLst>
                                    <p:cond delay="0"/>
                                  </p:stCondLst>
                                  <p:childTnLst>
                                    <p:set>
                                      <p:cBhvr>
                                        <p:cTn id="16" dur="1" fill="hold">
                                          <p:stCondLst>
                                            <p:cond delay="0"/>
                                          </p:stCondLst>
                                        </p:cTn>
                                        <p:tgtEl>
                                          <p:spTgt spid="245">
                                            <p:txEl>
                                              <p:pRg st="4" end="4"/>
                                            </p:txEl>
                                          </p:spTgt>
                                        </p:tgtEl>
                                        <p:attrNameLst>
                                          <p:attrName>style.visibility</p:attrName>
                                        </p:attrNameLst>
                                      </p:cBhvr>
                                      <p:to>
                                        <p:strVal val="visible"/>
                                      </p:to>
                                    </p:set>
                                  </p:childTnLst>
                                </p:cTn>
                              </p:par>
                            </p:childTnLst>
                          </p:cTn>
                        </p:par>
                        <p:par>
                          <p:cTn id="17" fill="hold">
                            <p:stCondLst>
                              <p:cond delay="0"/>
                            </p:stCondLst>
                            <p:childTnLst>
                              <p:par>
                                <p:cTn id="18" presetID="1" presetClass="entr" fill="hold" nodeType="afterEffect">
                                  <p:stCondLst>
                                    <p:cond delay="0"/>
                                  </p:stCondLst>
                                  <p:childTnLst>
                                    <p:set>
                                      <p:cBhvr>
                                        <p:cTn id="19" dur="1" fill="hold">
                                          <p:stCondLst>
                                            <p:cond delay="0"/>
                                          </p:stCondLst>
                                        </p:cTn>
                                        <p:tgtEl>
                                          <p:spTgt spid="2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0" strike="noStrike" spc="-1">
                <a:solidFill>
                  <a:srgbClr val="000000"/>
                </a:solidFill>
                <a:latin typeface="Calibri"/>
              </a:rPr>
              <a:t>Các thành phần của hệ thống</a:t>
            </a:r>
          </a:p>
        </p:txBody>
      </p:sp>
      <p:sp>
        <p:nvSpPr>
          <p:cNvPr id="249" name="TextShape 2"/>
          <p:cNvSpPr txBox="1"/>
          <p:nvPr/>
        </p:nvSpPr>
        <p:spPr>
          <a:xfrm>
            <a:off x="457200" y="1341360"/>
            <a:ext cx="8229240" cy="4525560"/>
          </a:xfrm>
          <a:prstGeom prst="rect">
            <a:avLst/>
          </a:prstGeom>
          <a:noFill/>
          <a:ln>
            <a:noFill/>
          </a:ln>
        </p:spPr>
        <p:txBody>
          <a:bodyPr>
            <a:noAutofit/>
          </a:bodyPr>
          <a:lstStyle/>
          <a:p>
            <a:pPr>
              <a:lnSpc>
                <a:spcPct val="100000"/>
              </a:lnSpc>
              <a:spcBef>
                <a:spcPts val="641"/>
              </a:spcBef>
            </a:pPr>
            <a:r>
              <a:rPr lang="en-US" sz="3200" b="1" strike="noStrike" spc="-1">
                <a:solidFill>
                  <a:srgbClr val="000000"/>
                </a:solidFill>
                <a:latin typeface="Calibri"/>
              </a:rPr>
              <a:t>Quản lý file</a:t>
            </a:r>
            <a:endParaRPr lang="en-US" sz="3200" b="0" strike="noStrike" spc="-1">
              <a:solidFill>
                <a:srgbClr val="000000"/>
              </a:solidFill>
              <a:latin typeface="Calibri"/>
            </a:endParaRPr>
          </a:p>
          <a:p>
            <a:pPr marL="223920" indent="-223560">
              <a:lnSpc>
                <a:spcPct val="100000"/>
              </a:lnSpc>
              <a:spcBef>
                <a:spcPts val="641"/>
              </a:spcBef>
              <a:buClr>
                <a:srgbClr val="000000"/>
              </a:buClr>
              <a:buFont typeface="Wingdings" charset="2"/>
              <a:buChar char=""/>
            </a:pPr>
            <a:r>
              <a:rPr lang="en-US" sz="3200" b="0" strike="noStrike" spc="-1">
                <a:solidFill>
                  <a:srgbClr val="000000"/>
                </a:solidFill>
                <a:latin typeface="Calibri"/>
              </a:rPr>
              <a:t>Máy tính có thể lưu trữ thông tin trên nhiều loại thiết bị lưu trữ khác nhau</a:t>
            </a:r>
          </a:p>
          <a:p>
            <a:pPr marL="223920" indent="-223560">
              <a:lnSpc>
                <a:spcPct val="100000"/>
              </a:lnSpc>
              <a:spcBef>
                <a:spcPts val="641"/>
              </a:spcBef>
              <a:buClr>
                <a:srgbClr val="000000"/>
              </a:buClr>
              <a:buFont typeface="Wingdings" charset="2"/>
              <a:buChar char=""/>
            </a:pPr>
            <a:r>
              <a:rPr lang="en-US" sz="3200" b="0" strike="noStrike" spc="-1">
                <a:solidFill>
                  <a:srgbClr val="000000"/>
                </a:solidFill>
                <a:latin typeface="Calibri"/>
              </a:rPr>
              <a:t>File là đơn vị lưu trữ cơ bản nhất</a:t>
            </a:r>
          </a:p>
          <a:p>
            <a:pPr marL="223920" indent="-223560">
              <a:lnSpc>
                <a:spcPct val="100000"/>
              </a:lnSpc>
              <a:spcBef>
                <a:spcPts val="641"/>
              </a:spcBef>
              <a:buClr>
                <a:srgbClr val="000000"/>
              </a:buClr>
              <a:buFont typeface="Wingdings" charset="2"/>
              <a:buChar char=""/>
            </a:pPr>
            <a:r>
              <a:rPr lang="en-US" sz="3200" b="0" strike="noStrike" spc="-1">
                <a:solidFill>
                  <a:srgbClr val="000000"/>
                </a:solidFill>
                <a:latin typeface="Calibri"/>
              </a:rPr>
              <a:t>Nhiệm vụ của quản lý file</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Tạo, xóa một tập tin, thư mục</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Hỗ trợ các thao tác trên file và thư mục</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Ánh xạ file trên hệ thống lưu trữ phụ</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Backup hệ thống file trên các thiết bị lưu trữ</a:t>
            </a:r>
          </a:p>
        </p:txBody>
      </p:sp>
      <p:sp>
        <p:nvSpPr>
          <p:cNvPr id="250" name="TextShape 3"/>
          <p:cNvSpPr txBox="1"/>
          <p:nvPr/>
        </p:nvSpPr>
        <p:spPr>
          <a:xfrm>
            <a:off x="457200" y="6356520"/>
            <a:ext cx="2133360" cy="364680"/>
          </a:xfrm>
          <a:prstGeom prst="rect">
            <a:avLst/>
          </a:prstGeom>
          <a:noFill/>
          <a:ln>
            <a:noFill/>
          </a:ln>
        </p:spPr>
        <p:txBody>
          <a:bodyPr anchor="ctr">
            <a:noAutofit/>
          </a:bodyPr>
          <a:lstStyle/>
          <a:p>
            <a:pPr algn="r">
              <a:lnSpc>
                <a:spcPct val="100000"/>
              </a:lnSpc>
            </a:pPr>
            <a:r>
              <a:rPr lang="en-US" sz="1200" b="0" strike="noStrike" spc="-1">
                <a:solidFill>
                  <a:srgbClr val="8B8B8B"/>
                </a:solidFill>
                <a:latin typeface="Calibri"/>
              </a:rPr>
              <a:t>IT-FIT 2021</a:t>
            </a:r>
            <a:endParaRPr lang="en-US" sz="1200" b="0" strike="noStrike" spc="-1">
              <a:latin typeface="Times New Roman"/>
            </a:endParaRPr>
          </a:p>
        </p:txBody>
      </p:sp>
      <p:sp>
        <p:nvSpPr>
          <p:cNvPr id="251" name="TextShape 4"/>
          <p:cNvSpPr txBox="1"/>
          <p:nvPr/>
        </p:nvSpPr>
        <p:spPr>
          <a:xfrm>
            <a:off x="6553080" y="6356520"/>
            <a:ext cx="2133360" cy="364680"/>
          </a:xfrm>
          <a:prstGeom prst="rect">
            <a:avLst/>
          </a:prstGeom>
          <a:noFill/>
          <a:ln>
            <a:noFill/>
          </a:ln>
        </p:spPr>
        <p:txBody>
          <a:bodyPr anchor="ctr">
            <a:noAutofit/>
          </a:bodyPr>
          <a:lstStyle/>
          <a:p>
            <a:pPr algn="r">
              <a:lnSpc>
                <a:spcPct val="100000"/>
              </a:lnSpc>
            </a:pPr>
            <a:fld id="{0308C426-AA9E-4275-9AD7-9DCBB4F3E6BC}" type="slidenum">
              <a:rPr lang="en-US" sz="1200" b="0" strike="noStrike" spc="-1">
                <a:solidFill>
                  <a:srgbClr val="8B8B8B"/>
                </a:solidFill>
                <a:latin typeface="Calibri"/>
              </a:rPr>
              <a:t>21</a:t>
            </a:fld>
            <a:endParaRPr lang="en-US" sz="1200" b="0" strike="noStrike" spc="-1">
              <a:latin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0" strike="noStrike" spc="-1">
                <a:solidFill>
                  <a:srgbClr val="000000"/>
                </a:solidFill>
                <a:latin typeface="Calibri"/>
              </a:rPr>
              <a:t>Các thành phần của hệ thống</a:t>
            </a:r>
          </a:p>
        </p:txBody>
      </p:sp>
      <p:sp>
        <p:nvSpPr>
          <p:cNvPr id="253" name="TextShape 2"/>
          <p:cNvSpPr txBox="1"/>
          <p:nvPr/>
        </p:nvSpPr>
        <p:spPr>
          <a:xfrm>
            <a:off x="457200" y="1600200"/>
            <a:ext cx="8229240" cy="4525560"/>
          </a:xfrm>
          <a:prstGeom prst="rect">
            <a:avLst/>
          </a:prstGeom>
          <a:noFill/>
          <a:ln>
            <a:noFill/>
          </a:ln>
        </p:spPr>
        <p:txBody>
          <a:bodyPr>
            <a:normAutofit fontScale="90500" lnSpcReduction="10000"/>
          </a:bodyPr>
          <a:lstStyle/>
          <a:p>
            <a:pPr>
              <a:lnSpc>
                <a:spcPct val="100000"/>
              </a:lnSpc>
              <a:spcBef>
                <a:spcPts val="641"/>
              </a:spcBef>
            </a:pPr>
            <a:r>
              <a:rPr lang="en-US" sz="3200" b="1" strike="noStrike" spc="-1">
                <a:solidFill>
                  <a:srgbClr val="000000"/>
                </a:solidFill>
                <a:latin typeface="Calibri"/>
              </a:rPr>
              <a:t>Quản lý bộ nhớ lưu trữ</a:t>
            </a:r>
            <a:endParaRPr lang="en-US" sz="3200" b="0" strike="noStrike" spc="-1">
              <a:solidFill>
                <a:srgbClr val="000000"/>
              </a:solidFill>
              <a:latin typeface="Calibri"/>
            </a:endParaRPr>
          </a:p>
          <a:p>
            <a:pPr marL="223920" indent="-223560">
              <a:lnSpc>
                <a:spcPct val="100000"/>
              </a:lnSpc>
              <a:spcBef>
                <a:spcPts val="641"/>
              </a:spcBef>
              <a:buClr>
                <a:srgbClr val="000000"/>
              </a:buClr>
              <a:buFont typeface="Wingdings" charset="2"/>
              <a:buChar char=""/>
            </a:pPr>
            <a:r>
              <a:rPr lang="en-US" sz="3200" b="0" strike="noStrike" spc="-1">
                <a:solidFill>
                  <a:srgbClr val="000000"/>
                </a:solidFill>
                <a:latin typeface="Calibri"/>
              </a:rPr>
              <a:t>Chương trình được lưu trữ trên bộ nhớ phụ (đĩa từ) cho tới khi nó được nạp vào trong bộ nhớ chính và thực hiện sử dụng đĩa để chứa dữ liệu và kết quả xử lý</a:t>
            </a:r>
          </a:p>
          <a:p>
            <a:pPr marL="223920" indent="-223560">
              <a:lnSpc>
                <a:spcPct val="100000"/>
              </a:lnSpc>
              <a:spcBef>
                <a:spcPts val="641"/>
              </a:spcBef>
              <a:buClr>
                <a:srgbClr val="000000"/>
              </a:buClr>
              <a:buFont typeface="Wingdings" charset="2"/>
              <a:buChar char=""/>
            </a:pPr>
            <a:r>
              <a:rPr lang="en-US" sz="3200" b="0" strike="noStrike" spc="-1">
                <a:solidFill>
                  <a:srgbClr val="000000"/>
                </a:solidFill>
                <a:latin typeface="Calibri"/>
              </a:rPr>
              <a:t>Có thể sử dụng đĩa để chứa dữ liệu và kết quả tạm thời: bộ nhớ ảo</a:t>
            </a:r>
          </a:p>
          <a:p>
            <a:pPr marL="223920" indent="-223560">
              <a:lnSpc>
                <a:spcPct val="100000"/>
              </a:lnSpc>
              <a:spcBef>
                <a:spcPts val="641"/>
              </a:spcBef>
              <a:buClr>
                <a:srgbClr val="000000"/>
              </a:buClr>
              <a:buFont typeface="Wingdings" charset="2"/>
              <a:buChar char=""/>
            </a:pPr>
            <a:r>
              <a:rPr lang="en-US" sz="3200" b="0" strike="noStrike" spc="-1">
                <a:solidFill>
                  <a:srgbClr val="000000"/>
                </a:solidFill>
                <a:latin typeface="Calibri"/>
              </a:rPr>
              <a:t>Vai trò của HĐH trong việc quản lý đĩa </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Quản lý vùng trống trên đĩa</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Cung cấp vùng lưu trữ theo yêu cầu</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Lập lịch cho truy nhập đĩa hiệu quả</a:t>
            </a:r>
          </a:p>
        </p:txBody>
      </p:sp>
      <p:sp>
        <p:nvSpPr>
          <p:cNvPr id="254" name="TextShape 3"/>
          <p:cNvSpPr txBox="1"/>
          <p:nvPr/>
        </p:nvSpPr>
        <p:spPr>
          <a:xfrm>
            <a:off x="457200" y="6356520"/>
            <a:ext cx="2133360" cy="364680"/>
          </a:xfrm>
          <a:prstGeom prst="rect">
            <a:avLst/>
          </a:prstGeom>
          <a:noFill/>
          <a:ln>
            <a:noFill/>
          </a:ln>
        </p:spPr>
        <p:txBody>
          <a:bodyPr anchor="ctr">
            <a:noAutofit/>
          </a:bodyPr>
          <a:lstStyle/>
          <a:p>
            <a:pPr algn="r">
              <a:lnSpc>
                <a:spcPct val="100000"/>
              </a:lnSpc>
            </a:pPr>
            <a:r>
              <a:rPr lang="en-US" sz="1200" b="0" strike="noStrike" spc="-1">
                <a:solidFill>
                  <a:srgbClr val="8B8B8B"/>
                </a:solidFill>
                <a:latin typeface="Calibri"/>
              </a:rPr>
              <a:t>IT-FIT 2021</a:t>
            </a:r>
            <a:endParaRPr lang="en-US" sz="1200" b="0" strike="noStrike" spc="-1">
              <a:latin typeface="Times New Roman"/>
            </a:endParaRPr>
          </a:p>
        </p:txBody>
      </p:sp>
      <p:sp>
        <p:nvSpPr>
          <p:cNvPr id="255" name="TextShape 4"/>
          <p:cNvSpPr txBox="1"/>
          <p:nvPr/>
        </p:nvSpPr>
        <p:spPr>
          <a:xfrm>
            <a:off x="6553080" y="6356520"/>
            <a:ext cx="2133360" cy="364680"/>
          </a:xfrm>
          <a:prstGeom prst="rect">
            <a:avLst/>
          </a:prstGeom>
          <a:noFill/>
          <a:ln>
            <a:noFill/>
          </a:ln>
        </p:spPr>
        <p:txBody>
          <a:bodyPr anchor="ctr">
            <a:noAutofit/>
          </a:bodyPr>
          <a:lstStyle/>
          <a:p>
            <a:pPr algn="r">
              <a:lnSpc>
                <a:spcPct val="100000"/>
              </a:lnSpc>
            </a:pPr>
            <a:fld id="{EEBBF780-FD60-400E-887B-8845D4E12397}" type="slidenum">
              <a:rPr lang="en-US" sz="1200" b="0" strike="noStrike" spc="-1">
                <a:solidFill>
                  <a:srgbClr val="8B8B8B"/>
                </a:solidFill>
                <a:latin typeface="Calibri"/>
              </a:rPr>
              <a:t>22</a:t>
            </a:fld>
            <a:endParaRPr lang="en-US" sz="1200" b="0" strike="noStrike" spc="-1">
              <a:latin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0" strike="noStrike" spc="-1">
                <a:solidFill>
                  <a:srgbClr val="000000"/>
                </a:solidFill>
                <a:latin typeface="Calibri"/>
              </a:rPr>
              <a:t>Các thành phần của hệ thống</a:t>
            </a:r>
          </a:p>
        </p:txBody>
      </p:sp>
      <p:sp>
        <p:nvSpPr>
          <p:cNvPr id="257" name="TextShape 2"/>
          <p:cNvSpPr txBox="1"/>
          <p:nvPr/>
        </p:nvSpPr>
        <p:spPr>
          <a:xfrm>
            <a:off x="457200" y="1600200"/>
            <a:ext cx="8229240" cy="4525560"/>
          </a:xfrm>
          <a:prstGeom prst="rect">
            <a:avLst/>
          </a:prstGeom>
          <a:noFill/>
          <a:ln>
            <a:noFill/>
          </a:ln>
        </p:spPr>
        <p:txBody>
          <a:bodyPr>
            <a:normAutofit fontScale="84000" lnSpcReduction="10000"/>
          </a:bodyPr>
          <a:lstStyle/>
          <a:p>
            <a:pPr>
              <a:lnSpc>
                <a:spcPct val="100000"/>
              </a:lnSpc>
              <a:spcBef>
                <a:spcPts val="641"/>
              </a:spcBef>
            </a:pPr>
            <a:r>
              <a:rPr lang="en-US" sz="3200" b="1" strike="noStrike" spc="-1">
                <a:solidFill>
                  <a:srgbClr val="000000"/>
                </a:solidFill>
                <a:latin typeface="Calibri"/>
              </a:rPr>
              <a:t>Hệ thống trao đổi dữ liệu (hệ thống phân tán)</a:t>
            </a:r>
            <a:endParaRPr lang="en-US" sz="3200" b="0" strike="noStrike" spc="-1">
              <a:solidFill>
                <a:srgbClr val="000000"/>
              </a:solidFill>
              <a:latin typeface="Calibri"/>
            </a:endParaRPr>
          </a:p>
          <a:p>
            <a:pPr marL="223920" indent="-223560">
              <a:lnSpc>
                <a:spcPct val="100000"/>
              </a:lnSpc>
              <a:spcBef>
                <a:spcPts val="641"/>
              </a:spcBef>
              <a:buClr>
                <a:srgbClr val="000000"/>
              </a:buClr>
              <a:buFont typeface="Wingdings" charset="2"/>
              <a:buChar char=""/>
            </a:pPr>
            <a:r>
              <a:rPr lang="en-US" sz="3200" b="0" strike="noStrike" spc="-1">
                <a:solidFill>
                  <a:srgbClr val="000000"/>
                </a:solidFill>
                <a:latin typeface="Calibri"/>
              </a:rPr>
              <a:t>Hệ thống phân tán gồm tập các VXL không có đồng hồ và bộ nhớ chung. Mỗi VXL có bộ nhớ cục bộ riêng</a:t>
            </a:r>
          </a:p>
          <a:p>
            <a:pPr marL="223920" indent="-223560">
              <a:lnSpc>
                <a:spcPct val="100000"/>
              </a:lnSpc>
              <a:spcBef>
                <a:spcPts val="641"/>
              </a:spcBef>
              <a:buClr>
                <a:srgbClr val="000000"/>
              </a:buClr>
              <a:buFont typeface="Wingdings" charset="2"/>
              <a:buChar char=""/>
            </a:pPr>
            <a:r>
              <a:rPr lang="en-US" sz="3200" b="0" strike="noStrike" spc="-1">
                <a:solidFill>
                  <a:srgbClr val="000000"/>
                </a:solidFill>
                <a:latin typeface="Calibri"/>
              </a:rPr>
              <a:t>Các VXL liên kết qua các hệ thống mạng truyền thông</a:t>
            </a:r>
          </a:p>
          <a:p>
            <a:pPr marL="223920" indent="-223560">
              <a:lnSpc>
                <a:spcPct val="100000"/>
              </a:lnSpc>
              <a:spcBef>
                <a:spcPts val="641"/>
              </a:spcBef>
              <a:buClr>
                <a:srgbClr val="000000"/>
              </a:buClr>
              <a:buFont typeface="Wingdings" charset="2"/>
              <a:buChar char=""/>
            </a:pPr>
            <a:r>
              <a:rPr lang="en-US" sz="3200" b="0" strike="noStrike" spc="-1">
                <a:solidFill>
                  <a:srgbClr val="000000"/>
                </a:solidFill>
                <a:latin typeface="Calibri"/>
              </a:rPr>
              <a:t>Truyền thông được thực hiện nhờ các giao thức (FPT, HTTP, …)</a:t>
            </a:r>
          </a:p>
          <a:p>
            <a:pPr marL="223920" indent="-223560">
              <a:lnSpc>
                <a:spcPct val="100000"/>
              </a:lnSpc>
              <a:spcBef>
                <a:spcPts val="641"/>
              </a:spcBef>
              <a:buClr>
                <a:srgbClr val="000000"/>
              </a:buClr>
              <a:buFont typeface="Wingdings" charset="2"/>
              <a:buChar char=""/>
            </a:pPr>
            <a:r>
              <a:rPr lang="en-US" sz="3200" b="0" strike="noStrike" spc="-1">
                <a:solidFill>
                  <a:srgbClr val="000000"/>
                </a:solidFill>
                <a:latin typeface="Calibri"/>
              </a:rPr>
              <a:t>Hệ phân tán cho phép người sử dụng truy nhập tới các tài nguyên khác nhau</a:t>
            </a:r>
          </a:p>
          <a:p>
            <a:pPr marL="223920" indent="-223560">
              <a:lnSpc>
                <a:spcPct val="100000"/>
              </a:lnSpc>
              <a:spcBef>
                <a:spcPts val="641"/>
              </a:spcBef>
              <a:buClr>
                <a:srgbClr val="000000"/>
              </a:buClr>
              <a:buFont typeface="Wingdings" charset="2"/>
              <a:buChar char=""/>
            </a:pPr>
            <a:r>
              <a:rPr lang="en-US" sz="3200" b="0" strike="noStrike" spc="-1">
                <a:solidFill>
                  <a:srgbClr val="000000"/>
                </a:solidFill>
                <a:latin typeface="Calibri"/>
              </a:rPr>
              <a:t>Truy nhập tới tài nguyên dung chung cho phép</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Tăng tốc độ tính toán</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Tăng khả năng sẵn sang của dữ liệu</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Tăng độ tin cậy của hệ thống</a:t>
            </a:r>
          </a:p>
        </p:txBody>
      </p:sp>
      <p:sp>
        <p:nvSpPr>
          <p:cNvPr id="258" name="TextShape 3"/>
          <p:cNvSpPr txBox="1"/>
          <p:nvPr/>
        </p:nvSpPr>
        <p:spPr>
          <a:xfrm>
            <a:off x="457200" y="6356520"/>
            <a:ext cx="2133360" cy="364680"/>
          </a:xfrm>
          <a:prstGeom prst="rect">
            <a:avLst/>
          </a:prstGeom>
          <a:noFill/>
          <a:ln>
            <a:noFill/>
          </a:ln>
        </p:spPr>
        <p:txBody>
          <a:bodyPr anchor="ctr">
            <a:noAutofit/>
          </a:bodyPr>
          <a:lstStyle/>
          <a:p>
            <a:pPr algn="r">
              <a:lnSpc>
                <a:spcPct val="100000"/>
              </a:lnSpc>
            </a:pPr>
            <a:r>
              <a:rPr lang="en-US" sz="1200" b="0" strike="noStrike" spc="-1">
                <a:solidFill>
                  <a:srgbClr val="8B8B8B"/>
                </a:solidFill>
                <a:latin typeface="Calibri"/>
              </a:rPr>
              <a:t>IT-FIT 2021</a:t>
            </a:r>
            <a:endParaRPr lang="en-US" sz="1200" b="0" strike="noStrike" spc="-1">
              <a:latin typeface="Times New Roman"/>
            </a:endParaRPr>
          </a:p>
        </p:txBody>
      </p:sp>
      <p:sp>
        <p:nvSpPr>
          <p:cNvPr id="259" name="TextShape 4"/>
          <p:cNvSpPr txBox="1"/>
          <p:nvPr/>
        </p:nvSpPr>
        <p:spPr>
          <a:xfrm>
            <a:off x="6553080" y="6356520"/>
            <a:ext cx="2133360" cy="364680"/>
          </a:xfrm>
          <a:prstGeom prst="rect">
            <a:avLst/>
          </a:prstGeom>
          <a:noFill/>
          <a:ln>
            <a:noFill/>
          </a:ln>
        </p:spPr>
        <p:txBody>
          <a:bodyPr anchor="ctr">
            <a:noAutofit/>
          </a:bodyPr>
          <a:lstStyle/>
          <a:p>
            <a:pPr algn="r">
              <a:lnSpc>
                <a:spcPct val="100000"/>
              </a:lnSpc>
            </a:pPr>
            <a:fld id="{21295C28-21B4-459B-8725-EABE0FE0E8ED}" type="slidenum">
              <a:rPr lang="en-US" sz="1200" b="0" strike="noStrike" spc="-1">
                <a:solidFill>
                  <a:srgbClr val="8B8B8B"/>
                </a:solidFill>
                <a:latin typeface="Calibri"/>
              </a:rPr>
              <a:t>23</a:t>
            </a:fld>
            <a:endParaRPr lang="en-US" sz="1200" b="0" strike="noStrike" spc="-1">
              <a:latin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0" strike="noStrike" spc="-1">
                <a:solidFill>
                  <a:srgbClr val="000000"/>
                </a:solidFill>
                <a:latin typeface="Calibri"/>
              </a:rPr>
              <a:t>Các thành phần của hệ thống</a:t>
            </a:r>
          </a:p>
        </p:txBody>
      </p:sp>
      <p:sp>
        <p:nvSpPr>
          <p:cNvPr id="261" name="TextShape 2"/>
          <p:cNvSpPr txBox="1"/>
          <p:nvPr/>
        </p:nvSpPr>
        <p:spPr>
          <a:xfrm>
            <a:off x="457200" y="1600200"/>
            <a:ext cx="8229240" cy="4525560"/>
          </a:xfrm>
          <a:prstGeom prst="rect">
            <a:avLst/>
          </a:prstGeom>
          <a:noFill/>
          <a:ln>
            <a:noFill/>
          </a:ln>
        </p:spPr>
        <p:txBody>
          <a:bodyPr>
            <a:normAutofit fontScale="85500" lnSpcReduction="10000"/>
          </a:bodyPr>
          <a:lstStyle/>
          <a:p>
            <a:pPr>
              <a:lnSpc>
                <a:spcPct val="100000"/>
              </a:lnSpc>
              <a:spcBef>
                <a:spcPts val="641"/>
              </a:spcBef>
            </a:pPr>
            <a:r>
              <a:rPr lang="en-US" sz="3200" b="1" strike="noStrike" spc="-1">
                <a:solidFill>
                  <a:srgbClr val="000000"/>
                </a:solidFill>
                <a:latin typeface="Calibri"/>
              </a:rPr>
              <a:t>Bảo vệ hệ thống</a:t>
            </a:r>
            <a:endParaRPr lang="en-US" sz="3200" b="0" strike="noStrike" spc="-1">
              <a:solidFill>
                <a:srgbClr val="000000"/>
              </a:solidFill>
              <a:latin typeface="Calibri"/>
            </a:endParaRPr>
          </a:p>
          <a:p>
            <a:pPr marL="223920" indent="-223560">
              <a:lnSpc>
                <a:spcPct val="100000"/>
              </a:lnSpc>
              <a:spcBef>
                <a:spcPts val="641"/>
              </a:spcBef>
              <a:buClr>
                <a:srgbClr val="000000"/>
              </a:buClr>
              <a:buFont typeface="Wingdings" charset="2"/>
              <a:buChar char=""/>
            </a:pPr>
            <a:r>
              <a:rPr lang="en-US" sz="3200" b="0" strike="noStrike" spc="-1">
                <a:solidFill>
                  <a:srgbClr val="000000"/>
                </a:solidFill>
                <a:latin typeface="Calibri"/>
              </a:rPr>
              <a:t>Hệ thống nhiều người dung đồng thời </a:t>
            </a:r>
            <a:r>
              <a:rPr lang="en-US" sz="3200" b="0" strike="noStrike" spc="-1">
                <a:solidFill>
                  <a:srgbClr val="000000"/>
                </a:solidFill>
                <a:latin typeface="Wingdings"/>
              </a:rPr>
              <a:t></a:t>
            </a:r>
            <a:r>
              <a:rPr lang="en-US" sz="3200" b="0" strike="noStrike" spc="-1">
                <a:solidFill>
                  <a:srgbClr val="000000"/>
                </a:solidFill>
                <a:latin typeface="Calibri"/>
              </a:rPr>
              <a:t> các tiến trình phải được bảo vệ từ các sự hoạt động của tiến trình khác.</a:t>
            </a:r>
          </a:p>
          <a:p>
            <a:pPr marL="223920" indent="-223560">
              <a:lnSpc>
                <a:spcPct val="100000"/>
              </a:lnSpc>
              <a:spcBef>
                <a:spcPts val="641"/>
              </a:spcBef>
              <a:buClr>
                <a:srgbClr val="000000"/>
              </a:buClr>
              <a:buFont typeface="Wingdings" charset="2"/>
              <a:buChar char=""/>
            </a:pPr>
            <a:r>
              <a:rPr lang="en-US" sz="3200" b="0" strike="noStrike" spc="-1">
                <a:solidFill>
                  <a:srgbClr val="000000"/>
                </a:solidFill>
                <a:latin typeface="Calibri"/>
              </a:rPr>
              <a:t>Bảo vệ là cơ chế kiểm soát truy nhập của chương trình, tiến trình hay người dung tới hệ thống hoặc các tài nguyên người dung.</a:t>
            </a:r>
          </a:p>
          <a:p>
            <a:pPr marL="223920" indent="-223560">
              <a:lnSpc>
                <a:spcPct val="100000"/>
              </a:lnSpc>
              <a:spcBef>
                <a:spcPts val="641"/>
              </a:spcBef>
              <a:buClr>
                <a:srgbClr val="000000"/>
              </a:buClr>
              <a:buFont typeface="Wingdings" charset="2"/>
              <a:buChar char=""/>
            </a:pPr>
            <a:r>
              <a:rPr lang="en-US" sz="3200" b="0" strike="noStrike" spc="-1">
                <a:solidFill>
                  <a:srgbClr val="000000"/>
                </a:solidFill>
                <a:latin typeface="Calibri"/>
              </a:rPr>
              <a:t>Cơ chế bảo vệ đòi hỏi:</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Phân biệt giữa sử dụng hợp pháp và không hợp pháp</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Xác lập các kiểm soát được áp đặt</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Cung cấp các phương tiện ép buộc</a:t>
            </a:r>
          </a:p>
        </p:txBody>
      </p:sp>
      <p:sp>
        <p:nvSpPr>
          <p:cNvPr id="262" name="TextShape 3"/>
          <p:cNvSpPr txBox="1"/>
          <p:nvPr/>
        </p:nvSpPr>
        <p:spPr>
          <a:xfrm>
            <a:off x="457200" y="6356520"/>
            <a:ext cx="2133360" cy="364680"/>
          </a:xfrm>
          <a:prstGeom prst="rect">
            <a:avLst/>
          </a:prstGeom>
          <a:noFill/>
          <a:ln>
            <a:noFill/>
          </a:ln>
        </p:spPr>
        <p:txBody>
          <a:bodyPr anchor="ctr">
            <a:noAutofit/>
          </a:bodyPr>
          <a:lstStyle/>
          <a:p>
            <a:pPr algn="r">
              <a:lnSpc>
                <a:spcPct val="100000"/>
              </a:lnSpc>
            </a:pPr>
            <a:r>
              <a:rPr lang="en-US" sz="1200" b="0" strike="noStrike" spc="-1">
                <a:solidFill>
                  <a:srgbClr val="8B8B8B"/>
                </a:solidFill>
                <a:latin typeface="Calibri"/>
              </a:rPr>
              <a:t>IT-FIT 2021</a:t>
            </a:r>
            <a:endParaRPr lang="en-US" sz="1200" b="0" strike="noStrike" spc="-1">
              <a:latin typeface="Times New Roman"/>
            </a:endParaRPr>
          </a:p>
        </p:txBody>
      </p:sp>
      <p:sp>
        <p:nvSpPr>
          <p:cNvPr id="263" name="TextShape 4"/>
          <p:cNvSpPr txBox="1"/>
          <p:nvPr/>
        </p:nvSpPr>
        <p:spPr>
          <a:xfrm>
            <a:off x="6553080" y="6356520"/>
            <a:ext cx="2133360" cy="364680"/>
          </a:xfrm>
          <a:prstGeom prst="rect">
            <a:avLst/>
          </a:prstGeom>
          <a:noFill/>
          <a:ln>
            <a:noFill/>
          </a:ln>
        </p:spPr>
        <p:txBody>
          <a:bodyPr anchor="ctr">
            <a:noAutofit/>
          </a:bodyPr>
          <a:lstStyle/>
          <a:p>
            <a:pPr algn="r">
              <a:lnSpc>
                <a:spcPct val="100000"/>
              </a:lnSpc>
            </a:pPr>
            <a:fld id="{F567D036-D423-4348-A1FF-49D880B2E55D}" type="slidenum">
              <a:rPr lang="en-US" sz="1200" b="0" strike="noStrike" spc="-1">
                <a:solidFill>
                  <a:srgbClr val="8B8B8B"/>
                </a:solidFill>
                <a:latin typeface="Calibri"/>
              </a:rPr>
              <a:t>24</a:t>
            </a:fld>
            <a:endParaRPr lang="en-US" sz="1200" b="0" strike="noStrike" spc="-1">
              <a:latin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0" strike="noStrike" spc="-1">
                <a:solidFill>
                  <a:srgbClr val="000000"/>
                </a:solidFill>
                <a:latin typeface="Calibri"/>
              </a:rPr>
              <a:t>Các thành phần của hệ thống</a:t>
            </a:r>
          </a:p>
        </p:txBody>
      </p:sp>
      <p:sp>
        <p:nvSpPr>
          <p:cNvPr id="265" name="TextShape 2"/>
          <p:cNvSpPr txBox="1"/>
          <p:nvPr/>
        </p:nvSpPr>
        <p:spPr>
          <a:xfrm>
            <a:off x="457200" y="1600200"/>
            <a:ext cx="8229240" cy="4525560"/>
          </a:xfrm>
          <a:prstGeom prst="rect">
            <a:avLst/>
          </a:prstGeom>
          <a:noFill/>
          <a:ln>
            <a:noFill/>
          </a:ln>
        </p:spPr>
        <p:txBody>
          <a:bodyPr>
            <a:normAutofit fontScale="88500"/>
          </a:bodyPr>
          <a:lstStyle/>
          <a:p>
            <a:pPr>
              <a:lnSpc>
                <a:spcPct val="100000"/>
              </a:lnSpc>
              <a:spcBef>
                <a:spcPts val="641"/>
              </a:spcBef>
            </a:pPr>
            <a:r>
              <a:rPr lang="en-US" sz="3200" b="1" strike="noStrike" spc="-1">
                <a:solidFill>
                  <a:srgbClr val="000000"/>
                </a:solidFill>
                <a:latin typeface="Calibri"/>
              </a:rPr>
              <a:t>Giao diện người dùng</a:t>
            </a:r>
            <a:endParaRPr lang="en-US" sz="3200" b="0" strike="noStrike" spc="-1">
              <a:solidFill>
                <a:srgbClr val="000000"/>
              </a:solidFill>
              <a:latin typeface="Calibri"/>
            </a:endParaRPr>
          </a:p>
          <a:p>
            <a:pPr marL="223920" indent="-223560">
              <a:lnSpc>
                <a:spcPct val="100000"/>
              </a:lnSpc>
              <a:spcBef>
                <a:spcPts val="641"/>
              </a:spcBef>
              <a:buClr>
                <a:srgbClr val="000000"/>
              </a:buClr>
              <a:buFont typeface="Wingdings" charset="2"/>
              <a:buChar char=""/>
            </a:pPr>
            <a:r>
              <a:rPr lang="en-US" sz="3200" b="0" strike="noStrike" spc="-1">
                <a:solidFill>
                  <a:srgbClr val="000000"/>
                </a:solidFill>
                <a:latin typeface="Calibri"/>
              </a:rPr>
              <a:t>Thực hiện câu lệnh người dùng. Các câu lệnh được cung cấp cho HĐH bởi các câu lệnh điều khiển nhằm</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Tạo và quản lý tiến trình</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Quản lý bộ nhớ chính, bộ nhớ lưu trữ</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Truy nhập hệ thống file</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Bảo vệ</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Hệ thống mạng</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a:t>
            </a:r>
          </a:p>
          <a:p>
            <a:pPr marL="223920" indent="-223560">
              <a:lnSpc>
                <a:spcPct val="100000"/>
              </a:lnSpc>
              <a:spcBef>
                <a:spcPts val="641"/>
              </a:spcBef>
              <a:buClr>
                <a:srgbClr val="000000"/>
              </a:buClr>
              <a:buFont typeface="Wingdings" charset="2"/>
              <a:buChar char=""/>
            </a:pPr>
            <a:r>
              <a:rPr lang="en-US" sz="3200" b="0" strike="noStrike" spc="-1">
                <a:solidFill>
                  <a:srgbClr val="000000"/>
                </a:solidFill>
                <a:latin typeface="Calibri"/>
              </a:rPr>
              <a:t>Giao diện người dùng có thể là dòng lệnh hay thân thiện hơn nhờ dung giao diện đồ họa</a:t>
            </a:r>
          </a:p>
        </p:txBody>
      </p:sp>
      <p:sp>
        <p:nvSpPr>
          <p:cNvPr id="266" name="TextShape 3"/>
          <p:cNvSpPr txBox="1"/>
          <p:nvPr/>
        </p:nvSpPr>
        <p:spPr>
          <a:xfrm>
            <a:off x="457200" y="6356520"/>
            <a:ext cx="2133360" cy="364680"/>
          </a:xfrm>
          <a:prstGeom prst="rect">
            <a:avLst/>
          </a:prstGeom>
          <a:noFill/>
          <a:ln>
            <a:noFill/>
          </a:ln>
        </p:spPr>
        <p:txBody>
          <a:bodyPr anchor="ctr">
            <a:noAutofit/>
          </a:bodyPr>
          <a:lstStyle/>
          <a:p>
            <a:pPr algn="r">
              <a:lnSpc>
                <a:spcPct val="100000"/>
              </a:lnSpc>
            </a:pPr>
            <a:r>
              <a:rPr lang="en-US" sz="1200" b="0" strike="noStrike" spc="-1">
                <a:solidFill>
                  <a:srgbClr val="8B8B8B"/>
                </a:solidFill>
                <a:latin typeface="Calibri"/>
              </a:rPr>
              <a:t>IT-FIT 2021</a:t>
            </a:r>
            <a:endParaRPr lang="en-US" sz="1200" b="0" strike="noStrike" spc="-1">
              <a:latin typeface="Times New Roman"/>
            </a:endParaRPr>
          </a:p>
        </p:txBody>
      </p:sp>
      <p:sp>
        <p:nvSpPr>
          <p:cNvPr id="267" name="TextShape 4"/>
          <p:cNvSpPr txBox="1"/>
          <p:nvPr/>
        </p:nvSpPr>
        <p:spPr>
          <a:xfrm>
            <a:off x="6553080" y="6356520"/>
            <a:ext cx="2133360" cy="364680"/>
          </a:xfrm>
          <a:prstGeom prst="rect">
            <a:avLst/>
          </a:prstGeom>
          <a:noFill/>
          <a:ln>
            <a:noFill/>
          </a:ln>
        </p:spPr>
        <p:txBody>
          <a:bodyPr anchor="ctr">
            <a:noAutofit/>
          </a:bodyPr>
          <a:lstStyle/>
          <a:p>
            <a:pPr algn="r">
              <a:lnSpc>
                <a:spcPct val="100000"/>
              </a:lnSpc>
            </a:pPr>
            <a:fld id="{9EDE3607-638E-4F9A-B939-A7B34020565E}" type="slidenum">
              <a:rPr lang="en-US" sz="1200" b="0" strike="noStrike" spc="-1">
                <a:solidFill>
                  <a:srgbClr val="8B8B8B"/>
                </a:solidFill>
                <a:latin typeface="Calibri"/>
              </a:rPr>
              <a:t>25</a:t>
            </a:fld>
            <a:endParaRPr lang="en-US" sz="1200" b="0" strike="noStrike" spc="-1">
              <a:latin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0" strike="noStrike" spc="-1">
                <a:solidFill>
                  <a:srgbClr val="000000"/>
                </a:solidFill>
                <a:latin typeface="Calibri"/>
              </a:rPr>
              <a:t>Cấu trúc hệ điều hành</a:t>
            </a:r>
          </a:p>
        </p:txBody>
      </p:sp>
      <p:sp>
        <p:nvSpPr>
          <p:cNvPr id="269" name="TextShape 2"/>
          <p:cNvSpPr txBox="1"/>
          <p:nvPr/>
        </p:nvSpPr>
        <p:spPr>
          <a:xfrm>
            <a:off x="457200" y="1600200"/>
            <a:ext cx="8229240" cy="4525560"/>
          </a:xfrm>
          <a:prstGeom prst="rect">
            <a:avLst/>
          </a:prstGeom>
          <a:noFill/>
          <a:ln>
            <a:noFill/>
          </a:ln>
        </p:spPr>
        <p:txBody>
          <a:bodyPr>
            <a:normAutofit fontScale="91500" lnSpcReduction="10000"/>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Dịch vụ hệ điều hành</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Thi hành chương trình </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Thao tác nhập xuất</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Thao tác trên hệ thống tập tin</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Truyền thông</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Phát hiện lỗi</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Cung cấp tài nguyên</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Thống kê báo cáo</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Bảo vệ</a:t>
            </a:r>
          </a:p>
        </p:txBody>
      </p:sp>
      <p:sp>
        <p:nvSpPr>
          <p:cNvPr id="270" name="TextShape 3"/>
          <p:cNvSpPr txBox="1"/>
          <p:nvPr/>
        </p:nvSpPr>
        <p:spPr>
          <a:xfrm>
            <a:off x="457200" y="6356520"/>
            <a:ext cx="2133360" cy="364680"/>
          </a:xfrm>
          <a:prstGeom prst="rect">
            <a:avLst/>
          </a:prstGeom>
          <a:noFill/>
          <a:ln>
            <a:noFill/>
          </a:ln>
        </p:spPr>
        <p:txBody>
          <a:bodyPr anchor="ctr">
            <a:noAutofit/>
          </a:bodyPr>
          <a:lstStyle/>
          <a:p>
            <a:pPr algn="r">
              <a:lnSpc>
                <a:spcPct val="100000"/>
              </a:lnSpc>
            </a:pPr>
            <a:r>
              <a:rPr lang="en-US" sz="1200" b="0" strike="noStrike" spc="-1">
                <a:solidFill>
                  <a:srgbClr val="8B8B8B"/>
                </a:solidFill>
                <a:latin typeface="Calibri"/>
              </a:rPr>
              <a:t>IT-FIT 2021</a:t>
            </a:r>
            <a:endParaRPr lang="en-US" sz="1200" b="0" strike="noStrike" spc="-1">
              <a:latin typeface="Times New Roman"/>
            </a:endParaRPr>
          </a:p>
        </p:txBody>
      </p:sp>
      <p:sp>
        <p:nvSpPr>
          <p:cNvPr id="271" name="TextShape 4"/>
          <p:cNvSpPr txBox="1"/>
          <p:nvPr/>
        </p:nvSpPr>
        <p:spPr>
          <a:xfrm>
            <a:off x="6553080" y="6356520"/>
            <a:ext cx="2133360" cy="364680"/>
          </a:xfrm>
          <a:prstGeom prst="rect">
            <a:avLst/>
          </a:prstGeom>
          <a:noFill/>
          <a:ln>
            <a:noFill/>
          </a:ln>
        </p:spPr>
        <p:txBody>
          <a:bodyPr anchor="ctr">
            <a:noAutofit/>
          </a:bodyPr>
          <a:lstStyle/>
          <a:p>
            <a:pPr algn="r">
              <a:lnSpc>
                <a:spcPct val="100000"/>
              </a:lnSpc>
            </a:pPr>
            <a:fld id="{08487F9B-825E-43B7-9A80-1E6F091984EB}" type="slidenum">
              <a:rPr lang="en-US" sz="1200" b="0" strike="noStrike" spc="-1">
                <a:solidFill>
                  <a:srgbClr val="8B8B8B"/>
                </a:solidFill>
                <a:latin typeface="Calibri"/>
              </a:rPr>
              <a:t>26</a:t>
            </a:fld>
            <a:endParaRPr lang="en-US" sz="1200" b="0" strike="noStrike" spc="-1">
              <a:latin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0" strike="noStrike" spc="-1">
                <a:solidFill>
                  <a:srgbClr val="000000"/>
                </a:solidFill>
                <a:latin typeface="Calibri"/>
              </a:rPr>
              <a:t>Sự phát triển của hệ điều hành</a:t>
            </a:r>
          </a:p>
        </p:txBody>
      </p:sp>
      <p:sp>
        <p:nvSpPr>
          <p:cNvPr id="273" name="TextShape 2"/>
          <p:cNvSpPr txBox="1"/>
          <p:nvPr/>
        </p:nvSpPr>
        <p:spPr>
          <a:xfrm>
            <a:off x="457200" y="6356520"/>
            <a:ext cx="2133360" cy="364680"/>
          </a:xfrm>
          <a:prstGeom prst="rect">
            <a:avLst/>
          </a:prstGeom>
          <a:noFill/>
          <a:ln>
            <a:noFill/>
          </a:ln>
        </p:spPr>
        <p:txBody>
          <a:bodyPr anchor="ctr">
            <a:noAutofit/>
          </a:bodyPr>
          <a:lstStyle/>
          <a:p>
            <a:pPr algn="r">
              <a:lnSpc>
                <a:spcPct val="100000"/>
              </a:lnSpc>
            </a:pPr>
            <a:r>
              <a:rPr lang="en-US" sz="1200" b="0" strike="noStrike" spc="-1">
                <a:solidFill>
                  <a:srgbClr val="8B8B8B"/>
                </a:solidFill>
                <a:latin typeface="Calibri"/>
              </a:rPr>
              <a:t>IT-FIT 2021</a:t>
            </a:r>
            <a:endParaRPr lang="en-US" sz="1200" b="0" strike="noStrike" spc="-1">
              <a:latin typeface="Times New Roman"/>
            </a:endParaRPr>
          </a:p>
        </p:txBody>
      </p:sp>
      <p:sp>
        <p:nvSpPr>
          <p:cNvPr id="274"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BCFED651-3082-4BD8-A236-71621FAE7E58}" type="slidenum">
              <a:rPr lang="en-US" sz="1200" b="0" strike="noStrike" spc="-1">
                <a:solidFill>
                  <a:srgbClr val="8B8B8B"/>
                </a:solidFill>
                <a:latin typeface="Calibri"/>
              </a:rPr>
              <a:t>27</a:t>
            </a:fld>
            <a:endParaRPr lang="en-US" sz="1200" b="0" strike="noStrike" spc="-1">
              <a:latin typeface="Times New Roman"/>
            </a:endParaRPr>
          </a:p>
        </p:txBody>
      </p:sp>
      <p:grpSp>
        <p:nvGrpSpPr>
          <p:cNvPr id="275" name="Group 4"/>
          <p:cNvGrpSpPr/>
          <p:nvPr/>
        </p:nvGrpSpPr>
        <p:grpSpPr>
          <a:xfrm>
            <a:off x="2057400" y="2153880"/>
            <a:ext cx="5469120" cy="3418200"/>
            <a:chOff x="2057400" y="2153880"/>
            <a:chExt cx="5469120" cy="3418200"/>
          </a:xfrm>
        </p:grpSpPr>
        <p:sp>
          <p:nvSpPr>
            <p:cNvPr id="276" name="CustomShape 5"/>
            <p:cNvSpPr/>
            <p:nvPr/>
          </p:nvSpPr>
          <p:spPr>
            <a:xfrm>
              <a:off x="2057400" y="2153880"/>
              <a:ext cx="5469120" cy="3418200"/>
            </a:xfrm>
            <a:prstGeom prst="swooshArrow">
              <a:avLst>
                <a:gd name="adj1" fmla="val 25000"/>
                <a:gd name="adj2" fmla="val 25000"/>
              </a:avLst>
            </a:prstGeom>
            <a:solidFill>
              <a:schemeClr val="accent1">
                <a:tint val="40000"/>
                <a:hueOff val="0"/>
                <a:satOff val="0"/>
                <a:lumOff val="0"/>
                <a:alphaOff val="0"/>
              </a:schemeClr>
            </a:solidFill>
            <a:ln>
              <a:solidFill>
                <a:schemeClr val="accent1">
                  <a:lumMod val="75000"/>
                </a:schemeClr>
              </a:solidFill>
            </a:ln>
            <a:effectLst>
              <a:outerShdw blurRad="40000" dist="23040" dir="5400000" rotWithShape="0">
                <a:srgbClr val="000000">
                  <a:alpha val="35000"/>
                </a:srgbClr>
              </a:outerShdw>
            </a:effectLst>
          </p:spPr>
          <p:style>
            <a:lnRef idx="0">
              <a:scrgbClr r="0" g="0" b="0"/>
            </a:lnRef>
            <a:fillRef idx="0">
              <a:scrgbClr r="0" g="0" b="0"/>
            </a:fillRef>
            <a:effectRef idx="2">
              <a:scrgbClr r="0" g="0" b="0"/>
            </a:effectRef>
            <a:fontRef idx="minor"/>
          </p:style>
        </p:sp>
        <p:sp>
          <p:nvSpPr>
            <p:cNvPr id="277" name="CustomShape 6"/>
            <p:cNvSpPr/>
            <p:nvPr/>
          </p:nvSpPr>
          <p:spPr>
            <a:xfrm>
              <a:off x="2312640" y="4695840"/>
              <a:ext cx="125280" cy="12528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a:gradFill>
            <a:ln>
              <a:noFill/>
            </a:ln>
            <a:effectLst>
              <a:outerShdw blurRad="40000" dist="23040" dir="5400000" rotWithShape="0">
                <a:srgbClr val="000000">
                  <a:alpha val="35000"/>
                </a:srgbClr>
              </a:outerShdw>
            </a:effectLst>
          </p:spPr>
          <p:style>
            <a:lnRef idx="0">
              <a:scrgbClr r="0" g="0" b="0"/>
            </a:lnRef>
            <a:fillRef idx="0">
              <a:scrgbClr r="0" g="0" b="0"/>
            </a:fillRef>
            <a:effectRef idx="2">
              <a:scrgbClr r="0" g="0" b="0"/>
            </a:effectRef>
            <a:fontRef idx="minor"/>
          </p:style>
        </p:sp>
        <p:sp>
          <p:nvSpPr>
            <p:cNvPr id="278" name="CustomShape 7"/>
            <p:cNvSpPr/>
            <p:nvPr/>
          </p:nvSpPr>
          <p:spPr>
            <a:xfrm>
              <a:off x="2193480" y="4957560"/>
              <a:ext cx="1298520" cy="415800"/>
            </a:xfrm>
            <a:prstGeom prst="rect">
              <a:avLst/>
            </a:prstGeom>
            <a:noFill/>
            <a:ln>
              <a:noFill/>
            </a:ln>
          </p:spPr>
          <p:style>
            <a:lnRef idx="0">
              <a:scrgbClr r="0" g="0" b="0"/>
            </a:lnRef>
            <a:fillRef idx="0">
              <a:scrgbClr r="0" g="0" b="0"/>
            </a:fillRef>
            <a:effectRef idx="0">
              <a:scrgbClr r="0" g="0" b="0"/>
            </a:effectRef>
            <a:fontRef idx="minor"/>
          </p:style>
          <p:txBody>
            <a:bodyPr lIns="66600" tIns="0" rIns="0" bIns="0">
              <a:noAutofit/>
            </a:bodyPr>
            <a:lstStyle/>
            <a:p>
              <a:pPr>
                <a:lnSpc>
                  <a:spcPct val="90000"/>
                </a:lnSpc>
                <a:spcAft>
                  <a:spcPts val="629"/>
                </a:spcAft>
              </a:pPr>
              <a:r>
                <a:rPr lang="en-US" sz="1800" b="0" strike="noStrike" spc="-1">
                  <a:solidFill>
                    <a:srgbClr val="000000"/>
                  </a:solidFill>
                  <a:latin typeface="Calibri"/>
                </a:rPr>
                <a:t>Serial Processing</a:t>
              </a:r>
              <a:endParaRPr lang="en-US" sz="1800" b="0" strike="noStrike" spc="-1">
                <a:latin typeface="Arial"/>
              </a:endParaRPr>
            </a:p>
          </p:txBody>
        </p:sp>
        <p:sp>
          <p:nvSpPr>
            <p:cNvPr id="279" name="CustomShape 8"/>
            <p:cNvSpPr/>
            <p:nvPr/>
          </p:nvSpPr>
          <p:spPr>
            <a:xfrm>
              <a:off x="3201120" y="3900960"/>
              <a:ext cx="218520" cy="21852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a:gradFill>
            <a:ln>
              <a:noFill/>
            </a:ln>
            <a:effectLst>
              <a:outerShdw blurRad="40000" dist="23040" dir="5400000" rotWithShape="0">
                <a:srgbClr val="000000">
                  <a:alpha val="35000"/>
                </a:srgbClr>
              </a:outerShdw>
            </a:effectLst>
          </p:spPr>
          <p:style>
            <a:lnRef idx="0">
              <a:scrgbClr r="0" g="0" b="0"/>
            </a:lnRef>
            <a:fillRef idx="0">
              <a:scrgbClr r="0" g="0" b="0"/>
            </a:fillRef>
            <a:effectRef idx="2">
              <a:scrgbClr r="0" g="0" b="0"/>
            </a:effectRef>
            <a:fontRef idx="minor"/>
          </p:style>
        </p:sp>
        <p:sp>
          <p:nvSpPr>
            <p:cNvPr id="280" name="CustomShape 9"/>
            <p:cNvSpPr/>
            <p:nvPr/>
          </p:nvSpPr>
          <p:spPr>
            <a:xfrm>
              <a:off x="3174840" y="4225320"/>
              <a:ext cx="1148400" cy="623520"/>
            </a:xfrm>
            <a:prstGeom prst="rect">
              <a:avLst/>
            </a:prstGeom>
            <a:noFill/>
            <a:ln>
              <a:noFill/>
            </a:ln>
          </p:spPr>
          <p:style>
            <a:lnRef idx="0">
              <a:scrgbClr r="0" g="0" b="0"/>
            </a:lnRef>
            <a:fillRef idx="0">
              <a:scrgbClr r="0" g="0" b="0"/>
            </a:fillRef>
            <a:effectRef idx="0">
              <a:scrgbClr r="0" g="0" b="0"/>
            </a:effectRef>
            <a:fontRef idx="minor"/>
          </p:style>
          <p:txBody>
            <a:bodyPr lIns="115920" tIns="0" rIns="0" bIns="0">
              <a:noAutofit/>
            </a:bodyPr>
            <a:lstStyle/>
            <a:p>
              <a:pPr>
                <a:lnSpc>
                  <a:spcPct val="90000"/>
                </a:lnSpc>
                <a:spcAft>
                  <a:spcPts val="629"/>
                </a:spcAft>
              </a:pPr>
              <a:r>
                <a:rPr lang="en-US" sz="1800" b="0" strike="noStrike" spc="-1">
                  <a:solidFill>
                    <a:srgbClr val="000000"/>
                  </a:solidFill>
                  <a:latin typeface="Calibri"/>
                </a:rPr>
                <a:t>Simple Batch Systems</a:t>
              </a:r>
              <a:endParaRPr lang="en-US" sz="1800" b="0" strike="noStrike" spc="-1">
                <a:latin typeface="Arial"/>
              </a:endParaRPr>
            </a:p>
          </p:txBody>
        </p:sp>
        <p:sp>
          <p:nvSpPr>
            <p:cNvPr id="281" name="CustomShape 10"/>
            <p:cNvSpPr/>
            <p:nvPr/>
          </p:nvSpPr>
          <p:spPr>
            <a:xfrm>
              <a:off x="4336200" y="3314880"/>
              <a:ext cx="289440" cy="28944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a:gradFill>
            <a:ln>
              <a:noFill/>
            </a:ln>
            <a:effectLst>
              <a:outerShdw blurRad="40000" dist="23040" dir="5400000" rotWithShape="0">
                <a:srgbClr val="000000">
                  <a:alpha val="35000"/>
                </a:srgbClr>
              </a:outerShdw>
            </a:effectLst>
          </p:spPr>
          <p:style>
            <a:lnRef idx="0">
              <a:scrgbClr r="0" g="0" b="0"/>
            </a:lnRef>
            <a:fillRef idx="0">
              <a:scrgbClr r="0" g="0" b="0"/>
            </a:fillRef>
            <a:effectRef idx="2">
              <a:scrgbClr r="0" g="0" b="0"/>
            </a:effectRef>
            <a:fontRef idx="minor"/>
          </p:style>
        </p:sp>
        <p:sp>
          <p:nvSpPr>
            <p:cNvPr id="282" name="CustomShape 11"/>
            <p:cNvSpPr/>
            <p:nvPr/>
          </p:nvSpPr>
          <p:spPr>
            <a:xfrm>
              <a:off x="3784680" y="3743640"/>
              <a:ext cx="2037960" cy="550080"/>
            </a:xfrm>
            <a:prstGeom prst="rect">
              <a:avLst/>
            </a:prstGeom>
            <a:noFill/>
            <a:ln>
              <a:noFill/>
            </a:ln>
          </p:spPr>
          <p:style>
            <a:lnRef idx="0">
              <a:scrgbClr r="0" g="0" b="0"/>
            </a:lnRef>
            <a:fillRef idx="0">
              <a:scrgbClr r="0" g="0" b="0"/>
            </a:fillRef>
            <a:effectRef idx="0">
              <a:scrgbClr r="0" g="0" b="0"/>
            </a:effectRef>
            <a:fontRef idx="minor"/>
          </p:style>
          <p:txBody>
            <a:bodyPr lIns="153720" tIns="0" rIns="0" bIns="0">
              <a:noAutofit/>
            </a:bodyPr>
            <a:lstStyle/>
            <a:p>
              <a:pPr>
                <a:lnSpc>
                  <a:spcPct val="90000"/>
                </a:lnSpc>
                <a:spcAft>
                  <a:spcPts val="629"/>
                </a:spcAft>
              </a:pPr>
              <a:r>
                <a:rPr lang="en-US" sz="1800" b="0" strike="noStrike" spc="-1">
                  <a:solidFill>
                    <a:srgbClr val="000000"/>
                  </a:solidFill>
                  <a:latin typeface="Calibri"/>
                </a:rPr>
                <a:t>Multiprogrammed Batch Systems</a:t>
              </a:r>
              <a:endParaRPr lang="en-US" sz="1800" b="0" strike="noStrike" spc="-1">
                <a:latin typeface="Arial"/>
              </a:endParaRPr>
            </a:p>
          </p:txBody>
        </p:sp>
        <p:sp>
          <p:nvSpPr>
            <p:cNvPr id="283" name="CustomShape 12"/>
            <p:cNvSpPr/>
            <p:nvPr/>
          </p:nvSpPr>
          <p:spPr>
            <a:xfrm>
              <a:off x="5572440" y="2927160"/>
              <a:ext cx="388080" cy="38808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a:gradFill>
            <a:ln>
              <a:noFill/>
            </a:ln>
            <a:effectLst>
              <a:outerShdw blurRad="40000" dist="23040" dir="5400000" rotWithShape="0">
                <a:srgbClr val="000000">
                  <a:alpha val="35000"/>
                </a:srgbClr>
              </a:outerShdw>
            </a:effectLst>
          </p:spPr>
          <p:style>
            <a:lnRef idx="0">
              <a:scrgbClr r="0" g="0" b="0"/>
            </a:lnRef>
            <a:fillRef idx="0">
              <a:scrgbClr r="0" g="0" b="0"/>
            </a:fillRef>
            <a:effectRef idx="2">
              <a:scrgbClr r="0" g="0" b="0"/>
            </a:effectRef>
            <a:fontRef idx="minor"/>
          </p:style>
        </p:sp>
        <p:sp>
          <p:nvSpPr>
            <p:cNvPr id="284" name="CustomShape 13"/>
            <p:cNvSpPr/>
            <p:nvPr/>
          </p:nvSpPr>
          <p:spPr>
            <a:xfrm>
              <a:off x="5689440" y="3276720"/>
              <a:ext cx="997560" cy="781200"/>
            </a:xfrm>
            <a:prstGeom prst="rect">
              <a:avLst/>
            </a:prstGeom>
            <a:noFill/>
            <a:ln>
              <a:noFill/>
            </a:ln>
          </p:spPr>
          <p:style>
            <a:lnRef idx="0">
              <a:scrgbClr r="0" g="0" b="0"/>
            </a:lnRef>
            <a:fillRef idx="0">
              <a:scrgbClr r="0" g="0" b="0"/>
            </a:fillRef>
            <a:effectRef idx="0">
              <a:scrgbClr r="0" g="0" b="0"/>
            </a:effectRef>
            <a:fontRef idx="minor"/>
          </p:style>
          <p:txBody>
            <a:bodyPr lIns="205920" tIns="0" rIns="0" bIns="0">
              <a:noAutofit/>
            </a:bodyPr>
            <a:lstStyle/>
            <a:p>
              <a:pPr>
                <a:lnSpc>
                  <a:spcPct val="90000"/>
                </a:lnSpc>
                <a:spcAft>
                  <a:spcPts val="629"/>
                </a:spcAft>
              </a:pPr>
              <a:r>
                <a:rPr lang="en-US" sz="1800" b="0" strike="noStrike" spc="-1">
                  <a:solidFill>
                    <a:srgbClr val="000000"/>
                  </a:solidFill>
                  <a:latin typeface="Calibri"/>
                </a:rPr>
                <a:t>Time Sharing Systems</a:t>
              </a:r>
              <a:endParaRPr lang="en-US" sz="1800" b="0" strike="noStrike" spc="-1">
                <a:latin typeface="Arial"/>
              </a:endParaRPr>
            </a:p>
          </p:txBody>
        </p:sp>
      </p:grpSp>
      <p:grpSp>
        <p:nvGrpSpPr>
          <p:cNvPr id="285" name="Group 14"/>
          <p:cNvGrpSpPr/>
          <p:nvPr/>
        </p:nvGrpSpPr>
        <p:grpSpPr>
          <a:xfrm>
            <a:off x="0" y="0"/>
            <a:ext cx="36000" cy="36000"/>
            <a:chOff x="0" y="0"/>
            <a:chExt cx="36000" cy="36000"/>
          </a:xfrm>
        </p:grpSpPr>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0" strike="noStrike" spc="-1">
                <a:solidFill>
                  <a:srgbClr val="000000"/>
                </a:solidFill>
                <a:latin typeface="Calibri"/>
              </a:rPr>
              <a:t>Operating System</a:t>
            </a:r>
          </a:p>
        </p:txBody>
      </p:sp>
      <p:sp>
        <p:nvSpPr>
          <p:cNvPr id="287" name="TextShape 2"/>
          <p:cNvSpPr txBox="1"/>
          <p:nvPr/>
        </p:nvSpPr>
        <p:spPr>
          <a:xfrm>
            <a:off x="457200" y="6356520"/>
            <a:ext cx="2133360" cy="364680"/>
          </a:xfrm>
          <a:prstGeom prst="rect">
            <a:avLst/>
          </a:prstGeom>
          <a:noFill/>
          <a:ln>
            <a:noFill/>
          </a:ln>
        </p:spPr>
        <p:txBody>
          <a:bodyPr anchor="ctr">
            <a:noAutofit/>
          </a:bodyPr>
          <a:lstStyle/>
          <a:p>
            <a:pPr algn="r">
              <a:lnSpc>
                <a:spcPct val="100000"/>
              </a:lnSpc>
            </a:pPr>
            <a:r>
              <a:rPr lang="en-US" sz="1200" b="0" strike="noStrike" spc="-1">
                <a:solidFill>
                  <a:srgbClr val="8B8B8B"/>
                </a:solidFill>
                <a:latin typeface="Calibri"/>
              </a:rPr>
              <a:t>IT-FIT 2021</a:t>
            </a:r>
            <a:endParaRPr lang="en-US" sz="1200" b="0" strike="noStrike" spc="-1">
              <a:latin typeface="Times New Roman"/>
            </a:endParaRPr>
          </a:p>
        </p:txBody>
      </p:sp>
      <p:sp>
        <p:nvSpPr>
          <p:cNvPr id="288"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23A54A80-6A6E-4507-BF30-7EC393B45684}" type="slidenum">
              <a:rPr lang="en-US" sz="1200" b="0" strike="noStrike" spc="-1">
                <a:solidFill>
                  <a:srgbClr val="8B8B8B"/>
                </a:solidFill>
                <a:latin typeface="Calibri"/>
              </a:rPr>
              <a:t>28</a:t>
            </a:fld>
            <a:endParaRPr lang="en-US" sz="1200" b="0" strike="noStrike" spc="-1">
              <a:latin typeface="Times New Roman"/>
            </a:endParaRPr>
          </a:p>
        </p:txBody>
      </p:sp>
      <p:sp>
        <p:nvSpPr>
          <p:cNvPr id="289" name="CustomShape 4"/>
          <p:cNvSpPr/>
          <p:nvPr/>
        </p:nvSpPr>
        <p:spPr>
          <a:xfrm>
            <a:off x="455760" y="1600200"/>
            <a:ext cx="8229240" cy="114264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gn="ctr">
              <a:lnSpc>
                <a:spcPct val="100000"/>
              </a:lnSpc>
            </a:pPr>
            <a:r>
              <a:rPr lang="en-US" sz="4400" b="0" strike="noStrike" spc="-1">
                <a:solidFill>
                  <a:srgbClr val="000000"/>
                </a:solidFill>
                <a:latin typeface="Calibri"/>
              </a:rPr>
              <a:t>Windows vs. Linux</a:t>
            </a:r>
            <a:endParaRPr lang="en-US" sz="4400" b="0" strike="noStrike" spc="-1">
              <a:latin typeface="Arial"/>
            </a:endParaRPr>
          </a:p>
        </p:txBody>
      </p:sp>
      <p:pic>
        <p:nvPicPr>
          <p:cNvPr id="290" name="Picture 2"/>
          <p:cNvPicPr/>
          <p:nvPr/>
        </p:nvPicPr>
        <p:blipFill>
          <a:blip r:embed="rId2"/>
          <a:stretch/>
        </p:blipFill>
        <p:spPr>
          <a:xfrm>
            <a:off x="2209680" y="2866320"/>
            <a:ext cx="1980720" cy="2073600"/>
          </a:xfrm>
          <a:prstGeom prst="rect">
            <a:avLst/>
          </a:prstGeom>
          <a:ln>
            <a:noFill/>
          </a:ln>
        </p:spPr>
      </p:pic>
      <p:pic>
        <p:nvPicPr>
          <p:cNvPr id="291" name="Picture 3"/>
          <p:cNvPicPr/>
          <p:nvPr/>
        </p:nvPicPr>
        <p:blipFill>
          <a:blip r:embed="rId3"/>
          <a:stretch/>
        </p:blipFill>
        <p:spPr>
          <a:xfrm>
            <a:off x="5181480" y="2989080"/>
            <a:ext cx="1828440" cy="1828440"/>
          </a:xfrm>
          <a:prstGeom prst="rect">
            <a:avLst/>
          </a:prstGeom>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0" strike="noStrike" spc="-1">
                <a:solidFill>
                  <a:srgbClr val="000000"/>
                </a:solidFill>
                <a:latin typeface="Calibri"/>
              </a:rPr>
              <a:t>Kiến trúc của Windows</a:t>
            </a:r>
          </a:p>
        </p:txBody>
      </p:sp>
      <p:sp>
        <p:nvSpPr>
          <p:cNvPr id="293" name="TextShape 2"/>
          <p:cNvSpPr txBox="1"/>
          <p:nvPr/>
        </p:nvSpPr>
        <p:spPr>
          <a:xfrm>
            <a:off x="457200" y="6356520"/>
            <a:ext cx="2133360" cy="364680"/>
          </a:xfrm>
          <a:prstGeom prst="rect">
            <a:avLst/>
          </a:prstGeom>
          <a:noFill/>
          <a:ln>
            <a:noFill/>
          </a:ln>
        </p:spPr>
        <p:txBody>
          <a:bodyPr anchor="ctr">
            <a:noAutofit/>
          </a:bodyPr>
          <a:lstStyle/>
          <a:p>
            <a:pPr algn="r">
              <a:lnSpc>
                <a:spcPct val="100000"/>
              </a:lnSpc>
            </a:pPr>
            <a:r>
              <a:rPr lang="en-US" sz="1200" b="0" strike="noStrike" spc="-1">
                <a:solidFill>
                  <a:srgbClr val="8B8B8B"/>
                </a:solidFill>
                <a:latin typeface="Calibri"/>
              </a:rPr>
              <a:t>IT-FIT 2021</a:t>
            </a:r>
            <a:endParaRPr lang="en-US" sz="1200" b="0" strike="noStrike" spc="-1">
              <a:latin typeface="Times New Roman"/>
            </a:endParaRPr>
          </a:p>
        </p:txBody>
      </p:sp>
      <p:sp>
        <p:nvSpPr>
          <p:cNvPr id="294"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D9D8C984-94B5-4E16-8CC2-57DD0E1E4B45}" type="slidenum">
              <a:rPr lang="en-US" sz="1200" b="0" strike="noStrike" spc="-1">
                <a:solidFill>
                  <a:srgbClr val="8B8B8B"/>
                </a:solidFill>
                <a:latin typeface="Calibri"/>
              </a:rPr>
              <a:t>29</a:t>
            </a:fld>
            <a:endParaRPr lang="en-US" sz="1200" b="0" strike="noStrike" spc="-1">
              <a:latin typeface="Times New Roman"/>
            </a:endParaRPr>
          </a:p>
        </p:txBody>
      </p:sp>
      <p:grpSp>
        <p:nvGrpSpPr>
          <p:cNvPr id="295" name="Group 4"/>
          <p:cNvGrpSpPr/>
          <p:nvPr/>
        </p:nvGrpSpPr>
        <p:grpSpPr>
          <a:xfrm>
            <a:off x="450360" y="240840"/>
            <a:ext cx="8280720" cy="6082920"/>
            <a:chOff x="450360" y="240840"/>
            <a:chExt cx="8280720" cy="6082920"/>
          </a:xfrm>
        </p:grpSpPr>
        <p:grpSp>
          <p:nvGrpSpPr>
            <p:cNvPr id="296" name="Group 5"/>
            <p:cNvGrpSpPr/>
            <p:nvPr/>
          </p:nvGrpSpPr>
          <p:grpSpPr>
            <a:xfrm>
              <a:off x="450360" y="2356920"/>
              <a:ext cx="2833560" cy="1616040"/>
              <a:chOff x="450360" y="2356920"/>
              <a:chExt cx="2833560" cy="1616040"/>
            </a:xfrm>
          </p:grpSpPr>
          <p:pic>
            <p:nvPicPr>
              <p:cNvPr id="297" name="Picture 16"/>
              <p:cNvPicPr/>
              <p:nvPr/>
            </p:nvPicPr>
            <p:blipFill>
              <a:blip r:embed="rId2"/>
              <a:srcRect l="7315" r="42215" b="26739"/>
              <a:stretch/>
            </p:blipFill>
            <p:spPr>
              <a:xfrm>
                <a:off x="473760" y="2356920"/>
                <a:ext cx="2810160" cy="956880"/>
              </a:xfrm>
              <a:prstGeom prst="rect">
                <a:avLst/>
              </a:prstGeom>
              <a:ln>
                <a:noFill/>
              </a:ln>
            </p:spPr>
          </p:pic>
          <p:pic>
            <p:nvPicPr>
              <p:cNvPr id="298" name="Picture 17"/>
              <p:cNvPicPr/>
              <p:nvPr/>
            </p:nvPicPr>
            <p:blipFill>
              <a:blip r:embed="rId2"/>
              <a:srcRect l="61213" b="57288"/>
              <a:stretch/>
            </p:blipFill>
            <p:spPr>
              <a:xfrm>
                <a:off x="450360" y="3314520"/>
                <a:ext cx="2549160" cy="658440"/>
              </a:xfrm>
              <a:prstGeom prst="rect">
                <a:avLst/>
              </a:prstGeom>
              <a:ln>
                <a:noFill/>
              </a:ln>
            </p:spPr>
          </p:pic>
        </p:grpSp>
        <p:grpSp>
          <p:nvGrpSpPr>
            <p:cNvPr id="299" name="Group 6"/>
            <p:cNvGrpSpPr/>
            <p:nvPr/>
          </p:nvGrpSpPr>
          <p:grpSpPr>
            <a:xfrm>
              <a:off x="2642400" y="240840"/>
              <a:ext cx="6088680" cy="6082920"/>
              <a:chOff x="2642400" y="240840"/>
              <a:chExt cx="6088680" cy="6082920"/>
            </a:xfrm>
          </p:grpSpPr>
          <p:pic>
            <p:nvPicPr>
              <p:cNvPr id="300" name="Picture 14"/>
              <p:cNvPicPr/>
              <p:nvPr/>
            </p:nvPicPr>
            <p:blipFill>
              <a:blip r:embed="rId3"/>
              <a:stretch/>
            </p:blipFill>
            <p:spPr>
              <a:xfrm>
                <a:off x="2642400" y="240840"/>
                <a:ext cx="6088680" cy="5472360"/>
              </a:xfrm>
              <a:prstGeom prst="rect">
                <a:avLst/>
              </a:prstGeom>
              <a:ln>
                <a:noFill/>
              </a:ln>
            </p:spPr>
          </p:pic>
          <p:pic>
            <p:nvPicPr>
              <p:cNvPr id="301" name="Picture 15"/>
              <p:cNvPicPr/>
              <p:nvPr/>
            </p:nvPicPr>
            <p:blipFill>
              <a:blip r:embed="rId2"/>
              <a:srcRect t="67228"/>
              <a:stretch/>
            </p:blipFill>
            <p:spPr>
              <a:xfrm>
                <a:off x="3731760" y="5965200"/>
                <a:ext cx="4665960" cy="358560"/>
              </a:xfrm>
              <a:prstGeom prst="rect">
                <a:avLst/>
              </a:prstGeom>
              <a:ln>
                <a:noFill/>
              </a:ln>
            </p:spPr>
          </p:pic>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0" strike="noStrike" spc="-1">
                <a:solidFill>
                  <a:srgbClr val="000000"/>
                </a:solidFill>
                <a:latin typeface="Calibri"/>
              </a:rPr>
              <a:t>1. Hệ thống máy tính</a:t>
            </a:r>
          </a:p>
        </p:txBody>
      </p:sp>
      <p:pic>
        <p:nvPicPr>
          <p:cNvPr id="176" name="Content Placeholder 4"/>
          <p:cNvPicPr/>
          <p:nvPr/>
        </p:nvPicPr>
        <p:blipFill>
          <a:blip r:embed="rId2"/>
          <a:stretch/>
        </p:blipFill>
        <p:spPr>
          <a:xfrm>
            <a:off x="828000" y="1639440"/>
            <a:ext cx="7792920" cy="3896280"/>
          </a:xfrm>
          <a:prstGeom prst="rect">
            <a:avLst/>
          </a:prstGeom>
          <a:ln>
            <a:noFill/>
          </a:ln>
        </p:spPr>
      </p:pic>
      <p:sp>
        <p:nvSpPr>
          <p:cNvPr id="177" name="TextShape 2"/>
          <p:cNvSpPr txBox="1"/>
          <p:nvPr/>
        </p:nvSpPr>
        <p:spPr>
          <a:xfrm>
            <a:off x="457200" y="6356520"/>
            <a:ext cx="2133360" cy="364680"/>
          </a:xfrm>
          <a:prstGeom prst="rect">
            <a:avLst/>
          </a:prstGeom>
          <a:noFill/>
          <a:ln>
            <a:noFill/>
          </a:ln>
        </p:spPr>
        <p:txBody>
          <a:bodyPr anchor="ctr">
            <a:noAutofit/>
          </a:bodyPr>
          <a:lstStyle/>
          <a:p>
            <a:pPr algn="r">
              <a:lnSpc>
                <a:spcPct val="100000"/>
              </a:lnSpc>
            </a:pPr>
            <a:r>
              <a:rPr lang="en-US" sz="1200" b="0" strike="noStrike" spc="-1">
                <a:solidFill>
                  <a:srgbClr val="8B8B8B"/>
                </a:solidFill>
                <a:latin typeface="Calibri"/>
              </a:rPr>
              <a:t>IT-FIT 2021</a:t>
            </a:r>
            <a:endParaRPr lang="en-US" sz="1200" b="0" strike="noStrike" spc="-1">
              <a:latin typeface="Times New Roman"/>
            </a:endParaRPr>
          </a:p>
        </p:txBody>
      </p:sp>
      <p:sp>
        <p:nvSpPr>
          <p:cNvPr id="178"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2289C3DC-4293-491A-AF3D-7B93D79CCD9D}" type="slidenum">
              <a:rPr lang="en-US" sz="1200" b="0" strike="noStrike" spc="-1">
                <a:solidFill>
                  <a:srgbClr val="8B8B8B"/>
                </a:solidFill>
                <a:latin typeface="Calibri"/>
              </a:rPr>
              <a:t>3</a:t>
            </a:fld>
            <a:endParaRPr lang="en-US" sz="1200" b="0" strike="noStrike" spc="-1">
              <a:latin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n-US" sz="4400" b="0" strike="noStrike" spc="-1">
                <a:solidFill>
                  <a:srgbClr val="000000"/>
                </a:solidFill>
                <a:latin typeface="Calibri"/>
              </a:rPr>
              <a:t>Cấu trúc Module của Linux</a:t>
            </a:r>
          </a:p>
        </p:txBody>
      </p:sp>
      <p:pic>
        <p:nvPicPr>
          <p:cNvPr id="303" name="Picture 5"/>
          <p:cNvPicPr/>
          <p:nvPr/>
        </p:nvPicPr>
        <p:blipFill>
          <a:blip r:embed="rId2"/>
          <a:stretch/>
        </p:blipFill>
        <p:spPr>
          <a:xfrm>
            <a:off x="1373400" y="1600200"/>
            <a:ext cx="6396840" cy="4525560"/>
          </a:xfrm>
          <a:prstGeom prst="rect">
            <a:avLst/>
          </a:prstGeom>
          <a:ln>
            <a:noFill/>
          </a:ln>
        </p:spPr>
      </p:pic>
      <p:sp>
        <p:nvSpPr>
          <p:cNvPr id="304" name="TextShape 2"/>
          <p:cNvSpPr txBox="1"/>
          <p:nvPr/>
        </p:nvSpPr>
        <p:spPr>
          <a:xfrm>
            <a:off x="457200" y="6356520"/>
            <a:ext cx="2133360" cy="364680"/>
          </a:xfrm>
          <a:prstGeom prst="rect">
            <a:avLst/>
          </a:prstGeom>
          <a:noFill/>
          <a:ln>
            <a:noFill/>
          </a:ln>
        </p:spPr>
        <p:txBody>
          <a:bodyPr anchor="ctr">
            <a:normAutofit/>
          </a:bodyPr>
          <a:lstStyle/>
          <a:p>
            <a:pPr algn="r">
              <a:lnSpc>
                <a:spcPct val="100000"/>
              </a:lnSpc>
              <a:spcAft>
                <a:spcPts val="601"/>
              </a:spcAft>
            </a:pPr>
            <a:r>
              <a:rPr lang="en-US" sz="1200" b="0" strike="noStrike" spc="-1">
                <a:solidFill>
                  <a:srgbClr val="8B8B8B"/>
                </a:solidFill>
                <a:latin typeface="Calibri"/>
              </a:rPr>
              <a:t>IT-FIT 2021</a:t>
            </a:r>
            <a:endParaRPr lang="en-US" sz="1200" b="0" strike="noStrike" spc="-1">
              <a:latin typeface="Times New Roman"/>
            </a:endParaRPr>
          </a:p>
        </p:txBody>
      </p:sp>
      <p:sp>
        <p:nvSpPr>
          <p:cNvPr id="305" name="TextShape 3"/>
          <p:cNvSpPr txBox="1"/>
          <p:nvPr/>
        </p:nvSpPr>
        <p:spPr>
          <a:xfrm>
            <a:off x="6553080" y="6356520"/>
            <a:ext cx="2133360" cy="364680"/>
          </a:xfrm>
          <a:prstGeom prst="rect">
            <a:avLst/>
          </a:prstGeom>
          <a:noFill/>
          <a:ln>
            <a:noFill/>
          </a:ln>
        </p:spPr>
        <p:txBody>
          <a:bodyPr anchor="ctr">
            <a:normAutofit/>
          </a:bodyPr>
          <a:lstStyle/>
          <a:p>
            <a:pPr algn="r">
              <a:lnSpc>
                <a:spcPct val="100000"/>
              </a:lnSpc>
              <a:spcAft>
                <a:spcPts val="601"/>
              </a:spcAft>
            </a:pPr>
            <a:fld id="{B553D038-B12B-4300-874E-BDCA8A4B5CD6}" type="slidenum">
              <a:rPr lang="en-US" sz="1200" b="0" strike="noStrike" spc="-1">
                <a:solidFill>
                  <a:srgbClr val="8B8B8B"/>
                </a:solidFill>
                <a:latin typeface="Calibri"/>
              </a:rPr>
              <a:t>30</a:t>
            </a:fld>
            <a:endParaRPr lang="en-US" sz="1200" b="0" strike="noStrike" spc="-1">
              <a:latin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TextShape 1"/>
          <p:cNvSpPr txBox="1"/>
          <p:nvPr/>
        </p:nvSpPr>
        <p:spPr>
          <a:xfrm>
            <a:off x="457200" y="274680"/>
            <a:ext cx="8229240" cy="1142640"/>
          </a:xfrm>
          <a:prstGeom prst="rect">
            <a:avLst/>
          </a:prstGeom>
          <a:noFill/>
          <a:ln>
            <a:noFill/>
          </a:ln>
        </p:spPr>
        <p:txBody>
          <a:bodyPr anchor="ctr">
            <a:normAutofit fontScale="85000" lnSpcReduction="10000"/>
          </a:bodyPr>
          <a:lstStyle/>
          <a:p>
            <a:pPr algn="ctr">
              <a:lnSpc>
                <a:spcPct val="100000"/>
              </a:lnSpc>
            </a:pPr>
            <a:r>
              <a:rPr lang="en-US" sz="4400" b="0" strike="noStrike" spc="-1">
                <a:solidFill>
                  <a:srgbClr val="000000"/>
                </a:solidFill>
                <a:latin typeface="Calibri"/>
              </a:rPr>
              <a:t>Version</a:t>
            </a:r>
            <a:br/>
            <a:r>
              <a:rPr lang="en-US" sz="4400" b="0" strike="noStrike" spc="-1">
                <a:solidFill>
                  <a:srgbClr val="000000"/>
                </a:solidFill>
                <a:latin typeface="Calibri"/>
              </a:rPr>
              <a:t>Phiên bản</a:t>
            </a:r>
          </a:p>
        </p:txBody>
      </p:sp>
      <p:sp>
        <p:nvSpPr>
          <p:cNvPr id="307" name="TextShape 2"/>
          <p:cNvSpPr txBox="1"/>
          <p:nvPr/>
        </p:nvSpPr>
        <p:spPr>
          <a:xfrm>
            <a:off x="457200" y="1535040"/>
            <a:ext cx="4039920" cy="639360"/>
          </a:xfrm>
          <a:prstGeom prst="rect">
            <a:avLst/>
          </a:prstGeom>
          <a:noFill/>
          <a:ln>
            <a:noFill/>
          </a:ln>
        </p:spPr>
        <p:txBody>
          <a:bodyPr anchor="b">
            <a:noAutofit/>
          </a:bodyPr>
          <a:lstStyle/>
          <a:p>
            <a:pPr>
              <a:lnSpc>
                <a:spcPct val="100000"/>
              </a:lnSpc>
              <a:spcBef>
                <a:spcPts val="479"/>
              </a:spcBef>
            </a:pPr>
            <a:r>
              <a:rPr lang="en-US" sz="2400" b="1" strike="noStrike" spc="-1">
                <a:solidFill>
                  <a:srgbClr val="000000"/>
                </a:solidFill>
                <a:latin typeface="Calibri"/>
              </a:rPr>
              <a:t>Windows</a:t>
            </a:r>
            <a:endParaRPr lang="en-US" sz="2400" b="0" strike="noStrike" spc="-1">
              <a:solidFill>
                <a:srgbClr val="000000"/>
              </a:solidFill>
              <a:latin typeface="Calibri"/>
            </a:endParaRPr>
          </a:p>
        </p:txBody>
      </p:sp>
      <p:sp>
        <p:nvSpPr>
          <p:cNvPr id="308" name="TextShape 3"/>
          <p:cNvSpPr txBox="1"/>
          <p:nvPr/>
        </p:nvSpPr>
        <p:spPr>
          <a:xfrm>
            <a:off x="457200" y="2174760"/>
            <a:ext cx="4039920" cy="3951000"/>
          </a:xfrm>
          <a:prstGeom prst="rect">
            <a:avLst/>
          </a:prstGeom>
          <a:noFill/>
          <a:ln>
            <a:noFill/>
          </a:ln>
        </p:spPr>
        <p:txBody>
          <a:bodyPr>
            <a:normAutofit/>
          </a:bodyPr>
          <a:lstStyle/>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Windows 95</a:t>
            </a:r>
          </a:p>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Windows 98</a:t>
            </a:r>
          </a:p>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Windows Me</a:t>
            </a:r>
          </a:p>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Windows XP</a:t>
            </a:r>
          </a:p>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Windows 2000</a:t>
            </a:r>
          </a:p>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Windows 2003</a:t>
            </a:r>
          </a:p>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Windows 7</a:t>
            </a:r>
          </a:p>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Windows 8</a:t>
            </a:r>
          </a:p>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Windows 10</a:t>
            </a:r>
          </a:p>
        </p:txBody>
      </p:sp>
      <p:sp>
        <p:nvSpPr>
          <p:cNvPr id="309" name="TextShape 4"/>
          <p:cNvSpPr txBox="1"/>
          <p:nvPr/>
        </p:nvSpPr>
        <p:spPr>
          <a:xfrm>
            <a:off x="4645080" y="1535040"/>
            <a:ext cx="4041360" cy="639360"/>
          </a:xfrm>
          <a:prstGeom prst="rect">
            <a:avLst/>
          </a:prstGeom>
          <a:noFill/>
          <a:ln>
            <a:noFill/>
          </a:ln>
        </p:spPr>
        <p:txBody>
          <a:bodyPr anchor="b">
            <a:noAutofit/>
          </a:bodyPr>
          <a:lstStyle/>
          <a:p>
            <a:pPr>
              <a:lnSpc>
                <a:spcPct val="100000"/>
              </a:lnSpc>
              <a:spcBef>
                <a:spcPts val="479"/>
              </a:spcBef>
            </a:pPr>
            <a:r>
              <a:rPr lang="en-US" sz="2400" b="1" strike="noStrike" spc="-1">
                <a:solidFill>
                  <a:srgbClr val="000000"/>
                </a:solidFill>
                <a:latin typeface="Calibri"/>
              </a:rPr>
              <a:t>Linux</a:t>
            </a:r>
            <a:endParaRPr lang="en-US" sz="2400" b="0" strike="noStrike" spc="-1">
              <a:solidFill>
                <a:srgbClr val="000000"/>
              </a:solidFill>
              <a:latin typeface="Calibri"/>
            </a:endParaRPr>
          </a:p>
        </p:txBody>
      </p:sp>
      <p:sp>
        <p:nvSpPr>
          <p:cNvPr id="310" name="TextShape 5"/>
          <p:cNvSpPr txBox="1"/>
          <p:nvPr/>
        </p:nvSpPr>
        <p:spPr>
          <a:xfrm>
            <a:off x="4645080" y="2174760"/>
            <a:ext cx="4041360" cy="3951000"/>
          </a:xfrm>
          <a:prstGeom prst="rect">
            <a:avLst/>
          </a:prstGeom>
          <a:noFill/>
          <a:ln>
            <a:noFill/>
          </a:ln>
        </p:spPr>
        <p:txBody>
          <a:bodyPr>
            <a:normAutofit/>
          </a:bodyPr>
          <a:lstStyle/>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Suse</a:t>
            </a:r>
          </a:p>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Fedora</a:t>
            </a:r>
          </a:p>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Redhat</a:t>
            </a:r>
          </a:p>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Debian</a:t>
            </a:r>
          </a:p>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Ubuntu</a:t>
            </a:r>
          </a:p>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Knoppix</a:t>
            </a:r>
          </a:p>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Slackware</a:t>
            </a:r>
          </a:p>
        </p:txBody>
      </p:sp>
      <p:sp>
        <p:nvSpPr>
          <p:cNvPr id="311" name="TextShape 6"/>
          <p:cNvSpPr txBox="1"/>
          <p:nvPr/>
        </p:nvSpPr>
        <p:spPr>
          <a:xfrm>
            <a:off x="457200" y="6356520"/>
            <a:ext cx="2133360" cy="364680"/>
          </a:xfrm>
          <a:prstGeom prst="rect">
            <a:avLst/>
          </a:prstGeom>
          <a:noFill/>
          <a:ln>
            <a:noFill/>
          </a:ln>
        </p:spPr>
        <p:txBody>
          <a:bodyPr anchor="ctr">
            <a:noAutofit/>
          </a:bodyPr>
          <a:lstStyle/>
          <a:p>
            <a:pPr>
              <a:lnSpc>
                <a:spcPct val="100000"/>
              </a:lnSpc>
            </a:pPr>
            <a:r>
              <a:rPr lang="en-US" sz="1200" b="0" strike="noStrike" spc="-1">
                <a:solidFill>
                  <a:srgbClr val="8B8B8B"/>
                </a:solidFill>
                <a:latin typeface="Calibri"/>
              </a:rPr>
              <a:t>IT-FIT 2021</a:t>
            </a:r>
            <a:endParaRPr lang="en-US" sz="1200" b="0" strike="noStrike" spc="-1">
              <a:latin typeface="Times New Roman"/>
            </a:endParaRPr>
          </a:p>
        </p:txBody>
      </p:sp>
      <p:sp>
        <p:nvSpPr>
          <p:cNvPr id="312" name="TextShape 7"/>
          <p:cNvSpPr txBox="1"/>
          <p:nvPr/>
        </p:nvSpPr>
        <p:spPr>
          <a:xfrm>
            <a:off x="6553080" y="6356520"/>
            <a:ext cx="2133360" cy="364680"/>
          </a:xfrm>
          <a:prstGeom prst="rect">
            <a:avLst/>
          </a:prstGeom>
          <a:noFill/>
          <a:ln>
            <a:noFill/>
          </a:ln>
        </p:spPr>
        <p:txBody>
          <a:bodyPr anchor="ctr">
            <a:noAutofit/>
          </a:bodyPr>
          <a:lstStyle/>
          <a:p>
            <a:pPr algn="r">
              <a:lnSpc>
                <a:spcPct val="100000"/>
              </a:lnSpc>
            </a:pPr>
            <a:fld id="{D47069CA-1EDA-4B18-B9A1-F2B16B3D42A1}" type="slidenum">
              <a:rPr lang="en-US" sz="1200" b="0" strike="noStrike" spc="-1">
                <a:solidFill>
                  <a:srgbClr val="8B8B8B"/>
                </a:solidFill>
                <a:latin typeface="Calibri"/>
              </a:rPr>
              <a:t>31</a:t>
            </a:fld>
            <a:endParaRPr lang="en-US" sz="1200" b="0" strike="noStrike" spc="-1">
              <a:latin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TextShape 1"/>
          <p:cNvSpPr txBox="1"/>
          <p:nvPr/>
        </p:nvSpPr>
        <p:spPr>
          <a:xfrm>
            <a:off x="457200" y="274680"/>
            <a:ext cx="8229240" cy="1142640"/>
          </a:xfrm>
          <a:prstGeom prst="rect">
            <a:avLst/>
          </a:prstGeom>
          <a:noFill/>
          <a:ln>
            <a:noFill/>
          </a:ln>
        </p:spPr>
        <p:txBody>
          <a:bodyPr anchor="ctr">
            <a:normAutofit fontScale="85000" lnSpcReduction="10000"/>
          </a:bodyPr>
          <a:lstStyle/>
          <a:p>
            <a:pPr algn="ctr">
              <a:lnSpc>
                <a:spcPct val="100000"/>
              </a:lnSpc>
            </a:pPr>
            <a:r>
              <a:rPr lang="en-US" sz="4400" b="0" strike="noStrike" spc="-1">
                <a:solidFill>
                  <a:srgbClr val="000000"/>
                </a:solidFill>
                <a:latin typeface="Calibri"/>
              </a:rPr>
              <a:t>Bundled software</a:t>
            </a:r>
            <a:br/>
            <a:r>
              <a:rPr lang="en-US" sz="4400" b="0" strike="noStrike" spc="-1">
                <a:solidFill>
                  <a:srgbClr val="000000"/>
                </a:solidFill>
                <a:latin typeface="Calibri"/>
              </a:rPr>
              <a:t>Phần mềm đóng gói</a:t>
            </a:r>
          </a:p>
        </p:txBody>
      </p:sp>
      <p:sp>
        <p:nvSpPr>
          <p:cNvPr id="314" name="TextShape 2"/>
          <p:cNvSpPr txBox="1"/>
          <p:nvPr/>
        </p:nvSpPr>
        <p:spPr>
          <a:xfrm>
            <a:off x="457200" y="1535040"/>
            <a:ext cx="4039920" cy="639360"/>
          </a:xfrm>
          <a:prstGeom prst="rect">
            <a:avLst/>
          </a:prstGeom>
          <a:noFill/>
          <a:ln>
            <a:noFill/>
          </a:ln>
        </p:spPr>
        <p:txBody>
          <a:bodyPr anchor="b">
            <a:noAutofit/>
          </a:bodyPr>
          <a:lstStyle/>
          <a:p>
            <a:pPr>
              <a:lnSpc>
                <a:spcPct val="100000"/>
              </a:lnSpc>
              <a:spcBef>
                <a:spcPts val="479"/>
              </a:spcBef>
            </a:pPr>
            <a:r>
              <a:rPr lang="en-US" sz="2400" b="1" strike="noStrike" spc="-1">
                <a:solidFill>
                  <a:srgbClr val="000000"/>
                </a:solidFill>
                <a:latin typeface="Calibri"/>
              </a:rPr>
              <a:t>Windows</a:t>
            </a:r>
            <a:endParaRPr lang="en-US" sz="2400" b="0" strike="noStrike" spc="-1">
              <a:solidFill>
                <a:srgbClr val="000000"/>
              </a:solidFill>
              <a:latin typeface="Calibri"/>
            </a:endParaRPr>
          </a:p>
        </p:txBody>
      </p:sp>
      <p:sp>
        <p:nvSpPr>
          <p:cNvPr id="315" name="TextShape 3"/>
          <p:cNvSpPr txBox="1"/>
          <p:nvPr/>
        </p:nvSpPr>
        <p:spPr>
          <a:xfrm>
            <a:off x="457200" y="2174760"/>
            <a:ext cx="4039920" cy="3951000"/>
          </a:xfrm>
          <a:prstGeom prst="rect">
            <a:avLst/>
          </a:prstGeom>
          <a:noFill/>
          <a:ln>
            <a:noFill/>
          </a:ln>
        </p:spPr>
        <p:txBody>
          <a:bodyPr>
            <a:noAutofit/>
          </a:bodyPr>
          <a:lstStyle/>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Need to purchase and install the MS Office suite separately</a:t>
            </a:r>
          </a:p>
        </p:txBody>
      </p:sp>
      <p:sp>
        <p:nvSpPr>
          <p:cNvPr id="316" name="TextShape 4"/>
          <p:cNvSpPr txBox="1"/>
          <p:nvPr/>
        </p:nvSpPr>
        <p:spPr>
          <a:xfrm>
            <a:off x="4645080" y="1535040"/>
            <a:ext cx="4041360" cy="639360"/>
          </a:xfrm>
          <a:prstGeom prst="rect">
            <a:avLst/>
          </a:prstGeom>
          <a:noFill/>
          <a:ln>
            <a:noFill/>
          </a:ln>
        </p:spPr>
        <p:txBody>
          <a:bodyPr anchor="b">
            <a:noAutofit/>
          </a:bodyPr>
          <a:lstStyle/>
          <a:p>
            <a:pPr>
              <a:lnSpc>
                <a:spcPct val="100000"/>
              </a:lnSpc>
              <a:spcBef>
                <a:spcPts val="479"/>
              </a:spcBef>
            </a:pPr>
            <a:r>
              <a:rPr lang="en-US" sz="2400" b="1" strike="noStrike" spc="-1">
                <a:solidFill>
                  <a:srgbClr val="000000"/>
                </a:solidFill>
                <a:latin typeface="Calibri"/>
              </a:rPr>
              <a:t>Linux</a:t>
            </a:r>
            <a:endParaRPr lang="en-US" sz="2400" b="0" strike="noStrike" spc="-1">
              <a:solidFill>
                <a:srgbClr val="000000"/>
              </a:solidFill>
              <a:latin typeface="Calibri"/>
            </a:endParaRPr>
          </a:p>
        </p:txBody>
      </p:sp>
      <p:sp>
        <p:nvSpPr>
          <p:cNvPr id="317" name="TextShape 5"/>
          <p:cNvSpPr txBox="1"/>
          <p:nvPr/>
        </p:nvSpPr>
        <p:spPr>
          <a:xfrm>
            <a:off x="4645080" y="2174760"/>
            <a:ext cx="4041360" cy="3951000"/>
          </a:xfrm>
          <a:prstGeom prst="rect">
            <a:avLst/>
          </a:prstGeom>
          <a:noFill/>
          <a:ln>
            <a:noFill/>
          </a:ln>
        </p:spPr>
        <p:txBody>
          <a:bodyPr>
            <a:noAutofit/>
          </a:bodyPr>
          <a:lstStyle/>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Libre Office suite preinstalled</a:t>
            </a:r>
          </a:p>
        </p:txBody>
      </p:sp>
      <p:sp>
        <p:nvSpPr>
          <p:cNvPr id="318" name="TextShape 6"/>
          <p:cNvSpPr txBox="1"/>
          <p:nvPr/>
        </p:nvSpPr>
        <p:spPr>
          <a:xfrm>
            <a:off x="457200" y="6356520"/>
            <a:ext cx="2133360" cy="364680"/>
          </a:xfrm>
          <a:prstGeom prst="rect">
            <a:avLst/>
          </a:prstGeom>
          <a:noFill/>
          <a:ln>
            <a:noFill/>
          </a:ln>
        </p:spPr>
        <p:txBody>
          <a:bodyPr anchor="ctr">
            <a:noAutofit/>
          </a:bodyPr>
          <a:lstStyle/>
          <a:p>
            <a:pPr>
              <a:lnSpc>
                <a:spcPct val="100000"/>
              </a:lnSpc>
            </a:pPr>
            <a:r>
              <a:rPr lang="en-US" sz="1200" b="0" strike="noStrike" spc="-1">
                <a:solidFill>
                  <a:srgbClr val="8B8B8B"/>
                </a:solidFill>
                <a:latin typeface="Calibri"/>
              </a:rPr>
              <a:t>IT-FIT 2021</a:t>
            </a:r>
            <a:endParaRPr lang="en-US" sz="1200" b="0" strike="noStrike" spc="-1">
              <a:latin typeface="Times New Roman"/>
            </a:endParaRPr>
          </a:p>
        </p:txBody>
      </p:sp>
      <p:sp>
        <p:nvSpPr>
          <p:cNvPr id="319" name="TextShape 7"/>
          <p:cNvSpPr txBox="1"/>
          <p:nvPr/>
        </p:nvSpPr>
        <p:spPr>
          <a:xfrm>
            <a:off x="6553080" y="6356520"/>
            <a:ext cx="2133360" cy="364680"/>
          </a:xfrm>
          <a:prstGeom prst="rect">
            <a:avLst/>
          </a:prstGeom>
          <a:noFill/>
          <a:ln>
            <a:noFill/>
          </a:ln>
        </p:spPr>
        <p:txBody>
          <a:bodyPr anchor="ctr">
            <a:noAutofit/>
          </a:bodyPr>
          <a:lstStyle/>
          <a:p>
            <a:pPr algn="r">
              <a:lnSpc>
                <a:spcPct val="100000"/>
              </a:lnSpc>
            </a:pPr>
            <a:fld id="{FA1560D0-7CF2-49AC-8889-52084EB6F1B7}" type="slidenum">
              <a:rPr lang="en-US" sz="1200" b="0" strike="noStrike" spc="-1">
                <a:solidFill>
                  <a:srgbClr val="8B8B8B"/>
                </a:solidFill>
                <a:latin typeface="Calibri"/>
              </a:rPr>
              <a:t>32</a:t>
            </a:fld>
            <a:endParaRPr lang="en-US" sz="1200" b="0" strike="noStrike" spc="-1">
              <a:latin typeface="Times New Roman"/>
            </a:endParaRPr>
          </a:p>
        </p:txBody>
      </p:sp>
      <p:pic>
        <p:nvPicPr>
          <p:cNvPr id="320" name="Picture 2"/>
          <p:cNvPicPr/>
          <p:nvPr/>
        </p:nvPicPr>
        <p:blipFill>
          <a:blip r:embed="rId2"/>
          <a:stretch/>
        </p:blipFill>
        <p:spPr>
          <a:xfrm>
            <a:off x="4876920" y="3124080"/>
            <a:ext cx="4051800" cy="2285640"/>
          </a:xfrm>
          <a:prstGeom prst="rect">
            <a:avLst/>
          </a:prstGeom>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n-US" sz="4400" b="0" strike="noStrike" spc="-1">
                <a:solidFill>
                  <a:srgbClr val="000000"/>
                </a:solidFill>
                <a:latin typeface="Calibri"/>
              </a:rPr>
              <a:t>Drivers</a:t>
            </a:r>
          </a:p>
        </p:txBody>
      </p:sp>
      <p:sp>
        <p:nvSpPr>
          <p:cNvPr id="322" name="TextShape 2"/>
          <p:cNvSpPr txBox="1"/>
          <p:nvPr/>
        </p:nvSpPr>
        <p:spPr>
          <a:xfrm>
            <a:off x="457200" y="1535040"/>
            <a:ext cx="4039920" cy="639360"/>
          </a:xfrm>
          <a:prstGeom prst="rect">
            <a:avLst/>
          </a:prstGeom>
          <a:noFill/>
          <a:ln>
            <a:noFill/>
          </a:ln>
        </p:spPr>
        <p:txBody>
          <a:bodyPr anchor="b">
            <a:noAutofit/>
          </a:bodyPr>
          <a:lstStyle/>
          <a:p>
            <a:pPr>
              <a:lnSpc>
                <a:spcPct val="100000"/>
              </a:lnSpc>
              <a:spcBef>
                <a:spcPts val="479"/>
              </a:spcBef>
            </a:pPr>
            <a:r>
              <a:rPr lang="en-US" sz="2400" b="1" strike="noStrike" spc="-1">
                <a:solidFill>
                  <a:srgbClr val="000000"/>
                </a:solidFill>
                <a:latin typeface="Calibri"/>
              </a:rPr>
              <a:t>Windows</a:t>
            </a:r>
            <a:endParaRPr lang="en-US" sz="2400" b="0" strike="noStrike" spc="-1">
              <a:solidFill>
                <a:srgbClr val="000000"/>
              </a:solidFill>
              <a:latin typeface="Calibri"/>
            </a:endParaRPr>
          </a:p>
        </p:txBody>
      </p:sp>
      <p:sp>
        <p:nvSpPr>
          <p:cNvPr id="323" name="TextShape 3"/>
          <p:cNvSpPr txBox="1"/>
          <p:nvPr/>
        </p:nvSpPr>
        <p:spPr>
          <a:xfrm>
            <a:off x="457200" y="2174760"/>
            <a:ext cx="4039920" cy="3951000"/>
          </a:xfrm>
          <a:prstGeom prst="rect">
            <a:avLst/>
          </a:prstGeom>
          <a:noFill/>
          <a:ln>
            <a:noFill/>
          </a:ln>
        </p:spPr>
        <p:txBody>
          <a:bodyPr>
            <a:noAutofit/>
          </a:bodyPr>
          <a:lstStyle/>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Người dùng phải tự download và cài đặt</a:t>
            </a:r>
          </a:p>
        </p:txBody>
      </p:sp>
      <p:sp>
        <p:nvSpPr>
          <p:cNvPr id="324" name="TextShape 4"/>
          <p:cNvSpPr txBox="1"/>
          <p:nvPr/>
        </p:nvSpPr>
        <p:spPr>
          <a:xfrm>
            <a:off x="4645080" y="1535040"/>
            <a:ext cx="4041360" cy="639360"/>
          </a:xfrm>
          <a:prstGeom prst="rect">
            <a:avLst/>
          </a:prstGeom>
          <a:noFill/>
          <a:ln>
            <a:noFill/>
          </a:ln>
        </p:spPr>
        <p:txBody>
          <a:bodyPr anchor="b">
            <a:noAutofit/>
          </a:bodyPr>
          <a:lstStyle/>
          <a:p>
            <a:pPr>
              <a:lnSpc>
                <a:spcPct val="100000"/>
              </a:lnSpc>
              <a:spcBef>
                <a:spcPts val="479"/>
              </a:spcBef>
            </a:pPr>
            <a:r>
              <a:rPr lang="en-US" sz="2400" b="1" strike="noStrike" spc="-1">
                <a:solidFill>
                  <a:srgbClr val="000000"/>
                </a:solidFill>
                <a:latin typeface="Calibri"/>
              </a:rPr>
              <a:t>Linux</a:t>
            </a:r>
            <a:endParaRPr lang="en-US" sz="2400" b="0" strike="noStrike" spc="-1">
              <a:solidFill>
                <a:srgbClr val="000000"/>
              </a:solidFill>
              <a:latin typeface="Calibri"/>
            </a:endParaRPr>
          </a:p>
        </p:txBody>
      </p:sp>
      <p:sp>
        <p:nvSpPr>
          <p:cNvPr id="325" name="TextShape 5"/>
          <p:cNvSpPr txBox="1"/>
          <p:nvPr/>
        </p:nvSpPr>
        <p:spPr>
          <a:xfrm>
            <a:off x="4645080" y="2174760"/>
            <a:ext cx="4041360" cy="3951000"/>
          </a:xfrm>
          <a:prstGeom prst="rect">
            <a:avLst/>
          </a:prstGeom>
          <a:noFill/>
          <a:ln>
            <a:noFill/>
          </a:ln>
        </p:spPr>
        <p:txBody>
          <a:bodyPr>
            <a:noAutofit/>
          </a:bodyPr>
          <a:lstStyle/>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Tích hợp sẵn (built-in driver set)</a:t>
            </a:r>
          </a:p>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Tự động download và cài đặt (webcam, wi-fi, ethernet card, …)</a:t>
            </a:r>
          </a:p>
        </p:txBody>
      </p:sp>
      <p:sp>
        <p:nvSpPr>
          <p:cNvPr id="326" name="TextShape 6"/>
          <p:cNvSpPr txBox="1"/>
          <p:nvPr/>
        </p:nvSpPr>
        <p:spPr>
          <a:xfrm>
            <a:off x="457200" y="6356520"/>
            <a:ext cx="2133360" cy="364680"/>
          </a:xfrm>
          <a:prstGeom prst="rect">
            <a:avLst/>
          </a:prstGeom>
          <a:noFill/>
          <a:ln>
            <a:noFill/>
          </a:ln>
        </p:spPr>
        <p:txBody>
          <a:bodyPr anchor="ctr">
            <a:noAutofit/>
          </a:bodyPr>
          <a:lstStyle/>
          <a:p>
            <a:pPr>
              <a:lnSpc>
                <a:spcPct val="100000"/>
              </a:lnSpc>
            </a:pPr>
            <a:r>
              <a:rPr lang="en-US" sz="1200" b="0" strike="noStrike" spc="-1">
                <a:solidFill>
                  <a:srgbClr val="8B8B8B"/>
                </a:solidFill>
                <a:latin typeface="Calibri"/>
              </a:rPr>
              <a:t>IT-FIT 2021</a:t>
            </a:r>
            <a:endParaRPr lang="en-US" sz="1200" b="0" strike="noStrike" spc="-1">
              <a:latin typeface="Times New Roman"/>
            </a:endParaRPr>
          </a:p>
        </p:txBody>
      </p:sp>
      <p:sp>
        <p:nvSpPr>
          <p:cNvPr id="327" name="TextShape 7"/>
          <p:cNvSpPr txBox="1"/>
          <p:nvPr/>
        </p:nvSpPr>
        <p:spPr>
          <a:xfrm>
            <a:off x="6553080" y="6356520"/>
            <a:ext cx="2133360" cy="364680"/>
          </a:xfrm>
          <a:prstGeom prst="rect">
            <a:avLst/>
          </a:prstGeom>
          <a:noFill/>
          <a:ln>
            <a:noFill/>
          </a:ln>
        </p:spPr>
        <p:txBody>
          <a:bodyPr anchor="ctr">
            <a:noAutofit/>
          </a:bodyPr>
          <a:lstStyle/>
          <a:p>
            <a:pPr algn="r">
              <a:lnSpc>
                <a:spcPct val="100000"/>
              </a:lnSpc>
            </a:pPr>
            <a:fld id="{FFFBFBD7-2E1D-4893-95A5-D6609EBB7DAD}" type="slidenum">
              <a:rPr lang="en-US" sz="1200" b="0" strike="noStrike" spc="-1">
                <a:solidFill>
                  <a:srgbClr val="8B8B8B"/>
                </a:solidFill>
                <a:latin typeface="Calibri"/>
              </a:rPr>
              <a:t>33</a:t>
            </a:fld>
            <a:endParaRPr lang="en-US" sz="1200" b="0" strike="noStrike" spc="-1">
              <a:latin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TextShape 1"/>
          <p:cNvSpPr txBox="1"/>
          <p:nvPr/>
        </p:nvSpPr>
        <p:spPr>
          <a:xfrm>
            <a:off x="457200" y="274680"/>
            <a:ext cx="8229240" cy="1142640"/>
          </a:xfrm>
          <a:prstGeom prst="rect">
            <a:avLst/>
          </a:prstGeom>
          <a:noFill/>
          <a:ln>
            <a:noFill/>
          </a:ln>
        </p:spPr>
        <p:txBody>
          <a:bodyPr anchor="ctr">
            <a:normAutofit fontScale="83000" lnSpcReduction="10000"/>
          </a:bodyPr>
          <a:lstStyle/>
          <a:p>
            <a:pPr algn="ctr">
              <a:lnSpc>
                <a:spcPct val="100000"/>
              </a:lnSpc>
            </a:pPr>
            <a:r>
              <a:rPr lang="en-US" sz="4400" b="0" strike="noStrike" spc="-1">
                <a:solidFill>
                  <a:srgbClr val="000000"/>
                </a:solidFill>
                <a:latin typeface="Calibri"/>
              </a:rPr>
              <a:t>Prices, Reliability, Hardware, Security, Open Source, Support,…</a:t>
            </a:r>
          </a:p>
        </p:txBody>
      </p:sp>
      <p:sp>
        <p:nvSpPr>
          <p:cNvPr id="329" name="TextShape 2"/>
          <p:cNvSpPr txBox="1"/>
          <p:nvPr/>
        </p:nvSpPr>
        <p:spPr>
          <a:xfrm>
            <a:off x="457200" y="1535040"/>
            <a:ext cx="4039920" cy="639360"/>
          </a:xfrm>
          <a:prstGeom prst="rect">
            <a:avLst/>
          </a:prstGeom>
          <a:noFill/>
          <a:ln>
            <a:noFill/>
          </a:ln>
        </p:spPr>
        <p:txBody>
          <a:bodyPr anchor="b">
            <a:noAutofit/>
          </a:bodyPr>
          <a:lstStyle/>
          <a:p>
            <a:pPr>
              <a:lnSpc>
                <a:spcPct val="100000"/>
              </a:lnSpc>
              <a:spcBef>
                <a:spcPts val="479"/>
              </a:spcBef>
            </a:pPr>
            <a:r>
              <a:rPr lang="en-US" sz="2400" b="1" strike="noStrike" spc="-1">
                <a:solidFill>
                  <a:srgbClr val="000000"/>
                </a:solidFill>
                <a:latin typeface="Calibri"/>
              </a:rPr>
              <a:t>Windows</a:t>
            </a:r>
            <a:endParaRPr lang="en-US" sz="2400" b="0" strike="noStrike" spc="-1">
              <a:solidFill>
                <a:srgbClr val="000000"/>
              </a:solidFill>
              <a:latin typeface="Calibri"/>
            </a:endParaRPr>
          </a:p>
        </p:txBody>
      </p:sp>
      <p:sp>
        <p:nvSpPr>
          <p:cNvPr id="330" name="TextShape 3"/>
          <p:cNvSpPr txBox="1"/>
          <p:nvPr/>
        </p:nvSpPr>
        <p:spPr>
          <a:xfrm>
            <a:off x="457200" y="2174760"/>
            <a:ext cx="4039920" cy="3951000"/>
          </a:xfrm>
          <a:prstGeom prst="rect">
            <a:avLst/>
          </a:prstGeom>
          <a:noFill/>
          <a:ln>
            <a:noFill/>
          </a:ln>
        </p:spPr>
        <p:txBody>
          <a:bodyPr>
            <a:noAutofit/>
          </a:bodyPr>
          <a:lstStyle/>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Sinh viên tự tìm hiểu</a:t>
            </a:r>
          </a:p>
        </p:txBody>
      </p:sp>
      <p:sp>
        <p:nvSpPr>
          <p:cNvPr id="331" name="TextShape 4"/>
          <p:cNvSpPr txBox="1"/>
          <p:nvPr/>
        </p:nvSpPr>
        <p:spPr>
          <a:xfrm>
            <a:off x="4645080" y="1535040"/>
            <a:ext cx="4041360" cy="639360"/>
          </a:xfrm>
          <a:prstGeom prst="rect">
            <a:avLst/>
          </a:prstGeom>
          <a:noFill/>
          <a:ln>
            <a:noFill/>
          </a:ln>
        </p:spPr>
        <p:txBody>
          <a:bodyPr anchor="b">
            <a:noAutofit/>
          </a:bodyPr>
          <a:lstStyle/>
          <a:p>
            <a:pPr>
              <a:lnSpc>
                <a:spcPct val="100000"/>
              </a:lnSpc>
              <a:spcBef>
                <a:spcPts val="479"/>
              </a:spcBef>
            </a:pPr>
            <a:r>
              <a:rPr lang="en-US" sz="2400" b="1" strike="noStrike" spc="-1">
                <a:solidFill>
                  <a:srgbClr val="000000"/>
                </a:solidFill>
                <a:latin typeface="Calibri"/>
              </a:rPr>
              <a:t>Linux</a:t>
            </a:r>
            <a:endParaRPr lang="en-US" sz="2400" b="0" strike="noStrike" spc="-1">
              <a:solidFill>
                <a:srgbClr val="000000"/>
              </a:solidFill>
              <a:latin typeface="Calibri"/>
            </a:endParaRPr>
          </a:p>
        </p:txBody>
      </p:sp>
      <p:sp>
        <p:nvSpPr>
          <p:cNvPr id="332" name="TextShape 5"/>
          <p:cNvSpPr txBox="1"/>
          <p:nvPr/>
        </p:nvSpPr>
        <p:spPr>
          <a:xfrm>
            <a:off x="4645080" y="2174760"/>
            <a:ext cx="4041360" cy="3951000"/>
          </a:xfrm>
          <a:prstGeom prst="rect">
            <a:avLst/>
          </a:prstGeom>
          <a:noFill/>
          <a:ln>
            <a:noFill/>
          </a:ln>
        </p:spPr>
        <p:txBody>
          <a:bodyPr>
            <a:noAutofit/>
          </a:bodyPr>
          <a:lstStyle/>
          <a:p>
            <a:endParaRPr lang="en-US" sz="3200" b="0" strike="noStrike" spc="-1">
              <a:solidFill>
                <a:srgbClr val="000000"/>
              </a:solidFill>
              <a:latin typeface="Calibri"/>
            </a:endParaRPr>
          </a:p>
        </p:txBody>
      </p:sp>
      <p:sp>
        <p:nvSpPr>
          <p:cNvPr id="333" name="TextShape 6"/>
          <p:cNvSpPr txBox="1"/>
          <p:nvPr/>
        </p:nvSpPr>
        <p:spPr>
          <a:xfrm>
            <a:off x="457200" y="6356520"/>
            <a:ext cx="2133360" cy="364680"/>
          </a:xfrm>
          <a:prstGeom prst="rect">
            <a:avLst/>
          </a:prstGeom>
          <a:noFill/>
          <a:ln>
            <a:noFill/>
          </a:ln>
        </p:spPr>
        <p:txBody>
          <a:bodyPr anchor="ctr">
            <a:noAutofit/>
          </a:bodyPr>
          <a:lstStyle/>
          <a:p>
            <a:pPr>
              <a:lnSpc>
                <a:spcPct val="100000"/>
              </a:lnSpc>
            </a:pPr>
            <a:r>
              <a:rPr lang="en-US" sz="1200" b="0" strike="noStrike" spc="-1">
                <a:solidFill>
                  <a:srgbClr val="8B8B8B"/>
                </a:solidFill>
                <a:latin typeface="Calibri"/>
              </a:rPr>
              <a:t>IT-FIT 2021</a:t>
            </a:r>
            <a:endParaRPr lang="en-US" sz="1200" b="0" strike="noStrike" spc="-1">
              <a:latin typeface="Times New Roman"/>
            </a:endParaRPr>
          </a:p>
        </p:txBody>
      </p:sp>
      <p:sp>
        <p:nvSpPr>
          <p:cNvPr id="334" name="TextShape 7"/>
          <p:cNvSpPr txBox="1"/>
          <p:nvPr/>
        </p:nvSpPr>
        <p:spPr>
          <a:xfrm>
            <a:off x="6553080" y="6356520"/>
            <a:ext cx="2133360" cy="364680"/>
          </a:xfrm>
          <a:prstGeom prst="rect">
            <a:avLst/>
          </a:prstGeom>
          <a:noFill/>
          <a:ln>
            <a:noFill/>
          </a:ln>
        </p:spPr>
        <p:txBody>
          <a:bodyPr anchor="ctr">
            <a:noAutofit/>
          </a:bodyPr>
          <a:lstStyle/>
          <a:p>
            <a:pPr algn="r">
              <a:lnSpc>
                <a:spcPct val="100000"/>
              </a:lnSpc>
            </a:pPr>
            <a:fld id="{A8D132A4-5E34-4DAB-B4F0-28F8CD37A4B4}" type="slidenum">
              <a:rPr lang="en-US" sz="1200" b="0" strike="noStrike" spc="-1">
                <a:solidFill>
                  <a:srgbClr val="8B8B8B"/>
                </a:solidFill>
                <a:latin typeface="Calibri"/>
              </a:rPr>
              <a:t>34</a:t>
            </a:fld>
            <a:endParaRPr lang="en-US" sz="1200" b="0" strike="noStrike" spc="-1">
              <a:latin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0" strike="noStrike" spc="-1">
                <a:solidFill>
                  <a:srgbClr val="000000"/>
                </a:solidFill>
                <a:latin typeface="Calibri"/>
              </a:rPr>
              <a:t>Market Share</a:t>
            </a:r>
          </a:p>
        </p:txBody>
      </p:sp>
      <p:sp>
        <p:nvSpPr>
          <p:cNvPr id="336" name="TextShape 2"/>
          <p:cNvSpPr txBox="1"/>
          <p:nvPr/>
        </p:nvSpPr>
        <p:spPr>
          <a:xfrm>
            <a:off x="457200" y="6356520"/>
            <a:ext cx="2133360" cy="364680"/>
          </a:xfrm>
          <a:prstGeom prst="rect">
            <a:avLst/>
          </a:prstGeom>
          <a:noFill/>
          <a:ln>
            <a:noFill/>
          </a:ln>
        </p:spPr>
        <p:txBody>
          <a:bodyPr anchor="ctr">
            <a:noAutofit/>
          </a:bodyPr>
          <a:lstStyle/>
          <a:p>
            <a:pPr>
              <a:lnSpc>
                <a:spcPct val="100000"/>
              </a:lnSpc>
            </a:pPr>
            <a:r>
              <a:rPr lang="en-US" sz="1200" b="0" strike="noStrike" spc="-1">
                <a:solidFill>
                  <a:srgbClr val="8B8B8B"/>
                </a:solidFill>
                <a:latin typeface="Calibri"/>
              </a:rPr>
              <a:t>IT-FIT 2021</a:t>
            </a:r>
            <a:endParaRPr lang="en-US" sz="1200" b="0" strike="noStrike" spc="-1">
              <a:latin typeface="Times New Roman"/>
            </a:endParaRPr>
          </a:p>
        </p:txBody>
      </p:sp>
      <p:sp>
        <p:nvSpPr>
          <p:cNvPr id="337"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5AF500C2-A5A0-4FE8-A4ED-078FAF5A9892}" type="slidenum">
              <a:rPr lang="en-US" sz="1200" b="0" strike="noStrike" spc="-1">
                <a:solidFill>
                  <a:srgbClr val="8B8B8B"/>
                </a:solidFill>
                <a:latin typeface="Calibri"/>
              </a:rPr>
              <a:t>35</a:t>
            </a:fld>
            <a:endParaRPr lang="en-US" sz="1200" b="0" strike="noStrike" spc="-1">
              <a:latin typeface="Times New Roman"/>
            </a:endParaRPr>
          </a:p>
        </p:txBody>
      </p:sp>
      <p:graphicFrame>
        <p:nvGraphicFramePr>
          <p:cNvPr id="338" name="Table 4"/>
          <p:cNvGraphicFramePr/>
          <p:nvPr/>
        </p:nvGraphicFramePr>
        <p:xfrm>
          <a:off x="0" y="1290600"/>
          <a:ext cx="9143640" cy="3078720"/>
        </p:xfrm>
        <a:graphic>
          <a:graphicData uri="http://schemas.openxmlformats.org/drawingml/2006/table">
            <a:tbl>
              <a:tblPr/>
              <a:tblGrid>
                <a:gridCol w="1981080">
                  <a:extLst>
                    <a:ext uri="{9D8B030D-6E8A-4147-A177-3AD203B41FA5}">
                      <a16:colId xmlns:a16="http://schemas.microsoft.com/office/drawing/2014/main" val="20000"/>
                    </a:ext>
                  </a:extLst>
                </a:gridCol>
                <a:gridCol w="3352680">
                  <a:extLst>
                    <a:ext uri="{9D8B030D-6E8A-4147-A177-3AD203B41FA5}">
                      <a16:colId xmlns:a16="http://schemas.microsoft.com/office/drawing/2014/main" val="20001"/>
                    </a:ext>
                  </a:extLst>
                </a:gridCol>
                <a:gridCol w="3809880">
                  <a:extLst>
                    <a:ext uri="{9D8B030D-6E8A-4147-A177-3AD203B41FA5}">
                      <a16:colId xmlns:a16="http://schemas.microsoft.com/office/drawing/2014/main" val="20002"/>
                    </a:ext>
                  </a:extLst>
                </a:gridCol>
              </a:tblGrid>
              <a:tr h="672480">
                <a:tc>
                  <a:txBody>
                    <a:bodyPr/>
                    <a:lstStyle/>
                    <a:p>
                      <a:endParaRPr lang="en-US"/>
                    </a:p>
                  </a:txBody>
                  <a:tcPr marL="40320" marR="40320">
                    <a:lnL w="12240">
                      <a:solidFill>
                        <a:srgbClr val="AAAAAA"/>
                      </a:solidFill>
                    </a:lnL>
                    <a:lnR w="12240">
                      <a:solidFill>
                        <a:srgbClr val="AAAAAA"/>
                      </a:solidFill>
                    </a:lnR>
                    <a:lnT w="12240">
                      <a:solidFill>
                        <a:srgbClr val="AAAAAA"/>
                      </a:solidFill>
                    </a:lnT>
                    <a:lnB w="12240">
                      <a:solidFill>
                        <a:srgbClr val="AAAAAA"/>
                      </a:solidFill>
                    </a:lnB>
                    <a:solidFill>
                      <a:srgbClr val="F2F2F2"/>
                    </a:solidFill>
                  </a:tcPr>
                </a:tc>
                <a:tc>
                  <a:txBody>
                    <a:bodyPr/>
                    <a:lstStyle/>
                    <a:p>
                      <a:pPr algn="ctr">
                        <a:lnSpc>
                          <a:spcPct val="115000"/>
                        </a:lnSpc>
                        <a:spcBef>
                          <a:spcPts val="1199"/>
                        </a:spcBef>
                        <a:spcAft>
                          <a:spcPts val="1199"/>
                        </a:spcAft>
                      </a:pPr>
                      <a:r>
                        <a:rPr lang="en-US" sz="3600" b="1" strike="noStrike" spc="-1">
                          <a:solidFill>
                            <a:srgbClr val="000000"/>
                          </a:solidFill>
                          <a:latin typeface="Bleeding Cowboys"/>
                          <a:ea typeface="Times New Roman"/>
                        </a:rPr>
                        <a:t>Windows</a:t>
                      </a:r>
                      <a:endParaRPr lang="en-US" sz="3600" b="0" strike="noStrike" spc="-1">
                        <a:latin typeface="Arial"/>
                      </a:endParaRPr>
                    </a:p>
                  </a:txBody>
                  <a:tcPr marL="40320" marR="40320">
                    <a:lnL w="12240">
                      <a:solidFill>
                        <a:srgbClr val="AAAAAA"/>
                      </a:solidFill>
                    </a:lnL>
                    <a:lnR w="12240">
                      <a:solidFill>
                        <a:srgbClr val="AAAAAA"/>
                      </a:solidFill>
                    </a:lnR>
                    <a:lnT w="12240">
                      <a:solidFill>
                        <a:srgbClr val="AAAAAA"/>
                      </a:solidFill>
                    </a:lnT>
                    <a:lnB w="12240">
                      <a:solidFill>
                        <a:srgbClr val="AAAAAA"/>
                      </a:solidFill>
                    </a:lnB>
                    <a:solidFill>
                      <a:srgbClr val="F2F2F2"/>
                    </a:solidFill>
                  </a:tcPr>
                </a:tc>
                <a:tc>
                  <a:txBody>
                    <a:bodyPr/>
                    <a:lstStyle/>
                    <a:p>
                      <a:pPr algn="ctr">
                        <a:lnSpc>
                          <a:spcPct val="115000"/>
                        </a:lnSpc>
                        <a:spcBef>
                          <a:spcPts val="1199"/>
                        </a:spcBef>
                        <a:spcAft>
                          <a:spcPts val="1199"/>
                        </a:spcAft>
                      </a:pPr>
                      <a:r>
                        <a:rPr lang="en-US" sz="3600" b="1" strike="noStrike" spc="-1">
                          <a:solidFill>
                            <a:srgbClr val="000000"/>
                          </a:solidFill>
                          <a:latin typeface="Bleeding Cowboys"/>
                          <a:ea typeface="Times New Roman"/>
                        </a:rPr>
                        <a:t>Linux</a:t>
                      </a:r>
                      <a:endParaRPr lang="en-US" sz="3600" b="0" strike="noStrike" spc="-1">
                        <a:latin typeface="Arial"/>
                      </a:endParaRPr>
                    </a:p>
                  </a:txBody>
                  <a:tcPr marL="40320" marR="40320">
                    <a:lnL w="12240">
                      <a:solidFill>
                        <a:srgbClr val="AAAAAA"/>
                      </a:solidFill>
                    </a:lnL>
                    <a:lnR w="12240">
                      <a:solidFill>
                        <a:srgbClr val="AAAAAA"/>
                      </a:solidFill>
                    </a:lnR>
                    <a:lnT w="12240">
                      <a:solidFill>
                        <a:srgbClr val="AAAAAA"/>
                      </a:solidFill>
                    </a:lnT>
                    <a:lnB w="12240">
                      <a:solidFill>
                        <a:srgbClr val="AAAAAA"/>
                      </a:solidFill>
                    </a:lnB>
                    <a:solidFill>
                      <a:srgbClr val="F2F2F2"/>
                    </a:solidFill>
                  </a:tcPr>
                </a:tc>
                <a:extLst>
                  <a:ext uri="{0D108BD9-81ED-4DB2-BD59-A6C34878D82A}">
                    <a16:rowId xmlns:a16="http://schemas.microsoft.com/office/drawing/2014/main" val="10000"/>
                  </a:ext>
                </a:extLst>
              </a:tr>
              <a:tr h="781920">
                <a:tc>
                  <a:txBody>
                    <a:bodyPr/>
                    <a:lstStyle/>
                    <a:p>
                      <a:pPr algn="ctr">
                        <a:lnSpc>
                          <a:spcPct val="115000"/>
                        </a:lnSpc>
                        <a:spcBef>
                          <a:spcPts val="1199"/>
                        </a:spcBef>
                        <a:spcAft>
                          <a:spcPts val="1199"/>
                        </a:spcAft>
                      </a:pPr>
                      <a:r>
                        <a:rPr lang="en-US" sz="1400" b="1" strike="noStrike" spc="-1">
                          <a:solidFill>
                            <a:srgbClr val="000000"/>
                          </a:solidFill>
                          <a:latin typeface="Times New Roman"/>
                          <a:ea typeface="Times New Roman"/>
                        </a:rPr>
                        <a:t>Estimated Desktop Usage Share</a:t>
                      </a:r>
                      <a:endParaRPr lang="en-US" sz="1400" b="0" strike="noStrike" spc="-1">
                        <a:latin typeface="Arial"/>
                      </a:endParaRPr>
                    </a:p>
                  </a:txBody>
                  <a:tcPr marL="40320" marR="40320">
                    <a:lnL w="12240">
                      <a:solidFill>
                        <a:srgbClr val="AAAAAA"/>
                      </a:solidFill>
                    </a:lnL>
                    <a:lnR w="12240">
                      <a:solidFill>
                        <a:srgbClr val="AAAAAA"/>
                      </a:solidFill>
                    </a:lnR>
                    <a:lnT w="12240">
                      <a:solidFill>
                        <a:srgbClr val="AAAAAA"/>
                      </a:solidFill>
                    </a:lnT>
                    <a:lnB w="12240">
                      <a:solidFill>
                        <a:srgbClr val="AAAAAA"/>
                      </a:solidFill>
                    </a:lnB>
                    <a:solidFill>
                      <a:srgbClr val="F2F2F2"/>
                    </a:solidFill>
                  </a:tcPr>
                </a:tc>
                <a:tc>
                  <a:txBody>
                    <a:bodyPr/>
                    <a:lstStyle/>
                    <a:p>
                      <a:pPr>
                        <a:lnSpc>
                          <a:spcPct val="115000"/>
                        </a:lnSpc>
                        <a:spcBef>
                          <a:spcPts val="1199"/>
                        </a:spcBef>
                        <a:spcAft>
                          <a:spcPts val="1199"/>
                        </a:spcAft>
                      </a:pPr>
                      <a:r>
                        <a:rPr lang="en-US" sz="1800" b="0" strike="noStrike" spc="-1">
                          <a:solidFill>
                            <a:srgbClr val="000000"/>
                          </a:solidFill>
                          <a:latin typeface="Times New Roman"/>
                          <a:ea typeface="Times New Roman"/>
                        </a:rPr>
                        <a:t>84.07% (w3counter)</a:t>
                      </a:r>
                      <a:endParaRPr lang="en-US" sz="1800" b="0" strike="noStrike" spc="-1">
                        <a:latin typeface="Arial"/>
                      </a:endParaRPr>
                    </a:p>
                  </a:txBody>
                  <a:tcPr marL="40320" marR="40320">
                    <a:lnL w="12240">
                      <a:solidFill>
                        <a:srgbClr val="AAAAAA"/>
                      </a:solidFill>
                    </a:lnL>
                    <a:lnR w="12240">
                      <a:solidFill>
                        <a:srgbClr val="AAAAAA"/>
                      </a:solidFill>
                    </a:lnR>
                    <a:lnT w="12240">
                      <a:solidFill>
                        <a:srgbClr val="AAAAAA"/>
                      </a:solidFill>
                    </a:lnT>
                    <a:lnB w="12240">
                      <a:solidFill>
                        <a:srgbClr val="AAAAAA"/>
                      </a:solidFill>
                    </a:lnB>
                    <a:solidFill>
                      <a:srgbClr val="F9F9F9"/>
                    </a:solidFill>
                  </a:tcPr>
                </a:tc>
                <a:tc>
                  <a:txBody>
                    <a:bodyPr/>
                    <a:lstStyle/>
                    <a:p>
                      <a:pPr>
                        <a:lnSpc>
                          <a:spcPct val="115000"/>
                        </a:lnSpc>
                      </a:pPr>
                      <a:r>
                        <a:rPr lang="en-US" sz="1800" b="0" strike="noStrike" spc="-1">
                          <a:solidFill>
                            <a:srgbClr val="000000"/>
                          </a:solidFill>
                          <a:latin typeface="Times New Roman"/>
                          <a:ea typeface="Times New Roman"/>
                        </a:rPr>
                        <a:t>1.71% (w3counter)</a:t>
                      </a:r>
                      <a:endParaRPr lang="en-US" sz="1800" b="0" strike="noStrike" spc="-1">
                        <a:latin typeface="Arial"/>
                      </a:endParaRPr>
                    </a:p>
                  </a:txBody>
                  <a:tcPr marL="40320" marR="40320">
                    <a:lnL w="12240">
                      <a:solidFill>
                        <a:srgbClr val="AAAAAA"/>
                      </a:solidFill>
                    </a:lnL>
                    <a:lnR w="12240">
                      <a:solidFill>
                        <a:srgbClr val="AAAAAA"/>
                      </a:solidFill>
                    </a:lnR>
                    <a:lnT w="12240">
                      <a:solidFill>
                        <a:srgbClr val="AAAAAA"/>
                      </a:solidFill>
                    </a:lnT>
                    <a:lnB w="12240">
                      <a:solidFill>
                        <a:srgbClr val="AAAAAA"/>
                      </a:solidFill>
                    </a:lnB>
                    <a:solidFill>
                      <a:srgbClr val="F9F9F9"/>
                    </a:solidFill>
                  </a:tcPr>
                </a:tc>
                <a:extLst>
                  <a:ext uri="{0D108BD9-81ED-4DB2-BD59-A6C34878D82A}">
                    <a16:rowId xmlns:a16="http://schemas.microsoft.com/office/drawing/2014/main" val="10001"/>
                  </a:ext>
                </a:extLst>
              </a:tr>
              <a:tr h="741600">
                <a:tc>
                  <a:txBody>
                    <a:bodyPr/>
                    <a:lstStyle/>
                    <a:p>
                      <a:pPr algn="ctr">
                        <a:lnSpc>
                          <a:spcPct val="115000"/>
                        </a:lnSpc>
                      </a:pPr>
                      <a:r>
                        <a:rPr lang="en-US" sz="1400" b="1" strike="noStrike" spc="-1">
                          <a:solidFill>
                            <a:srgbClr val="000000"/>
                          </a:solidFill>
                          <a:latin typeface="Times New Roman"/>
                          <a:ea typeface="Times New Roman"/>
                        </a:rPr>
                        <a:t>Server market share</a:t>
                      </a:r>
                      <a:endParaRPr lang="en-US" sz="1400" b="0" strike="noStrike" spc="-1">
                        <a:latin typeface="Arial"/>
                      </a:endParaRPr>
                    </a:p>
                  </a:txBody>
                  <a:tcPr marL="40320" marR="40320">
                    <a:lnL w="12240">
                      <a:solidFill>
                        <a:srgbClr val="AAAAAA"/>
                      </a:solidFill>
                    </a:lnL>
                    <a:lnR w="12240">
                      <a:solidFill>
                        <a:srgbClr val="AAAAAA"/>
                      </a:solidFill>
                    </a:lnR>
                    <a:lnT w="12240">
                      <a:solidFill>
                        <a:srgbClr val="AAAAAA"/>
                      </a:solidFill>
                    </a:lnT>
                    <a:lnB w="12240">
                      <a:solidFill>
                        <a:srgbClr val="AAAAAA"/>
                      </a:solidFill>
                    </a:lnB>
                    <a:solidFill>
                      <a:srgbClr val="F2F2F2"/>
                    </a:solidFill>
                  </a:tcPr>
                </a:tc>
                <a:tc>
                  <a:txBody>
                    <a:bodyPr/>
                    <a:lstStyle/>
                    <a:p>
                      <a:pPr>
                        <a:lnSpc>
                          <a:spcPct val="115000"/>
                        </a:lnSpc>
                      </a:pPr>
                      <a:r>
                        <a:rPr lang="en-US" sz="1800" b="0" strike="noStrike" spc="-1">
                          <a:solidFill>
                            <a:srgbClr val="000000"/>
                          </a:solidFill>
                          <a:latin typeface="Times New Roman"/>
                          <a:ea typeface="Times New Roman"/>
                        </a:rPr>
                        <a:t>73.9% (officially registered)</a:t>
                      </a:r>
                      <a:endParaRPr lang="en-US" sz="1800" b="0" strike="noStrike" spc="-1">
                        <a:latin typeface="Arial"/>
                      </a:endParaRPr>
                    </a:p>
                  </a:txBody>
                  <a:tcPr marL="40320" marR="40320">
                    <a:lnL w="12240">
                      <a:solidFill>
                        <a:srgbClr val="AAAAAA"/>
                      </a:solidFill>
                    </a:lnL>
                    <a:lnR w="12240">
                      <a:solidFill>
                        <a:srgbClr val="AAAAAA"/>
                      </a:solidFill>
                    </a:lnR>
                    <a:lnT w="12240">
                      <a:solidFill>
                        <a:srgbClr val="AAAAAA"/>
                      </a:solidFill>
                    </a:lnT>
                    <a:lnB w="12240">
                      <a:solidFill>
                        <a:srgbClr val="AAAAAA"/>
                      </a:solidFill>
                    </a:lnB>
                    <a:solidFill>
                      <a:srgbClr val="F9F9F9"/>
                    </a:solidFill>
                  </a:tcPr>
                </a:tc>
                <a:tc>
                  <a:txBody>
                    <a:bodyPr/>
                    <a:lstStyle/>
                    <a:p>
                      <a:pPr>
                        <a:lnSpc>
                          <a:spcPct val="115000"/>
                        </a:lnSpc>
                      </a:pPr>
                      <a:r>
                        <a:rPr lang="en-US" sz="1800" b="0" strike="noStrike" spc="-1">
                          <a:solidFill>
                            <a:srgbClr val="000000"/>
                          </a:solidFill>
                          <a:latin typeface="Times New Roman"/>
                          <a:ea typeface="Times New Roman"/>
                        </a:rPr>
                        <a:t>21.2% (officially registered)</a:t>
                      </a:r>
                      <a:endParaRPr lang="en-US" sz="1800" b="0" strike="noStrike" spc="-1">
                        <a:latin typeface="Arial"/>
                      </a:endParaRPr>
                    </a:p>
                  </a:txBody>
                  <a:tcPr marL="40320" marR="40320">
                    <a:lnL w="12240">
                      <a:solidFill>
                        <a:srgbClr val="AAAAAA"/>
                      </a:solidFill>
                    </a:lnL>
                    <a:lnR w="12240">
                      <a:solidFill>
                        <a:srgbClr val="AAAAAA"/>
                      </a:solidFill>
                    </a:lnR>
                    <a:lnT w="12240">
                      <a:solidFill>
                        <a:srgbClr val="AAAAAA"/>
                      </a:solidFill>
                    </a:lnT>
                    <a:lnB w="12240">
                      <a:solidFill>
                        <a:srgbClr val="AAAAAA"/>
                      </a:solidFill>
                    </a:lnB>
                    <a:solidFill>
                      <a:srgbClr val="F9F9F9"/>
                    </a:solidFill>
                  </a:tcPr>
                </a:tc>
                <a:extLst>
                  <a:ext uri="{0D108BD9-81ED-4DB2-BD59-A6C34878D82A}">
                    <a16:rowId xmlns:a16="http://schemas.microsoft.com/office/drawing/2014/main" val="10002"/>
                  </a:ext>
                </a:extLst>
              </a:tr>
              <a:tr h="882720">
                <a:tc>
                  <a:txBody>
                    <a:bodyPr/>
                    <a:lstStyle/>
                    <a:p>
                      <a:pPr algn="ctr">
                        <a:lnSpc>
                          <a:spcPct val="115000"/>
                        </a:lnSpc>
                      </a:pPr>
                      <a:r>
                        <a:rPr lang="en-US" sz="1400" b="1" strike="noStrike" spc="-1">
                          <a:solidFill>
                            <a:srgbClr val="000000"/>
                          </a:solidFill>
                          <a:latin typeface="Times New Roman"/>
                          <a:ea typeface="Times New Roman"/>
                        </a:rPr>
                        <a:t>Top 500supercomputer operating system family share</a:t>
                      </a:r>
                      <a:endParaRPr lang="en-US" sz="1400" b="0" strike="noStrike" spc="-1">
                        <a:latin typeface="Arial"/>
                      </a:endParaRPr>
                    </a:p>
                  </a:txBody>
                  <a:tcPr marL="40320" marR="40320">
                    <a:lnL w="12240">
                      <a:solidFill>
                        <a:srgbClr val="AAAAAA"/>
                      </a:solidFill>
                    </a:lnL>
                    <a:lnR w="12240">
                      <a:solidFill>
                        <a:srgbClr val="AAAAAA"/>
                      </a:solidFill>
                    </a:lnR>
                    <a:lnT w="12240">
                      <a:solidFill>
                        <a:srgbClr val="AAAAAA"/>
                      </a:solidFill>
                    </a:lnT>
                    <a:lnB w="12240">
                      <a:solidFill>
                        <a:srgbClr val="AAAAAA"/>
                      </a:solidFill>
                    </a:lnB>
                    <a:solidFill>
                      <a:srgbClr val="F2F2F2"/>
                    </a:solidFill>
                  </a:tcPr>
                </a:tc>
                <a:tc>
                  <a:txBody>
                    <a:bodyPr/>
                    <a:lstStyle/>
                    <a:p>
                      <a:pPr>
                        <a:lnSpc>
                          <a:spcPct val="115000"/>
                        </a:lnSpc>
                      </a:pPr>
                      <a:r>
                        <a:rPr lang="en-US" sz="1800" b="0" strike="noStrike" spc="-1">
                          <a:solidFill>
                            <a:srgbClr val="000000"/>
                          </a:solidFill>
                          <a:latin typeface="Times New Roman"/>
                          <a:ea typeface="Times New Roman"/>
                        </a:rPr>
                        <a:t>1.0% (absolute 5)</a:t>
                      </a:r>
                      <a:endParaRPr lang="en-US" sz="1800" b="0" strike="noStrike" spc="-1">
                        <a:latin typeface="Arial"/>
                      </a:endParaRPr>
                    </a:p>
                  </a:txBody>
                  <a:tcPr marL="40320" marR="40320">
                    <a:lnL w="12240">
                      <a:solidFill>
                        <a:srgbClr val="AAAAAA"/>
                      </a:solidFill>
                    </a:lnL>
                    <a:lnR w="12240">
                      <a:solidFill>
                        <a:srgbClr val="AAAAAA"/>
                      </a:solidFill>
                    </a:lnR>
                    <a:lnT w="12240">
                      <a:solidFill>
                        <a:srgbClr val="AAAAAA"/>
                      </a:solidFill>
                    </a:lnT>
                    <a:lnB w="12240">
                      <a:solidFill>
                        <a:srgbClr val="AAAAAA"/>
                      </a:solidFill>
                    </a:lnB>
                    <a:solidFill>
                      <a:srgbClr val="F9F9F9"/>
                    </a:solidFill>
                  </a:tcPr>
                </a:tc>
                <a:tc>
                  <a:txBody>
                    <a:bodyPr/>
                    <a:lstStyle/>
                    <a:p>
                      <a:pPr>
                        <a:lnSpc>
                          <a:spcPct val="115000"/>
                        </a:lnSpc>
                      </a:pPr>
                      <a:r>
                        <a:rPr lang="en-US" sz="1800" b="0" strike="noStrike" spc="-1">
                          <a:solidFill>
                            <a:srgbClr val="000000"/>
                          </a:solidFill>
                          <a:latin typeface="Times New Roman"/>
                          <a:ea typeface="Times New Roman"/>
                        </a:rPr>
                        <a:t>91.0% (absolute 455), the 14 fastest supercomputers run Linux</a:t>
                      </a:r>
                      <a:endParaRPr lang="en-US" sz="1800" b="0" strike="noStrike" spc="-1">
                        <a:latin typeface="Arial"/>
                      </a:endParaRPr>
                    </a:p>
                  </a:txBody>
                  <a:tcPr marL="40320" marR="40320">
                    <a:lnL w="12240">
                      <a:solidFill>
                        <a:srgbClr val="AAAAAA"/>
                      </a:solidFill>
                    </a:lnL>
                    <a:lnR w="12240">
                      <a:solidFill>
                        <a:srgbClr val="AAAAAA"/>
                      </a:solidFill>
                    </a:lnR>
                    <a:lnT w="12240">
                      <a:solidFill>
                        <a:srgbClr val="AAAAAA"/>
                      </a:solidFill>
                    </a:lnT>
                    <a:lnB w="12240">
                      <a:solidFill>
                        <a:srgbClr val="AAAAAA"/>
                      </a:solidFill>
                    </a:lnB>
                    <a:solidFill>
                      <a:srgbClr val="F9F9F9"/>
                    </a:solidFill>
                  </a:tcPr>
                </a:tc>
                <a:extLst>
                  <a:ext uri="{0D108BD9-81ED-4DB2-BD59-A6C34878D82A}">
                    <a16:rowId xmlns:a16="http://schemas.microsoft.com/office/drawing/2014/main" val="10003"/>
                  </a:ext>
                </a:extLst>
              </a:tr>
            </a:tbl>
          </a:graphicData>
        </a:graphic>
      </p:graphicFrame>
      <p:pic>
        <p:nvPicPr>
          <p:cNvPr id="339" name="Picture 2"/>
          <p:cNvPicPr/>
          <p:nvPr/>
        </p:nvPicPr>
        <p:blipFill>
          <a:blip r:embed="rId2"/>
          <a:stretch/>
        </p:blipFill>
        <p:spPr>
          <a:xfrm>
            <a:off x="2895480" y="4648320"/>
            <a:ext cx="3050640" cy="207288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0" strike="noStrike" spc="-1">
                <a:solidFill>
                  <a:srgbClr val="000000"/>
                </a:solidFill>
                <a:latin typeface="Calibri"/>
              </a:rPr>
              <a:t>1. Hệ thống máy tính</a:t>
            </a:r>
          </a:p>
        </p:txBody>
      </p:sp>
      <p:pic>
        <p:nvPicPr>
          <p:cNvPr id="180" name="Content Placeholder 3"/>
          <p:cNvPicPr/>
          <p:nvPr/>
        </p:nvPicPr>
        <p:blipFill>
          <a:blip r:embed="rId2"/>
          <a:stretch/>
        </p:blipFill>
        <p:spPr>
          <a:xfrm>
            <a:off x="1828800" y="1417680"/>
            <a:ext cx="5938200" cy="4851720"/>
          </a:xfrm>
          <a:prstGeom prst="rect">
            <a:avLst/>
          </a:prstGeom>
          <a:ln>
            <a:noFill/>
          </a:ln>
        </p:spPr>
      </p:pic>
      <p:sp>
        <p:nvSpPr>
          <p:cNvPr id="181" name="TextShape 2"/>
          <p:cNvSpPr txBox="1"/>
          <p:nvPr/>
        </p:nvSpPr>
        <p:spPr>
          <a:xfrm>
            <a:off x="457200" y="6356520"/>
            <a:ext cx="2133360" cy="364680"/>
          </a:xfrm>
          <a:prstGeom prst="rect">
            <a:avLst/>
          </a:prstGeom>
          <a:noFill/>
          <a:ln>
            <a:noFill/>
          </a:ln>
        </p:spPr>
        <p:txBody>
          <a:bodyPr anchor="ctr">
            <a:noAutofit/>
          </a:bodyPr>
          <a:lstStyle/>
          <a:p>
            <a:pPr algn="r">
              <a:lnSpc>
                <a:spcPct val="100000"/>
              </a:lnSpc>
            </a:pPr>
            <a:r>
              <a:rPr lang="en-US" sz="1200" b="0" strike="noStrike" spc="-1">
                <a:solidFill>
                  <a:srgbClr val="8B8B8B"/>
                </a:solidFill>
                <a:latin typeface="Calibri"/>
              </a:rPr>
              <a:t>IT-FIT 2021</a:t>
            </a:r>
            <a:endParaRPr lang="en-US" sz="1200" b="0" strike="noStrike" spc="-1">
              <a:latin typeface="Times New Roman"/>
            </a:endParaRPr>
          </a:p>
        </p:txBody>
      </p:sp>
      <p:sp>
        <p:nvSpPr>
          <p:cNvPr id="182"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F3A9F4A3-D163-4557-AA76-2A4E842873DE}" type="slidenum">
              <a:rPr lang="en-US" sz="1200" b="0" strike="noStrike" spc="-1">
                <a:solidFill>
                  <a:srgbClr val="8B8B8B"/>
                </a:solidFill>
                <a:latin typeface="Calibri"/>
              </a:rPr>
              <a:t>4</a:t>
            </a:fld>
            <a:endParaRPr lang="en-US" sz="1200" b="0" strike="noStrike" spc="-1">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0" strike="noStrike" spc="-1">
                <a:solidFill>
                  <a:srgbClr val="000000"/>
                </a:solidFill>
                <a:latin typeface="Calibri"/>
              </a:rPr>
              <a:t>1. Hệ thống máy tính</a:t>
            </a:r>
          </a:p>
        </p:txBody>
      </p:sp>
      <p:sp>
        <p:nvSpPr>
          <p:cNvPr id="184" name="TextShape 2"/>
          <p:cNvSpPr txBox="1"/>
          <p:nvPr/>
        </p:nvSpPr>
        <p:spPr>
          <a:xfrm>
            <a:off x="457200" y="1600200"/>
            <a:ext cx="8229240" cy="4525560"/>
          </a:xfrm>
          <a:prstGeom prst="rect">
            <a:avLst/>
          </a:prstGeom>
          <a:noFill/>
          <a:ln>
            <a:noFill/>
          </a:ln>
        </p:spPr>
        <p:txBody>
          <a:bodyPr>
            <a:noAutofit/>
          </a:bodyPr>
          <a:lstStyle/>
          <a:p>
            <a:pPr>
              <a:lnSpc>
                <a:spcPct val="100000"/>
              </a:lnSpc>
              <a:spcBef>
                <a:spcPts val="479"/>
              </a:spcBef>
            </a:pPr>
            <a:r>
              <a:rPr lang="en-US" sz="2400" b="1" strike="noStrike" spc="-1">
                <a:solidFill>
                  <a:srgbClr val="000000"/>
                </a:solidFill>
                <a:latin typeface="Calibri"/>
              </a:rPr>
              <a:t>Các thành phần của một hệ thống máy tính:</a:t>
            </a:r>
            <a:endParaRPr lang="en-US" sz="2400" b="0" strike="noStrike" spc="-1">
              <a:solidFill>
                <a:srgbClr val="000000"/>
              </a:solidFill>
              <a:latin typeface="Calibri"/>
            </a:endParaRPr>
          </a:p>
          <a:p>
            <a:pPr marL="1434960" indent="-1434600">
              <a:lnSpc>
                <a:spcPct val="100000"/>
              </a:lnSpc>
              <a:spcBef>
                <a:spcPts val="601"/>
              </a:spcBef>
            </a:pPr>
            <a:r>
              <a:rPr lang="en-US" sz="2400" b="1" strike="noStrike" spc="-1">
                <a:solidFill>
                  <a:srgbClr val="000000"/>
                </a:solidFill>
                <a:latin typeface="Calibri"/>
              </a:rPr>
              <a:t>Phần cứng</a:t>
            </a:r>
            <a:r>
              <a:rPr lang="en-US" sz="2400" b="0" strike="noStrike" spc="-1">
                <a:solidFill>
                  <a:srgbClr val="000000"/>
                </a:solidFill>
                <a:latin typeface="Calibri"/>
              </a:rPr>
              <a:t>: cung cấp các tài nguyên tính toán cơ bản (</a:t>
            </a:r>
            <a:r>
              <a:rPr lang="en-US" sz="1600" b="0" strike="noStrike" spc="-1">
                <a:solidFill>
                  <a:srgbClr val="000000"/>
                </a:solidFill>
                <a:latin typeface="Calibri"/>
              </a:rPr>
              <a:t>CPU, memory, I/O devices)</a:t>
            </a:r>
          </a:p>
          <a:p>
            <a:pPr marL="1434960" indent="-1434600">
              <a:lnSpc>
                <a:spcPct val="100000"/>
              </a:lnSpc>
              <a:spcBef>
                <a:spcPts val="601"/>
              </a:spcBef>
            </a:pPr>
            <a:r>
              <a:rPr lang="en-US" sz="2400" b="1" strike="noStrike" spc="-1">
                <a:solidFill>
                  <a:srgbClr val="000000"/>
                </a:solidFill>
                <a:latin typeface="Calibri"/>
              </a:rPr>
              <a:t>Hệ điều hành</a:t>
            </a:r>
            <a:r>
              <a:rPr lang="en-US" sz="2400" b="0" strike="noStrike" spc="-1">
                <a:solidFill>
                  <a:srgbClr val="000000"/>
                </a:solidFill>
                <a:latin typeface="Calibri"/>
              </a:rPr>
              <a:t>: Điều khiển và điều phối việc sử dụng phần cứng giữa các ứng dụng và người dùng khác nhau</a:t>
            </a:r>
          </a:p>
          <a:p>
            <a:pPr marL="1434960" indent="-1434600">
              <a:lnSpc>
                <a:spcPct val="100000"/>
              </a:lnSpc>
              <a:spcBef>
                <a:spcPts val="601"/>
              </a:spcBef>
            </a:pPr>
            <a:r>
              <a:rPr lang="en-US" sz="2400" b="1" strike="noStrike" spc="-1">
                <a:solidFill>
                  <a:srgbClr val="000000"/>
                </a:solidFill>
                <a:latin typeface="Calibri"/>
              </a:rPr>
              <a:t>Chương trình ứng dụng: </a:t>
            </a:r>
            <a:r>
              <a:rPr lang="en-US" sz="2400" b="0" strike="noStrike" spc="-1">
                <a:solidFill>
                  <a:srgbClr val="000000"/>
                </a:solidFill>
                <a:latin typeface="Calibri"/>
              </a:rPr>
              <a:t>sử dụng tài nguyên của máy tính để giải quyết các yêu cầu của người sử dụng</a:t>
            </a:r>
          </a:p>
          <a:p>
            <a:pPr marL="1434960" indent="-1434600">
              <a:lnSpc>
                <a:spcPct val="100000"/>
              </a:lnSpc>
              <a:spcBef>
                <a:spcPts val="601"/>
              </a:spcBef>
            </a:pPr>
            <a:r>
              <a:rPr lang="en-US" sz="2400" b="1" strike="noStrike" spc="-1">
                <a:solidFill>
                  <a:srgbClr val="000000"/>
                </a:solidFill>
                <a:latin typeface="Calibri"/>
              </a:rPr>
              <a:t>Người dùng: </a:t>
            </a:r>
            <a:r>
              <a:rPr lang="en-US" sz="2400" b="0" strike="noStrike" spc="-1">
                <a:solidFill>
                  <a:srgbClr val="000000"/>
                </a:solidFill>
                <a:latin typeface="Calibri"/>
              </a:rPr>
              <a:t>Người sử dụng, máy móc hay máy tính </a:t>
            </a:r>
          </a:p>
        </p:txBody>
      </p:sp>
      <p:sp>
        <p:nvSpPr>
          <p:cNvPr id="185" name="TextShape 3"/>
          <p:cNvSpPr txBox="1"/>
          <p:nvPr/>
        </p:nvSpPr>
        <p:spPr>
          <a:xfrm>
            <a:off x="457200" y="6356520"/>
            <a:ext cx="2133360" cy="364680"/>
          </a:xfrm>
          <a:prstGeom prst="rect">
            <a:avLst/>
          </a:prstGeom>
          <a:noFill/>
          <a:ln>
            <a:noFill/>
          </a:ln>
        </p:spPr>
        <p:txBody>
          <a:bodyPr anchor="ctr">
            <a:noAutofit/>
          </a:bodyPr>
          <a:lstStyle/>
          <a:p>
            <a:pPr algn="r">
              <a:lnSpc>
                <a:spcPct val="100000"/>
              </a:lnSpc>
            </a:pPr>
            <a:r>
              <a:rPr lang="en-US" sz="1200" b="0" strike="noStrike" spc="-1">
                <a:solidFill>
                  <a:srgbClr val="8B8B8B"/>
                </a:solidFill>
                <a:latin typeface="Calibri"/>
              </a:rPr>
              <a:t>IT-FIT 2021</a:t>
            </a:r>
            <a:endParaRPr lang="en-US" sz="1200" b="0" strike="noStrike" spc="-1">
              <a:latin typeface="Times New Roman"/>
            </a:endParaRPr>
          </a:p>
        </p:txBody>
      </p:sp>
      <p:sp>
        <p:nvSpPr>
          <p:cNvPr id="186" name="TextShape 4"/>
          <p:cNvSpPr txBox="1"/>
          <p:nvPr/>
        </p:nvSpPr>
        <p:spPr>
          <a:xfrm>
            <a:off x="6553080" y="6356520"/>
            <a:ext cx="2133360" cy="364680"/>
          </a:xfrm>
          <a:prstGeom prst="rect">
            <a:avLst/>
          </a:prstGeom>
          <a:noFill/>
          <a:ln>
            <a:noFill/>
          </a:ln>
        </p:spPr>
        <p:txBody>
          <a:bodyPr anchor="ctr">
            <a:noAutofit/>
          </a:bodyPr>
          <a:lstStyle/>
          <a:p>
            <a:pPr algn="r">
              <a:lnSpc>
                <a:spcPct val="100000"/>
              </a:lnSpc>
            </a:pPr>
            <a:fld id="{BE345380-32F9-4687-959C-7E55950A4181}" type="slidenum">
              <a:rPr lang="en-US" sz="1200" b="0" strike="noStrike" spc="-1">
                <a:solidFill>
                  <a:srgbClr val="8B8B8B"/>
                </a:solidFill>
                <a:latin typeface="Calibri"/>
              </a:rPr>
              <a:t>5</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8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8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8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8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0" strike="noStrike" spc="-1">
                <a:solidFill>
                  <a:srgbClr val="000000"/>
                </a:solidFill>
                <a:latin typeface="Calibri"/>
              </a:rPr>
              <a:t>2. Hệ điều hành - OS</a:t>
            </a:r>
          </a:p>
        </p:txBody>
      </p:sp>
      <p:sp>
        <p:nvSpPr>
          <p:cNvPr id="188" name="TextShape 2"/>
          <p:cNvSpPr txBox="1"/>
          <p:nvPr/>
        </p:nvSpPr>
        <p:spPr>
          <a:xfrm>
            <a:off x="457200" y="1189080"/>
            <a:ext cx="8229240" cy="4525560"/>
          </a:xfrm>
          <a:prstGeom prst="rect">
            <a:avLst/>
          </a:prstGeom>
          <a:noFill/>
          <a:ln>
            <a:noFill/>
          </a:ln>
        </p:spPr>
        <p:txBody>
          <a:bodyPr>
            <a:noAutofit/>
          </a:bodyPr>
          <a:lstStyle/>
          <a:p>
            <a:pPr marL="285840" indent="-285480">
              <a:lnSpc>
                <a:spcPct val="100000"/>
              </a:lnSpc>
              <a:buClr>
                <a:srgbClr val="000000"/>
              </a:buClr>
              <a:buFont typeface="Wingdings" charset="2"/>
              <a:buChar char=""/>
            </a:pPr>
            <a:r>
              <a:rPr lang="en-US" sz="2800" b="1" strike="noStrike" spc="-1">
                <a:solidFill>
                  <a:srgbClr val="000000"/>
                </a:solidFill>
                <a:latin typeface="Calibri"/>
              </a:rPr>
              <a:t>Vị trí:</a:t>
            </a:r>
            <a:endParaRPr lang="en-US" sz="2800" b="0" strike="noStrike" spc="-1">
              <a:solidFill>
                <a:srgbClr val="000000"/>
              </a:solidFill>
              <a:latin typeface="Calibri"/>
            </a:endParaRPr>
          </a:p>
          <a:p>
            <a:pPr marL="743040" lvl="1" indent="-285480">
              <a:lnSpc>
                <a:spcPct val="100000"/>
              </a:lnSpc>
              <a:buClr>
                <a:srgbClr val="000000"/>
              </a:buClr>
              <a:buFont typeface="Arial"/>
              <a:buChar char="–"/>
            </a:pPr>
            <a:r>
              <a:rPr lang="en-US" sz="2000" b="0" strike="noStrike" spc="-1">
                <a:solidFill>
                  <a:srgbClr val="000000"/>
                </a:solidFill>
                <a:latin typeface="Calibri"/>
              </a:rPr>
              <a:t>Một chương trình hoạt động trung gian giữa người dùng (ứng dụng) và phần cứng máy tính</a:t>
            </a:r>
          </a:p>
          <a:p>
            <a:pPr marL="743040" lvl="1" indent="-285480">
              <a:lnSpc>
                <a:spcPct val="100000"/>
              </a:lnSpc>
              <a:buClr>
                <a:srgbClr val="000000"/>
              </a:buClr>
              <a:buFont typeface="Arial"/>
              <a:buChar char="–"/>
            </a:pPr>
            <a:r>
              <a:rPr lang="en-US" sz="2000" b="0" strike="noStrike" spc="-1">
                <a:solidFill>
                  <a:srgbClr val="000000"/>
                </a:solidFill>
                <a:latin typeface="Calibri"/>
              </a:rPr>
              <a:t>Thực thi các chương trình ứng dụng </a:t>
            </a:r>
          </a:p>
          <a:p>
            <a:endParaRPr lang="en-US" sz="2000" b="0" strike="noStrike" spc="-1">
              <a:solidFill>
                <a:srgbClr val="000000"/>
              </a:solidFill>
              <a:latin typeface="Calibri"/>
            </a:endParaRPr>
          </a:p>
          <a:p>
            <a:endParaRPr lang="en-US" sz="2000" b="0" strike="noStrike" spc="-1">
              <a:solidFill>
                <a:srgbClr val="000000"/>
              </a:solidFill>
              <a:latin typeface="Calibri"/>
            </a:endParaRPr>
          </a:p>
          <a:p>
            <a:endParaRPr lang="en-US" sz="2000" b="0" strike="noStrike" spc="-1">
              <a:solidFill>
                <a:srgbClr val="000000"/>
              </a:solidFill>
              <a:latin typeface="Calibri"/>
            </a:endParaRPr>
          </a:p>
          <a:p>
            <a:endParaRPr lang="en-US" sz="2000" b="0" strike="noStrike" spc="-1">
              <a:solidFill>
                <a:srgbClr val="000000"/>
              </a:solidFill>
              <a:latin typeface="Calibri"/>
            </a:endParaRPr>
          </a:p>
          <a:p>
            <a:pPr marL="285840" indent="-285480">
              <a:lnSpc>
                <a:spcPct val="100000"/>
              </a:lnSpc>
              <a:buClr>
                <a:srgbClr val="000000"/>
              </a:buClr>
              <a:buFont typeface="Wingdings" charset="2"/>
              <a:buChar char=""/>
            </a:pPr>
            <a:r>
              <a:rPr lang="en-US" sz="2800" b="1" strike="noStrike" spc="-1">
                <a:solidFill>
                  <a:srgbClr val="000000"/>
                </a:solidFill>
                <a:latin typeface="Calibri"/>
              </a:rPr>
              <a:t>Mục tiêu của OS: </a:t>
            </a:r>
            <a:r>
              <a:rPr lang="en-US" sz="2800" b="0" strike="noStrike" spc="-1">
                <a:solidFill>
                  <a:srgbClr val="000000"/>
                </a:solidFill>
                <a:latin typeface="Calibri"/>
              </a:rPr>
              <a:t>Cung cấp một môi trường để người sử dụng có thể  thực hiện các chương trình ứng dụng và làm cho máy tính dễ sử dụng hơn, thuận lợi hơn và hiệu quả hơn.</a:t>
            </a:r>
          </a:p>
          <a:p>
            <a:pPr marL="743040" lvl="1" indent="-285480">
              <a:lnSpc>
                <a:spcPct val="100000"/>
              </a:lnSpc>
              <a:buClr>
                <a:srgbClr val="000000"/>
              </a:buClr>
              <a:buFont typeface="Arial"/>
              <a:buChar char="–"/>
            </a:pPr>
            <a:r>
              <a:rPr lang="en-US" sz="2000" b="0" strike="noStrike" spc="-1">
                <a:solidFill>
                  <a:srgbClr val="000000"/>
                </a:solidFill>
                <a:latin typeface="Calibri"/>
              </a:rPr>
              <a:t>Thuận tiện</a:t>
            </a:r>
          </a:p>
          <a:p>
            <a:pPr marL="743040" lvl="1" indent="-285480">
              <a:lnSpc>
                <a:spcPct val="100000"/>
              </a:lnSpc>
              <a:buClr>
                <a:srgbClr val="000000"/>
              </a:buClr>
              <a:buFont typeface="Arial"/>
              <a:buChar char="–"/>
            </a:pPr>
            <a:r>
              <a:rPr lang="en-US" sz="2000" b="0" strike="noStrike" spc="-1">
                <a:solidFill>
                  <a:srgbClr val="000000"/>
                </a:solidFill>
                <a:latin typeface="Calibri"/>
              </a:rPr>
              <a:t>Hiệu quả</a:t>
            </a:r>
          </a:p>
          <a:p>
            <a:pPr marL="743040" lvl="1" indent="-285480">
              <a:lnSpc>
                <a:spcPct val="100000"/>
              </a:lnSpc>
              <a:buClr>
                <a:srgbClr val="000000"/>
              </a:buClr>
              <a:buFont typeface="Arial"/>
              <a:buChar char="–"/>
            </a:pPr>
            <a:r>
              <a:rPr lang="en-US" sz="2000" b="0" strike="noStrike" spc="-1">
                <a:solidFill>
                  <a:srgbClr val="000000"/>
                </a:solidFill>
                <a:latin typeface="Calibri"/>
              </a:rPr>
              <a:t>Khả năng phát </a:t>
            </a:r>
          </a:p>
        </p:txBody>
      </p:sp>
      <p:pic>
        <p:nvPicPr>
          <p:cNvPr id="189" name="Picture 3"/>
          <p:cNvPicPr/>
          <p:nvPr/>
        </p:nvPicPr>
        <p:blipFill>
          <a:blip r:embed="rId2"/>
          <a:stretch/>
        </p:blipFill>
        <p:spPr>
          <a:xfrm>
            <a:off x="2438280" y="2666880"/>
            <a:ext cx="4114440" cy="1104840"/>
          </a:xfrm>
          <a:prstGeom prst="rect">
            <a:avLst/>
          </a:prstGeom>
          <a:ln>
            <a:noFill/>
          </a:ln>
        </p:spPr>
      </p:pic>
      <p:sp>
        <p:nvSpPr>
          <p:cNvPr id="190" name="TextShape 3"/>
          <p:cNvSpPr txBox="1"/>
          <p:nvPr/>
        </p:nvSpPr>
        <p:spPr>
          <a:xfrm>
            <a:off x="457200" y="6356520"/>
            <a:ext cx="2133360" cy="364680"/>
          </a:xfrm>
          <a:prstGeom prst="rect">
            <a:avLst/>
          </a:prstGeom>
          <a:noFill/>
          <a:ln>
            <a:noFill/>
          </a:ln>
        </p:spPr>
        <p:txBody>
          <a:bodyPr anchor="ctr">
            <a:noAutofit/>
          </a:bodyPr>
          <a:lstStyle/>
          <a:p>
            <a:pPr algn="r">
              <a:lnSpc>
                <a:spcPct val="100000"/>
              </a:lnSpc>
            </a:pPr>
            <a:r>
              <a:rPr lang="en-US" sz="1200" b="0" strike="noStrike" spc="-1">
                <a:solidFill>
                  <a:srgbClr val="8B8B8B"/>
                </a:solidFill>
                <a:latin typeface="Calibri"/>
              </a:rPr>
              <a:t>IT-FIT 2021</a:t>
            </a:r>
            <a:endParaRPr lang="en-US" sz="1200" b="0" strike="noStrike" spc="-1">
              <a:latin typeface="Times New Roman"/>
            </a:endParaRPr>
          </a:p>
        </p:txBody>
      </p:sp>
      <p:sp>
        <p:nvSpPr>
          <p:cNvPr id="191" name="TextShape 4"/>
          <p:cNvSpPr txBox="1"/>
          <p:nvPr/>
        </p:nvSpPr>
        <p:spPr>
          <a:xfrm>
            <a:off x="6553080" y="6356520"/>
            <a:ext cx="2133360" cy="364680"/>
          </a:xfrm>
          <a:prstGeom prst="rect">
            <a:avLst/>
          </a:prstGeom>
          <a:noFill/>
          <a:ln>
            <a:noFill/>
          </a:ln>
        </p:spPr>
        <p:txBody>
          <a:bodyPr anchor="ctr">
            <a:noAutofit/>
          </a:bodyPr>
          <a:lstStyle/>
          <a:p>
            <a:pPr algn="r">
              <a:lnSpc>
                <a:spcPct val="100000"/>
              </a:lnSpc>
            </a:pPr>
            <a:fld id="{AEBFB551-235F-49CC-A22E-09855B497414}" type="slidenum">
              <a:rPr lang="en-US" sz="1200" b="0" strike="noStrike" spc="-1">
                <a:solidFill>
                  <a:srgbClr val="8B8B8B"/>
                </a:solidFill>
                <a:latin typeface="Calibri"/>
              </a:rPr>
              <a:t>6</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18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188">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188">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p:cTn id="34" dur="1" fill="hold">
                                          <p:stCondLst>
                                            <p:cond delay="0"/>
                                          </p:stCondLst>
                                        </p:cTn>
                                        <p:tgtEl>
                                          <p:spTgt spid="18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0" strike="noStrike" spc="-1">
                <a:solidFill>
                  <a:srgbClr val="000000"/>
                </a:solidFill>
                <a:latin typeface="Calibri"/>
              </a:rPr>
              <a:t>Định nghĩa hệ điều hành</a:t>
            </a:r>
          </a:p>
        </p:txBody>
      </p:sp>
      <p:sp>
        <p:nvSpPr>
          <p:cNvPr id="193" name="TextShape 2"/>
          <p:cNvSpPr txBox="1"/>
          <p:nvPr/>
        </p:nvSpPr>
        <p:spPr>
          <a:xfrm>
            <a:off x="457200" y="1600200"/>
            <a:ext cx="8229240" cy="4525560"/>
          </a:xfrm>
          <a:prstGeom prst="rect">
            <a:avLst/>
          </a:prstGeom>
          <a:noFill/>
          <a:ln>
            <a:noFill/>
          </a:ln>
        </p:spPr>
        <p:txBody>
          <a:bodyPr>
            <a:noAutofit/>
          </a:bodyPr>
          <a:lstStyle/>
          <a:p>
            <a:pPr marL="343080" indent="-342720">
              <a:lnSpc>
                <a:spcPct val="100000"/>
              </a:lnSpc>
              <a:spcBef>
                <a:spcPts val="641"/>
              </a:spcBef>
              <a:buClr>
                <a:srgbClr val="000000"/>
              </a:buClr>
              <a:buFont typeface="Arial"/>
              <a:buChar char="•"/>
            </a:pPr>
            <a:r>
              <a:rPr lang="en-US" sz="2200" b="0" strike="noStrike" spc="-1" dirty="0" err="1">
                <a:solidFill>
                  <a:srgbClr val="000000"/>
                </a:solidFill>
                <a:latin typeface="Calibri"/>
              </a:rPr>
              <a:t>Nhiều</a:t>
            </a:r>
            <a:r>
              <a:rPr lang="en-US" sz="2200" b="0" strike="noStrike" spc="-1" dirty="0">
                <a:solidFill>
                  <a:srgbClr val="000000"/>
                </a:solidFill>
                <a:latin typeface="Calibri"/>
              </a:rPr>
              <a:t> </a:t>
            </a:r>
            <a:r>
              <a:rPr lang="en-US" sz="2200" b="0" strike="noStrike" spc="-1" dirty="0" err="1">
                <a:solidFill>
                  <a:srgbClr val="000000"/>
                </a:solidFill>
                <a:latin typeface="Calibri"/>
              </a:rPr>
              <a:t>góc</a:t>
            </a:r>
            <a:r>
              <a:rPr lang="en-US" sz="2200" b="0" strike="noStrike" spc="-1" dirty="0">
                <a:solidFill>
                  <a:srgbClr val="000000"/>
                </a:solidFill>
                <a:latin typeface="Calibri"/>
              </a:rPr>
              <a:t> </a:t>
            </a:r>
            <a:r>
              <a:rPr lang="en-US" sz="2200" b="0" strike="noStrike" spc="-1" dirty="0" err="1">
                <a:solidFill>
                  <a:srgbClr val="000000"/>
                </a:solidFill>
                <a:latin typeface="Calibri"/>
              </a:rPr>
              <a:t>độ</a:t>
            </a:r>
            <a:r>
              <a:rPr lang="en-US" sz="2200" b="0" strike="noStrike" spc="-1" dirty="0">
                <a:solidFill>
                  <a:srgbClr val="000000"/>
                </a:solidFill>
                <a:latin typeface="Calibri"/>
              </a:rPr>
              <a:t> </a:t>
            </a:r>
            <a:r>
              <a:rPr lang="en-US" sz="2200" b="0" strike="noStrike" spc="-1" dirty="0" err="1">
                <a:solidFill>
                  <a:srgbClr val="000000"/>
                </a:solidFill>
                <a:latin typeface="Calibri"/>
              </a:rPr>
              <a:t>quan</a:t>
            </a:r>
            <a:r>
              <a:rPr lang="en-US" sz="2200" b="0" strike="noStrike" spc="-1" dirty="0">
                <a:solidFill>
                  <a:srgbClr val="000000"/>
                </a:solidFill>
                <a:latin typeface="Calibri"/>
              </a:rPr>
              <a:t> </a:t>
            </a:r>
            <a:r>
              <a:rPr lang="en-US" sz="2200" b="0" strike="noStrike" spc="-1" dirty="0" err="1">
                <a:solidFill>
                  <a:srgbClr val="000000"/>
                </a:solidFill>
                <a:latin typeface="Calibri"/>
              </a:rPr>
              <a:t>sát</a:t>
            </a:r>
            <a:r>
              <a:rPr lang="en-US" sz="2200" b="0" strike="noStrike" spc="-1" dirty="0">
                <a:solidFill>
                  <a:srgbClr val="000000"/>
                </a:solidFill>
                <a:latin typeface="Calibri"/>
              </a:rPr>
              <a:t> </a:t>
            </a:r>
            <a:r>
              <a:rPr lang="en-US" sz="2200" b="0" strike="noStrike" spc="-1" dirty="0" err="1">
                <a:solidFill>
                  <a:srgbClr val="000000"/>
                </a:solidFill>
                <a:latin typeface="Calibri"/>
              </a:rPr>
              <a:t>đánh</a:t>
            </a:r>
            <a:r>
              <a:rPr lang="en-US" sz="2200" b="0" strike="noStrike" spc="-1" dirty="0">
                <a:solidFill>
                  <a:srgbClr val="000000"/>
                </a:solidFill>
                <a:latin typeface="Calibri"/>
              </a:rPr>
              <a:t> </a:t>
            </a:r>
            <a:r>
              <a:rPr lang="en-US" sz="2200" b="0" strike="noStrike" spc="-1" dirty="0" err="1">
                <a:solidFill>
                  <a:srgbClr val="000000"/>
                </a:solidFill>
                <a:latin typeface="Calibri"/>
              </a:rPr>
              <a:t>giá</a:t>
            </a:r>
            <a:r>
              <a:rPr lang="en-US" sz="2200" b="0" strike="noStrike" spc="-1" dirty="0">
                <a:solidFill>
                  <a:srgbClr val="000000"/>
                </a:solidFill>
                <a:latin typeface="Calibri"/>
              </a:rPr>
              <a:t> </a:t>
            </a:r>
            <a:r>
              <a:rPr lang="en-US" sz="2200" b="0" strike="noStrike" spc="-1" dirty="0">
                <a:solidFill>
                  <a:srgbClr val="000000"/>
                </a:solidFill>
                <a:latin typeface="Wingdings"/>
              </a:rPr>
              <a:t></a:t>
            </a:r>
            <a:r>
              <a:rPr lang="en-US" sz="2200" b="0" strike="noStrike" spc="-1" dirty="0">
                <a:solidFill>
                  <a:srgbClr val="000000"/>
                </a:solidFill>
                <a:latin typeface="Calibri"/>
              </a:rPr>
              <a:t> </a:t>
            </a:r>
            <a:r>
              <a:rPr lang="en-US" sz="2200" b="0" strike="noStrike" spc="-1" dirty="0" err="1">
                <a:solidFill>
                  <a:srgbClr val="000000"/>
                </a:solidFill>
                <a:latin typeface="Calibri"/>
              </a:rPr>
              <a:t>nhiều</a:t>
            </a:r>
            <a:r>
              <a:rPr lang="en-US" sz="2200" b="0" strike="noStrike" spc="-1" dirty="0">
                <a:solidFill>
                  <a:srgbClr val="000000"/>
                </a:solidFill>
                <a:latin typeface="Calibri"/>
              </a:rPr>
              <a:t> </a:t>
            </a:r>
            <a:r>
              <a:rPr lang="en-US" sz="2200" b="0" strike="noStrike" spc="-1" dirty="0" err="1">
                <a:solidFill>
                  <a:srgbClr val="000000"/>
                </a:solidFill>
                <a:latin typeface="Calibri"/>
              </a:rPr>
              <a:t>định</a:t>
            </a:r>
            <a:r>
              <a:rPr lang="en-US" sz="2200" b="0" strike="noStrike" spc="-1" dirty="0">
                <a:solidFill>
                  <a:srgbClr val="000000"/>
                </a:solidFill>
                <a:latin typeface="Calibri"/>
              </a:rPr>
              <a:t> </a:t>
            </a:r>
            <a:r>
              <a:rPr lang="en-US" sz="2200" b="0" strike="noStrike" spc="-1" dirty="0" err="1">
                <a:solidFill>
                  <a:srgbClr val="000000"/>
                </a:solidFill>
                <a:latin typeface="Calibri"/>
              </a:rPr>
              <a:t>nghĩa</a:t>
            </a:r>
            <a:endParaRPr lang="en-US" sz="2200" b="0" strike="noStrike" spc="-1" dirty="0">
              <a:solidFill>
                <a:srgbClr val="000000"/>
              </a:solidFill>
              <a:latin typeface="Calibri"/>
            </a:endParaRPr>
          </a:p>
          <a:p>
            <a:pPr marL="343080" indent="-342720" algn="just">
              <a:lnSpc>
                <a:spcPct val="100000"/>
              </a:lnSpc>
              <a:spcBef>
                <a:spcPts val="641"/>
              </a:spcBef>
              <a:buClr>
                <a:srgbClr val="000000"/>
              </a:buClr>
              <a:buFont typeface="Arial"/>
              <a:buChar char="•"/>
            </a:pPr>
            <a:r>
              <a:rPr lang="en-US" sz="2200" b="1" strike="noStrike" spc="-1" dirty="0" err="1">
                <a:solidFill>
                  <a:srgbClr val="000000"/>
                </a:solidFill>
                <a:latin typeface="Calibri"/>
              </a:rPr>
              <a:t>Người</a:t>
            </a:r>
            <a:r>
              <a:rPr lang="en-US" sz="2200" b="1" strike="noStrike" spc="-1" dirty="0">
                <a:solidFill>
                  <a:srgbClr val="000000"/>
                </a:solidFill>
                <a:latin typeface="Calibri"/>
              </a:rPr>
              <a:t> </a:t>
            </a:r>
            <a:r>
              <a:rPr lang="en-US" sz="2200" b="1" strike="noStrike" spc="-1" dirty="0" err="1">
                <a:solidFill>
                  <a:srgbClr val="000000"/>
                </a:solidFill>
                <a:latin typeface="Calibri"/>
              </a:rPr>
              <a:t>sử</a:t>
            </a:r>
            <a:r>
              <a:rPr lang="en-US" sz="2200" b="1" strike="noStrike" spc="-1" dirty="0">
                <a:solidFill>
                  <a:srgbClr val="000000"/>
                </a:solidFill>
                <a:latin typeface="Calibri"/>
              </a:rPr>
              <a:t> </a:t>
            </a:r>
            <a:r>
              <a:rPr lang="en-US" sz="2200" b="1" strike="noStrike" spc="-1" dirty="0" err="1">
                <a:solidFill>
                  <a:srgbClr val="000000"/>
                </a:solidFill>
                <a:latin typeface="Calibri"/>
              </a:rPr>
              <a:t>dụng</a:t>
            </a:r>
            <a:r>
              <a:rPr lang="en-US" sz="2200" b="1" strike="noStrike" spc="-1" dirty="0">
                <a:solidFill>
                  <a:srgbClr val="000000"/>
                </a:solidFill>
                <a:latin typeface="Calibri"/>
              </a:rPr>
              <a:t>: </a:t>
            </a:r>
            <a:r>
              <a:rPr lang="en-US" sz="2200" b="0" strike="noStrike" spc="-1" dirty="0" err="1">
                <a:solidFill>
                  <a:srgbClr val="000000"/>
                </a:solidFill>
                <a:latin typeface="Calibri"/>
              </a:rPr>
              <a:t>Là</a:t>
            </a:r>
            <a:r>
              <a:rPr lang="en-US" sz="2200" b="0" strike="noStrike" spc="-1" dirty="0">
                <a:solidFill>
                  <a:srgbClr val="000000"/>
                </a:solidFill>
                <a:latin typeface="Calibri"/>
              </a:rPr>
              <a:t> </a:t>
            </a:r>
            <a:r>
              <a:rPr lang="en-US" sz="2200" b="0" strike="noStrike" spc="-1" dirty="0" err="1">
                <a:solidFill>
                  <a:srgbClr val="000000"/>
                </a:solidFill>
                <a:latin typeface="Calibri"/>
              </a:rPr>
              <a:t>hệ</a:t>
            </a:r>
            <a:r>
              <a:rPr lang="en-US" sz="2200" b="0" strike="noStrike" spc="-1" dirty="0">
                <a:solidFill>
                  <a:srgbClr val="000000"/>
                </a:solidFill>
                <a:latin typeface="Calibri"/>
              </a:rPr>
              <a:t> </a:t>
            </a:r>
            <a:r>
              <a:rPr lang="en-US" sz="2200" b="0" strike="noStrike" spc="-1" dirty="0" err="1">
                <a:solidFill>
                  <a:srgbClr val="000000"/>
                </a:solidFill>
                <a:latin typeface="Calibri"/>
              </a:rPr>
              <a:t>thống</a:t>
            </a:r>
            <a:r>
              <a:rPr lang="en-US" sz="2200" b="0" strike="noStrike" spc="-1" dirty="0">
                <a:solidFill>
                  <a:srgbClr val="000000"/>
                </a:solidFill>
                <a:latin typeface="Calibri"/>
              </a:rPr>
              <a:t> </a:t>
            </a:r>
            <a:r>
              <a:rPr lang="en-US" sz="2200" b="0" strike="noStrike" spc="-1" dirty="0" err="1">
                <a:solidFill>
                  <a:srgbClr val="000000"/>
                </a:solidFill>
                <a:latin typeface="Calibri"/>
              </a:rPr>
              <a:t>chương</a:t>
            </a:r>
            <a:r>
              <a:rPr lang="en-US" sz="2200" b="0" strike="noStrike" spc="-1" dirty="0">
                <a:solidFill>
                  <a:srgbClr val="000000"/>
                </a:solidFill>
                <a:latin typeface="Calibri"/>
              </a:rPr>
              <a:t> </a:t>
            </a:r>
            <a:r>
              <a:rPr lang="en-US" sz="2200" b="0" strike="noStrike" spc="-1" dirty="0" err="1">
                <a:solidFill>
                  <a:srgbClr val="000000"/>
                </a:solidFill>
                <a:latin typeface="Calibri"/>
              </a:rPr>
              <a:t>trình</a:t>
            </a:r>
            <a:r>
              <a:rPr lang="en-US" sz="2200" b="0" strike="noStrike" spc="-1" dirty="0">
                <a:solidFill>
                  <a:srgbClr val="000000"/>
                </a:solidFill>
                <a:latin typeface="Calibri"/>
              </a:rPr>
              <a:t> </a:t>
            </a:r>
            <a:r>
              <a:rPr lang="en-US" sz="2200" b="0" strike="noStrike" spc="-1" dirty="0" err="1">
                <a:solidFill>
                  <a:srgbClr val="000000"/>
                </a:solidFill>
                <a:latin typeface="Calibri"/>
              </a:rPr>
              <a:t>phục</a:t>
            </a:r>
            <a:r>
              <a:rPr lang="en-US" sz="2200" b="0" strike="noStrike" spc="-1" dirty="0">
                <a:solidFill>
                  <a:srgbClr val="000000"/>
                </a:solidFill>
                <a:latin typeface="Calibri"/>
              </a:rPr>
              <a:t> </a:t>
            </a:r>
            <a:r>
              <a:rPr lang="en-US" sz="2200" b="0" strike="noStrike" spc="-1" dirty="0" err="1">
                <a:solidFill>
                  <a:srgbClr val="000000"/>
                </a:solidFill>
                <a:latin typeface="Calibri"/>
              </a:rPr>
              <a:t>vụ</a:t>
            </a:r>
            <a:r>
              <a:rPr lang="en-US" sz="2200" b="0" strike="noStrike" spc="-1" dirty="0">
                <a:solidFill>
                  <a:srgbClr val="000000"/>
                </a:solidFill>
                <a:latin typeface="Calibri"/>
              </a:rPr>
              <a:t> </a:t>
            </a:r>
            <a:r>
              <a:rPr lang="en-US" sz="2200" b="0" strike="noStrike" spc="-1" dirty="0" err="1">
                <a:solidFill>
                  <a:srgbClr val="000000"/>
                </a:solidFill>
                <a:latin typeface="Calibri"/>
              </a:rPr>
              <a:t>khai</a:t>
            </a:r>
            <a:r>
              <a:rPr lang="en-US" sz="2200" b="0" strike="noStrike" spc="-1" dirty="0">
                <a:solidFill>
                  <a:srgbClr val="000000"/>
                </a:solidFill>
                <a:latin typeface="Calibri"/>
              </a:rPr>
              <a:t> </a:t>
            </a:r>
            <a:r>
              <a:rPr lang="en-US" sz="2200" b="0" strike="noStrike" spc="-1" dirty="0" err="1">
                <a:solidFill>
                  <a:srgbClr val="000000"/>
                </a:solidFill>
                <a:latin typeface="Calibri"/>
              </a:rPr>
              <a:t>thác</a:t>
            </a:r>
            <a:r>
              <a:rPr lang="en-US" sz="2200" b="0" strike="noStrike" spc="-1" dirty="0">
                <a:solidFill>
                  <a:srgbClr val="000000"/>
                </a:solidFill>
                <a:latin typeface="Calibri"/>
              </a:rPr>
              <a:t> </a:t>
            </a:r>
            <a:r>
              <a:rPr lang="en-US" sz="2200" b="0" strike="noStrike" spc="-1" dirty="0" err="1">
                <a:solidFill>
                  <a:srgbClr val="000000"/>
                </a:solidFill>
                <a:latin typeface="Calibri"/>
              </a:rPr>
              <a:t>hệ</a:t>
            </a:r>
            <a:r>
              <a:rPr lang="en-US" sz="2200" b="0" strike="noStrike" spc="-1" dirty="0">
                <a:solidFill>
                  <a:srgbClr val="000000"/>
                </a:solidFill>
                <a:latin typeface="Calibri"/>
              </a:rPr>
              <a:t> </a:t>
            </a:r>
            <a:r>
              <a:rPr lang="en-US" sz="2200" b="0" strike="noStrike" spc="-1" dirty="0" err="1">
                <a:solidFill>
                  <a:srgbClr val="000000"/>
                </a:solidFill>
                <a:latin typeface="Calibri"/>
              </a:rPr>
              <a:t>thống</a:t>
            </a:r>
            <a:r>
              <a:rPr lang="en-US" sz="2200" b="0" strike="noStrike" spc="-1" dirty="0">
                <a:solidFill>
                  <a:srgbClr val="000000"/>
                </a:solidFill>
                <a:latin typeface="Calibri"/>
              </a:rPr>
              <a:t> </a:t>
            </a:r>
            <a:r>
              <a:rPr lang="en-US" sz="2200" b="0" strike="noStrike" spc="-1" dirty="0" err="1">
                <a:solidFill>
                  <a:srgbClr val="000000"/>
                </a:solidFill>
                <a:latin typeface="Calibri"/>
              </a:rPr>
              <a:t>tính</a:t>
            </a:r>
            <a:r>
              <a:rPr lang="en-US" sz="2200" b="0" strike="noStrike" spc="-1" dirty="0">
                <a:solidFill>
                  <a:srgbClr val="000000"/>
                </a:solidFill>
                <a:latin typeface="Calibri"/>
              </a:rPr>
              <a:t> </a:t>
            </a:r>
            <a:r>
              <a:rPr lang="en-US" sz="2200" b="0" strike="noStrike" spc="-1" dirty="0" err="1">
                <a:solidFill>
                  <a:srgbClr val="000000"/>
                </a:solidFill>
                <a:latin typeface="Calibri"/>
              </a:rPr>
              <a:t>toán</a:t>
            </a:r>
            <a:r>
              <a:rPr lang="en-US" sz="2200" b="0" strike="noStrike" spc="-1" dirty="0">
                <a:solidFill>
                  <a:srgbClr val="000000"/>
                </a:solidFill>
                <a:latin typeface="Calibri"/>
              </a:rPr>
              <a:t> </a:t>
            </a:r>
            <a:r>
              <a:rPr lang="en-US" sz="2200" b="0" strike="noStrike" spc="-1" dirty="0" err="1">
                <a:solidFill>
                  <a:srgbClr val="000000"/>
                </a:solidFill>
                <a:latin typeface="Calibri"/>
              </a:rPr>
              <a:t>một</a:t>
            </a:r>
            <a:r>
              <a:rPr lang="en-US" sz="2200" b="0" strike="noStrike" spc="-1" dirty="0">
                <a:solidFill>
                  <a:srgbClr val="000000"/>
                </a:solidFill>
                <a:latin typeface="Calibri"/>
              </a:rPr>
              <a:t> </a:t>
            </a:r>
            <a:r>
              <a:rPr lang="en-US" sz="2200" b="0" strike="noStrike" spc="-1" dirty="0" err="1">
                <a:solidFill>
                  <a:srgbClr val="000000"/>
                </a:solidFill>
                <a:latin typeface="Calibri"/>
              </a:rPr>
              <a:t>cách</a:t>
            </a:r>
            <a:r>
              <a:rPr lang="en-US" sz="2200" b="0" strike="noStrike" spc="-1" dirty="0">
                <a:solidFill>
                  <a:srgbClr val="000000"/>
                </a:solidFill>
                <a:latin typeface="Calibri"/>
              </a:rPr>
              <a:t> </a:t>
            </a:r>
            <a:r>
              <a:rPr lang="en-US" sz="2200" b="0" strike="noStrike" spc="-1" dirty="0" err="1">
                <a:solidFill>
                  <a:srgbClr val="000000"/>
                </a:solidFill>
                <a:latin typeface="Calibri"/>
              </a:rPr>
              <a:t>thuận</a:t>
            </a:r>
            <a:r>
              <a:rPr lang="en-US" sz="2200" b="0" strike="noStrike" spc="-1" dirty="0">
                <a:solidFill>
                  <a:srgbClr val="000000"/>
                </a:solidFill>
                <a:latin typeface="Calibri"/>
              </a:rPr>
              <a:t> </a:t>
            </a:r>
            <a:r>
              <a:rPr lang="en-US" sz="2200" b="0" strike="noStrike" spc="-1" dirty="0" err="1">
                <a:solidFill>
                  <a:srgbClr val="000000"/>
                </a:solidFill>
                <a:latin typeface="Calibri"/>
              </a:rPr>
              <a:t>lợi</a:t>
            </a:r>
            <a:endParaRPr lang="en-US" sz="2200" b="0" strike="noStrike" spc="-1" dirty="0">
              <a:solidFill>
                <a:srgbClr val="000000"/>
              </a:solidFill>
              <a:latin typeface="Calibri"/>
            </a:endParaRPr>
          </a:p>
          <a:p>
            <a:pPr marL="343080" indent="-342720" algn="just">
              <a:lnSpc>
                <a:spcPct val="100000"/>
              </a:lnSpc>
              <a:spcBef>
                <a:spcPts val="641"/>
              </a:spcBef>
              <a:buClr>
                <a:srgbClr val="000000"/>
              </a:buClr>
              <a:buFont typeface="Arial"/>
              <a:buChar char="•"/>
            </a:pPr>
            <a:r>
              <a:rPr lang="en-US" sz="2200" b="1" strike="noStrike" spc="-1" dirty="0" err="1">
                <a:solidFill>
                  <a:srgbClr val="000000"/>
                </a:solidFill>
                <a:latin typeface="Calibri"/>
              </a:rPr>
              <a:t>Người</a:t>
            </a:r>
            <a:r>
              <a:rPr lang="en-US" sz="2200" b="1" strike="noStrike" spc="-1" dirty="0">
                <a:solidFill>
                  <a:srgbClr val="000000"/>
                </a:solidFill>
                <a:latin typeface="Calibri"/>
              </a:rPr>
              <a:t> </a:t>
            </a:r>
            <a:r>
              <a:rPr lang="en-US" sz="2200" b="1" strike="noStrike" spc="-1" dirty="0" err="1">
                <a:solidFill>
                  <a:srgbClr val="000000"/>
                </a:solidFill>
                <a:latin typeface="Calibri"/>
              </a:rPr>
              <a:t>quản</a:t>
            </a:r>
            <a:r>
              <a:rPr lang="en-US" sz="2200" b="1" strike="noStrike" spc="-1" dirty="0">
                <a:solidFill>
                  <a:srgbClr val="000000"/>
                </a:solidFill>
                <a:latin typeface="Calibri"/>
              </a:rPr>
              <a:t> </a:t>
            </a:r>
            <a:r>
              <a:rPr lang="en-US" sz="2200" b="1" strike="noStrike" spc="-1" dirty="0" err="1">
                <a:solidFill>
                  <a:srgbClr val="000000"/>
                </a:solidFill>
                <a:latin typeface="Calibri"/>
              </a:rPr>
              <a:t>lý</a:t>
            </a:r>
            <a:r>
              <a:rPr lang="en-US" sz="2200" b="1" strike="noStrike" spc="-1" dirty="0">
                <a:solidFill>
                  <a:srgbClr val="000000"/>
                </a:solidFill>
                <a:latin typeface="Calibri"/>
              </a:rPr>
              <a:t>: </a:t>
            </a:r>
            <a:r>
              <a:rPr lang="en-US" sz="2200" b="0" strike="noStrike" spc="-1" dirty="0" err="1">
                <a:solidFill>
                  <a:srgbClr val="000000"/>
                </a:solidFill>
                <a:latin typeface="Calibri"/>
              </a:rPr>
              <a:t>Là</a:t>
            </a:r>
            <a:r>
              <a:rPr lang="en-US" sz="2200" b="0" strike="noStrike" spc="-1" dirty="0">
                <a:solidFill>
                  <a:srgbClr val="000000"/>
                </a:solidFill>
                <a:latin typeface="Calibri"/>
              </a:rPr>
              <a:t> </a:t>
            </a:r>
            <a:r>
              <a:rPr lang="en-US" sz="2200" b="0" strike="noStrike" spc="-1" dirty="0" err="1">
                <a:solidFill>
                  <a:srgbClr val="000000"/>
                </a:solidFill>
                <a:latin typeface="Calibri"/>
              </a:rPr>
              <a:t>hệ</a:t>
            </a:r>
            <a:r>
              <a:rPr lang="en-US" sz="2200" b="0" strike="noStrike" spc="-1" dirty="0">
                <a:solidFill>
                  <a:srgbClr val="000000"/>
                </a:solidFill>
                <a:latin typeface="Calibri"/>
              </a:rPr>
              <a:t> </a:t>
            </a:r>
            <a:r>
              <a:rPr lang="en-US" sz="2200" b="0" strike="noStrike" spc="-1" dirty="0" err="1">
                <a:solidFill>
                  <a:srgbClr val="000000"/>
                </a:solidFill>
                <a:latin typeface="Calibri"/>
              </a:rPr>
              <a:t>thống</a:t>
            </a:r>
            <a:r>
              <a:rPr lang="en-US" sz="2200" b="0" strike="noStrike" spc="-1" dirty="0">
                <a:solidFill>
                  <a:srgbClr val="000000"/>
                </a:solidFill>
                <a:latin typeface="Calibri"/>
              </a:rPr>
              <a:t> </a:t>
            </a:r>
            <a:r>
              <a:rPr lang="en-US" sz="2200" b="0" strike="noStrike" spc="-1" dirty="0" err="1">
                <a:solidFill>
                  <a:srgbClr val="000000"/>
                </a:solidFill>
                <a:latin typeface="Calibri"/>
              </a:rPr>
              <a:t>chương</a:t>
            </a:r>
            <a:r>
              <a:rPr lang="en-US" sz="2200" b="0" strike="noStrike" spc="-1" dirty="0">
                <a:solidFill>
                  <a:srgbClr val="000000"/>
                </a:solidFill>
                <a:latin typeface="Calibri"/>
              </a:rPr>
              <a:t> </a:t>
            </a:r>
            <a:r>
              <a:rPr lang="en-US" sz="2200" b="0" strike="noStrike" spc="-1" dirty="0" err="1">
                <a:solidFill>
                  <a:srgbClr val="000000"/>
                </a:solidFill>
                <a:latin typeface="Calibri"/>
              </a:rPr>
              <a:t>trình</a:t>
            </a:r>
            <a:r>
              <a:rPr lang="en-US" sz="2200" b="0" strike="noStrike" spc="-1" dirty="0">
                <a:solidFill>
                  <a:srgbClr val="000000"/>
                </a:solidFill>
                <a:latin typeface="Calibri"/>
              </a:rPr>
              <a:t> </a:t>
            </a:r>
            <a:r>
              <a:rPr lang="en-US" sz="2200" b="0" strike="noStrike" spc="-1" dirty="0" err="1">
                <a:solidFill>
                  <a:srgbClr val="000000"/>
                </a:solidFill>
                <a:latin typeface="Calibri"/>
              </a:rPr>
              <a:t>phục</a:t>
            </a:r>
            <a:r>
              <a:rPr lang="en-US" sz="2200" b="0" strike="noStrike" spc="-1" dirty="0">
                <a:solidFill>
                  <a:srgbClr val="000000"/>
                </a:solidFill>
                <a:latin typeface="Calibri"/>
              </a:rPr>
              <a:t> </a:t>
            </a:r>
            <a:r>
              <a:rPr lang="en-US" sz="2200" b="0" strike="noStrike" spc="-1" dirty="0" err="1">
                <a:solidFill>
                  <a:srgbClr val="000000"/>
                </a:solidFill>
                <a:latin typeface="Calibri"/>
              </a:rPr>
              <a:t>vụ</a:t>
            </a:r>
            <a:r>
              <a:rPr lang="en-US" sz="2200" b="0" strike="noStrike" spc="-1" dirty="0">
                <a:solidFill>
                  <a:srgbClr val="000000"/>
                </a:solidFill>
                <a:latin typeface="Calibri"/>
              </a:rPr>
              <a:t> </a:t>
            </a:r>
            <a:r>
              <a:rPr lang="en-US" sz="2200" b="0" strike="noStrike" spc="-1" dirty="0" err="1">
                <a:solidFill>
                  <a:srgbClr val="000000"/>
                </a:solidFill>
                <a:latin typeface="Calibri"/>
              </a:rPr>
              <a:t>quản</a:t>
            </a:r>
            <a:r>
              <a:rPr lang="en-US" sz="2200" b="0" strike="noStrike" spc="-1" dirty="0">
                <a:solidFill>
                  <a:srgbClr val="000000"/>
                </a:solidFill>
                <a:latin typeface="Calibri"/>
              </a:rPr>
              <a:t> </a:t>
            </a:r>
            <a:r>
              <a:rPr lang="en-US" sz="2200" b="0" strike="noStrike" spc="-1" dirty="0" err="1">
                <a:solidFill>
                  <a:srgbClr val="000000"/>
                </a:solidFill>
                <a:latin typeface="Calibri"/>
              </a:rPr>
              <a:t>lý</a:t>
            </a:r>
            <a:r>
              <a:rPr lang="en-US" sz="2200" b="0" strike="noStrike" spc="-1" dirty="0">
                <a:solidFill>
                  <a:srgbClr val="000000"/>
                </a:solidFill>
                <a:latin typeface="Calibri"/>
              </a:rPr>
              <a:t> </a:t>
            </a:r>
            <a:r>
              <a:rPr lang="en-US" sz="2200" b="0" strike="noStrike" spc="-1" dirty="0" err="1">
                <a:solidFill>
                  <a:srgbClr val="000000"/>
                </a:solidFill>
                <a:latin typeface="Calibri"/>
              </a:rPr>
              <a:t>chặt</a:t>
            </a:r>
            <a:r>
              <a:rPr lang="en-US" sz="2200" b="0" strike="noStrike" spc="-1" dirty="0">
                <a:solidFill>
                  <a:srgbClr val="000000"/>
                </a:solidFill>
                <a:latin typeface="Calibri"/>
              </a:rPr>
              <a:t> </a:t>
            </a:r>
            <a:r>
              <a:rPr lang="en-US" sz="2200" b="0" strike="noStrike" spc="-1" dirty="0" err="1">
                <a:solidFill>
                  <a:srgbClr val="000000"/>
                </a:solidFill>
                <a:latin typeface="Calibri"/>
              </a:rPr>
              <a:t>chẽ</a:t>
            </a:r>
            <a:r>
              <a:rPr lang="en-US" sz="2200" b="0" strike="noStrike" spc="-1" dirty="0">
                <a:solidFill>
                  <a:srgbClr val="000000"/>
                </a:solidFill>
                <a:latin typeface="Calibri"/>
              </a:rPr>
              <a:t> </a:t>
            </a:r>
            <a:r>
              <a:rPr lang="en-US" sz="2200" b="0" strike="noStrike" spc="-1" dirty="0" err="1">
                <a:solidFill>
                  <a:srgbClr val="000000"/>
                </a:solidFill>
                <a:latin typeface="Calibri"/>
              </a:rPr>
              <a:t>và</a:t>
            </a:r>
            <a:r>
              <a:rPr lang="en-US" sz="2200" b="0" strike="noStrike" spc="-1" dirty="0">
                <a:solidFill>
                  <a:srgbClr val="000000"/>
                </a:solidFill>
                <a:latin typeface="Calibri"/>
              </a:rPr>
              <a:t> </a:t>
            </a:r>
            <a:r>
              <a:rPr lang="en-US" sz="2200" b="0" strike="noStrike" spc="-1" dirty="0" err="1">
                <a:solidFill>
                  <a:srgbClr val="000000"/>
                </a:solidFill>
                <a:latin typeface="Calibri"/>
              </a:rPr>
              <a:t>sử</a:t>
            </a:r>
            <a:r>
              <a:rPr lang="en-US" sz="2200" b="0" strike="noStrike" spc="-1" dirty="0">
                <a:solidFill>
                  <a:srgbClr val="000000"/>
                </a:solidFill>
                <a:latin typeface="Calibri"/>
              </a:rPr>
              <a:t> </a:t>
            </a:r>
            <a:r>
              <a:rPr lang="en-US" sz="2200" b="0" strike="noStrike" spc="-1" dirty="0" err="1">
                <a:solidFill>
                  <a:srgbClr val="000000"/>
                </a:solidFill>
                <a:latin typeface="Calibri"/>
              </a:rPr>
              <a:t>dụng</a:t>
            </a:r>
            <a:r>
              <a:rPr lang="en-US" sz="2200" b="0" strike="noStrike" spc="-1" dirty="0">
                <a:solidFill>
                  <a:srgbClr val="000000"/>
                </a:solidFill>
                <a:latin typeface="Calibri"/>
              </a:rPr>
              <a:t> </a:t>
            </a:r>
            <a:r>
              <a:rPr lang="en-US" sz="2200" b="0" strike="noStrike" spc="-1" dirty="0" err="1">
                <a:solidFill>
                  <a:srgbClr val="000000"/>
                </a:solidFill>
                <a:latin typeface="Calibri"/>
              </a:rPr>
              <a:t>tối</a:t>
            </a:r>
            <a:r>
              <a:rPr lang="en-US" sz="2200" b="0" strike="noStrike" spc="-1" dirty="0">
                <a:solidFill>
                  <a:srgbClr val="000000"/>
                </a:solidFill>
                <a:latin typeface="Calibri"/>
              </a:rPr>
              <a:t> </a:t>
            </a:r>
            <a:r>
              <a:rPr lang="en-US" sz="2200" b="0" strike="noStrike" spc="-1" dirty="0" err="1">
                <a:solidFill>
                  <a:srgbClr val="000000"/>
                </a:solidFill>
                <a:latin typeface="Calibri"/>
              </a:rPr>
              <a:t>ưu</a:t>
            </a:r>
            <a:r>
              <a:rPr lang="en-US" sz="2200" b="0" strike="noStrike" spc="-1" dirty="0">
                <a:solidFill>
                  <a:srgbClr val="000000"/>
                </a:solidFill>
                <a:latin typeface="Calibri"/>
              </a:rPr>
              <a:t> </a:t>
            </a:r>
            <a:r>
              <a:rPr lang="en-US" sz="2200" b="0" strike="noStrike" spc="-1" dirty="0" err="1">
                <a:solidFill>
                  <a:srgbClr val="000000"/>
                </a:solidFill>
                <a:latin typeface="Calibri"/>
              </a:rPr>
              <a:t>các</a:t>
            </a:r>
            <a:r>
              <a:rPr lang="en-US" sz="2200" b="0" strike="noStrike" spc="-1" dirty="0">
                <a:solidFill>
                  <a:srgbClr val="000000"/>
                </a:solidFill>
                <a:latin typeface="Calibri"/>
              </a:rPr>
              <a:t> </a:t>
            </a:r>
            <a:r>
              <a:rPr lang="en-US" sz="2200" b="0" strike="noStrike" spc="-1" dirty="0" err="1">
                <a:solidFill>
                  <a:srgbClr val="000000"/>
                </a:solidFill>
                <a:latin typeface="Calibri"/>
              </a:rPr>
              <a:t>tài</a:t>
            </a:r>
            <a:r>
              <a:rPr lang="en-US" sz="2200" b="0" strike="noStrike" spc="-1" dirty="0">
                <a:solidFill>
                  <a:srgbClr val="000000"/>
                </a:solidFill>
                <a:latin typeface="Calibri"/>
              </a:rPr>
              <a:t> </a:t>
            </a:r>
            <a:r>
              <a:rPr lang="en-US" sz="2200" b="0" strike="noStrike" spc="-1" dirty="0" err="1">
                <a:solidFill>
                  <a:srgbClr val="000000"/>
                </a:solidFill>
                <a:latin typeface="Calibri"/>
              </a:rPr>
              <a:t>nguyên</a:t>
            </a:r>
            <a:r>
              <a:rPr lang="en-US" sz="2200" b="0" strike="noStrike" spc="-1" dirty="0">
                <a:solidFill>
                  <a:srgbClr val="000000"/>
                </a:solidFill>
                <a:latin typeface="Calibri"/>
              </a:rPr>
              <a:t> </a:t>
            </a:r>
            <a:r>
              <a:rPr lang="en-US" sz="2200" b="0" strike="noStrike" spc="-1" dirty="0" err="1">
                <a:solidFill>
                  <a:srgbClr val="000000"/>
                </a:solidFill>
                <a:latin typeface="Calibri"/>
              </a:rPr>
              <a:t>của</a:t>
            </a:r>
            <a:r>
              <a:rPr lang="en-US" sz="2200" b="0" strike="noStrike" spc="-1" dirty="0">
                <a:solidFill>
                  <a:srgbClr val="000000"/>
                </a:solidFill>
                <a:latin typeface="Calibri"/>
              </a:rPr>
              <a:t> </a:t>
            </a:r>
            <a:r>
              <a:rPr lang="en-US" sz="2200" b="0" strike="noStrike" spc="-1" dirty="0" err="1">
                <a:solidFill>
                  <a:srgbClr val="000000"/>
                </a:solidFill>
                <a:latin typeface="Calibri"/>
              </a:rPr>
              <a:t>hệ</a:t>
            </a:r>
            <a:r>
              <a:rPr lang="en-US" sz="2200" b="0" strike="noStrike" spc="-1" dirty="0">
                <a:solidFill>
                  <a:srgbClr val="000000"/>
                </a:solidFill>
                <a:latin typeface="Calibri"/>
              </a:rPr>
              <a:t> </a:t>
            </a:r>
            <a:r>
              <a:rPr lang="en-US" sz="2200" b="0" strike="noStrike" spc="-1" dirty="0" err="1">
                <a:solidFill>
                  <a:srgbClr val="000000"/>
                </a:solidFill>
                <a:latin typeface="Calibri"/>
              </a:rPr>
              <a:t>thống</a:t>
            </a:r>
            <a:r>
              <a:rPr lang="en-US" sz="2200" b="0" strike="noStrike" spc="-1" dirty="0">
                <a:solidFill>
                  <a:srgbClr val="000000"/>
                </a:solidFill>
                <a:latin typeface="Calibri"/>
              </a:rPr>
              <a:t> </a:t>
            </a:r>
            <a:r>
              <a:rPr lang="en-US" sz="2200" b="0" strike="noStrike" spc="-1" dirty="0" err="1">
                <a:solidFill>
                  <a:srgbClr val="000000"/>
                </a:solidFill>
                <a:latin typeface="Calibri"/>
              </a:rPr>
              <a:t>tính</a:t>
            </a:r>
            <a:r>
              <a:rPr lang="en-US" sz="2200" b="0" strike="noStrike" spc="-1" dirty="0">
                <a:solidFill>
                  <a:srgbClr val="000000"/>
                </a:solidFill>
                <a:latin typeface="Calibri"/>
              </a:rPr>
              <a:t> </a:t>
            </a:r>
            <a:r>
              <a:rPr lang="en-US" sz="2200" b="0" strike="noStrike" spc="-1" dirty="0" err="1">
                <a:solidFill>
                  <a:srgbClr val="000000"/>
                </a:solidFill>
                <a:latin typeface="Calibri"/>
              </a:rPr>
              <a:t>toán</a:t>
            </a:r>
            <a:r>
              <a:rPr lang="en-US" sz="2200" b="0" strike="noStrike" spc="-1" dirty="0">
                <a:solidFill>
                  <a:srgbClr val="000000"/>
                </a:solidFill>
                <a:latin typeface="Calibri"/>
              </a:rPr>
              <a:t>.</a:t>
            </a:r>
          </a:p>
          <a:p>
            <a:pPr marL="343080" indent="-342720" algn="just">
              <a:lnSpc>
                <a:spcPct val="100000"/>
              </a:lnSpc>
              <a:spcBef>
                <a:spcPts val="641"/>
              </a:spcBef>
              <a:buClr>
                <a:srgbClr val="000000"/>
              </a:buClr>
              <a:buFont typeface="Arial"/>
              <a:buChar char="•"/>
            </a:pPr>
            <a:r>
              <a:rPr lang="en-US" sz="2200" b="1" strike="noStrike" spc="-1" dirty="0">
                <a:solidFill>
                  <a:srgbClr val="000000"/>
                </a:solidFill>
                <a:latin typeface="Calibri"/>
              </a:rPr>
              <a:t>Quan </a:t>
            </a:r>
            <a:r>
              <a:rPr lang="en-US" sz="2200" b="1" strike="noStrike" spc="-1" dirty="0" err="1">
                <a:solidFill>
                  <a:srgbClr val="000000"/>
                </a:solidFill>
                <a:latin typeface="Calibri"/>
              </a:rPr>
              <a:t>điểm</a:t>
            </a:r>
            <a:r>
              <a:rPr lang="en-US" sz="2200" b="1" strike="noStrike" spc="-1" dirty="0">
                <a:solidFill>
                  <a:srgbClr val="000000"/>
                </a:solidFill>
                <a:latin typeface="Calibri"/>
              </a:rPr>
              <a:t> </a:t>
            </a:r>
            <a:r>
              <a:rPr lang="en-US" sz="2200" b="1" strike="noStrike" spc="-1" dirty="0" err="1">
                <a:solidFill>
                  <a:srgbClr val="000000"/>
                </a:solidFill>
                <a:latin typeface="Calibri"/>
              </a:rPr>
              <a:t>kỹ</a:t>
            </a:r>
            <a:r>
              <a:rPr lang="en-US" sz="2200" b="1" strike="noStrike" spc="-1" dirty="0">
                <a:solidFill>
                  <a:srgbClr val="000000"/>
                </a:solidFill>
                <a:latin typeface="Calibri"/>
              </a:rPr>
              <a:t> </a:t>
            </a:r>
            <a:r>
              <a:rPr lang="en-US" sz="2200" b="1" strike="noStrike" spc="-1" dirty="0" err="1">
                <a:solidFill>
                  <a:srgbClr val="000000"/>
                </a:solidFill>
                <a:latin typeface="Calibri"/>
              </a:rPr>
              <a:t>thuật</a:t>
            </a:r>
            <a:r>
              <a:rPr lang="en-US" sz="2200" b="1" strike="noStrike" spc="-1" dirty="0">
                <a:solidFill>
                  <a:srgbClr val="000000"/>
                </a:solidFill>
                <a:latin typeface="Calibri"/>
              </a:rPr>
              <a:t>: </a:t>
            </a:r>
            <a:r>
              <a:rPr lang="en-US" sz="2200" b="0" strike="noStrike" spc="-1" dirty="0" err="1">
                <a:solidFill>
                  <a:srgbClr val="000000"/>
                </a:solidFill>
                <a:latin typeface="Calibri"/>
              </a:rPr>
              <a:t>Là</a:t>
            </a:r>
            <a:r>
              <a:rPr lang="en-US" sz="2200" b="0" strike="noStrike" spc="-1" dirty="0">
                <a:solidFill>
                  <a:srgbClr val="000000"/>
                </a:solidFill>
                <a:latin typeface="Calibri"/>
              </a:rPr>
              <a:t> </a:t>
            </a:r>
            <a:r>
              <a:rPr lang="en-US" sz="2200" b="0" strike="noStrike" spc="-1" dirty="0" err="1">
                <a:solidFill>
                  <a:srgbClr val="000000"/>
                </a:solidFill>
                <a:latin typeface="Calibri"/>
              </a:rPr>
              <a:t>một</a:t>
            </a:r>
            <a:r>
              <a:rPr lang="en-US" sz="2200" b="0" strike="noStrike" spc="-1" dirty="0">
                <a:solidFill>
                  <a:srgbClr val="000000"/>
                </a:solidFill>
                <a:latin typeface="Calibri"/>
              </a:rPr>
              <a:t> </a:t>
            </a:r>
            <a:r>
              <a:rPr lang="en-US" sz="2200" b="0" strike="noStrike" spc="-1" dirty="0" err="1">
                <a:solidFill>
                  <a:srgbClr val="000000"/>
                </a:solidFill>
                <a:latin typeface="Calibri"/>
              </a:rPr>
              <a:t>hệ</a:t>
            </a:r>
            <a:r>
              <a:rPr lang="en-US" sz="2200" b="0" strike="noStrike" spc="-1" dirty="0">
                <a:solidFill>
                  <a:srgbClr val="000000"/>
                </a:solidFill>
                <a:latin typeface="Calibri"/>
              </a:rPr>
              <a:t> </a:t>
            </a:r>
            <a:r>
              <a:rPr lang="en-US" sz="2200" b="0" strike="noStrike" spc="-1" dirty="0" err="1">
                <a:solidFill>
                  <a:srgbClr val="000000"/>
                </a:solidFill>
                <a:latin typeface="Calibri"/>
              </a:rPr>
              <a:t>thống</a:t>
            </a:r>
            <a:r>
              <a:rPr lang="en-US" sz="2200" b="0" strike="noStrike" spc="-1" dirty="0">
                <a:solidFill>
                  <a:srgbClr val="000000"/>
                </a:solidFill>
                <a:latin typeface="Calibri"/>
              </a:rPr>
              <a:t> </a:t>
            </a:r>
            <a:r>
              <a:rPr lang="en-US" sz="2200" b="0" strike="noStrike" spc="-1" dirty="0" err="1">
                <a:solidFill>
                  <a:srgbClr val="000000"/>
                </a:solidFill>
                <a:latin typeface="Calibri"/>
              </a:rPr>
              <a:t>chương</a:t>
            </a:r>
            <a:r>
              <a:rPr lang="en-US" sz="2200" b="0" strike="noStrike" spc="-1" dirty="0">
                <a:solidFill>
                  <a:srgbClr val="000000"/>
                </a:solidFill>
                <a:latin typeface="Calibri"/>
              </a:rPr>
              <a:t> </a:t>
            </a:r>
            <a:r>
              <a:rPr lang="en-US" sz="2200" b="0" strike="noStrike" spc="-1" dirty="0" err="1">
                <a:solidFill>
                  <a:srgbClr val="000000"/>
                </a:solidFill>
                <a:latin typeface="Calibri"/>
              </a:rPr>
              <a:t>trình</a:t>
            </a:r>
            <a:r>
              <a:rPr lang="en-US" sz="2200" b="0" strike="noStrike" spc="-1" dirty="0">
                <a:solidFill>
                  <a:srgbClr val="000000"/>
                </a:solidFill>
                <a:latin typeface="Calibri"/>
              </a:rPr>
              <a:t> </a:t>
            </a:r>
            <a:r>
              <a:rPr lang="en-US" sz="2200" b="0" strike="noStrike" spc="-1" dirty="0" err="1">
                <a:solidFill>
                  <a:srgbClr val="000000"/>
                </a:solidFill>
                <a:latin typeface="Calibri"/>
              </a:rPr>
              <a:t>trang</a:t>
            </a:r>
            <a:r>
              <a:rPr lang="en-US" sz="2200" b="0" strike="noStrike" spc="-1" dirty="0">
                <a:solidFill>
                  <a:srgbClr val="000000"/>
                </a:solidFill>
                <a:latin typeface="Calibri"/>
              </a:rPr>
              <a:t> </a:t>
            </a:r>
            <a:r>
              <a:rPr lang="en-US" sz="2200" b="0" strike="noStrike" spc="-1" dirty="0" err="1">
                <a:solidFill>
                  <a:srgbClr val="000000"/>
                </a:solidFill>
                <a:latin typeface="Calibri"/>
              </a:rPr>
              <a:t>bị</a:t>
            </a:r>
            <a:r>
              <a:rPr lang="en-US" sz="2200" b="0" strike="noStrike" spc="-1" dirty="0">
                <a:solidFill>
                  <a:srgbClr val="000000"/>
                </a:solidFill>
                <a:latin typeface="Calibri"/>
              </a:rPr>
              <a:t> </a:t>
            </a:r>
            <a:r>
              <a:rPr lang="en-US" sz="2200" b="0" strike="noStrike" spc="-1" dirty="0" err="1">
                <a:solidFill>
                  <a:srgbClr val="000000"/>
                </a:solidFill>
                <a:latin typeface="Calibri"/>
              </a:rPr>
              <a:t>cho</a:t>
            </a:r>
            <a:r>
              <a:rPr lang="en-US" sz="2200" b="0" strike="noStrike" spc="-1" dirty="0">
                <a:solidFill>
                  <a:srgbClr val="000000"/>
                </a:solidFill>
                <a:latin typeface="Calibri"/>
              </a:rPr>
              <a:t> </a:t>
            </a:r>
            <a:r>
              <a:rPr lang="en-US" sz="2200" b="0" strike="noStrike" spc="-1" dirty="0" err="1">
                <a:solidFill>
                  <a:srgbClr val="000000"/>
                </a:solidFill>
                <a:latin typeface="Calibri"/>
              </a:rPr>
              <a:t>một</a:t>
            </a:r>
            <a:r>
              <a:rPr lang="en-US" sz="2200" b="0" strike="noStrike" spc="-1" dirty="0">
                <a:solidFill>
                  <a:srgbClr val="000000"/>
                </a:solidFill>
                <a:latin typeface="Calibri"/>
              </a:rPr>
              <a:t> </a:t>
            </a:r>
            <a:r>
              <a:rPr lang="en-US" sz="2200" b="0" strike="noStrike" spc="-1" dirty="0" err="1">
                <a:solidFill>
                  <a:srgbClr val="000000"/>
                </a:solidFill>
                <a:latin typeface="Calibri"/>
              </a:rPr>
              <a:t>máy</a:t>
            </a:r>
            <a:r>
              <a:rPr lang="en-US" sz="2200" b="0" strike="noStrike" spc="-1" dirty="0">
                <a:solidFill>
                  <a:srgbClr val="000000"/>
                </a:solidFill>
                <a:latin typeface="Calibri"/>
              </a:rPr>
              <a:t> </a:t>
            </a:r>
            <a:r>
              <a:rPr lang="en-US" sz="2200" b="0" strike="noStrike" spc="-1" dirty="0" err="1">
                <a:solidFill>
                  <a:srgbClr val="000000"/>
                </a:solidFill>
                <a:latin typeface="Calibri"/>
              </a:rPr>
              <a:t>tính</a:t>
            </a:r>
            <a:r>
              <a:rPr lang="en-US" sz="2200" b="0" strike="noStrike" spc="-1" dirty="0">
                <a:solidFill>
                  <a:srgbClr val="000000"/>
                </a:solidFill>
                <a:latin typeface="Calibri"/>
              </a:rPr>
              <a:t> </a:t>
            </a:r>
            <a:r>
              <a:rPr lang="en-US" sz="2200" b="0" strike="noStrike" spc="-1" dirty="0" err="1">
                <a:solidFill>
                  <a:srgbClr val="000000"/>
                </a:solidFill>
                <a:latin typeface="Calibri"/>
              </a:rPr>
              <a:t>cụ</a:t>
            </a:r>
            <a:r>
              <a:rPr lang="en-US" sz="2200" b="0" strike="noStrike" spc="-1" dirty="0">
                <a:solidFill>
                  <a:srgbClr val="000000"/>
                </a:solidFill>
                <a:latin typeface="Calibri"/>
              </a:rPr>
              <a:t> </a:t>
            </a:r>
            <a:r>
              <a:rPr lang="en-US" sz="2200" b="0" strike="noStrike" spc="-1" dirty="0" err="1">
                <a:solidFill>
                  <a:srgbClr val="000000"/>
                </a:solidFill>
                <a:latin typeface="Calibri"/>
              </a:rPr>
              <a:t>thể</a:t>
            </a:r>
            <a:r>
              <a:rPr lang="en-US" sz="2200" b="0" strike="noStrike" spc="-1" dirty="0">
                <a:solidFill>
                  <a:srgbClr val="000000"/>
                </a:solidFill>
                <a:latin typeface="Calibri"/>
              </a:rPr>
              <a:t> </a:t>
            </a:r>
            <a:r>
              <a:rPr lang="en-US" sz="2200" b="0" strike="noStrike" spc="-1" dirty="0" err="1">
                <a:solidFill>
                  <a:srgbClr val="000000"/>
                </a:solidFill>
                <a:latin typeface="Calibri"/>
              </a:rPr>
              <a:t>để</a:t>
            </a:r>
            <a:r>
              <a:rPr lang="en-US" sz="2200" b="0" strike="noStrike" spc="-1" dirty="0">
                <a:solidFill>
                  <a:srgbClr val="000000"/>
                </a:solidFill>
                <a:latin typeface="Calibri"/>
              </a:rPr>
              <a:t> </a:t>
            </a:r>
            <a:r>
              <a:rPr lang="en-US" sz="2200" b="0" strike="noStrike" spc="-1" dirty="0" err="1">
                <a:solidFill>
                  <a:srgbClr val="000000"/>
                </a:solidFill>
                <a:latin typeface="Calibri"/>
              </a:rPr>
              <a:t>tạo</a:t>
            </a:r>
            <a:r>
              <a:rPr lang="en-US" sz="2200" b="0" strike="noStrike" spc="-1" dirty="0">
                <a:solidFill>
                  <a:srgbClr val="000000"/>
                </a:solidFill>
                <a:latin typeface="Calibri"/>
              </a:rPr>
              <a:t> ra </a:t>
            </a:r>
            <a:r>
              <a:rPr lang="en-US" sz="2200" b="0" strike="noStrike" spc="-1" dirty="0" err="1">
                <a:solidFill>
                  <a:srgbClr val="000000"/>
                </a:solidFill>
                <a:latin typeface="Calibri"/>
              </a:rPr>
              <a:t>một</a:t>
            </a:r>
            <a:r>
              <a:rPr lang="en-US" sz="2200" b="0" strike="noStrike" spc="-1" dirty="0">
                <a:solidFill>
                  <a:srgbClr val="000000"/>
                </a:solidFill>
                <a:latin typeface="Calibri"/>
              </a:rPr>
              <a:t> </a:t>
            </a:r>
            <a:r>
              <a:rPr lang="en-US" sz="2200" b="0" strike="noStrike" spc="-1" dirty="0" err="1">
                <a:solidFill>
                  <a:srgbClr val="000000"/>
                </a:solidFill>
                <a:latin typeface="Calibri"/>
              </a:rPr>
              <a:t>máy</a:t>
            </a:r>
            <a:r>
              <a:rPr lang="en-US" sz="2200" b="0" strike="noStrike" spc="-1" dirty="0">
                <a:solidFill>
                  <a:srgbClr val="000000"/>
                </a:solidFill>
                <a:latin typeface="Calibri"/>
              </a:rPr>
              <a:t> </a:t>
            </a:r>
            <a:r>
              <a:rPr lang="en-US" sz="2200" b="0" strike="noStrike" spc="-1" dirty="0" err="1">
                <a:solidFill>
                  <a:srgbClr val="000000"/>
                </a:solidFill>
                <a:latin typeface="Calibri"/>
              </a:rPr>
              <a:t>tính</a:t>
            </a:r>
            <a:r>
              <a:rPr lang="en-US" sz="2200" b="0" strike="noStrike" spc="-1" dirty="0">
                <a:solidFill>
                  <a:srgbClr val="000000"/>
                </a:solidFill>
                <a:latin typeface="Calibri"/>
              </a:rPr>
              <a:t> logic </a:t>
            </a:r>
            <a:r>
              <a:rPr lang="en-US" sz="2200" b="0" strike="noStrike" spc="-1" dirty="0" err="1">
                <a:solidFill>
                  <a:srgbClr val="000000"/>
                </a:solidFill>
                <a:latin typeface="Calibri"/>
              </a:rPr>
              <a:t>mới</a:t>
            </a:r>
            <a:r>
              <a:rPr lang="en-US" sz="2200" b="0" strike="noStrike" spc="-1" dirty="0">
                <a:solidFill>
                  <a:srgbClr val="000000"/>
                </a:solidFill>
                <a:latin typeface="Calibri"/>
              </a:rPr>
              <a:t> </a:t>
            </a:r>
            <a:r>
              <a:rPr lang="en-US" sz="2200" b="0" strike="noStrike" spc="-1" dirty="0" err="1">
                <a:solidFill>
                  <a:srgbClr val="000000"/>
                </a:solidFill>
                <a:latin typeface="Calibri"/>
              </a:rPr>
              <a:t>với</a:t>
            </a:r>
            <a:r>
              <a:rPr lang="en-US" sz="2200" b="0" strike="noStrike" spc="-1" dirty="0">
                <a:solidFill>
                  <a:srgbClr val="000000"/>
                </a:solidFill>
                <a:latin typeface="Calibri"/>
              </a:rPr>
              <a:t> </a:t>
            </a:r>
            <a:r>
              <a:rPr lang="en-US" sz="2200" b="0" strike="noStrike" spc="-1" dirty="0" err="1">
                <a:solidFill>
                  <a:srgbClr val="000000"/>
                </a:solidFill>
                <a:latin typeface="Calibri"/>
              </a:rPr>
              <a:t>tài</a:t>
            </a:r>
            <a:r>
              <a:rPr lang="en-US" sz="2200" b="0" strike="noStrike" spc="-1" dirty="0">
                <a:solidFill>
                  <a:srgbClr val="000000"/>
                </a:solidFill>
                <a:latin typeface="Calibri"/>
              </a:rPr>
              <a:t> </a:t>
            </a:r>
            <a:r>
              <a:rPr lang="en-US" sz="2200" b="0" strike="noStrike" spc="-1" dirty="0" err="1">
                <a:solidFill>
                  <a:srgbClr val="000000"/>
                </a:solidFill>
                <a:latin typeface="Calibri"/>
              </a:rPr>
              <a:t>nguyên</a:t>
            </a:r>
            <a:r>
              <a:rPr lang="en-US" sz="2200" b="0" strike="noStrike" spc="-1" dirty="0">
                <a:solidFill>
                  <a:srgbClr val="000000"/>
                </a:solidFill>
                <a:latin typeface="Calibri"/>
              </a:rPr>
              <a:t> </a:t>
            </a:r>
            <a:r>
              <a:rPr lang="en-US" sz="2200" b="0" strike="noStrike" spc="-1" dirty="0" err="1">
                <a:solidFill>
                  <a:srgbClr val="000000"/>
                </a:solidFill>
                <a:latin typeface="Calibri"/>
              </a:rPr>
              <a:t>mới</a:t>
            </a:r>
            <a:r>
              <a:rPr lang="en-US" sz="2200" b="0" strike="noStrike" spc="-1" dirty="0">
                <a:solidFill>
                  <a:srgbClr val="000000"/>
                </a:solidFill>
                <a:latin typeface="Calibri"/>
              </a:rPr>
              <a:t> </a:t>
            </a:r>
            <a:r>
              <a:rPr lang="en-US" sz="2200" b="0" strike="noStrike" spc="-1" dirty="0" err="1">
                <a:solidFill>
                  <a:srgbClr val="000000"/>
                </a:solidFill>
                <a:latin typeface="Calibri"/>
              </a:rPr>
              <a:t>và</a:t>
            </a:r>
            <a:r>
              <a:rPr lang="en-US" sz="2200" b="0" strike="noStrike" spc="-1" dirty="0">
                <a:solidFill>
                  <a:srgbClr val="000000"/>
                </a:solidFill>
                <a:latin typeface="Calibri"/>
              </a:rPr>
              <a:t> </a:t>
            </a:r>
            <a:r>
              <a:rPr lang="en-US" sz="2200" b="0" strike="noStrike" spc="-1" dirty="0" err="1">
                <a:solidFill>
                  <a:srgbClr val="000000"/>
                </a:solidFill>
                <a:latin typeface="Calibri"/>
              </a:rPr>
              <a:t>khả</a:t>
            </a:r>
            <a:r>
              <a:rPr lang="en-US" sz="2200" b="0" strike="noStrike" spc="-1" dirty="0">
                <a:solidFill>
                  <a:srgbClr val="000000"/>
                </a:solidFill>
                <a:latin typeface="Calibri"/>
              </a:rPr>
              <a:t> </a:t>
            </a:r>
            <a:r>
              <a:rPr lang="en-US" sz="2200" b="0" strike="noStrike" spc="-1" dirty="0" err="1">
                <a:solidFill>
                  <a:srgbClr val="000000"/>
                </a:solidFill>
                <a:latin typeface="Calibri"/>
              </a:rPr>
              <a:t>năng</a:t>
            </a:r>
            <a:r>
              <a:rPr lang="en-US" sz="2200" b="0" strike="noStrike" spc="-1" dirty="0">
                <a:solidFill>
                  <a:srgbClr val="000000"/>
                </a:solidFill>
                <a:latin typeface="Calibri"/>
              </a:rPr>
              <a:t> </a:t>
            </a:r>
            <a:r>
              <a:rPr lang="en-US" sz="2200" b="0" strike="noStrike" spc="-1" dirty="0" err="1">
                <a:solidFill>
                  <a:srgbClr val="000000"/>
                </a:solidFill>
                <a:latin typeface="Calibri"/>
              </a:rPr>
              <a:t>mới</a:t>
            </a:r>
            <a:endParaRPr lang="en-US" sz="2200" b="0" strike="noStrike" spc="-1" dirty="0">
              <a:solidFill>
                <a:srgbClr val="000000"/>
              </a:solidFill>
              <a:latin typeface="Calibri"/>
            </a:endParaRPr>
          </a:p>
          <a:p>
            <a:pPr marL="343080" indent="-342720" algn="just">
              <a:lnSpc>
                <a:spcPct val="100000"/>
              </a:lnSpc>
              <a:spcBef>
                <a:spcPts val="641"/>
              </a:spcBef>
              <a:buClr>
                <a:srgbClr val="000000"/>
              </a:buClr>
              <a:buFont typeface="Arial"/>
              <a:buChar char="•"/>
            </a:pPr>
            <a:r>
              <a:rPr lang="en-US" sz="2200" b="1" strike="noStrike" spc="-1" dirty="0">
                <a:solidFill>
                  <a:srgbClr val="000000"/>
                </a:solidFill>
                <a:latin typeface="Calibri"/>
              </a:rPr>
              <a:t>Quan </a:t>
            </a:r>
            <a:r>
              <a:rPr lang="en-US" sz="2200" b="1" strike="noStrike" spc="-1" dirty="0" err="1">
                <a:solidFill>
                  <a:srgbClr val="000000"/>
                </a:solidFill>
                <a:latin typeface="Calibri"/>
              </a:rPr>
              <a:t>điểm</a:t>
            </a:r>
            <a:r>
              <a:rPr lang="en-US" sz="2200" b="1" strike="noStrike" spc="-1" dirty="0">
                <a:solidFill>
                  <a:srgbClr val="000000"/>
                </a:solidFill>
                <a:latin typeface="Calibri"/>
              </a:rPr>
              <a:t> </a:t>
            </a:r>
            <a:r>
              <a:rPr lang="en-US" sz="2200" b="1" strike="noStrike" spc="-1" dirty="0" err="1">
                <a:solidFill>
                  <a:srgbClr val="000000"/>
                </a:solidFill>
                <a:latin typeface="Calibri"/>
              </a:rPr>
              <a:t>hệ</a:t>
            </a:r>
            <a:r>
              <a:rPr lang="en-US" sz="2200" b="1" strike="noStrike" spc="-1" dirty="0">
                <a:solidFill>
                  <a:srgbClr val="000000"/>
                </a:solidFill>
                <a:latin typeface="Calibri"/>
              </a:rPr>
              <a:t> </a:t>
            </a:r>
            <a:r>
              <a:rPr lang="en-US" sz="2200" b="1" strike="noStrike" spc="-1" dirty="0" err="1">
                <a:solidFill>
                  <a:srgbClr val="000000"/>
                </a:solidFill>
                <a:latin typeface="Calibri"/>
              </a:rPr>
              <a:t>thống</a:t>
            </a:r>
            <a:r>
              <a:rPr lang="en-US" sz="2200" b="1" strike="noStrike" spc="-1" dirty="0">
                <a:solidFill>
                  <a:srgbClr val="000000"/>
                </a:solidFill>
                <a:latin typeface="Calibri"/>
              </a:rPr>
              <a:t>: </a:t>
            </a:r>
            <a:r>
              <a:rPr lang="en-US" sz="2200" b="0" strike="noStrike" spc="-1" dirty="0" err="1">
                <a:solidFill>
                  <a:srgbClr val="000000"/>
                </a:solidFill>
                <a:latin typeface="Calibri"/>
              </a:rPr>
              <a:t>Là</a:t>
            </a:r>
            <a:r>
              <a:rPr lang="en-US" sz="2200" b="0" strike="noStrike" spc="-1" dirty="0">
                <a:solidFill>
                  <a:srgbClr val="000000"/>
                </a:solidFill>
                <a:latin typeface="Calibri"/>
              </a:rPr>
              <a:t> </a:t>
            </a:r>
            <a:r>
              <a:rPr lang="en-US" sz="2200" b="0" strike="noStrike" spc="-1" dirty="0" err="1">
                <a:solidFill>
                  <a:srgbClr val="000000"/>
                </a:solidFill>
                <a:latin typeface="Calibri"/>
              </a:rPr>
              <a:t>một</a:t>
            </a:r>
            <a:r>
              <a:rPr lang="en-US" sz="2200" b="0" strike="noStrike" spc="-1" dirty="0">
                <a:solidFill>
                  <a:srgbClr val="000000"/>
                </a:solidFill>
                <a:latin typeface="Calibri"/>
              </a:rPr>
              <a:t> </a:t>
            </a:r>
            <a:r>
              <a:rPr lang="en-US" sz="2200" b="0" strike="noStrike" spc="-1" dirty="0" err="1">
                <a:solidFill>
                  <a:srgbClr val="000000"/>
                </a:solidFill>
                <a:latin typeface="Calibri"/>
              </a:rPr>
              <a:t>hệ</a:t>
            </a:r>
            <a:r>
              <a:rPr lang="en-US" sz="2200" b="0" strike="noStrike" spc="-1" dirty="0">
                <a:solidFill>
                  <a:srgbClr val="000000"/>
                </a:solidFill>
                <a:latin typeface="Calibri"/>
              </a:rPr>
              <a:t> </a:t>
            </a:r>
            <a:r>
              <a:rPr lang="en-US" sz="2200" b="0" strike="noStrike" spc="-1" dirty="0" err="1">
                <a:solidFill>
                  <a:srgbClr val="000000"/>
                </a:solidFill>
                <a:latin typeface="Calibri"/>
              </a:rPr>
              <a:t>thống</a:t>
            </a:r>
            <a:r>
              <a:rPr lang="en-US" sz="2200" b="0" strike="noStrike" spc="-1" dirty="0">
                <a:solidFill>
                  <a:srgbClr val="000000"/>
                </a:solidFill>
                <a:latin typeface="Calibri"/>
              </a:rPr>
              <a:t> </a:t>
            </a:r>
            <a:r>
              <a:rPr lang="en-US" sz="2200" b="0" strike="noStrike" spc="-1" dirty="0" err="1">
                <a:solidFill>
                  <a:srgbClr val="000000"/>
                </a:solidFill>
                <a:latin typeface="Calibri"/>
              </a:rPr>
              <a:t>mô</a:t>
            </a:r>
            <a:r>
              <a:rPr lang="en-US" sz="2200" b="0" strike="noStrike" spc="-1" dirty="0">
                <a:solidFill>
                  <a:srgbClr val="000000"/>
                </a:solidFill>
                <a:latin typeface="Calibri"/>
              </a:rPr>
              <a:t> </a:t>
            </a:r>
            <a:r>
              <a:rPr lang="en-US" sz="2200" b="0" strike="noStrike" spc="-1" dirty="0" err="1">
                <a:solidFill>
                  <a:srgbClr val="000000"/>
                </a:solidFill>
                <a:latin typeface="Calibri"/>
              </a:rPr>
              <a:t>hình</a:t>
            </a:r>
            <a:r>
              <a:rPr lang="en-US" sz="2200" b="0" strike="noStrike" spc="-1" dirty="0">
                <a:solidFill>
                  <a:srgbClr val="000000"/>
                </a:solidFill>
                <a:latin typeface="Calibri"/>
              </a:rPr>
              <a:t> </a:t>
            </a:r>
            <a:r>
              <a:rPr lang="en-US" sz="2200" b="0" strike="noStrike" spc="-1" dirty="0" err="1">
                <a:solidFill>
                  <a:srgbClr val="000000"/>
                </a:solidFill>
                <a:latin typeface="Calibri"/>
              </a:rPr>
              <a:t>hóa</a:t>
            </a:r>
            <a:r>
              <a:rPr lang="en-US" sz="2200" b="0" strike="noStrike" spc="-1" dirty="0">
                <a:solidFill>
                  <a:srgbClr val="000000"/>
                </a:solidFill>
                <a:latin typeface="Calibri"/>
              </a:rPr>
              <a:t>, </a:t>
            </a:r>
            <a:r>
              <a:rPr lang="en-US" sz="2200" b="0" strike="noStrike" spc="-1" dirty="0" err="1">
                <a:solidFill>
                  <a:srgbClr val="000000"/>
                </a:solidFill>
                <a:latin typeface="Calibri"/>
              </a:rPr>
              <a:t>mô</a:t>
            </a:r>
            <a:r>
              <a:rPr lang="en-US" sz="2200" b="0" strike="noStrike" spc="-1" dirty="0">
                <a:solidFill>
                  <a:srgbClr val="000000"/>
                </a:solidFill>
                <a:latin typeface="Calibri"/>
              </a:rPr>
              <a:t> </a:t>
            </a:r>
            <a:r>
              <a:rPr lang="en-US" sz="2200" b="0" strike="noStrike" spc="-1" dirty="0" err="1">
                <a:solidFill>
                  <a:srgbClr val="000000"/>
                </a:solidFill>
                <a:latin typeface="Calibri"/>
              </a:rPr>
              <a:t>phỏng</a:t>
            </a:r>
            <a:r>
              <a:rPr lang="en-US" sz="2200" b="0" strike="noStrike" spc="-1" dirty="0">
                <a:solidFill>
                  <a:srgbClr val="000000"/>
                </a:solidFill>
                <a:latin typeface="Calibri"/>
              </a:rPr>
              <a:t> </a:t>
            </a:r>
            <a:r>
              <a:rPr lang="en-US" sz="2200" b="0" strike="noStrike" spc="-1" dirty="0" err="1">
                <a:solidFill>
                  <a:srgbClr val="000000"/>
                </a:solidFill>
                <a:latin typeface="Calibri"/>
              </a:rPr>
              <a:t>hoạt</a:t>
            </a:r>
            <a:r>
              <a:rPr lang="en-US" sz="2200" b="0" strike="noStrike" spc="-1" dirty="0">
                <a:solidFill>
                  <a:srgbClr val="000000"/>
                </a:solidFill>
                <a:latin typeface="Calibri"/>
              </a:rPr>
              <a:t> </a:t>
            </a:r>
            <a:r>
              <a:rPr lang="en-US" sz="2200" b="0" strike="noStrike" spc="-1" dirty="0" err="1">
                <a:solidFill>
                  <a:srgbClr val="000000"/>
                </a:solidFill>
                <a:latin typeface="Calibri"/>
              </a:rPr>
              <a:t>động</a:t>
            </a:r>
            <a:r>
              <a:rPr lang="en-US" sz="2200" b="0" strike="noStrike" spc="-1" dirty="0">
                <a:solidFill>
                  <a:srgbClr val="000000"/>
                </a:solidFill>
                <a:latin typeface="Calibri"/>
              </a:rPr>
              <a:t> </a:t>
            </a:r>
            <a:r>
              <a:rPr lang="en-US" sz="2200" b="0" strike="noStrike" spc="-1" dirty="0" err="1">
                <a:solidFill>
                  <a:srgbClr val="000000"/>
                </a:solidFill>
                <a:latin typeface="Calibri"/>
              </a:rPr>
              <a:t>của</a:t>
            </a:r>
            <a:r>
              <a:rPr lang="en-US" sz="2200" b="0" strike="noStrike" spc="-1" dirty="0">
                <a:solidFill>
                  <a:srgbClr val="000000"/>
                </a:solidFill>
                <a:latin typeface="Calibri"/>
              </a:rPr>
              <a:t> </a:t>
            </a:r>
            <a:r>
              <a:rPr lang="en-US" sz="2200" b="0" strike="noStrike" spc="-1" dirty="0" err="1">
                <a:solidFill>
                  <a:srgbClr val="000000"/>
                </a:solidFill>
                <a:latin typeface="Calibri"/>
              </a:rPr>
              <a:t>máy</a:t>
            </a:r>
            <a:r>
              <a:rPr lang="en-US" sz="2200" b="0" strike="noStrike" spc="-1" dirty="0">
                <a:solidFill>
                  <a:srgbClr val="000000"/>
                </a:solidFill>
                <a:latin typeface="Calibri"/>
              </a:rPr>
              <a:t> </a:t>
            </a:r>
            <a:r>
              <a:rPr lang="en-US" sz="2200" b="0" strike="noStrike" spc="-1" dirty="0" err="1">
                <a:solidFill>
                  <a:srgbClr val="000000"/>
                </a:solidFill>
                <a:latin typeface="Calibri"/>
              </a:rPr>
              <a:t>tính</a:t>
            </a:r>
            <a:r>
              <a:rPr lang="en-US" sz="2200" b="0" strike="noStrike" spc="-1" dirty="0">
                <a:solidFill>
                  <a:srgbClr val="000000"/>
                </a:solidFill>
                <a:latin typeface="Calibri"/>
              </a:rPr>
              <a:t>, </a:t>
            </a:r>
            <a:r>
              <a:rPr lang="en-US" sz="2200" b="0" strike="noStrike" spc="-1" dirty="0" err="1">
                <a:solidFill>
                  <a:srgbClr val="000000"/>
                </a:solidFill>
                <a:latin typeface="Calibri"/>
              </a:rPr>
              <a:t>của</a:t>
            </a:r>
            <a:r>
              <a:rPr lang="en-US" sz="2200" b="0" strike="noStrike" spc="-1" dirty="0">
                <a:solidFill>
                  <a:srgbClr val="000000"/>
                </a:solidFill>
                <a:latin typeface="Calibri"/>
              </a:rPr>
              <a:t> </a:t>
            </a:r>
            <a:r>
              <a:rPr lang="en-US" sz="2200" b="0" strike="noStrike" spc="-1" dirty="0" err="1">
                <a:solidFill>
                  <a:srgbClr val="000000"/>
                </a:solidFill>
                <a:latin typeface="Calibri"/>
              </a:rPr>
              <a:t>người</a:t>
            </a:r>
            <a:r>
              <a:rPr lang="en-US" sz="2200" b="0" strike="noStrike" spc="-1" dirty="0">
                <a:solidFill>
                  <a:srgbClr val="000000"/>
                </a:solidFill>
                <a:latin typeface="Calibri"/>
              </a:rPr>
              <a:t> </a:t>
            </a:r>
            <a:r>
              <a:rPr lang="en-US" sz="2200" b="0" strike="noStrike" spc="-1" dirty="0" err="1">
                <a:solidFill>
                  <a:srgbClr val="000000"/>
                </a:solidFill>
                <a:latin typeface="Calibri"/>
              </a:rPr>
              <a:t>sử</a:t>
            </a:r>
            <a:r>
              <a:rPr lang="en-US" sz="2200" b="0" strike="noStrike" spc="-1" dirty="0">
                <a:solidFill>
                  <a:srgbClr val="000000"/>
                </a:solidFill>
                <a:latin typeface="Calibri"/>
              </a:rPr>
              <a:t> </a:t>
            </a:r>
            <a:r>
              <a:rPr lang="en-US" sz="2200" b="0" strike="noStrike" spc="-1" dirty="0" err="1">
                <a:solidFill>
                  <a:srgbClr val="000000"/>
                </a:solidFill>
                <a:latin typeface="Calibri"/>
              </a:rPr>
              <a:t>dụng</a:t>
            </a:r>
            <a:r>
              <a:rPr lang="en-US" sz="2200" b="0" strike="noStrike" spc="-1" dirty="0">
                <a:solidFill>
                  <a:srgbClr val="000000"/>
                </a:solidFill>
                <a:latin typeface="Calibri"/>
              </a:rPr>
              <a:t> </a:t>
            </a:r>
            <a:r>
              <a:rPr lang="en-US" sz="2200" b="0" strike="noStrike" spc="-1" dirty="0" err="1">
                <a:solidFill>
                  <a:srgbClr val="000000"/>
                </a:solidFill>
                <a:latin typeface="Calibri"/>
              </a:rPr>
              <a:t>và</a:t>
            </a:r>
            <a:r>
              <a:rPr lang="en-US" sz="2200" b="0" strike="noStrike" spc="-1" dirty="0">
                <a:solidFill>
                  <a:srgbClr val="000000"/>
                </a:solidFill>
                <a:latin typeface="Calibri"/>
              </a:rPr>
              <a:t> </a:t>
            </a:r>
            <a:r>
              <a:rPr lang="en-US" sz="2200" b="0" strike="noStrike" spc="-1" dirty="0" err="1">
                <a:solidFill>
                  <a:srgbClr val="000000"/>
                </a:solidFill>
                <a:latin typeface="Calibri"/>
              </a:rPr>
              <a:t>của</a:t>
            </a:r>
            <a:r>
              <a:rPr lang="en-US" sz="2200" b="0" strike="noStrike" spc="-1" dirty="0">
                <a:solidFill>
                  <a:srgbClr val="000000"/>
                </a:solidFill>
                <a:latin typeface="Calibri"/>
              </a:rPr>
              <a:t> </a:t>
            </a:r>
            <a:r>
              <a:rPr lang="en-US" sz="2200" b="0" strike="noStrike" spc="-1" dirty="0" err="1">
                <a:solidFill>
                  <a:srgbClr val="000000"/>
                </a:solidFill>
                <a:latin typeface="Calibri"/>
              </a:rPr>
              <a:t>các</a:t>
            </a:r>
            <a:r>
              <a:rPr lang="en-US" sz="2200" b="0" strike="noStrike" spc="-1" dirty="0">
                <a:solidFill>
                  <a:srgbClr val="000000"/>
                </a:solidFill>
                <a:latin typeface="Calibri"/>
              </a:rPr>
              <a:t> </a:t>
            </a:r>
            <a:r>
              <a:rPr lang="en-US" sz="2200" b="0" strike="noStrike" spc="-1" dirty="0" err="1">
                <a:solidFill>
                  <a:srgbClr val="000000"/>
                </a:solidFill>
                <a:latin typeface="Calibri"/>
              </a:rPr>
              <a:t>thao</a:t>
            </a:r>
            <a:r>
              <a:rPr lang="en-US" sz="2200" b="0" strike="noStrike" spc="-1" dirty="0">
                <a:solidFill>
                  <a:srgbClr val="000000"/>
                </a:solidFill>
                <a:latin typeface="Calibri"/>
              </a:rPr>
              <a:t> </a:t>
            </a:r>
            <a:r>
              <a:rPr lang="en-US" sz="2200" b="0" strike="noStrike" spc="-1" dirty="0" err="1">
                <a:solidFill>
                  <a:srgbClr val="000000"/>
                </a:solidFill>
                <a:latin typeface="Calibri"/>
              </a:rPr>
              <a:t>tác</a:t>
            </a:r>
            <a:r>
              <a:rPr lang="en-US" sz="2200" b="0" strike="noStrike" spc="-1" dirty="0">
                <a:solidFill>
                  <a:srgbClr val="000000"/>
                </a:solidFill>
                <a:latin typeface="Calibri"/>
              </a:rPr>
              <a:t> </a:t>
            </a:r>
            <a:r>
              <a:rPr lang="en-US" sz="2200" b="0" strike="noStrike" spc="-1" dirty="0" err="1">
                <a:solidFill>
                  <a:srgbClr val="000000"/>
                </a:solidFill>
                <a:latin typeface="Calibri"/>
              </a:rPr>
              <a:t>viên</a:t>
            </a:r>
            <a:r>
              <a:rPr lang="en-US" sz="2200" b="0" strike="noStrike" spc="-1" dirty="0">
                <a:solidFill>
                  <a:srgbClr val="000000"/>
                </a:solidFill>
                <a:latin typeface="Calibri"/>
              </a:rPr>
              <a:t>,  </a:t>
            </a:r>
            <a:r>
              <a:rPr lang="en-US" sz="2200" b="0" strike="noStrike" spc="-1" dirty="0" err="1">
                <a:solidFill>
                  <a:srgbClr val="000000"/>
                </a:solidFill>
                <a:latin typeface="Calibri"/>
              </a:rPr>
              <a:t>hoạt</a:t>
            </a:r>
            <a:r>
              <a:rPr lang="en-US" sz="2200" b="0" strike="noStrike" spc="-1" dirty="0">
                <a:solidFill>
                  <a:srgbClr val="000000"/>
                </a:solidFill>
                <a:latin typeface="Calibri"/>
              </a:rPr>
              <a:t> </a:t>
            </a:r>
            <a:r>
              <a:rPr lang="en-US" sz="2200" b="0" strike="noStrike" spc="-1" dirty="0" err="1">
                <a:solidFill>
                  <a:srgbClr val="000000"/>
                </a:solidFill>
                <a:latin typeface="Calibri"/>
              </a:rPr>
              <a:t>động</a:t>
            </a:r>
            <a:r>
              <a:rPr lang="en-US" sz="2200" b="0" strike="noStrike" spc="-1" dirty="0">
                <a:solidFill>
                  <a:srgbClr val="000000"/>
                </a:solidFill>
                <a:latin typeface="Calibri"/>
              </a:rPr>
              <a:t> </a:t>
            </a:r>
            <a:r>
              <a:rPr lang="en-US" sz="2200" b="0" strike="noStrike" spc="-1" dirty="0" err="1">
                <a:solidFill>
                  <a:srgbClr val="000000"/>
                </a:solidFill>
                <a:latin typeface="Calibri"/>
              </a:rPr>
              <a:t>trong</a:t>
            </a:r>
            <a:r>
              <a:rPr lang="en-US" sz="2200" b="0" strike="noStrike" spc="-1" dirty="0">
                <a:solidFill>
                  <a:srgbClr val="000000"/>
                </a:solidFill>
                <a:latin typeface="Calibri"/>
              </a:rPr>
              <a:t> </a:t>
            </a:r>
            <a:r>
              <a:rPr lang="en-US" sz="2200" b="0" strike="noStrike" spc="-1" dirty="0" err="1">
                <a:solidFill>
                  <a:srgbClr val="000000"/>
                </a:solidFill>
                <a:latin typeface="Calibri"/>
              </a:rPr>
              <a:t>chế</a:t>
            </a:r>
            <a:r>
              <a:rPr lang="en-US" sz="2200" b="0" strike="noStrike" spc="-1" dirty="0">
                <a:solidFill>
                  <a:srgbClr val="000000"/>
                </a:solidFill>
                <a:latin typeface="Calibri"/>
              </a:rPr>
              <a:t> </a:t>
            </a:r>
            <a:r>
              <a:rPr lang="en-US" sz="2200" b="0" strike="noStrike" spc="-1" dirty="0" err="1">
                <a:solidFill>
                  <a:srgbClr val="000000"/>
                </a:solidFill>
                <a:latin typeface="Calibri"/>
              </a:rPr>
              <a:t>độ</a:t>
            </a:r>
            <a:r>
              <a:rPr lang="en-US" sz="2200" b="0" strike="noStrike" spc="-1" dirty="0">
                <a:solidFill>
                  <a:srgbClr val="000000"/>
                </a:solidFill>
                <a:latin typeface="Calibri"/>
              </a:rPr>
              <a:t> </a:t>
            </a:r>
            <a:r>
              <a:rPr lang="en-US" sz="2200" b="0" strike="noStrike" spc="-1" dirty="0" err="1">
                <a:solidFill>
                  <a:srgbClr val="000000"/>
                </a:solidFill>
                <a:latin typeface="Calibri"/>
              </a:rPr>
              <a:t>đối</a:t>
            </a:r>
            <a:r>
              <a:rPr lang="en-US" sz="2200" b="0" strike="noStrike" spc="-1" dirty="0">
                <a:solidFill>
                  <a:srgbClr val="000000"/>
                </a:solidFill>
                <a:latin typeface="Calibri"/>
              </a:rPr>
              <a:t> </a:t>
            </a:r>
            <a:r>
              <a:rPr lang="en-US" sz="2200" b="0" strike="noStrike" spc="-1" dirty="0" err="1">
                <a:solidFill>
                  <a:srgbClr val="000000"/>
                </a:solidFill>
                <a:latin typeface="Calibri"/>
              </a:rPr>
              <a:t>thoại</a:t>
            </a:r>
            <a:r>
              <a:rPr lang="en-US" sz="2200" b="0" strike="noStrike" spc="-1" dirty="0">
                <a:solidFill>
                  <a:srgbClr val="000000"/>
                </a:solidFill>
                <a:latin typeface="Calibri"/>
              </a:rPr>
              <a:t> </a:t>
            </a:r>
            <a:r>
              <a:rPr lang="en-US" sz="2200" b="0" strike="noStrike" spc="-1" dirty="0" err="1">
                <a:solidFill>
                  <a:srgbClr val="000000"/>
                </a:solidFill>
                <a:latin typeface="Calibri"/>
              </a:rPr>
              <a:t>nhằm</a:t>
            </a:r>
            <a:r>
              <a:rPr lang="en-US" sz="2200" b="0" strike="noStrike" spc="-1" dirty="0">
                <a:solidFill>
                  <a:srgbClr val="000000"/>
                </a:solidFill>
                <a:latin typeface="Calibri"/>
              </a:rPr>
              <a:t> </a:t>
            </a:r>
            <a:r>
              <a:rPr lang="en-US" sz="2200" b="0" strike="noStrike" spc="-1" dirty="0" err="1">
                <a:solidFill>
                  <a:srgbClr val="000000"/>
                </a:solidFill>
                <a:latin typeface="Calibri"/>
              </a:rPr>
              <a:t>tạo</a:t>
            </a:r>
            <a:r>
              <a:rPr lang="en-US" sz="2200" b="0" strike="noStrike" spc="-1" dirty="0">
                <a:solidFill>
                  <a:srgbClr val="000000"/>
                </a:solidFill>
                <a:latin typeface="Calibri"/>
              </a:rPr>
              <a:t> </a:t>
            </a:r>
            <a:r>
              <a:rPr lang="en-US" sz="2200" b="0" strike="noStrike" spc="-1" dirty="0" err="1">
                <a:solidFill>
                  <a:srgbClr val="000000"/>
                </a:solidFill>
                <a:latin typeface="Calibri"/>
              </a:rPr>
              <a:t>môi</a:t>
            </a:r>
            <a:r>
              <a:rPr lang="en-US" sz="2200" b="0" strike="noStrike" spc="-1" dirty="0">
                <a:solidFill>
                  <a:srgbClr val="000000"/>
                </a:solidFill>
                <a:latin typeface="Calibri"/>
              </a:rPr>
              <a:t> </a:t>
            </a:r>
            <a:r>
              <a:rPr lang="en-US" sz="2200" b="0" strike="noStrike" spc="-1" dirty="0" err="1">
                <a:solidFill>
                  <a:srgbClr val="000000"/>
                </a:solidFill>
                <a:latin typeface="Calibri"/>
              </a:rPr>
              <a:t>trường</a:t>
            </a:r>
            <a:r>
              <a:rPr lang="en-US" sz="2200" b="0" strike="noStrike" spc="-1" dirty="0">
                <a:solidFill>
                  <a:srgbClr val="000000"/>
                </a:solidFill>
                <a:latin typeface="Calibri"/>
              </a:rPr>
              <a:t> </a:t>
            </a:r>
            <a:r>
              <a:rPr lang="en-US" sz="2200" b="0" strike="noStrike" spc="-1" dirty="0" err="1">
                <a:solidFill>
                  <a:srgbClr val="000000"/>
                </a:solidFill>
                <a:latin typeface="Calibri"/>
              </a:rPr>
              <a:t>khai</a:t>
            </a:r>
            <a:r>
              <a:rPr lang="en-US" sz="2200" b="0" strike="noStrike" spc="-1" dirty="0">
                <a:solidFill>
                  <a:srgbClr val="000000"/>
                </a:solidFill>
                <a:latin typeface="Calibri"/>
              </a:rPr>
              <a:t> </a:t>
            </a:r>
            <a:r>
              <a:rPr lang="en-US" sz="2200" b="0" strike="noStrike" spc="-1" dirty="0" err="1">
                <a:solidFill>
                  <a:srgbClr val="000000"/>
                </a:solidFill>
                <a:latin typeface="Calibri"/>
              </a:rPr>
              <a:t>thác</a:t>
            </a:r>
            <a:r>
              <a:rPr lang="en-US" sz="2200" b="0" strike="noStrike" spc="-1" dirty="0">
                <a:solidFill>
                  <a:srgbClr val="000000"/>
                </a:solidFill>
                <a:latin typeface="Calibri"/>
              </a:rPr>
              <a:t> </a:t>
            </a:r>
            <a:r>
              <a:rPr lang="en-US" sz="2200" b="0" strike="noStrike" spc="-1" dirty="0" err="1">
                <a:solidFill>
                  <a:srgbClr val="000000"/>
                </a:solidFill>
                <a:latin typeface="Calibri"/>
              </a:rPr>
              <a:t>thuận</a:t>
            </a:r>
            <a:r>
              <a:rPr lang="en-US" sz="2200" b="0" strike="noStrike" spc="-1" dirty="0">
                <a:solidFill>
                  <a:srgbClr val="000000"/>
                </a:solidFill>
                <a:latin typeface="Calibri"/>
              </a:rPr>
              <a:t> </a:t>
            </a:r>
            <a:r>
              <a:rPr lang="en-US" sz="2200" b="0" strike="noStrike" spc="-1" dirty="0" err="1">
                <a:solidFill>
                  <a:srgbClr val="000000"/>
                </a:solidFill>
                <a:latin typeface="Calibri"/>
              </a:rPr>
              <a:t>lợi</a:t>
            </a:r>
            <a:r>
              <a:rPr lang="en-US" sz="2200" b="0" strike="noStrike" spc="-1" dirty="0">
                <a:solidFill>
                  <a:srgbClr val="000000"/>
                </a:solidFill>
                <a:latin typeface="Calibri"/>
              </a:rPr>
              <a:t> </a:t>
            </a:r>
            <a:r>
              <a:rPr lang="en-US" sz="2200" b="0" strike="noStrike" spc="-1" dirty="0" err="1">
                <a:solidFill>
                  <a:srgbClr val="000000"/>
                </a:solidFill>
                <a:latin typeface="Calibri"/>
              </a:rPr>
              <a:t>hệ</a:t>
            </a:r>
            <a:r>
              <a:rPr lang="en-US" sz="2200" b="0" strike="noStrike" spc="-1" dirty="0">
                <a:solidFill>
                  <a:srgbClr val="000000"/>
                </a:solidFill>
                <a:latin typeface="Calibri"/>
              </a:rPr>
              <a:t> </a:t>
            </a:r>
            <a:r>
              <a:rPr lang="en-US" sz="2200" b="0" strike="noStrike" spc="-1" dirty="0" err="1">
                <a:solidFill>
                  <a:srgbClr val="000000"/>
                </a:solidFill>
                <a:latin typeface="Calibri"/>
              </a:rPr>
              <a:t>thống</a:t>
            </a:r>
            <a:r>
              <a:rPr lang="en-US" sz="2200" b="0" strike="noStrike" spc="-1" dirty="0">
                <a:solidFill>
                  <a:srgbClr val="000000"/>
                </a:solidFill>
                <a:latin typeface="Calibri"/>
              </a:rPr>
              <a:t> </a:t>
            </a:r>
            <a:r>
              <a:rPr lang="en-US" sz="2200" b="0" strike="noStrike" spc="-1" dirty="0" err="1">
                <a:solidFill>
                  <a:srgbClr val="000000"/>
                </a:solidFill>
                <a:latin typeface="Calibri"/>
              </a:rPr>
              <a:t>máy</a:t>
            </a:r>
            <a:r>
              <a:rPr lang="en-US" sz="2200" b="0" strike="noStrike" spc="-1" dirty="0">
                <a:solidFill>
                  <a:srgbClr val="000000"/>
                </a:solidFill>
                <a:latin typeface="Calibri"/>
              </a:rPr>
              <a:t> </a:t>
            </a:r>
            <a:r>
              <a:rPr lang="en-US" sz="2200" b="0" strike="noStrike" spc="-1" dirty="0" err="1">
                <a:solidFill>
                  <a:srgbClr val="000000"/>
                </a:solidFill>
                <a:latin typeface="Calibri"/>
              </a:rPr>
              <a:t>tính</a:t>
            </a:r>
            <a:r>
              <a:rPr lang="en-US" sz="2200" b="0" strike="noStrike" spc="-1" dirty="0">
                <a:solidFill>
                  <a:srgbClr val="000000"/>
                </a:solidFill>
                <a:latin typeface="Calibri"/>
              </a:rPr>
              <a:t> </a:t>
            </a:r>
            <a:r>
              <a:rPr lang="en-US" sz="2200" b="0" strike="noStrike" spc="-1" dirty="0" err="1">
                <a:solidFill>
                  <a:srgbClr val="000000"/>
                </a:solidFill>
                <a:latin typeface="Calibri"/>
              </a:rPr>
              <a:t>và</a:t>
            </a:r>
            <a:r>
              <a:rPr lang="en-US" sz="2200" b="0" strike="noStrike" spc="-1" dirty="0">
                <a:solidFill>
                  <a:srgbClr val="000000"/>
                </a:solidFill>
                <a:latin typeface="Calibri"/>
              </a:rPr>
              <a:t> </a:t>
            </a:r>
            <a:r>
              <a:rPr lang="en-US" sz="2200" b="0" strike="noStrike" spc="-1" dirty="0" err="1">
                <a:solidFill>
                  <a:srgbClr val="000000"/>
                </a:solidFill>
                <a:latin typeface="Calibri"/>
              </a:rPr>
              <a:t>quản</a:t>
            </a:r>
            <a:r>
              <a:rPr lang="en-US" sz="2200" b="0" strike="noStrike" spc="-1" dirty="0">
                <a:solidFill>
                  <a:srgbClr val="000000"/>
                </a:solidFill>
                <a:latin typeface="Calibri"/>
              </a:rPr>
              <a:t> </a:t>
            </a:r>
            <a:r>
              <a:rPr lang="en-US" sz="2200" b="0" strike="noStrike" spc="-1" dirty="0" err="1">
                <a:solidFill>
                  <a:srgbClr val="000000"/>
                </a:solidFill>
                <a:latin typeface="Calibri"/>
              </a:rPr>
              <a:t>lý</a:t>
            </a:r>
            <a:r>
              <a:rPr lang="en-US" sz="2200" b="0" strike="noStrike" spc="-1" dirty="0">
                <a:solidFill>
                  <a:srgbClr val="000000"/>
                </a:solidFill>
                <a:latin typeface="Calibri"/>
              </a:rPr>
              <a:t> </a:t>
            </a:r>
            <a:r>
              <a:rPr lang="en-US" sz="2200" b="0" strike="noStrike" spc="-1" dirty="0" err="1">
                <a:solidFill>
                  <a:srgbClr val="000000"/>
                </a:solidFill>
                <a:latin typeface="Calibri"/>
              </a:rPr>
              <a:t>tối</a:t>
            </a:r>
            <a:r>
              <a:rPr lang="en-US" sz="2200" b="0" strike="noStrike" spc="-1" dirty="0">
                <a:solidFill>
                  <a:srgbClr val="000000"/>
                </a:solidFill>
                <a:latin typeface="Calibri"/>
              </a:rPr>
              <a:t> </a:t>
            </a:r>
            <a:r>
              <a:rPr lang="en-US" sz="2200" b="0" strike="noStrike" spc="-1" dirty="0" err="1">
                <a:solidFill>
                  <a:srgbClr val="000000"/>
                </a:solidFill>
                <a:latin typeface="Calibri"/>
              </a:rPr>
              <a:t>ưu</a:t>
            </a:r>
            <a:r>
              <a:rPr lang="en-US" sz="2200" b="0" strike="noStrike" spc="-1" dirty="0">
                <a:solidFill>
                  <a:srgbClr val="000000"/>
                </a:solidFill>
                <a:latin typeface="Calibri"/>
              </a:rPr>
              <a:t> </a:t>
            </a:r>
            <a:r>
              <a:rPr lang="en-US" sz="2200" b="0" strike="noStrike" spc="-1" dirty="0" err="1">
                <a:solidFill>
                  <a:srgbClr val="000000"/>
                </a:solidFill>
                <a:latin typeface="Calibri"/>
              </a:rPr>
              <a:t>tài</a:t>
            </a:r>
            <a:r>
              <a:rPr lang="en-US" sz="2200" b="0" strike="noStrike" spc="-1" dirty="0">
                <a:solidFill>
                  <a:srgbClr val="000000"/>
                </a:solidFill>
                <a:latin typeface="Calibri"/>
              </a:rPr>
              <a:t> </a:t>
            </a:r>
            <a:r>
              <a:rPr lang="en-US" sz="2200" b="0" strike="noStrike" spc="-1" dirty="0" err="1">
                <a:solidFill>
                  <a:srgbClr val="000000"/>
                </a:solidFill>
                <a:latin typeface="Calibri"/>
              </a:rPr>
              <a:t>nguyên</a:t>
            </a:r>
            <a:r>
              <a:rPr lang="en-US" sz="2200" b="0" strike="noStrike" spc="-1" dirty="0">
                <a:solidFill>
                  <a:srgbClr val="000000"/>
                </a:solidFill>
                <a:latin typeface="Calibri"/>
              </a:rPr>
              <a:t> </a:t>
            </a:r>
            <a:r>
              <a:rPr lang="en-US" sz="2200" b="0" strike="noStrike" spc="-1" dirty="0" err="1">
                <a:solidFill>
                  <a:srgbClr val="000000"/>
                </a:solidFill>
                <a:latin typeface="Calibri"/>
              </a:rPr>
              <a:t>của</a:t>
            </a:r>
            <a:r>
              <a:rPr lang="en-US" sz="2200" b="0" strike="noStrike" spc="-1" dirty="0">
                <a:solidFill>
                  <a:srgbClr val="000000"/>
                </a:solidFill>
                <a:latin typeface="Calibri"/>
              </a:rPr>
              <a:t> </a:t>
            </a:r>
            <a:r>
              <a:rPr lang="en-US" sz="2200" b="0" strike="noStrike" spc="-1" dirty="0" err="1">
                <a:solidFill>
                  <a:srgbClr val="000000"/>
                </a:solidFill>
                <a:latin typeface="Calibri"/>
              </a:rPr>
              <a:t>hệ</a:t>
            </a:r>
            <a:r>
              <a:rPr lang="en-US" sz="2200" b="0" strike="noStrike" spc="-1" dirty="0">
                <a:solidFill>
                  <a:srgbClr val="000000"/>
                </a:solidFill>
                <a:latin typeface="Calibri"/>
              </a:rPr>
              <a:t> </a:t>
            </a:r>
            <a:r>
              <a:rPr lang="en-US" sz="2200" b="0" strike="noStrike" spc="-1" dirty="0" err="1">
                <a:solidFill>
                  <a:srgbClr val="000000"/>
                </a:solidFill>
                <a:latin typeface="Calibri"/>
              </a:rPr>
              <a:t>thống</a:t>
            </a:r>
            <a:endParaRPr lang="en-US" sz="2200" b="0" strike="noStrike" spc="-1" dirty="0">
              <a:solidFill>
                <a:srgbClr val="000000"/>
              </a:solidFill>
              <a:latin typeface="Calibri"/>
            </a:endParaRPr>
          </a:p>
        </p:txBody>
      </p:sp>
      <p:sp>
        <p:nvSpPr>
          <p:cNvPr id="194" name="TextShape 3"/>
          <p:cNvSpPr txBox="1"/>
          <p:nvPr/>
        </p:nvSpPr>
        <p:spPr>
          <a:xfrm>
            <a:off x="457200" y="6356520"/>
            <a:ext cx="2133360" cy="364680"/>
          </a:xfrm>
          <a:prstGeom prst="rect">
            <a:avLst/>
          </a:prstGeom>
          <a:noFill/>
          <a:ln>
            <a:noFill/>
          </a:ln>
        </p:spPr>
        <p:txBody>
          <a:bodyPr anchor="ctr">
            <a:noAutofit/>
          </a:bodyPr>
          <a:lstStyle/>
          <a:p>
            <a:pPr algn="r">
              <a:lnSpc>
                <a:spcPct val="100000"/>
              </a:lnSpc>
            </a:pPr>
            <a:r>
              <a:rPr lang="en-US" sz="1200" b="0" strike="noStrike" spc="-1">
                <a:solidFill>
                  <a:srgbClr val="8B8B8B"/>
                </a:solidFill>
                <a:latin typeface="Calibri"/>
              </a:rPr>
              <a:t>IT-FIT 2021</a:t>
            </a:r>
            <a:endParaRPr lang="en-US" sz="1200" b="0" strike="noStrike" spc="-1">
              <a:latin typeface="Times New Roman"/>
            </a:endParaRPr>
          </a:p>
        </p:txBody>
      </p:sp>
      <p:sp>
        <p:nvSpPr>
          <p:cNvPr id="195" name="TextShape 4"/>
          <p:cNvSpPr txBox="1"/>
          <p:nvPr/>
        </p:nvSpPr>
        <p:spPr>
          <a:xfrm>
            <a:off x="6553080" y="6356520"/>
            <a:ext cx="2133360" cy="364680"/>
          </a:xfrm>
          <a:prstGeom prst="rect">
            <a:avLst/>
          </a:prstGeom>
          <a:noFill/>
          <a:ln>
            <a:noFill/>
          </a:ln>
        </p:spPr>
        <p:txBody>
          <a:bodyPr anchor="ctr">
            <a:noAutofit/>
          </a:bodyPr>
          <a:lstStyle/>
          <a:p>
            <a:pPr algn="r">
              <a:lnSpc>
                <a:spcPct val="100000"/>
              </a:lnSpc>
            </a:pPr>
            <a:fld id="{A43115F0-EE49-4A81-9D87-3308F9CBCCE6}" type="slidenum">
              <a:rPr lang="en-US" sz="1200" b="0" strike="noStrike" spc="-1">
                <a:solidFill>
                  <a:srgbClr val="8B8B8B"/>
                </a:solidFill>
                <a:latin typeface="Calibri"/>
              </a:rPr>
              <a:t>7</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9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9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9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9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0" strike="noStrike" spc="-1">
                <a:solidFill>
                  <a:srgbClr val="000000"/>
                </a:solidFill>
                <a:latin typeface="Calibri"/>
              </a:rPr>
              <a:t>Phân loại hệ điều hành</a:t>
            </a:r>
          </a:p>
        </p:txBody>
      </p:sp>
      <p:sp>
        <p:nvSpPr>
          <p:cNvPr id="197" name="TextShape 2"/>
          <p:cNvSpPr txBox="1"/>
          <p:nvPr/>
        </p:nvSpPr>
        <p:spPr>
          <a:xfrm>
            <a:off x="457200" y="1600200"/>
            <a:ext cx="8229240" cy="4525560"/>
          </a:xfrm>
          <a:prstGeom prst="rect">
            <a:avLst/>
          </a:prstGeom>
          <a:noFill/>
          <a:ln>
            <a:noFill/>
          </a:ln>
        </p:spPr>
        <p:txBody>
          <a:bodyPr>
            <a:noAutofit/>
          </a:bodyPr>
          <a:lstStyle/>
          <a:p>
            <a:pPr marL="236520" indent="-236160">
              <a:lnSpc>
                <a:spcPct val="100000"/>
              </a:lnSpc>
              <a:spcBef>
                <a:spcPts val="641"/>
              </a:spcBef>
              <a:buClr>
                <a:srgbClr val="000000"/>
              </a:buClr>
              <a:buFont typeface="Calibri"/>
              <a:buChar char="-"/>
            </a:pPr>
            <a:r>
              <a:rPr lang="en-US" sz="3200" b="0" strike="noStrike" spc="-1">
                <a:solidFill>
                  <a:srgbClr val="000000"/>
                </a:solidFill>
                <a:latin typeface="Calibri"/>
              </a:rPr>
              <a:t>Hệ thống xử lý theo lô đơn chương trình</a:t>
            </a:r>
          </a:p>
          <a:p>
            <a:pPr marL="236520" indent="-236160">
              <a:lnSpc>
                <a:spcPct val="100000"/>
              </a:lnSpc>
              <a:spcBef>
                <a:spcPts val="641"/>
              </a:spcBef>
              <a:buClr>
                <a:srgbClr val="000000"/>
              </a:buClr>
              <a:buFont typeface="Calibri"/>
              <a:buChar char="-"/>
            </a:pPr>
            <a:r>
              <a:rPr lang="en-US" sz="3200" b="0" strike="noStrike" spc="-1">
                <a:solidFill>
                  <a:srgbClr val="000000"/>
                </a:solidFill>
                <a:latin typeface="Calibri"/>
              </a:rPr>
              <a:t>Hệ thống xử lý theo lô đa chương  trình</a:t>
            </a:r>
          </a:p>
          <a:p>
            <a:pPr marL="236520" indent="-236160">
              <a:lnSpc>
                <a:spcPct val="100000"/>
              </a:lnSpc>
              <a:spcBef>
                <a:spcPts val="641"/>
              </a:spcBef>
              <a:buClr>
                <a:srgbClr val="000000"/>
              </a:buClr>
              <a:buFont typeface="Calibri"/>
              <a:buChar char="-"/>
            </a:pPr>
            <a:r>
              <a:rPr lang="en-US" sz="3200" b="0" strike="noStrike" spc="-1">
                <a:solidFill>
                  <a:srgbClr val="000000"/>
                </a:solidFill>
                <a:latin typeface="Calibri"/>
              </a:rPr>
              <a:t>Hệ thống phân chia thời gian</a:t>
            </a:r>
          </a:p>
          <a:p>
            <a:pPr marL="236520" indent="-236160">
              <a:lnSpc>
                <a:spcPct val="100000"/>
              </a:lnSpc>
              <a:spcBef>
                <a:spcPts val="641"/>
              </a:spcBef>
              <a:buClr>
                <a:srgbClr val="000000"/>
              </a:buClr>
              <a:buFont typeface="Calibri"/>
              <a:buChar char="-"/>
            </a:pPr>
            <a:r>
              <a:rPr lang="en-US" sz="3200" b="0" strike="noStrike" spc="-1">
                <a:solidFill>
                  <a:srgbClr val="000000"/>
                </a:solidFill>
                <a:latin typeface="Calibri"/>
              </a:rPr>
              <a:t>Hệ thống song song</a:t>
            </a:r>
          </a:p>
          <a:p>
            <a:pPr marL="236520" indent="-236160">
              <a:lnSpc>
                <a:spcPct val="100000"/>
              </a:lnSpc>
              <a:spcBef>
                <a:spcPts val="641"/>
              </a:spcBef>
              <a:buClr>
                <a:srgbClr val="000000"/>
              </a:buClr>
              <a:buFont typeface="Calibri"/>
              <a:buChar char="-"/>
            </a:pPr>
            <a:r>
              <a:rPr lang="en-US" sz="3200" b="0" strike="noStrike" spc="-1">
                <a:solidFill>
                  <a:srgbClr val="000000"/>
                </a:solidFill>
                <a:latin typeface="Calibri"/>
              </a:rPr>
              <a:t>Hệ thống phân tán</a:t>
            </a:r>
          </a:p>
          <a:p>
            <a:pPr marL="236520" indent="-236160">
              <a:lnSpc>
                <a:spcPct val="100000"/>
              </a:lnSpc>
              <a:spcBef>
                <a:spcPts val="641"/>
              </a:spcBef>
              <a:buClr>
                <a:srgbClr val="000000"/>
              </a:buClr>
              <a:buFont typeface="Calibri"/>
              <a:buChar char="-"/>
            </a:pPr>
            <a:r>
              <a:rPr lang="en-US" sz="3200" b="0" strike="noStrike" spc="-1">
                <a:solidFill>
                  <a:srgbClr val="000000"/>
                </a:solidFill>
                <a:latin typeface="Calibri"/>
              </a:rPr>
              <a:t>Hệ thống xử lý thời gian thực</a:t>
            </a:r>
          </a:p>
        </p:txBody>
      </p:sp>
      <p:sp>
        <p:nvSpPr>
          <p:cNvPr id="198" name="TextShape 3"/>
          <p:cNvSpPr txBox="1"/>
          <p:nvPr/>
        </p:nvSpPr>
        <p:spPr>
          <a:xfrm>
            <a:off x="457200" y="6356520"/>
            <a:ext cx="2133360" cy="364680"/>
          </a:xfrm>
          <a:prstGeom prst="rect">
            <a:avLst/>
          </a:prstGeom>
          <a:noFill/>
          <a:ln>
            <a:noFill/>
          </a:ln>
        </p:spPr>
        <p:txBody>
          <a:bodyPr anchor="ctr">
            <a:noAutofit/>
          </a:bodyPr>
          <a:lstStyle/>
          <a:p>
            <a:pPr algn="r">
              <a:lnSpc>
                <a:spcPct val="100000"/>
              </a:lnSpc>
            </a:pPr>
            <a:r>
              <a:rPr lang="en-US" sz="1200" b="0" strike="noStrike" spc="-1">
                <a:solidFill>
                  <a:srgbClr val="8B8B8B"/>
                </a:solidFill>
                <a:latin typeface="Calibri"/>
              </a:rPr>
              <a:t>IT-FIT 2021</a:t>
            </a:r>
            <a:endParaRPr lang="en-US" sz="1200" b="0" strike="noStrike" spc="-1">
              <a:latin typeface="Times New Roman"/>
            </a:endParaRPr>
          </a:p>
        </p:txBody>
      </p:sp>
      <p:sp>
        <p:nvSpPr>
          <p:cNvPr id="199" name="TextShape 4"/>
          <p:cNvSpPr txBox="1"/>
          <p:nvPr/>
        </p:nvSpPr>
        <p:spPr>
          <a:xfrm>
            <a:off x="6553080" y="6356520"/>
            <a:ext cx="2133360" cy="364680"/>
          </a:xfrm>
          <a:prstGeom prst="rect">
            <a:avLst/>
          </a:prstGeom>
          <a:noFill/>
          <a:ln>
            <a:noFill/>
          </a:ln>
        </p:spPr>
        <p:txBody>
          <a:bodyPr anchor="ctr">
            <a:noAutofit/>
          </a:bodyPr>
          <a:lstStyle/>
          <a:p>
            <a:pPr algn="r">
              <a:lnSpc>
                <a:spcPct val="100000"/>
              </a:lnSpc>
            </a:pPr>
            <a:fld id="{AD65C96C-0C0C-450F-844D-645A34165FD0}" type="slidenum">
              <a:rPr lang="en-US" sz="1200" b="0" strike="noStrike" spc="-1">
                <a:solidFill>
                  <a:srgbClr val="8B8B8B"/>
                </a:solidFill>
                <a:latin typeface="Calibri"/>
              </a:rPr>
              <a:t>8</a:t>
            </a:fld>
            <a:endParaRPr lang="en-US" sz="1200" b="0" strike="noStrike" spc="-1">
              <a:latin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0" strike="noStrike" spc="-1">
                <a:solidFill>
                  <a:srgbClr val="000000"/>
                </a:solidFill>
                <a:latin typeface="Calibri"/>
              </a:rPr>
              <a:t>Tính chất cơ bản của hệ điều hành</a:t>
            </a:r>
          </a:p>
        </p:txBody>
      </p:sp>
      <p:sp>
        <p:nvSpPr>
          <p:cNvPr id="201" name="TextShape 2"/>
          <p:cNvSpPr txBox="1"/>
          <p:nvPr/>
        </p:nvSpPr>
        <p:spPr>
          <a:xfrm>
            <a:off x="457200" y="1600200"/>
            <a:ext cx="8229240" cy="4525560"/>
          </a:xfrm>
          <a:prstGeom prst="rect">
            <a:avLst/>
          </a:prstGeom>
          <a:noFill/>
          <a:ln>
            <a:noFill/>
          </a:ln>
        </p:spPr>
        <p:txBody>
          <a:bodyPr>
            <a:noAutofit/>
          </a:bodyPr>
          <a:lstStyle/>
          <a:p>
            <a:pPr marL="228600" indent="-228240">
              <a:lnSpc>
                <a:spcPct val="100000"/>
              </a:lnSpc>
              <a:spcBef>
                <a:spcPts val="641"/>
              </a:spcBef>
              <a:buClr>
                <a:srgbClr val="000000"/>
              </a:buClr>
              <a:buFont typeface="Arial"/>
              <a:buChar char="•"/>
            </a:pPr>
            <a:r>
              <a:rPr lang="en-US" sz="3200" b="0" strike="noStrike" spc="-1">
                <a:solidFill>
                  <a:srgbClr val="000000"/>
                </a:solidFill>
                <a:latin typeface="Calibri"/>
              </a:rPr>
              <a:t>Độ tin cậy cao</a:t>
            </a:r>
          </a:p>
          <a:p>
            <a:pPr marL="228600" indent="-228240">
              <a:lnSpc>
                <a:spcPct val="100000"/>
              </a:lnSpc>
              <a:spcBef>
                <a:spcPts val="641"/>
              </a:spcBef>
              <a:buClr>
                <a:srgbClr val="000000"/>
              </a:buClr>
              <a:buFont typeface="Arial"/>
              <a:buChar char="•"/>
            </a:pPr>
            <a:r>
              <a:rPr lang="en-US" sz="3200" b="0" strike="noStrike" spc="-1">
                <a:solidFill>
                  <a:srgbClr val="000000"/>
                </a:solidFill>
                <a:latin typeface="Calibri"/>
              </a:rPr>
              <a:t>An toàn</a:t>
            </a:r>
          </a:p>
          <a:p>
            <a:pPr marL="228600" indent="-228240">
              <a:lnSpc>
                <a:spcPct val="100000"/>
              </a:lnSpc>
              <a:spcBef>
                <a:spcPts val="641"/>
              </a:spcBef>
              <a:buClr>
                <a:srgbClr val="000000"/>
              </a:buClr>
              <a:buFont typeface="Arial"/>
              <a:buChar char="•"/>
            </a:pPr>
            <a:r>
              <a:rPr lang="en-US" sz="3200" b="0" strike="noStrike" spc="-1">
                <a:solidFill>
                  <a:srgbClr val="000000"/>
                </a:solidFill>
                <a:latin typeface="Calibri"/>
              </a:rPr>
              <a:t>Hiệu quả</a:t>
            </a:r>
          </a:p>
          <a:p>
            <a:pPr marL="228600" indent="-228240">
              <a:lnSpc>
                <a:spcPct val="100000"/>
              </a:lnSpc>
              <a:spcBef>
                <a:spcPts val="641"/>
              </a:spcBef>
              <a:buClr>
                <a:srgbClr val="000000"/>
              </a:buClr>
              <a:buFont typeface="Arial"/>
              <a:buChar char="•"/>
            </a:pPr>
            <a:r>
              <a:rPr lang="en-US" sz="3200" b="0" strike="noStrike" spc="-1">
                <a:solidFill>
                  <a:srgbClr val="000000"/>
                </a:solidFill>
                <a:latin typeface="Calibri"/>
              </a:rPr>
              <a:t>Tổng quát theo thời gian</a:t>
            </a:r>
          </a:p>
          <a:p>
            <a:pPr marL="228600" indent="-228240">
              <a:lnSpc>
                <a:spcPct val="100000"/>
              </a:lnSpc>
              <a:spcBef>
                <a:spcPts val="641"/>
              </a:spcBef>
              <a:buClr>
                <a:srgbClr val="000000"/>
              </a:buClr>
              <a:buFont typeface="Arial"/>
              <a:buChar char="•"/>
            </a:pPr>
            <a:r>
              <a:rPr lang="en-US" sz="3200" b="0" strike="noStrike" spc="-1">
                <a:solidFill>
                  <a:srgbClr val="000000"/>
                </a:solidFill>
                <a:latin typeface="Calibri"/>
              </a:rPr>
              <a:t>Thuận tiện</a:t>
            </a:r>
          </a:p>
        </p:txBody>
      </p:sp>
      <p:sp>
        <p:nvSpPr>
          <p:cNvPr id="202" name="TextShape 3"/>
          <p:cNvSpPr txBox="1"/>
          <p:nvPr/>
        </p:nvSpPr>
        <p:spPr>
          <a:xfrm>
            <a:off x="457200" y="6356520"/>
            <a:ext cx="2133360" cy="364680"/>
          </a:xfrm>
          <a:prstGeom prst="rect">
            <a:avLst/>
          </a:prstGeom>
          <a:noFill/>
          <a:ln>
            <a:noFill/>
          </a:ln>
        </p:spPr>
        <p:txBody>
          <a:bodyPr anchor="ctr">
            <a:noAutofit/>
          </a:bodyPr>
          <a:lstStyle/>
          <a:p>
            <a:pPr algn="r">
              <a:lnSpc>
                <a:spcPct val="100000"/>
              </a:lnSpc>
            </a:pPr>
            <a:r>
              <a:rPr lang="en-US" sz="1200" b="0" strike="noStrike" spc="-1">
                <a:solidFill>
                  <a:srgbClr val="8B8B8B"/>
                </a:solidFill>
                <a:latin typeface="Calibri"/>
              </a:rPr>
              <a:t>IT-FIT 2021</a:t>
            </a:r>
            <a:endParaRPr lang="en-US" sz="1200" b="0" strike="noStrike" spc="-1">
              <a:latin typeface="Times New Roman"/>
            </a:endParaRPr>
          </a:p>
        </p:txBody>
      </p:sp>
      <p:sp>
        <p:nvSpPr>
          <p:cNvPr id="203" name="TextShape 4"/>
          <p:cNvSpPr txBox="1"/>
          <p:nvPr/>
        </p:nvSpPr>
        <p:spPr>
          <a:xfrm>
            <a:off x="6553080" y="6356520"/>
            <a:ext cx="2133360" cy="364680"/>
          </a:xfrm>
          <a:prstGeom prst="rect">
            <a:avLst/>
          </a:prstGeom>
          <a:noFill/>
          <a:ln>
            <a:noFill/>
          </a:ln>
        </p:spPr>
        <p:txBody>
          <a:bodyPr anchor="ctr">
            <a:noAutofit/>
          </a:bodyPr>
          <a:lstStyle/>
          <a:p>
            <a:pPr algn="r">
              <a:lnSpc>
                <a:spcPct val="100000"/>
              </a:lnSpc>
            </a:pPr>
            <a:fld id="{889E5510-30E5-462D-AD7E-C8E6DC01B20F}" type="slidenum">
              <a:rPr lang="en-US" sz="1200" b="0" strike="noStrike" spc="-1">
                <a:solidFill>
                  <a:srgbClr val="8B8B8B"/>
                </a:solidFill>
                <a:latin typeface="Calibri"/>
              </a:rPr>
              <a:t>9</a:t>
            </a:fld>
            <a:endParaRPr lang="en-US" sz="1200" b="0" strike="noStrike" spc="-1">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TotalTime>
  <Words>2248</Words>
  <Application>Microsoft Macintosh PowerPoint</Application>
  <PresentationFormat>On-screen Show (4:3)</PresentationFormat>
  <Paragraphs>323</Paragraphs>
  <Slides>35</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35</vt:i4>
      </vt:variant>
    </vt:vector>
  </HeadingPairs>
  <TitlesOfParts>
    <vt:vector size="46" baseType="lpstr">
      <vt:lpstr>Bleeding Cowboys</vt:lpstr>
      <vt:lpstr>Arial</vt:lpstr>
      <vt:lpstr>Britannic Bold</vt:lpstr>
      <vt:lpstr>Calibri</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Tổng quan về Hệ điều hành</dc:title>
  <dc:subject/>
  <dc:creator>Tran Khoa</dc:creator>
  <dc:description/>
  <cp:lastModifiedBy>Tran Thi Minh Khoa</cp:lastModifiedBy>
  <cp:revision>3</cp:revision>
  <dcterms:created xsi:type="dcterms:W3CDTF">2021-02-05T04:28:28Z</dcterms:created>
  <dcterms:modified xsi:type="dcterms:W3CDTF">2021-04-11T23:56:09Z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35</vt:i4>
  </property>
</Properties>
</file>