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00675" cy="1800225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388803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777606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166409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555212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1944014" algn="l" defTabSz="777606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332817" algn="l" defTabSz="777606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2721620" algn="l" defTabSz="777606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110423" algn="l" defTabSz="777606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EFEFEF"/>
    <a:srgbClr val="454545"/>
    <a:srgbClr val="EFDBDB"/>
    <a:srgbClr val="DBDBEF"/>
    <a:srgbClr val="EFEFF9"/>
    <a:srgbClr val="000045"/>
    <a:srgbClr val="F9EFEF"/>
    <a:srgbClr val="450000"/>
    <a:srgbClr val="6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73" d="100"/>
          <a:sy n="73" d="100"/>
        </p:scale>
        <p:origin x="-4422" y="-224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59356"/>
            <a:ext cx="4590574" cy="385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102" y="1020128"/>
            <a:ext cx="3780473" cy="459701"/>
          </a:xfrm>
        </p:spPr>
        <p:txBody>
          <a:bodyPr/>
          <a:lstStyle>
            <a:lvl1pPr marL="0" indent="0" algn="ctr">
              <a:buNone/>
              <a:defRPr/>
            </a:lvl1pPr>
            <a:lvl2pPr marL="388803" indent="0" algn="ctr">
              <a:buNone/>
              <a:defRPr/>
            </a:lvl2pPr>
            <a:lvl3pPr marL="777606" indent="0" algn="ctr">
              <a:buNone/>
              <a:defRPr/>
            </a:lvl3pPr>
            <a:lvl4pPr marL="1166409" indent="0" algn="ctr">
              <a:buNone/>
              <a:defRPr/>
            </a:lvl4pPr>
            <a:lvl5pPr marL="1555212" indent="0" algn="ctr">
              <a:buNone/>
              <a:defRPr/>
            </a:lvl5pPr>
            <a:lvl6pPr marL="1944014" indent="0" algn="ctr">
              <a:buNone/>
              <a:defRPr/>
            </a:lvl6pPr>
            <a:lvl7pPr marL="2332817" indent="0" algn="ctr">
              <a:buNone/>
              <a:defRPr/>
            </a:lvl7pPr>
            <a:lvl8pPr marL="2721620" indent="0" algn="ctr">
              <a:buNone/>
              <a:defRPr/>
            </a:lvl8pPr>
            <a:lvl9pPr marL="311042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041AF-C73F-4EB7-B457-190B6916583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48E90-8466-4100-8B4A-EEBB7DDD4E9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47982" y="159663"/>
            <a:ext cx="1147643" cy="14401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050" y="159663"/>
            <a:ext cx="3276756" cy="14401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E4AAEF-62CD-449A-9AF7-C1FF379E3DC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00689-C828-494F-B37A-43C1DE02EBD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823" y="1157288"/>
            <a:ext cx="4590574" cy="356831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823" y="762954"/>
            <a:ext cx="4590574" cy="394335"/>
          </a:xfrm>
        </p:spPr>
        <p:txBody>
          <a:bodyPr anchor="b"/>
          <a:lstStyle>
            <a:lvl1pPr marL="0" indent="0">
              <a:buNone/>
              <a:defRPr sz="1700"/>
            </a:lvl1pPr>
            <a:lvl2pPr marL="388803" indent="0">
              <a:buNone/>
              <a:defRPr sz="1500"/>
            </a:lvl2pPr>
            <a:lvl3pPr marL="777606" indent="0">
              <a:buNone/>
              <a:defRPr sz="1400"/>
            </a:lvl3pPr>
            <a:lvl4pPr marL="1166409" indent="0">
              <a:buNone/>
              <a:defRPr sz="1200"/>
            </a:lvl4pPr>
            <a:lvl5pPr marL="1555212" indent="0">
              <a:buNone/>
              <a:defRPr sz="1200"/>
            </a:lvl5pPr>
            <a:lvl6pPr marL="1944014" indent="0">
              <a:buNone/>
              <a:defRPr sz="1200"/>
            </a:lvl6pPr>
            <a:lvl7pPr marL="2332817" indent="0">
              <a:buNone/>
              <a:defRPr sz="1200"/>
            </a:lvl7pPr>
            <a:lvl8pPr marL="2721620" indent="0">
              <a:buNone/>
              <a:defRPr sz="1200"/>
            </a:lvl8pPr>
            <a:lvl9pPr marL="311042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1B6D6-3E37-4737-8D7C-B998492C9FB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5050" y="519709"/>
            <a:ext cx="2212200" cy="10801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3425" y="519709"/>
            <a:ext cx="2212200" cy="10801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A52D2-261E-4392-BE24-CBC41137BCE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5" y="71795"/>
            <a:ext cx="4860608" cy="3000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4" y="402907"/>
            <a:ext cx="2387029" cy="168236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8803" indent="0">
              <a:buNone/>
              <a:defRPr sz="1700" b="1"/>
            </a:lvl2pPr>
            <a:lvl3pPr marL="777606" indent="0">
              <a:buNone/>
              <a:defRPr sz="1500" b="1"/>
            </a:lvl3pPr>
            <a:lvl4pPr marL="1166409" indent="0">
              <a:buNone/>
              <a:defRPr sz="1400" b="1"/>
            </a:lvl4pPr>
            <a:lvl5pPr marL="1555212" indent="0">
              <a:buNone/>
              <a:defRPr sz="1400" b="1"/>
            </a:lvl5pPr>
            <a:lvl6pPr marL="1944014" indent="0">
              <a:buNone/>
              <a:defRPr sz="1400" b="1"/>
            </a:lvl6pPr>
            <a:lvl7pPr marL="2332817" indent="0">
              <a:buNone/>
              <a:defRPr sz="1400" b="1"/>
            </a:lvl7pPr>
            <a:lvl8pPr marL="2721620" indent="0">
              <a:buNone/>
              <a:defRPr sz="1400" b="1"/>
            </a:lvl8pPr>
            <a:lvl9pPr marL="311042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034" y="571144"/>
            <a:ext cx="2387029" cy="103727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3613" y="402907"/>
            <a:ext cx="2387028" cy="168236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8803" indent="0">
              <a:buNone/>
              <a:defRPr sz="1700" b="1"/>
            </a:lvl2pPr>
            <a:lvl3pPr marL="777606" indent="0">
              <a:buNone/>
              <a:defRPr sz="1500" b="1"/>
            </a:lvl3pPr>
            <a:lvl4pPr marL="1166409" indent="0">
              <a:buNone/>
              <a:defRPr sz="1400" b="1"/>
            </a:lvl4pPr>
            <a:lvl5pPr marL="1555212" indent="0">
              <a:buNone/>
              <a:defRPr sz="1400" b="1"/>
            </a:lvl5pPr>
            <a:lvl6pPr marL="1944014" indent="0">
              <a:buNone/>
              <a:defRPr sz="1400" b="1"/>
            </a:lvl6pPr>
            <a:lvl7pPr marL="2332817" indent="0">
              <a:buNone/>
              <a:defRPr sz="1400" b="1"/>
            </a:lvl7pPr>
            <a:lvl8pPr marL="2721620" indent="0">
              <a:buNone/>
              <a:defRPr sz="1400" b="1"/>
            </a:lvl8pPr>
            <a:lvl9pPr marL="311042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3613" y="571144"/>
            <a:ext cx="2387028" cy="103727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485AC-091D-4F33-8537-1384193BE2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FF71BD-5014-4856-BCB9-C37FCA6A2BC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8D32E-94B4-468B-96A0-3F8D02AE00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4" y="71796"/>
            <a:ext cx="1775992" cy="30539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02" y="71796"/>
            <a:ext cx="3018839" cy="1536621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034" y="377190"/>
            <a:ext cx="1775992" cy="1231226"/>
          </a:xfrm>
        </p:spPr>
        <p:txBody>
          <a:bodyPr/>
          <a:lstStyle>
            <a:lvl1pPr marL="0" indent="0">
              <a:buNone/>
              <a:defRPr sz="1200"/>
            </a:lvl1pPr>
            <a:lvl2pPr marL="388803" indent="0">
              <a:buNone/>
              <a:defRPr sz="1000"/>
            </a:lvl2pPr>
            <a:lvl3pPr marL="777606" indent="0">
              <a:buNone/>
              <a:defRPr sz="900"/>
            </a:lvl3pPr>
            <a:lvl4pPr marL="1166409" indent="0">
              <a:buNone/>
              <a:defRPr sz="800"/>
            </a:lvl4pPr>
            <a:lvl5pPr marL="1555212" indent="0">
              <a:buNone/>
              <a:defRPr sz="800"/>
            </a:lvl5pPr>
            <a:lvl6pPr marL="1944014" indent="0">
              <a:buNone/>
              <a:defRPr sz="800"/>
            </a:lvl6pPr>
            <a:lvl7pPr marL="2332817" indent="0">
              <a:buNone/>
              <a:defRPr sz="800"/>
            </a:lvl7pPr>
            <a:lvl8pPr marL="2721620" indent="0">
              <a:buNone/>
              <a:defRPr sz="800"/>
            </a:lvl8pPr>
            <a:lvl9pPr marL="311042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9C73C-1908-4922-9730-5400C5DFC51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363" y="1260158"/>
            <a:ext cx="3240405" cy="14894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9363" y="160735"/>
            <a:ext cx="3240405" cy="1080135"/>
          </a:xfrm>
        </p:spPr>
        <p:txBody>
          <a:bodyPr/>
          <a:lstStyle>
            <a:lvl1pPr marL="0" indent="0">
              <a:buNone/>
              <a:defRPr sz="2700"/>
            </a:lvl1pPr>
            <a:lvl2pPr marL="388803" indent="0">
              <a:buNone/>
              <a:defRPr sz="2400"/>
            </a:lvl2pPr>
            <a:lvl3pPr marL="777606" indent="0">
              <a:buNone/>
              <a:defRPr sz="2000"/>
            </a:lvl3pPr>
            <a:lvl4pPr marL="1166409" indent="0">
              <a:buNone/>
              <a:defRPr sz="1700"/>
            </a:lvl4pPr>
            <a:lvl5pPr marL="1555212" indent="0">
              <a:buNone/>
              <a:defRPr sz="1700"/>
            </a:lvl5pPr>
            <a:lvl6pPr marL="1944014" indent="0">
              <a:buNone/>
              <a:defRPr sz="1700"/>
            </a:lvl6pPr>
            <a:lvl7pPr marL="2332817" indent="0">
              <a:buNone/>
              <a:defRPr sz="1700"/>
            </a:lvl7pPr>
            <a:lvl8pPr marL="2721620" indent="0">
              <a:buNone/>
              <a:defRPr sz="1700"/>
            </a:lvl8pPr>
            <a:lvl9pPr marL="3110423" indent="0">
              <a:buNone/>
              <a:defRPr sz="1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9363" y="1409107"/>
            <a:ext cx="3240405" cy="211097"/>
          </a:xfrm>
        </p:spPr>
        <p:txBody>
          <a:bodyPr/>
          <a:lstStyle>
            <a:lvl1pPr marL="0" indent="0">
              <a:buNone/>
              <a:defRPr sz="1200"/>
            </a:lvl1pPr>
            <a:lvl2pPr marL="388803" indent="0">
              <a:buNone/>
              <a:defRPr sz="1000"/>
            </a:lvl2pPr>
            <a:lvl3pPr marL="777606" indent="0">
              <a:buNone/>
              <a:defRPr sz="900"/>
            </a:lvl3pPr>
            <a:lvl4pPr marL="1166409" indent="0">
              <a:buNone/>
              <a:defRPr sz="800"/>
            </a:lvl4pPr>
            <a:lvl5pPr marL="1555212" indent="0">
              <a:buNone/>
              <a:defRPr sz="800"/>
            </a:lvl5pPr>
            <a:lvl6pPr marL="1944014" indent="0">
              <a:buNone/>
              <a:defRPr sz="800"/>
            </a:lvl6pPr>
            <a:lvl7pPr marL="2332817" indent="0">
              <a:buNone/>
              <a:defRPr sz="800"/>
            </a:lvl7pPr>
            <a:lvl8pPr marL="2721620" indent="0">
              <a:buNone/>
              <a:defRPr sz="800"/>
            </a:lvl8pPr>
            <a:lvl9pPr marL="311042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2A55A-9489-4363-8D64-9410C1D88B7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5051" y="159663"/>
            <a:ext cx="4590574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22" tIns="18511" rIns="37022" bIns="18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5051" y="519709"/>
            <a:ext cx="4590574" cy="1080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22" tIns="18511" rIns="37022" bIns="18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5052" y="1640564"/>
            <a:ext cx="1125141" cy="12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22" tIns="18511" rIns="37022" bIns="18511" numCol="1" anchor="t" anchorCtr="0" compatLnSpc="1">
            <a:prstTxWarp prst="textNoShape">
              <a:avLst/>
            </a:prstTxWarp>
          </a:bodyPr>
          <a:lstStyle>
            <a:lvl1pPr defTabSz="369903">
              <a:defRPr sz="6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45231" y="1640564"/>
            <a:ext cx="1710214" cy="12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22" tIns="18511" rIns="37022" bIns="18511" numCol="1" anchor="t" anchorCtr="0" compatLnSpc="1">
            <a:prstTxWarp prst="textNoShape">
              <a:avLst/>
            </a:prstTxWarp>
          </a:bodyPr>
          <a:lstStyle>
            <a:lvl1pPr algn="ctr" defTabSz="369903">
              <a:defRPr sz="6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0484" y="1640564"/>
            <a:ext cx="1125141" cy="12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22" tIns="18511" rIns="37022" bIns="18511" numCol="1" anchor="t" anchorCtr="0" compatLnSpc="1">
            <a:prstTxWarp prst="textNoShape">
              <a:avLst/>
            </a:prstTxWarp>
          </a:bodyPr>
          <a:lstStyle>
            <a:lvl1pPr algn="r" defTabSz="369903">
              <a:defRPr sz="600"/>
            </a:lvl1pPr>
          </a:lstStyle>
          <a:p>
            <a:fld id="{45847930-682A-40C1-A90A-C63C911A2CB2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9903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69903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defTabSz="369903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defTabSz="369903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defTabSz="369903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388803" algn="ctr" defTabSz="369903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777606" algn="ctr" defTabSz="369903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166409" algn="ctr" defTabSz="369903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555212" algn="ctr" defTabSz="369903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139051" indent="-139051" algn="l" defTabSz="369903" rtl="0" fontAlgn="base">
        <a:spcBef>
          <a:spcPct val="20000"/>
        </a:spcBef>
        <a:spcAft>
          <a:spcPct val="0"/>
        </a:spcAft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1pPr>
      <a:lvl2pPr marL="301053" indent="-116101" algn="l" defTabSz="369903" rtl="0" fontAlgn="base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  <a:cs typeface="+mn-cs"/>
        </a:defRPr>
      </a:lvl2pPr>
      <a:lvl3pPr marL="463054" indent="-93151" algn="l" defTabSz="369903" rtl="0" fontAlgn="base">
        <a:spcBef>
          <a:spcPct val="20000"/>
        </a:spcBef>
        <a:spcAft>
          <a:spcPct val="0"/>
        </a:spcAft>
        <a:buChar char="•"/>
        <a:defRPr sz="900">
          <a:solidFill>
            <a:schemeClr val="tx1"/>
          </a:solidFill>
          <a:latin typeface="+mn-lt"/>
          <a:cs typeface="+mn-cs"/>
        </a:defRPr>
      </a:lvl3pPr>
      <a:lvl4pPr marL="648005" indent="-93151" algn="l" defTabSz="369903" rtl="0" fontAlgn="base">
        <a:spcBef>
          <a:spcPct val="20000"/>
        </a:spcBef>
        <a:spcAft>
          <a:spcPct val="0"/>
        </a:spcAft>
        <a:buChar char="–"/>
        <a:defRPr sz="900">
          <a:solidFill>
            <a:schemeClr val="tx1"/>
          </a:solidFill>
          <a:latin typeface="+mn-lt"/>
          <a:cs typeface="+mn-cs"/>
        </a:defRPr>
      </a:lvl4pPr>
      <a:lvl5pPr marL="832957" indent="-93151" algn="l" defTabSz="369903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  <a:cs typeface="+mn-cs"/>
        </a:defRPr>
      </a:lvl5pPr>
      <a:lvl6pPr marL="1221759" indent="-93151" algn="l" defTabSz="369903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  <a:cs typeface="+mn-cs"/>
        </a:defRPr>
      </a:lvl6pPr>
      <a:lvl7pPr marL="1610562" indent="-93151" algn="l" defTabSz="369903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  <a:cs typeface="+mn-cs"/>
        </a:defRPr>
      </a:lvl7pPr>
      <a:lvl8pPr marL="1999365" indent="-93151" algn="l" defTabSz="369903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  <a:cs typeface="+mn-cs"/>
        </a:defRPr>
      </a:lvl8pPr>
      <a:lvl9pPr marL="2388168" indent="-93151" algn="l" defTabSz="369903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7760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8803" algn="l" defTabSz="77760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7606" algn="l" defTabSz="77760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6409" algn="l" defTabSz="77760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5212" algn="l" defTabSz="77760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4014" algn="l" defTabSz="77760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2817" algn="l" defTabSz="77760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1620" algn="l" defTabSz="77760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0423" algn="l" defTabSz="77760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80972" y="111448"/>
            <a:ext cx="4872038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9050" cmpd="sng">
                  <a:solidFill>
                    <a:srgbClr val="454545"/>
                  </a:solidFill>
                  <a:prstDash val="solid"/>
                </a:ln>
                <a:solidFill>
                  <a:srgbClr val="EFEF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itchFamily="66" charset="0"/>
              </a:rPr>
              <a:t>Open</a:t>
            </a:r>
            <a:r>
              <a:rPr lang="en-US" sz="2800" b="1" dirty="0" smtClean="0">
                <a:ln w="19050" cmpd="sng">
                  <a:solidFill>
                    <a:srgbClr val="454545"/>
                  </a:solidFill>
                  <a:prstDash val="solid"/>
                </a:ln>
                <a:solidFill>
                  <a:srgbClr val="EFEF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itchFamily="66" charset="0"/>
              </a:rPr>
              <a:t> </a:t>
            </a:r>
            <a:r>
              <a:rPr lang="en-US" sz="9600" b="1" dirty="0" smtClean="0">
                <a:ln w="38100" cmpd="sng">
                  <a:solidFill>
                    <a:srgbClr val="000045"/>
                  </a:solidFill>
                  <a:prstDash val="solid"/>
                </a:ln>
                <a:solidFill>
                  <a:srgbClr val="DBD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itchFamily="66" charset="0"/>
              </a:rPr>
              <a:t>C</a:t>
            </a:r>
            <a:r>
              <a:rPr lang="en-US" sz="2800" b="1" dirty="0">
                <a:ln w="19050" cmpd="sng">
                  <a:solidFill>
                    <a:srgbClr val="454545"/>
                  </a:solidFill>
                  <a:prstDash val="solid"/>
                </a:ln>
                <a:solidFill>
                  <a:srgbClr val="EFEF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itchFamily="66" charset="0"/>
              </a:rPr>
              <a:t> </a:t>
            </a:r>
            <a:r>
              <a:rPr lang="en-US" sz="9600" b="1" dirty="0" smtClean="0">
                <a:ln w="38100" cmpd="sng">
                  <a:solidFill>
                    <a:srgbClr val="454545"/>
                  </a:solidFill>
                  <a:prstDash val="solid"/>
                </a:ln>
                <a:solidFill>
                  <a:srgbClr val="EFEF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itchFamily="66" charset="0"/>
              </a:rPr>
              <a:t>O</a:t>
            </a:r>
            <a:r>
              <a:rPr lang="en-US" sz="9600" b="1" dirty="0" smtClean="0">
                <a:ln w="38100" cmpd="sng">
                  <a:solidFill>
                    <a:srgbClr val="450000"/>
                  </a:solidFill>
                  <a:prstDash val="solid"/>
                </a:ln>
                <a:solidFill>
                  <a:srgbClr val="EFDB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itchFamily="66" charset="0"/>
              </a:rPr>
              <a:t>R</a:t>
            </a:r>
            <a:endParaRPr lang="en-US" sz="9600" b="1" dirty="0">
              <a:ln w="38100" cmpd="sng">
                <a:solidFill>
                  <a:srgbClr val="450000"/>
                </a:solidFill>
                <a:prstDash val="solid"/>
              </a:ln>
              <a:solidFill>
                <a:srgbClr val="EFDBD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MT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Garny</dc:creator>
  <cp:lastModifiedBy>Alan Garny</cp:lastModifiedBy>
  <cp:revision>72</cp:revision>
  <dcterms:created xsi:type="dcterms:W3CDTF">2001-01-12T12:47:03Z</dcterms:created>
  <dcterms:modified xsi:type="dcterms:W3CDTF">2011-07-25T17:01:53Z</dcterms:modified>
</cp:coreProperties>
</file>