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6" r:id="rId3"/>
    <p:sldId id="265" r:id="rId4"/>
    <p:sldId id="257" r:id="rId5"/>
    <p:sldId id="261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embeddedFontLst>
    <p:embeddedFont>
      <p:font typeface="나눔바른고딕" panose="020B0600000101010101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나눔고딕 ExtraBold" panose="020D0904000000000000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8496A-ED1C-CF84-6B0C-FFA240A5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1" y="1685824"/>
            <a:ext cx="11592463" cy="4706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295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1263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답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4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CF27AD-C5B7-4726-3474-314BF185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0E434-6A01-C43A-3BE3-7722FDC5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D8970-F624-BE29-A3AD-98433F81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6EDB-87C9-4D53-9111-6A6388BB3CC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0257A-A197-26C0-C46B-B06D00D44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ECD2F-7BA7-35A1-08B2-65E21297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emf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63" Type="http://schemas.openxmlformats.org/officeDocument/2006/relationships/image" Target="../media/image62.emf"/><Relationship Id="rId68" Type="http://schemas.openxmlformats.org/officeDocument/2006/relationships/image" Target="../media/image67.emf"/><Relationship Id="rId16" Type="http://schemas.openxmlformats.org/officeDocument/2006/relationships/image" Target="../media/image1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3" Type="http://schemas.openxmlformats.org/officeDocument/2006/relationships/image" Target="../media/image52.emf"/><Relationship Id="rId58" Type="http://schemas.openxmlformats.org/officeDocument/2006/relationships/image" Target="../media/image57.emf"/><Relationship Id="rId66" Type="http://schemas.openxmlformats.org/officeDocument/2006/relationships/image" Target="../media/image65.emf"/><Relationship Id="rId74" Type="http://schemas.openxmlformats.org/officeDocument/2006/relationships/image" Target="../media/image73.emf"/><Relationship Id="rId79" Type="http://schemas.openxmlformats.org/officeDocument/2006/relationships/image" Target="../media/image78.png"/><Relationship Id="rId5" Type="http://schemas.openxmlformats.org/officeDocument/2006/relationships/image" Target="../media/image4.emf"/><Relationship Id="rId61" Type="http://schemas.openxmlformats.org/officeDocument/2006/relationships/image" Target="../media/image60.emf"/><Relationship Id="rId19" Type="http://schemas.openxmlformats.org/officeDocument/2006/relationships/image" Target="../media/image18.png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png"/><Relationship Id="rId43" Type="http://schemas.openxmlformats.org/officeDocument/2006/relationships/image" Target="../media/image42.emf"/><Relationship Id="rId48" Type="http://schemas.openxmlformats.org/officeDocument/2006/relationships/image" Target="../media/image47.emf"/><Relationship Id="rId56" Type="http://schemas.openxmlformats.org/officeDocument/2006/relationships/image" Target="../media/image55.emf"/><Relationship Id="rId64" Type="http://schemas.openxmlformats.org/officeDocument/2006/relationships/image" Target="../media/image63.emf"/><Relationship Id="rId69" Type="http://schemas.openxmlformats.org/officeDocument/2006/relationships/image" Target="../media/image68.emf"/><Relationship Id="rId77" Type="http://schemas.openxmlformats.org/officeDocument/2006/relationships/image" Target="../media/image76.emf"/><Relationship Id="rId8" Type="http://schemas.openxmlformats.org/officeDocument/2006/relationships/image" Target="../media/image7.png"/><Relationship Id="rId51" Type="http://schemas.openxmlformats.org/officeDocument/2006/relationships/image" Target="../media/image50.emf"/><Relationship Id="rId72" Type="http://schemas.openxmlformats.org/officeDocument/2006/relationships/image" Target="../media/image71.emf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59" Type="http://schemas.openxmlformats.org/officeDocument/2006/relationships/image" Target="../media/image58.emf"/><Relationship Id="rId67" Type="http://schemas.openxmlformats.org/officeDocument/2006/relationships/image" Target="../media/image66.emf"/><Relationship Id="rId20" Type="http://schemas.openxmlformats.org/officeDocument/2006/relationships/image" Target="../media/image19.png"/><Relationship Id="rId41" Type="http://schemas.openxmlformats.org/officeDocument/2006/relationships/image" Target="../media/image40.emf"/><Relationship Id="rId54" Type="http://schemas.openxmlformats.org/officeDocument/2006/relationships/image" Target="../media/image53.emf"/><Relationship Id="rId62" Type="http://schemas.openxmlformats.org/officeDocument/2006/relationships/image" Target="../media/image61.emf"/><Relationship Id="rId70" Type="http://schemas.openxmlformats.org/officeDocument/2006/relationships/image" Target="../media/image69.emf"/><Relationship Id="rId75" Type="http://schemas.openxmlformats.org/officeDocument/2006/relationships/image" Target="../media/image7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49" Type="http://schemas.openxmlformats.org/officeDocument/2006/relationships/image" Target="../media/image48.emf"/><Relationship Id="rId57" Type="http://schemas.openxmlformats.org/officeDocument/2006/relationships/image" Target="../media/image56.emf"/><Relationship Id="rId10" Type="http://schemas.openxmlformats.org/officeDocument/2006/relationships/image" Target="../media/image9.emf"/><Relationship Id="rId31" Type="http://schemas.openxmlformats.org/officeDocument/2006/relationships/image" Target="../media/image30.emf"/><Relationship Id="rId44" Type="http://schemas.openxmlformats.org/officeDocument/2006/relationships/image" Target="../media/image43.emf"/><Relationship Id="rId52" Type="http://schemas.openxmlformats.org/officeDocument/2006/relationships/image" Target="../media/image51.emf"/><Relationship Id="rId60" Type="http://schemas.openxmlformats.org/officeDocument/2006/relationships/image" Target="../media/image59.emf"/><Relationship Id="rId65" Type="http://schemas.openxmlformats.org/officeDocument/2006/relationships/image" Target="../media/image64.emf"/><Relationship Id="rId73" Type="http://schemas.openxmlformats.org/officeDocument/2006/relationships/image" Target="../media/image72.emf"/><Relationship Id="rId78" Type="http://schemas.openxmlformats.org/officeDocument/2006/relationships/image" Target="../media/image77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9" Type="http://schemas.openxmlformats.org/officeDocument/2006/relationships/image" Target="../media/image38.emf"/><Relationship Id="rId34" Type="http://schemas.openxmlformats.org/officeDocument/2006/relationships/image" Target="../media/image33.emf"/><Relationship Id="rId50" Type="http://schemas.openxmlformats.org/officeDocument/2006/relationships/image" Target="../media/image49.emf"/><Relationship Id="rId55" Type="http://schemas.openxmlformats.org/officeDocument/2006/relationships/image" Target="../media/image54.emf"/><Relationship Id="rId76" Type="http://schemas.openxmlformats.org/officeDocument/2006/relationships/image" Target="../media/image75.emf"/><Relationship Id="rId7" Type="http://schemas.openxmlformats.org/officeDocument/2006/relationships/image" Target="../media/image6.png"/><Relationship Id="rId71" Type="http://schemas.openxmlformats.org/officeDocument/2006/relationships/image" Target="../media/image70.emf"/><Relationship Id="rId2" Type="http://schemas.openxmlformats.org/officeDocument/2006/relationships/image" Target="../media/image1.png"/><Relationship Id="rId2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1857459" y="1444795"/>
            <a:ext cx="5825881" cy="14992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을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On-Premise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데이터센터에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Dedicated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장비로 구성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 공장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공장 구성 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EIF(API GW)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 AP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베트남만 검수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+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리포트 제공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운영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 공장시스템을 유통서비스로 확대하고자 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유럽과 베트남으로 공장을 확장할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C1A8F-E5E4-BBF7-64F1-FCAF1C621585}"/>
              </a:ext>
            </a:extLst>
          </p:cNvPr>
          <p:cNvSpPr/>
          <p:nvPr/>
        </p:nvSpPr>
        <p:spPr>
          <a:xfrm>
            <a:off x="463225" y="1517508"/>
            <a:ext cx="1200174" cy="37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현황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현황 및 업무 특성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EE442F-EC38-415B-B77E-B5F94417C1F9}"/>
              </a:ext>
            </a:extLst>
          </p:cNvPr>
          <p:cNvSpPr/>
          <p:nvPr/>
        </p:nvSpPr>
        <p:spPr>
          <a:xfrm>
            <a:off x="461722" y="3118458"/>
            <a:ext cx="1200174" cy="37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특성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A44810A2-2027-4147-94DA-16D0CAD8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5298"/>
              </p:ext>
            </p:extLst>
          </p:nvPr>
        </p:nvGraphicFramePr>
        <p:xfrm>
          <a:off x="1928388" y="3219345"/>
          <a:ext cx="9560460" cy="329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7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156727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</a:tblGrid>
              <a:tr h="392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 특성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데이터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공장에서 실시간으로 생산 데이터와 품질 데이터를 수집 및 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데이터의 정확성과 신뢰성 확보가 중요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다국적 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베트남에서 수집된 데이터를 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법규 및 데이터 보호 규정을 준수해야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확장성 및 유연성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공장 확장에 따라 시스템의 유연한 확장이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새로운 지역 공장에 신속하게 시스템을 배포할 수 있어야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보호 및 네트워크 보안이 중요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지역에서 데이터 접근 및 전송 시 보안이 보장되어야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비용 효율성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효율적인 비용 관리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클라우드 인프라를 사용하여 초기 투자 비용 절감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재해복구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지역에서의 재해 발생 시 빠른 복구를 위한 계획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백업 및 복구 전략이 중요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4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B8FAC2-5999-4A77-9963-A47E4EB5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3" y="1242204"/>
            <a:ext cx="10390909" cy="55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 요구사항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(1/2)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81801"/>
            <a:ext cx="10515600" cy="470650"/>
          </a:xfrm>
        </p:spPr>
        <p:txBody>
          <a:bodyPr/>
          <a:lstStyle/>
          <a:p>
            <a:r>
              <a:rPr lang="ko-KR" altLang="en-US" dirty="0"/>
              <a:t>제조업 </a:t>
            </a:r>
            <a:r>
              <a:rPr lang="en-US" altLang="ko-KR" dirty="0"/>
              <a:t>MES</a:t>
            </a:r>
            <a:r>
              <a:rPr lang="ko-KR" altLang="en-US" dirty="0"/>
              <a:t>공장 자동화 시스템 구축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E18773-A559-4ADF-9629-1AF6186E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14957"/>
              </p:ext>
            </p:extLst>
          </p:nvPr>
        </p:nvGraphicFramePr>
        <p:xfrm>
          <a:off x="398353" y="1459489"/>
          <a:ext cx="11262509" cy="4406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876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249957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1638676">
                  <a:extLst>
                    <a:ext uri="{9D8B030D-6E8A-4147-A177-3AD203B41FA5}">
                      <a16:colId xmlns:a16="http://schemas.microsoft.com/office/drawing/2014/main" val="2315984197"/>
                    </a:ext>
                  </a:extLst>
                </a:gridCol>
              </a:tblGrid>
              <a:tr h="185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61750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하이브리드 클라우드 인프라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온프레미스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인프라와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Azure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클라우드를 통합한 하이브리드 클라우드 아키텍처 구축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 Azure Arc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사용하여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온프레미스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및 클라우드 리소스의 일관된 관리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18469"/>
                  </a:ext>
                </a:extLst>
              </a:tr>
              <a:tr h="515857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네트워크 연결성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한국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유럽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베트남 간 안정적이고 고속의 네트워크 연결 구축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(Azure ExpressRoute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 고려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).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 VPN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게이트웨이를 통한 보안 네트워크 연결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61735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데이터 통합 및 동기화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한국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유럽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베트남 간 데이터 동기화 및 통합 관리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 Azure Data Factory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사용한 데이터 이동 및 변환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61735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데이터 보호 및 보안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- Azure Security Center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통한 통합 보안 관리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각 지역의 데이터 보호 규정 준수를 위한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Azure Policy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Azure Key Vault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실시간 데이터 처리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Azure IoT Hub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통해 실시간으로 제조 데이터를 수집 및 처리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/>
                        <a:t>- Azure Stream Analytics</a:t>
                      </a:r>
                      <a:r>
                        <a:rPr lang="ko-KR" altLang="en-US" sz="1200" dirty="0"/>
                        <a:t>를 사용하여 실시간 데이터 분석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15654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확장성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필요에 따라 쉽게 확장 가능한 </a:t>
                      </a:r>
                      <a:r>
                        <a:rPr lang="en-US" altLang="ko-KR" sz="1200" dirty="0"/>
                        <a:t>Azure Virtual Machines </a:t>
                      </a:r>
                      <a:r>
                        <a:rPr lang="ko-KR" altLang="en-US" sz="1200" dirty="0"/>
                        <a:t>및 </a:t>
                      </a:r>
                      <a:r>
                        <a:rPr lang="en-US" altLang="ko-KR" sz="1200" dirty="0"/>
                        <a:t>Azure Kubernetes Service (AKS)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693096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7.</a:t>
                      </a:r>
                      <a:r>
                        <a:rPr lang="ko-KR" altLang="en-US" sz="1200" dirty="0"/>
                        <a:t> 재해 복구 및 고가용성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Azure Site Recovery</a:t>
                      </a:r>
                      <a:r>
                        <a:rPr lang="ko-KR" altLang="en-US" sz="1200" dirty="0"/>
                        <a:t>를 사용하여 재해 복구 계획 수립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여러 지역에 걸친 고가용성 아키텍처 구축 </a:t>
                      </a:r>
                      <a:r>
                        <a:rPr lang="en-US" altLang="ko-KR" sz="1200" dirty="0"/>
                        <a:t>(Azure Availability Zones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).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DNS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Traffic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44095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비용관리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Azure Cost Management</a:t>
                      </a:r>
                      <a:r>
                        <a:rPr lang="ko-KR" altLang="en-US" sz="1200" dirty="0"/>
                        <a:t>를 통해 효율적인 비용 관리 및 모니터링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18661"/>
                  </a:ext>
                </a:extLst>
              </a:tr>
              <a:tr h="30867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9.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모니터링 및 관리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Azure Monitor </a:t>
                      </a:r>
                      <a:r>
                        <a:rPr lang="ko-KR" altLang="en-US" sz="1200" dirty="0"/>
                        <a:t>및 </a:t>
                      </a:r>
                      <a:r>
                        <a:rPr lang="en-US" altLang="ko-KR" sz="1200" dirty="0"/>
                        <a:t>Log Analytics</a:t>
                      </a:r>
                      <a:r>
                        <a:rPr lang="ko-KR" altLang="en-US" sz="1200" dirty="0"/>
                        <a:t>를 사용하여 시스템 상태 모니터링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15376" marR="15376" marT="7688" marB="7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2327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E2CCFF9-C5F7-4B3F-9287-CFA06040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0849" y="741421"/>
            <a:ext cx="4582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 요구사항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(2/2)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E18773-A559-4ADF-9629-1AF6186E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26053"/>
              </p:ext>
            </p:extLst>
          </p:nvPr>
        </p:nvGraphicFramePr>
        <p:xfrm>
          <a:off x="398353" y="1459489"/>
          <a:ext cx="11262509" cy="4850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19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55964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1638676">
                  <a:extLst>
                    <a:ext uri="{9D8B030D-6E8A-4147-A177-3AD203B41FA5}">
                      <a16:colId xmlns:a16="http://schemas.microsoft.com/office/drawing/2014/main" val="2315984197"/>
                    </a:ext>
                  </a:extLst>
                </a:gridCol>
              </a:tblGrid>
              <a:tr h="32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10.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개발 및 배포 파이프라인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DevOps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사용한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CI/CD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파이프라인 구축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배포 자동화 및 인프라 구성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18469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11. AI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머신러닝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Machine Learning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생산 최적화 및 예측 분석 구현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95072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12. 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서비스 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API Management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여러 서비스 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PaaS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사용자접속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인증관리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Active Directory B2C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사용자 인증 및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사용자 접근 제어 및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대량 배치 작업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Batch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대량 배치 작업을 효율적으로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 작업이 온라인 서비스에 영향을 주지 않도록 구성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글로벌 트래픽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Traffic Manager(42:54)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글로벌 트래픽을 효율적으로 분산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지역별 최적화된 사용자 경험 제공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DNS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 로드밸런서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로그 수집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Log Analytics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실시간 로그 수집 및 분석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 발생 시 빠른 대응 및 해결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통합보안 및 로그분석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네트워크 보안 및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Firewall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DDoS Protection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네트워크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IP, Port, URL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기반으로 트래픽 제어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인프라와의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온프레미스 시스템과의 원활한 연동을 위해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Hybrid Connections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및 애플리케이션의 이관을 위한 전략 수립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112"/>
              </p:ext>
            </p:extLst>
          </p:nvPr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9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246142" cy="29891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공장 확장에 따른 아키텍처 구현 방안 및 고려 사항 </a:t>
            </a:r>
            <a:r>
              <a:rPr lang="en-US" altLang="ko-KR"/>
              <a:t>- </a:t>
            </a:r>
            <a:r>
              <a:rPr lang="ko-KR" altLang="en-US"/>
              <a:t>답안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시스템 현황 및 업무 특성</a:t>
            </a:r>
            <a:r>
              <a:rPr lang="en-US" altLang="ko-KR"/>
              <a:t>, </a:t>
            </a:r>
            <a:r>
              <a:rPr lang="ko-KR" altLang="en-US"/>
              <a:t>아키텍처 요구사항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8768"/>
              </p:ext>
            </p:extLst>
          </p:nvPr>
        </p:nvGraphicFramePr>
        <p:xfrm>
          <a:off x="792179" y="1931914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19027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0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/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6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/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8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32C45-E352-44D6-9FED-CC79DACC7F21}"/>
              </a:ext>
            </a:extLst>
          </p:cNvPr>
          <p:cNvSpPr txBox="1"/>
          <p:nvPr/>
        </p:nvSpPr>
        <p:spPr>
          <a:xfrm>
            <a:off x="427012" y="1490063"/>
            <a:ext cx="10744964" cy="734584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8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[</a:t>
            </a:r>
            <a:r>
              <a:rPr lang="ko-KR" altLang="ko-KR" sz="1400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온프레미스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데이터 센터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---[ExpressRoute/VPN]--- [Azure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클라우드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+--&gt; [MES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시스템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                        +--&gt; [Azure Arc]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Data Factory]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Security Center]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IoT Hub]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Stream Analytics]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VMs / AKS]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Site Recovery]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Monitor / Log Analytics]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DevOps]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Machine Learning]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API Management]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+--&gt; [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각 공장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(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한국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유럽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베트남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)]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[IoT 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센서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---[VPN]--- [Azure IoT Hub]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데이터 수집 및 동기화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---[Azure Data Factory]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실시간 분석 및 처리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---[Azure Stream Analytics]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D429A7B2-882A-4316-BEE9-DD551C6F950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42938"/>
            <a:ext cx="12192000" cy="667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Group 205">
            <a:extLst>
              <a:ext uri="{FF2B5EF4-FFF2-40B4-BE49-F238E27FC236}">
                <a16:creationId xmlns:a16="http://schemas.microsoft.com/office/drawing/2014/main" id="{22104BC9-73B4-4F88-A515-D8258C9509E0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216025"/>
            <a:ext cx="11776075" cy="5511800"/>
            <a:chOff x="250" y="766"/>
            <a:chExt cx="7418" cy="3472"/>
          </a:xfrm>
        </p:grpSpPr>
        <p:sp>
          <p:nvSpPr>
            <p:cNvPr id="5791" name="Rectangle 5">
              <a:extLst>
                <a:ext uri="{FF2B5EF4-FFF2-40B4-BE49-F238E27FC236}">
                  <a16:creationId xmlns:a16="http://schemas.microsoft.com/office/drawing/2014/main" id="{2E0BAB69-5944-4824-BD89-66034B0AD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451"/>
              <a:ext cx="3328" cy="1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2" name="Rectangle 6">
              <a:extLst>
                <a:ext uri="{FF2B5EF4-FFF2-40B4-BE49-F238E27FC236}">
                  <a16:creationId xmlns:a16="http://schemas.microsoft.com/office/drawing/2014/main" id="{9D206444-79C4-4CBB-86E1-C44E4BDF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451"/>
              <a:ext cx="3328" cy="1326"/>
            </a:xfrm>
            <a:prstGeom prst="rect">
              <a:avLst/>
            </a:pr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3" name="Freeform 7">
              <a:extLst>
                <a:ext uri="{FF2B5EF4-FFF2-40B4-BE49-F238E27FC236}">
                  <a16:creationId xmlns:a16="http://schemas.microsoft.com/office/drawing/2014/main" id="{CDA1AA01-1C86-4952-9319-1E200BAE7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2479"/>
              <a:ext cx="2533" cy="1267"/>
            </a:xfrm>
            <a:custGeom>
              <a:avLst/>
              <a:gdLst>
                <a:gd name="T0" fmla="*/ 384 w 11904"/>
                <a:gd name="T1" fmla="*/ 5952 h 5952"/>
                <a:gd name="T2" fmla="*/ 11520 w 11904"/>
                <a:gd name="T3" fmla="*/ 5952 h 5952"/>
                <a:gd name="T4" fmla="*/ 11904 w 11904"/>
                <a:gd name="T5" fmla="*/ 5568 h 5952"/>
                <a:gd name="T6" fmla="*/ 11904 w 11904"/>
                <a:gd name="T7" fmla="*/ 384 h 5952"/>
                <a:gd name="T8" fmla="*/ 11520 w 11904"/>
                <a:gd name="T9" fmla="*/ 0 h 5952"/>
                <a:gd name="T10" fmla="*/ 384 w 11904"/>
                <a:gd name="T11" fmla="*/ 0 h 5952"/>
                <a:gd name="T12" fmla="*/ 0 w 11904"/>
                <a:gd name="T13" fmla="*/ 384 h 5952"/>
                <a:gd name="T14" fmla="*/ 0 w 11904"/>
                <a:gd name="T15" fmla="*/ 5568 h 5952"/>
                <a:gd name="T16" fmla="*/ 384 w 11904"/>
                <a:gd name="T17" fmla="*/ 5952 h 5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04" h="5952">
                  <a:moveTo>
                    <a:pt x="384" y="5952"/>
                  </a:moveTo>
                  <a:lnTo>
                    <a:pt x="11520" y="5952"/>
                  </a:lnTo>
                  <a:cubicBezTo>
                    <a:pt x="11732" y="5952"/>
                    <a:pt x="11904" y="5780"/>
                    <a:pt x="11904" y="5568"/>
                  </a:cubicBezTo>
                  <a:lnTo>
                    <a:pt x="11904" y="384"/>
                  </a:lnTo>
                  <a:cubicBezTo>
                    <a:pt x="11904" y="172"/>
                    <a:pt x="11732" y="0"/>
                    <a:pt x="11520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5568"/>
                  </a:lnTo>
                  <a:cubicBezTo>
                    <a:pt x="0" y="5780"/>
                    <a:pt x="172" y="5952"/>
                    <a:pt x="384" y="595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4" name="Freeform 8">
              <a:extLst>
                <a:ext uri="{FF2B5EF4-FFF2-40B4-BE49-F238E27FC236}">
                  <a16:creationId xmlns:a16="http://schemas.microsoft.com/office/drawing/2014/main" id="{DE165449-6ED7-47F6-978A-E7309BA00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" y="2477"/>
              <a:ext cx="2537" cy="1271"/>
            </a:xfrm>
            <a:custGeom>
              <a:avLst/>
              <a:gdLst>
                <a:gd name="T0" fmla="*/ 850 w 11925"/>
                <a:gd name="T1" fmla="*/ 5952 h 5973"/>
                <a:gd name="T2" fmla="*/ 1426 w 11925"/>
                <a:gd name="T3" fmla="*/ 5973 h 5973"/>
                <a:gd name="T4" fmla="*/ 1874 w 11925"/>
                <a:gd name="T5" fmla="*/ 5952 h 5973"/>
                <a:gd name="T6" fmla="*/ 2589 w 11925"/>
                <a:gd name="T7" fmla="*/ 5962 h 5973"/>
                <a:gd name="T8" fmla="*/ 3016 w 11925"/>
                <a:gd name="T9" fmla="*/ 5962 h 5973"/>
                <a:gd name="T10" fmla="*/ 3730 w 11925"/>
                <a:gd name="T11" fmla="*/ 5952 h 5973"/>
                <a:gd name="T12" fmla="*/ 4178 w 11925"/>
                <a:gd name="T13" fmla="*/ 5973 h 5973"/>
                <a:gd name="T14" fmla="*/ 4818 w 11925"/>
                <a:gd name="T15" fmla="*/ 5952 h 5973"/>
                <a:gd name="T16" fmla="*/ 5394 w 11925"/>
                <a:gd name="T17" fmla="*/ 5973 h 5973"/>
                <a:gd name="T18" fmla="*/ 5842 w 11925"/>
                <a:gd name="T19" fmla="*/ 5952 h 5973"/>
                <a:gd name="T20" fmla="*/ 6557 w 11925"/>
                <a:gd name="T21" fmla="*/ 5962 h 5973"/>
                <a:gd name="T22" fmla="*/ 6984 w 11925"/>
                <a:gd name="T23" fmla="*/ 5962 h 5973"/>
                <a:gd name="T24" fmla="*/ 7698 w 11925"/>
                <a:gd name="T25" fmla="*/ 5952 h 5973"/>
                <a:gd name="T26" fmla="*/ 8146 w 11925"/>
                <a:gd name="T27" fmla="*/ 5973 h 5973"/>
                <a:gd name="T28" fmla="*/ 8786 w 11925"/>
                <a:gd name="T29" fmla="*/ 5952 h 5973"/>
                <a:gd name="T30" fmla="*/ 9362 w 11925"/>
                <a:gd name="T31" fmla="*/ 5973 h 5973"/>
                <a:gd name="T32" fmla="*/ 9810 w 11925"/>
                <a:gd name="T33" fmla="*/ 5952 h 5973"/>
                <a:gd name="T34" fmla="*/ 10525 w 11925"/>
                <a:gd name="T35" fmla="*/ 5962 h 5973"/>
                <a:gd name="T36" fmla="*/ 10952 w 11925"/>
                <a:gd name="T37" fmla="*/ 5962 h 5973"/>
                <a:gd name="T38" fmla="*/ 11474 w 11925"/>
                <a:gd name="T39" fmla="*/ 5952 h 5973"/>
                <a:gd name="T40" fmla="*/ 11857 w 11925"/>
                <a:gd name="T41" fmla="*/ 5800 h 5973"/>
                <a:gd name="T42" fmla="*/ 11925 w 11925"/>
                <a:gd name="T43" fmla="*/ 5341 h 5973"/>
                <a:gd name="T44" fmla="*/ 11904 w 11925"/>
                <a:gd name="T45" fmla="*/ 4701 h 5973"/>
                <a:gd name="T46" fmla="*/ 11925 w 11925"/>
                <a:gd name="T47" fmla="*/ 4125 h 5973"/>
                <a:gd name="T48" fmla="*/ 11904 w 11925"/>
                <a:gd name="T49" fmla="*/ 3677 h 5973"/>
                <a:gd name="T50" fmla="*/ 11914 w 11925"/>
                <a:gd name="T51" fmla="*/ 2962 h 5973"/>
                <a:gd name="T52" fmla="*/ 11914 w 11925"/>
                <a:gd name="T53" fmla="*/ 2535 h 5973"/>
                <a:gd name="T54" fmla="*/ 11904 w 11925"/>
                <a:gd name="T55" fmla="*/ 1821 h 5973"/>
                <a:gd name="T56" fmla="*/ 11925 w 11925"/>
                <a:gd name="T57" fmla="*/ 1373 h 5973"/>
                <a:gd name="T58" fmla="*/ 11904 w 11925"/>
                <a:gd name="T59" fmla="*/ 733 h 5973"/>
                <a:gd name="T60" fmla="*/ 11899 w 11925"/>
                <a:gd name="T61" fmla="*/ 350 h 5973"/>
                <a:gd name="T62" fmla="*/ 11529 w 11925"/>
                <a:gd name="T63" fmla="*/ 21 h 5973"/>
                <a:gd name="T64" fmla="*/ 10988 w 11925"/>
                <a:gd name="T65" fmla="*/ 10 h 5973"/>
                <a:gd name="T66" fmla="*/ 10562 w 11925"/>
                <a:gd name="T67" fmla="*/ 10 h 5973"/>
                <a:gd name="T68" fmla="*/ 9847 w 11925"/>
                <a:gd name="T69" fmla="*/ 21 h 5973"/>
                <a:gd name="T70" fmla="*/ 9399 w 11925"/>
                <a:gd name="T71" fmla="*/ 0 h 5973"/>
                <a:gd name="T72" fmla="*/ 8759 w 11925"/>
                <a:gd name="T73" fmla="*/ 21 h 5973"/>
                <a:gd name="T74" fmla="*/ 8183 w 11925"/>
                <a:gd name="T75" fmla="*/ 0 h 5973"/>
                <a:gd name="T76" fmla="*/ 7735 w 11925"/>
                <a:gd name="T77" fmla="*/ 21 h 5973"/>
                <a:gd name="T78" fmla="*/ 7020 w 11925"/>
                <a:gd name="T79" fmla="*/ 10 h 5973"/>
                <a:gd name="T80" fmla="*/ 6594 w 11925"/>
                <a:gd name="T81" fmla="*/ 10 h 5973"/>
                <a:gd name="T82" fmla="*/ 5879 w 11925"/>
                <a:gd name="T83" fmla="*/ 21 h 5973"/>
                <a:gd name="T84" fmla="*/ 5431 w 11925"/>
                <a:gd name="T85" fmla="*/ 0 h 5973"/>
                <a:gd name="T86" fmla="*/ 4791 w 11925"/>
                <a:gd name="T87" fmla="*/ 21 h 5973"/>
                <a:gd name="T88" fmla="*/ 4215 w 11925"/>
                <a:gd name="T89" fmla="*/ 0 h 5973"/>
                <a:gd name="T90" fmla="*/ 3767 w 11925"/>
                <a:gd name="T91" fmla="*/ 21 h 5973"/>
                <a:gd name="T92" fmla="*/ 3052 w 11925"/>
                <a:gd name="T93" fmla="*/ 10 h 5973"/>
                <a:gd name="T94" fmla="*/ 2626 w 11925"/>
                <a:gd name="T95" fmla="*/ 10 h 5973"/>
                <a:gd name="T96" fmla="*/ 1911 w 11925"/>
                <a:gd name="T97" fmla="*/ 21 h 5973"/>
                <a:gd name="T98" fmla="*/ 1463 w 11925"/>
                <a:gd name="T99" fmla="*/ 0 h 5973"/>
                <a:gd name="T100" fmla="*/ 823 w 11925"/>
                <a:gd name="T101" fmla="*/ 21 h 5973"/>
                <a:gd name="T102" fmla="*/ 253 w 11925"/>
                <a:gd name="T103" fmla="*/ 49 h 5973"/>
                <a:gd name="T104" fmla="*/ 28 w 11925"/>
                <a:gd name="T105" fmla="*/ 326 h 5973"/>
                <a:gd name="T106" fmla="*/ 21 w 11925"/>
                <a:gd name="T107" fmla="*/ 772 h 5973"/>
                <a:gd name="T108" fmla="*/ 0 w 11925"/>
                <a:gd name="T109" fmla="*/ 1348 h 5973"/>
                <a:gd name="T110" fmla="*/ 21 w 11925"/>
                <a:gd name="T111" fmla="*/ 1796 h 5973"/>
                <a:gd name="T112" fmla="*/ 10 w 11925"/>
                <a:gd name="T113" fmla="*/ 2511 h 5973"/>
                <a:gd name="T114" fmla="*/ 10 w 11925"/>
                <a:gd name="T115" fmla="*/ 2937 h 5973"/>
                <a:gd name="T116" fmla="*/ 21 w 11925"/>
                <a:gd name="T117" fmla="*/ 3652 h 5973"/>
                <a:gd name="T118" fmla="*/ 0 w 11925"/>
                <a:gd name="T119" fmla="*/ 4100 h 5973"/>
                <a:gd name="T120" fmla="*/ 21 w 11925"/>
                <a:gd name="T121" fmla="*/ 4740 h 5973"/>
                <a:gd name="T122" fmla="*/ 0 w 11925"/>
                <a:gd name="T123" fmla="*/ 5316 h 5973"/>
                <a:gd name="T124" fmla="*/ 85 w 11925"/>
                <a:gd name="T125" fmla="*/ 5787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925" h="5973">
                  <a:moveTo>
                    <a:pt x="340" y="5946"/>
                  </a:moveTo>
                  <a:lnTo>
                    <a:pt x="396" y="5952"/>
                  </a:lnTo>
                  <a:lnTo>
                    <a:pt x="402" y="5952"/>
                  </a:lnTo>
                  <a:cubicBezTo>
                    <a:pt x="408" y="5952"/>
                    <a:pt x="413" y="5957"/>
                    <a:pt x="413" y="5962"/>
                  </a:cubicBezTo>
                  <a:cubicBezTo>
                    <a:pt x="413" y="5968"/>
                    <a:pt x="408" y="5973"/>
                    <a:pt x="402" y="5973"/>
                  </a:cubicBezTo>
                  <a:lnTo>
                    <a:pt x="393" y="5973"/>
                  </a:lnTo>
                  <a:lnTo>
                    <a:pt x="338" y="5967"/>
                  </a:lnTo>
                  <a:cubicBezTo>
                    <a:pt x="332" y="5967"/>
                    <a:pt x="327" y="5961"/>
                    <a:pt x="328" y="5956"/>
                  </a:cubicBezTo>
                  <a:cubicBezTo>
                    <a:pt x="329" y="5950"/>
                    <a:pt x="334" y="5945"/>
                    <a:pt x="340" y="5946"/>
                  </a:cubicBezTo>
                  <a:close/>
                  <a:moveTo>
                    <a:pt x="466" y="5952"/>
                  </a:moveTo>
                  <a:lnTo>
                    <a:pt x="530" y="5952"/>
                  </a:lnTo>
                  <a:cubicBezTo>
                    <a:pt x="536" y="5952"/>
                    <a:pt x="541" y="5957"/>
                    <a:pt x="541" y="5962"/>
                  </a:cubicBezTo>
                  <a:cubicBezTo>
                    <a:pt x="541" y="5968"/>
                    <a:pt x="536" y="5973"/>
                    <a:pt x="530" y="5973"/>
                  </a:cubicBezTo>
                  <a:lnTo>
                    <a:pt x="466" y="5973"/>
                  </a:lnTo>
                  <a:cubicBezTo>
                    <a:pt x="460" y="5973"/>
                    <a:pt x="456" y="5968"/>
                    <a:pt x="456" y="5962"/>
                  </a:cubicBezTo>
                  <a:cubicBezTo>
                    <a:pt x="456" y="5957"/>
                    <a:pt x="460" y="5952"/>
                    <a:pt x="466" y="5952"/>
                  </a:cubicBezTo>
                  <a:close/>
                  <a:moveTo>
                    <a:pt x="594" y="5952"/>
                  </a:moveTo>
                  <a:lnTo>
                    <a:pt x="658" y="5952"/>
                  </a:lnTo>
                  <a:cubicBezTo>
                    <a:pt x="664" y="5952"/>
                    <a:pt x="669" y="5957"/>
                    <a:pt x="669" y="5962"/>
                  </a:cubicBezTo>
                  <a:cubicBezTo>
                    <a:pt x="669" y="5968"/>
                    <a:pt x="664" y="5973"/>
                    <a:pt x="658" y="5973"/>
                  </a:cubicBezTo>
                  <a:lnTo>
                    <a:pt x="594" y="5973"/>
                  </a:lnTo>
                  <a:cubicBezTo>
                    <a:pt x="588" y="5973"/>
                    <a:pt x="584" y="5968"/>
                    <a:pt x="584" y="5962"/>
                  </a:cubicBezTo>
                  <a:cubicBezTo>
                    <a:pt x="584" y="5957"/>
                    <a:pt x="588" y="5952"/>
                    <a:pt x="594" y="5952"/>
                  </a:cubicBezTo>
                  <a:close/>
                  <a:moveTo>
                    <a:pt x="722" y="5952"/>
                  </a:moveTo>
                  <a:lnTo>
                    <a:pt x="786" y="5952"/>
                  </a:lnTo>
                  <a:cubicBezTo>
                    <a:pt x="792" y="5952"/>
                    <a:pt x="797" y="5957"/>
                    <a:pt x="797" y="5962"/>
                  </a:cubicBezTo>
                  <a:cubicBezTo>
                    <a:pt x="797" y="5968"/>
                    <a:pt x="792" y="5973"/>
                    <a:pt x="786" y="5973"/>
                  </a:cubicBezTo>
                  <a:lnTo>
                    <a:pt x="722" y="5973"/>
                  </a:lnTo>
                  <a:cubicBezTo>
                    <a:pt x="716" y="5973"/>
                    <a:pt x="712" y="5968"/>
                    <a:pt x="712" y="5962"/>
                  </a:cubicBezTo>
                  <a:cubicBezTo>
                    <a:pt x="712" y="5957"/>
                    <a:pt x="716" y="5952"/>
                    <a:pt x="722" y="5952"/>
                  </a:cubicBezTo>
                  <a:close/>
                  <a:moveTo>
                    <a:pt x="850" y="5952"/>
                  </a:moveTo>
                  <a:lnTo>
                    <a:pt x="914" y="5952"/>
                  </a:lnTo>
                  <a:cubicBezTo>
                    <a:pt x="920" y="5952"/>
                    <a:pt x="925" y="5957"/>
                    <a:pt x="925" y="5962"/>
                  </a:cubicBezTo>
                  <a:cubicBezTo>
                    <a:pt x="925" y="5968"/>
                    <a:pt x="920" y="5973"/>
                    <a:pt x="914" y="5973"/>
                  </a:cubicBezTo>
                  <a:lnTo>
                    <a:pt x="850" y="5973"/>
                  </a:lnTo>
                  <a:cubicBezTo>
                    <a:pt x="844" y="5973"/>
                    <a:pt x="840" y="5968"/>
                    <a:pt x="840" y="5962"/>
                  </a:cubicBezTo>
                  <a:cubicBezTo>
                    <a:pt x="840" y="5957"/>
                    <a:pt x="844" y="5952"/>
                    <a:pt x="850" y="5952"/>
                  </a:cubicBezTo>
                  <a:close/>
                  <a:moveTo>
                    <a:pt x="978" y="5952"/>
                  </a:moveTo>
                  <a:lnTo>
                    <a:pt x="1042" y="5952"/>
                  </a:lnTo>
                  <a:cubicBezTo>
                    <a:pt x="1048" y="5952"/>
                    <a:pt x="1053" y="5957"/>
                    <a:pt x="1053" y="5962"/>
                  </a:cubicBezTo>
                  <a:cubicBezTo>
                    <a:pt x="1053" y="5968"/>
                    <a:pt x="1048" y="5973"/>
                    <a:pt x="1042" y="5973"/>
                  </a:cubicBezTo>
                  <a:lnTo>
                    <a:pt x="978" y="5973"/>
                  </a:lnTo>
                  <a:cubicBezTo>
                    <a:pt x="972" y="5973"/>
                    <a:pt x="968" y="5968"/>
                    <a:pt x="968" y="5962"/>
                  </a:cubicBezTo>
                  <a:cubicBezTo>
                    <a:pt x="968" y="5957"/>
                    <a:pt x="972" y="5952"/>
                    <a:pt x="978" y="5952"/>
                  </a:cubicBezTo>
                  <a:close/>
                  <a:moveTo>
                    <a:pt x="1106" y="5952"/>
                  </a:moveTo>
                  <a:lnTo>
                    <a:pt x="1170" y="5952"/>
                  </a:lnTo>
                  <a:cubicBezTo>
                    <a:pt x="1176" y="5952"/>
                    <a:pt x="1181" y="5957"/>
                    <a:pt x="1181" y="5962"/>
                  </a:cubicBezTo>
                  <a:cubicBezTo>
                    <a:pt x="1181" y="5968"/>
                    <a:pt x="1176" y="5973"/>
                    <a:pt x="1170" y="5973"/>
                  </a:cubicBezTo>
                  <a:lnTo>
                    <a:pt x="1106" y="5973"/>
                  </a:lnTo>
                  <a:cubicBezTo>
                    <a:pt x="1100" y="5973"/>
                    <a:pt x="1096" y="5968"/>
                    <a:pt x="1096" y="5962"/>
                  </a:cubicBezTo>
                  <a:cubicBezTo>
                    <a:pt x="1096" y="5957"/>
                    <a:pt x="1100" y="5952"/>
                    <a:pt x="1106" y="5952"/>
                  </a:cubicBezTo>
                  <a:close/>
                  <a:moveTo>
                    <a:pt x="1234" y="5952"/>
                  </a:moveTo>
                  <a:lnTo>
                    <a:pt x="1298" y="5952"/>
                  </a:lnTo>
                  <a:cubicBezTo>
                    <a:pt x="1304" y="5952"/>
                    <a:pt x="1309" y="5957"/>
                    <a:pt x="1309" y="5962"/>
                  </a:cubicBezTo>
                  <a:cubicBezTo>
                    <a:pt x="1309" y="5968"/>
                    <a:pt x="1304" y="5973"/>
                    <a:pt x="1298" y="5973"/>
                  </a:cubicBezTo>
                  <a:lnTo>
                    <a:pt x="1234" y="5973"/>
                  </a:lnTo>
                  <a:cubicBezTo>
                    <a:pt x="1228" y="5973"/>
                    <a:pt x="1224" y="5968"/>
                    <a:pt x="1224" y="5962"/>
                  </a:cubicBezTo>
                  <a:cubicBezTo>
                    <a:pt x="1224" y="5957"/>
                    <a:pt x="1228" y="5952"/>
                    <a:pt x="1234" y="5952"/>
                  </a:cubicBezTo>
                  <a:close/>
                  <a:moveTo>
                    <a:pt x="1362" y="5952"/>
                  </a:moveTo>
                  <a:lnTo>
                    <a:pt x="1426" y="5952"/>
                  </a:lnTo>
                  <a:cubicBezTo>
                    <a:pt x="1432" y="5952"/>
                    <a:pt x="1437" y="5957"/>
                    <a:pt x="1437" y="5962"/>
                  </a:cubicBezTo>
                  <a:cubicBezTo>
                    <a:pt x="1437" y="5968"/>
                    <a:pt x="1432" y="5973"/>
                    <a:pt x="1426" y="5973"/>
                  </a:cubicBezTo>
                  <a:lnTo>
                    <a:pt x="1362" y="5973"/>
                  </a:lnTo>
                  <a:cubicBezTo>
                    <a:pt x="1356" y="5973"/>
                    <a:pt x="1352" y="5968"/>
                    <a:pt x="1352" y="5962"/>
                  </a:cubicBezTo>
                  <a:cubicBezTo>
                    <a:pt x="1352" y="5957"/>
                    <a:pt x="1356" y="5952"/>
                    <a:pt x="1362" y="5952"/>
                  </a:cubicBezTo>
                  <a:close/>
                  <a:moveTo>
                    <a:pt x="1490" y="5952"/>
                  </a:moveTo>
                  <a:lnTo>
                    <a:pt x="1554" y="5952"/>
                  </a:lnTo>
                  <a:cubicBezTo>
                    <a:pt x="1560" y="5952"/>
                    <a:pt x="1565" y="5957"/>
                    <a:pt x="1565" y="5962"/>
                  </a:cubicBezTo>
                  <a:cubicBezTo>
                    <a:pt x="1565" y="5968"/>
                    <a:pt x="1560" y="5973"/>
                    <a:pt x="1554" y="5973"/>
                  </a:cubicBezTo>
                  <a:lnTo>
                    <a:pt x="1490" y="5973"/>
                  </a:lnTo>
                  <a:cubicBezTo>
                    <a:pt x="1484" y="5973"/>
                    <a:pt x="1480" y="5968"/>
                    <a:pt x="1480" y="5962"/>
                  </a:cubicBezTo>
                  <a:cubicBezTo>
                    <a:pt x="1480" y="5957"/>
                    <a:pt x="1484" y="5952"/>
                    <a:pt x="1490" y="5952"/>
                  </a:cubicBezTo>
                  <a:close/>
                  <a:moveTo>
                    <a:pt x="1618" y="5952"/>
                  </a:moveTo>
                  <a:lnTo>
                    <a:pt x="1682" y="5952"/>
                  </a:lnTo>
                  <a:cubicBezTo>
                    <a:pt x="1688" y="5952"/>
                    <a:pt x="1693" y="5957"/>
                    <a:pt x="1693" y="5962"/>
                  </a:cubicBezTo>
                  <a:cubicBezTo>
                    <a:pt x="1693" y="5968"/>
                    <a:pt x="1688" y="5973"/>
                    <a:pt x="1682" y="5973"/>
                  </a:cubicBezTo>
                  <a:lnTo>
                    <a:pt x="1618" y="5973"/>
                  </a:lnTo>
                  <a:cubicBezTo>
                    <a:pt x="1612" y="5973"/>
                    <a:pt x="1608" y="5968"/>
                    <a:pt x="1608" y="5962"/>
                  </a:cubicBezTo>
                  <a:cubicBezTo>
                    <a:pt x="1608" y="5957"/>
                    <a:pt x="1612" y="5952"/>
                    <a:pt x="1618" y="5952"/>
                  </a:cubicBezTo>
                  <a:close/>
                  <a:moveTo>
                    <a:pt x="1746" y="5952"/>
                  </a:moveTo>
                  <a:lnTo>
                    <a:pt x="1810" y="5952"/>
                  </a:lnTo>
                  <a:cubicBezTo>
                    <a:pt x="1816" y="5952"/>
                    <a:pt x="1821" y="5957"/>
                    <a:pt x="1821" y="5962"/>
                  </a:cubicBezTo>
                  <a:cubicBezTo>
                    <a:pt x="1821" y="5968"/>
                    <a:pt x="1816" y="5973"/>
                    <a:pt x="1810" y="5973"/>
                  </a:cubicBezTo>
                  <a:lnTo>
                    <a:pt x="1746" y="5973"/>
                  </a:lnTo>
                  <a:cubicBezTo>
                    <a:pt x="1740" y="5973"/>
                    <a:pt x="1736" y="5968"/>
                    <a:pt x="1736" y="5962"/>
                  </a:cubicBezTo>
                  <a:cubicBezTo>
                    <a:pt x="1736" y="5957"/>
                    <a:pt x="1740" y="5952"/>
                    <a:pt x="1746" y="5952"/>
                  </a:cubicBezTo>
                  <a:close/>
                  <a:moveTo>
                    <a:pt x="1874" y="5952"/>
                  </a:moveTo>
                  <a:lnTo>
                    <a:pt x="1938" y="5952"/>
                  </a:lnTo>
                  <a:cubicBezTo>
                    <a:pt x="1944" y="5952"/>
                    <a:pt x="1949" y="5957"/>
                    <a:pt x="1949" y="5962"/>
                  </a:cubicBezTo>
                  <a:cubicBezTo>
                    <a:pt x="1949" y="5968"/>
                    <a:pt x="1944" y="5973"/>
                    <a:pt x="1938" y="5973"/>
                  </a:cubicBezTo>
                  <a:lnTo>
                    <a:pt x="1874" y="5973"/>
                  </a:lnTo>
                  <a:cubicBezTo>
                    <a:pt x="1868" y="5973"/>
                    <a:pt x="1864" y="5968"/>
                    <a:pt x="1864" y="5962"/>
                  </a:cubicBezTo>
                  <a:cubicBezTo>
                    <a:pt x="1864" y="5957"/>
                    <a:pt x="1868" y="5952"/>
                    <a:pt x="1874" y="5952"/>
                  </a:cubicBezTo>
                  <a:close/>
                  <a:moveTo>
                    <a:pt x="2002" y="5952"/>
                  </a:moveTo>
                  <a:lnTo>
                    <a:pt x="2066" y="5952"/>
                  </a:lnTo>
                  <a:cubicBezTo>
                    <a:pt x="2072" y="5952"/>
                    <a:pt x="2077" y="5957"/>
                    <a:pt x="2077" y="5962"/>
                  </a:cubicBezTo>
                  <a:cubicBezTo>
                    <a:pt x="2077" y="5968"/>
                    <a:pt x="2072" y="5973"/>
                    <a:pt x="2066" y="5973"/>
                  </a:cubicBezTo>
                  <a:lnTo>
                    <a:pt x="2002" y="5973"/>
                  </a:lnTo>
                  <a:cubicBezTo>
                    <a:pt x="1996" y="5973"/>
                    <a:pt x="1992" y="5968"/>
                    <a:pt x="1992" y="5962"/>
                  </a:cubicBezTo>
                  <a:cubicBezTo>
                    <a:pt x="1992" y="5957"/>
                    <a:pt x="1996" y="5952"/>
                    <a:pt x="2002" y="5952"/>
                  </a:cubicBezTo>
                  <a:close/>
                  <a:moveTo>
                    <a:pt x="2130" y="5952"/>
                  </a:moveTo>
                  <a:lnTo>
                    <a:pt x="2194" y="5952"/>
                  </a:lnTo>
                  <a:cubicBezTo>
                    <a:pt x="2200" y="5952"/>
                    <a:pt x="2205" y="5957"/>
                    <a:pt x="2205" y="5962"/>
                  </a:cubicBezTo>
                  <a:cubicBezTo>
                    <a:pt x="2205" y="5968"/>
                    <a:pt x="2200" y="5973"/>
                    <a:pt x="2194" y="5973"/>
                  </a:cubicBezTo>
                  <a:lnTo>
                    <a:pt x="2130" y="5973"/>
                  </a:lnTo>
                  <a:cubicBezTo>
                    <a:pt x="2124" y="5973"/>
                    <a:pt x="2120" y="5968"/>
                    <a:pt x="2120" y="5962"/>
                  </a:cubicBezTo>
                  <a:cubicBezTo>
                    <a:pt x="2120" y="5957"/>
                    <a:pt x="2124" y="5952"/>
                    <a:pt x="2130" y="5952"/>
                  </a:cubicBezTo>
                  <a:close/>
                  <a:moveTo>
                    <a:pt x="2258" y="5952"/>
                  </a:moveTo>
                  <a:lnTo>
                    <a:pt x="2322" y="5952"/>
                  </a:lnTo>
                  <a:cubicBezTo>
                    <a:pt x="2328" y="5952"/>
                    <a:pt x="2333" y="5957"/>
                    <a:pt x="2333" y="5962"/>
                  </a:cubicBezTo>
                  <a:cubicBezTo>
                    <a:pt x="2333" y="5968"/>
                    <a:pt x="2328" y="5973"/>
                    <a:pt x="2322" y="5973"/>
                  </a:cubicBezTo>
                  <a:lnTo>
                    <a:pt x="2258" y="5973"/>
                  </a:lnTo>
                  <a:cubicBezTo>
                    <a:pt x="2252" y="5973"/>
                    <a:pt x="2248" y="5968"/>
                    <a:pt x="2248" y="5962"/>
                  </a:cubicBezTo>
                  <a:cubicBezTo>
                    <a:pt x="2248" y="5957"/>
                    <a:pt x="2252" y="5952"/>
                    <a:pt x="2258" y="5952"/>
                  </a:cubicBezTo>
                  <a:close/>
                  <a:moveTo>
                    <a:pt x="2386" y="5952"/>
                  </a:moveTo>
                  <a:lnTo>
                    <a:pt x="2450" y="5952"/>
                  </a:lnTo>
                  <a:cubicBezTo>
                    <a:pt x="2456" y="5952"/>
                    <a:pt x="2461" y="5957"/>
                    <a:pt x="2461" y="5962"/>
                  </a:cubicBezTo>
                  <a:cubicBezTo>
                    <a:pt x="2461" y="5968"/>
                    <a:pt x="2456" y="5973"/>
                    <a:pt x="2450" y="5973"/>
                  </a:cubicBezTo>
                  <a:lnTo>
                    <a:pt x="2386" y="5973"/>
                  </a:lnTo>
                  <a:cubicBezTo>
                    <a:pt x="2380" y="5973"/>
                    <a:pt x="2376" y="5968"/>
                    <a:pt x="2376" y="5962"/>
                  </a:cubicBezTo>
                  <a:cubicBezTo>
                    <a:pt x="2376" y="5957"/>
                    <a:pt x="2380" y="5952"/>
                    <a:pt x="2386" y="5952"/>
                  </a:cubicBezTo>
                  <a:close/>
                  <a:moveTo>
                    <a:pt x="2514" y="5952"/>
                  </a:moveTo>
                  <a:lnTo>
                    <a:pt x="2578" y="5952"/>
                  </a:lnTo>
                  <a:cubicBezTo>
                    <a:pt x="2584" y="5952"/>
                    <a:pt x="2589" y="5957"/>
                    <a:pt x="2589" y="5962"/>
                  </a:cubicBezTo>
                  <a:cubicBezTo>
                    <a:pt x="2589" y="5968"/>
                    <a:pt x="2584" y="5973"/>
                    <a:pt x="2578" y="5973"/>
                  </a:cubicBezTo>
                  <a:lnTo>
                    <a:pt x="2514" y="5973"/>
                  </a:lnTo>
                  <a:cubicBezTo>
                    <a:pt x="2508" y="5973"/>
                    <a:pt x="2504" y="5968"/>
                    <a:pt x="2504" y="5962"/>
                  </a:cubicBezTo>
                  <a:cubicBezTo>
                    <a:pt x="2504" y="5957"/>
                    <a:pt x="2508" y="5952"/>
                    <a:pt x="2514" y="5952"/>
                  </a:cubicBezTo>
                  <a:close/>
                  <a:moveTo>
                    <a:pt x="2642" y="5952"/>
                  </a:moveTo>
                  <a:lnTo>
                    <a:pt x="2706" y="5952"/>
                  </a:lnTo>
                  <a:cubicBezTo>
                    <a:pt x="2712" y="5952"/>
                    <a:pt x="2717" y="5957"/>
                    <a:pt x="2717" y="5962"/>
                  </a:cubicBezTo>
                  <a:cubicBezTo>
                    <a:pt x="2717" y="5968"/>
                    <a:pt x="2712" y="5973"/>
                    <a:pt x="2706" y="5973"/>
                  </a:cubicBezTo>
                  <a:lnTo>
                    <a:pt x="2642" y="5973"/>
                  </a:lnTo>
                  <a:cubicBezTo>
                    <a:pt x="2636" y="5973"/>
                    <a:pt x="2632" y="5968"/>
                    <a:pt x="2632" y="5962"/>
                  </a:cubicBezTo>
                  <a:cubicBezTo>
                    <a:pt x="2632" y="5957"/>
                    <a:pt x="2636" y="5952"/>
                    <a:pt x="2642" y="5952"/>
                  </a:cubicBezTo>
                  <a:close/>
                  <a:moveTo>
                    <a:pt x="2770" y="5952"/>
                  </a:moveTo>
                  <a:lnTo>
                    <a:pt x="2834" y="5952"/>
                  </a:lnTo>
                  <a:cubicBezTo>
                    <a:pt x="2840" y="5952"/>
                    <a:pt x="2845" y="5957"/>
                    <a:pt x="2845" y="5962"/>
                  </a:cubicBezTo>
                  <a:cubicBezTo>
                    <a:pt x="2845" y="5968"/>
                    <a:pt x="2840" y="5973"/>
                    <a:pt x="2834" y="5973"/>
                  </a:cubicBezTo>
                  <a:lnTo>
                    <a:pt x="2770" y="5973"/>
                  </a:lnTo>
                  <a:cubicBezTo>
                    <a:pt x="2764" y="5973"/>
                    <a:pt x="2760" y="5968"/>
                    <a:pt x="2760" y="5962"/>
                  </a:cubicBezTo>
                  <a:cubicBezTo>
                    <a:pt x="2760" y="5957"/>
                    <a:pt x="2764" y="5952"/>
                    <a:pt x="2770" y="5952"/>
                  </a:cubicBezTo>
                  <a:close/>
                  <a:moveTo>
                    <a:pt x="2898" y="5952"/>
                  </a:moveTo>
                  <a:lnTo>
                    <a:pt x="2962" y="5952"/>
                  </a:lnTo>
                  <a:cubicBezTo>
                    <a:pt x="2968" y="5952"/>
                    <a:pt x="2973" y="5957"/>
                    <a:pt x="2973" y="5962"/>
                  </a:cubicBezTo>
                  <a:cubicBezTo>
                    <a:pt x="2973" y="5968"/>
                    <a:pt x="2968" y="5973"/>
                    <a:pt x="2962" y="5973"/>
                  </a:cubicBezTo>
                  <a:lnTo>
                    <a:pt x="2898" y="5973"/>
                  </a:lnTo>
                  <a:cubicBezTo>
                    <a:pt x="2892" y="5973"/>
                    <a:pt x="2888" y="5968"/>
                    <a:pt x="2888" y="5962"/>
                  </a:cubicBezTo>
                  <a:cubicBezTo>
                    <a:pt x="2888" y="5957"/>
                    <a:pt x="2892" y="5952"/>
                    <a:pt x="2898" y="5952"/>
                  </a:cubicBezTo>
                  <a:close/>
                  <a:moveTo>
                    <a:pt x="3026" y="5952"/>
                  </a:moveTo>
                  <a:lnTo>
                    <a:pt x="3090" y="5952"/>
                  </a:lnTo>
                  <a:cubicBezTo>
                    <a:pt x="3096" y="5952"/>
                    <a:pt x="3101" y="5957"/>
                    <a:pt x="3101" y="5962"/>
                  </a:cubicBezTo>
                  <a:cubicBezTo>
                    <a:pt x="3101" y="5968"/>
                    <a:pt x="3096" y="5973"/>
                    <a:pt x="3090" y="5973"/>
                  </a:cubicBezTo>
                  <a:lnTo>
                    <a:pt x="3026" y="5973"/>
                  </a:lnTo>
                  <a:cubicBezTo>
                    <a:pt x="3020" y="5973"/>
                    <a:pt x="3016" y="5968"/>
                    <a:pt x="3016" y="5962"/>
                  </a:cubicBezTo>
                  <a:cubicBezTo>
                    <a:pt x="3016" y="5957"/>
                    <a:pt x="3020" y="5952"/>
                    <a:pt x="3026" y="5952"/>
                  </a:cubicBezTo>
                  <a:close/>
                  <a:moveTo>
                    <a:pt x="3154" y="5952"/>
                  </a:moveTo>
                  <a:lnTo>
                    <a:pt x="3218" y="5952"/>
                  </a:lnTo>
                  <a:cubicBezTo>
                    <a:pt x="3224" y="5952"/>
                    <a:pt x="3229" y="5957"/>
                    <a:pt x="3229" y="5962"/>
                  </a:cubicBezTo>
                  <a:cubicBezTo>
                    <a:pt x="3229" y="5968"/>
                    <a:pt x="3224" y="5973"/>
                    <a:pt x="3218" y="5973"/>
                  </a:cubicBezTo>
                  <a:lnTo>
                    <a:pt x="3154" y="5973"/>
                  </a:lnTo>
                  <a:cubicBezTo>
                    <a:pt x="3148" y="5973"/>
                    <a:pt x="3144" y="5968"/>
                    <a:pt x="3144" y="5962"/>
                  </a:cubicBezTo>
                  <a:cubicBezTo>
                    <a:pt x="3144" y="5957"/>
                    <a:pt x="3148" y="5952"/>
                    <a:pt x="3154" y="5952"/>
                  </a:cubicBezTo>
                  <a:close/>
                  <a:moveTo>
                    <a:pt x="3282" y="5952"/>
                  </a:moveTo>
                  <a:lnTo>
                    <a:pt x="3346" y="5952"/>
                  </a:lnTo>
                  <a:cubicBezTo>
                    <a:pt x="3352" y="5952"/>
                    <a:pt x="3357" y="5957"/>
                    <a:pt x="3357" y="5962"/>
                  </a:cubicBezTo>
                  <a:cubicBezTo>
                    <a:pt x="3357" y="5968"/>
                    <a:pt x="3352" y="5973"/>
                    <a:pt x="3346" y="5973"/>
                  </a:cubicBezTo>
                  <a:lnTo>
                    <a:pt x="3282" y="5973"/>
                  </a:lnTo>
                  <a:cubicBezTo>
                    <a:pt x="3276" y="5973"/>
                    <a:pt x="3272" y="5968"/>
                    <a:pt x="3272" y="5962"/>
                  </a:cubicBezTo>
                  <a:cubicBezTo>
                    <a:pt x="3272" y="5957"/>
                    <a:pt x="3276" y="5952"/>
                    <a:pt x="3282" y="5952"/>
                  </a:cubicBezTo>
                  <a:close/>
                  <a:moveTo>
                    <a:pt x="3410" y="5952"/>
                  </a:moveTo>
                  <a:lnTo>
                    <a:pt x="3474" y="5952"/>
                  </a:lnTo>
                  <a:cubicBezTo>
                    <a:pt x="3480" y="5952"/>
                    <a:pt x="3485" y="5957"/>
                    <a:pt x="3485" y="5962"/>
                  </a:cubicBezTo>
                  <a:cubicBezTo>
                    <a:pt x="3485" y="5968"/>
                    <a:pt x="3480" y="5973"/>
                    <a:pt x="3474" y="5973"/>
                  </a:cubicBezTo>
                  <a:lnTo>
                    <a:pt x="3410" y="5973"/>
                  </a:lnTo>
                  <a:cubicBezTo>
                    <a:pt x="3404" y="5973"/>
                    <a:pt x="3400" y="5968"/>
                    <a:pt x="3400" y="5962"/>
                  </a:cubicBezTo>
                  <a:cubicBezTo>
                    <a:pt x="3400" y="5957"/>
                    <a:pt x="3404" y="5952"/>
                    <a:pt x="3410" y="5952"/>
                  </a:cubicBezTo>
                  <a:close/>
                  <a:moveTo>
                    <a:pt x="3538" y="5952"/>
                  </a:moveTo>
                  <a:lnTo>
                    <a:pt x="3602" y="5952"/>
                  </a:lnTo>
                  <a:cubicBezTo>
                    <a:pt x="3608" y="5952"/>
                    <a:pt x="3613" y="5957"/>
                    <a:pt x="3613" y="5962"/>
                  </a:cubicBezTo>
                  <a:cubicBezTo>
                    <a:pt x="3613" y="5968"/>
                    <a:pt x="3608" y="5973"/>
                    <a:pt x="3602" y="5973"/>
                  </a:cubicBezTo>
                  <a:lnTo>
                    <a:pt x="3538" y="5973"/>
                  </a:lnTo>
                  <a:cubicBezTo>
                    <a:pt x="3532" y="5973"/>
                    <a:pt x="3528" y="5968"/>
                    <a:pt x="3528" y="5962"/>
                  </a:cubicBezTo>
                  <a:cubicBezTo>
                    <a:pt x="3528" y="5957"/>
                    <a:pt x="3532" y="5952"/>
                    <a:pt x="3538" y="5952"/>
                  </a:cubicBezTo>
                  <a:close/>
                  <a:moveTo>
                    <a:pt x="3666" y="5952"/>
                  </a:moveTo>
                  <a:lnTo>
                    <a:pt x="3730" y="5952"/>
                  </a:lnTo>
                  <a:cubicBezTo>
                    <a:pt x="3736" y="5952"/>
                    <a:pt x="3741" y="5957"/>
                    <a:pt x="3741" y="5962"/>
                  </a:cubicBezTo>
                  <a:cubicBezTo>
                    <a:pt x="3741" y="5968"/>
                    <a:pt x="3736" y="5973"/>
                    <a:pt x="3730" y="5973"/>
                  </a:cubicBezTo>
                  <a:lnTo>
                    <a:pt x="3666" y="5973"/>
                  </a:lnTo>
                  <a:cubicBezTo>
                    <a:pt x="3660" y="5973"/>
                    <a:pt x="3656" y="5968"/>
                    <a:pt x="3656" y="5962"/>
                  </a:cubicBezTo>
                  <a:cubicBezTo>
                    <a:pt x="3656" y="5957"/>
                    <a:pt x="3660" y="5952"/>
                    <a:pt x="3666" y="5952"/>
                  </a:cubicBezTo>
                  <a:close/>
                  <a:moveTo>
                    <a:pt x="3794" y="5952"/>
                  </a:moveTo>
                  <a:lnTo>
                    <a:pt x="3858" y="5952"/>
                  </a:lnTo>
                  <a:cubicBezTo>
                    <a:pt x="3864" y="5952"/>
                    <a:pt x="3869" y="5957"/>
                    <a:pt x="3869" y="5962"/>
                  </a:cubicBezTo>
                  <a:cubicBezTo>
                    <a:pt x="3869" y="5968"/>
                    <a:pt x="3864" y="5973"/>
                    <a:pt x="3858" y="5973"/>
                  </a:cubicBezTo>
                  <a:lnTo>
                    <a:pt x="3794" y="5973"/>
                  </a:lnTo>
                  <a:cubicBezTo>
                    <a:pt x="3788" y="5973"/>
                    <a:pt x="3784" y="5968"/>
                    <a:pt x="3784" y="5962"/>
                  </a:cubicBezTo>
                  <a:cubicBezTo>
                    <a:pt x="3784" y="5957"/>
                    <a:pt x="3788" y="5952"/>
                    <a:pt x="3794" y="5952"/>
                  </a:cubicBezTo>
                  <a:close/>
                  <a:moveTo>
                    <a:pt x="3922" y="5952"/>
                  </a:moveTo>
                  <a:lnTo>
                    <a:pt x="3986" y="5952"/>
                  </a:lnTo>
                  <a:cubicBezTo>
                    <a:pt x="3992" y="5952"/>
                    <a:pt x="3997" y="5957"/>
                    <a:pt x="3997" y="5962"/>
                  </a:cubicBezTo>
                  <a:cubicBezTo>
                    <a:pt x="3997" y="5968"/>
                    <a:pt x="3992" y="5973"/>
                    <a:pt x="3986" y="5973"/>
                  </a:cubicBezTo>
                  <a:lnTo>
                    <a:pt x="3922" y="5973"/>
                  </a:lnTo>
                  <a:cubicBezTo>
                    <a:pt x="3916" y="5973"/>
                    <a:pt x="3912" y="5968"/>
                    <a:pt x="3912" y="5962"/>
                  </a:cubicBezTo>
                  <a:cubicBezTo>
                    <a:pt x="3912" y="5957"/>
                    <a:pt x="3916" y="5952"/>
                    <a:pt x="3922" y="5952"/>
                  </a:cubicBezTo>
                  <a:close/>
                  <a:moveTo>
                    <a:pt x="4050" y="5952"/>
                  </a:moveTo>
                  <a:lnTo>
                    <a:pt x="4114" y="5952"/>
                  </a:lnTo>
                  <a:cubicBezTo>
                    <a:pt x="4120" y="5952"/>
                    <a:pt x="4125" y="5957"/>
                    <a:pt x="4125" y="5962"/>
                  </a:cubicBezTo>
                  <a:cubicBezTo>
                    <a:pt x="4125" y="5968"/>
                    <a:pt x="4120" y="5973"/>
                    <a:pt x="4114" y="5973"/>
                  </a:cubicBezTo>
                  <a:lnTo>
                    <a:pt x="4050" y="5973"/>
                  </a:lnTo>
                  <a:cubicBezTo>
                    <a:pt x="4044" y="5973"/>
                    <a:pt x="4040" y="5968"/>
                    <a:pt x="4040" y="5962"/>
                  </a:cubicBezTo>
                  <a:cubicBezTo>
                    <a:pt x="4040" y="5957"/>
                    <a:pt x="4044" y="5952"/>
                    <a:pt x="4050" y="5952"/>
                  </a:cubicBezTo>
                  <a:close/>
                  <a:moveTo>
                    <a:pt x="4178" y="5952"/>
                  </a:moveTo>
                  <a:lnTo>
                    <a:pt x="4242" y="5952"/>
                  </a:lnTo>
                  <a:cubicBezTo>
                    <a:pt x="4248" y="5952"/>
                    <a:pt x="4253" y="5957"/>
                    <a:pt x="4253" y="5962"/>
                  </a:cubicBezTo>
                  <a:cubicBezTo>
                    <a:pt x="4253" y="5968"/>
                    <a:pt x="4248" y="5973"/>
                    <a:pt x="4242" y="5973"/>
                  </a:cubicBezTo>
                  <a:lnTo>
                    <a:pt x="4178" y="5973"/>
                  </a:lnTo>
                  <a:cubicBezTo>
                    <a:pt x="4172" y="5973"/>
                    <a:pt x="4168" y="5968"/>
                    <a:pt x="4168" y="5962"/>
                  </a:cubicBezTo>
                  <a:cubicBezTo>
                    <a:pt x="4168" y="5957"/>
                    <a:pt x="4172" y="5952"/>
                    <a:pt x="4178" y="5952"/>
                  </a:cubicBezTo>
                  <a:close/>
                  <a:moveTo>
                    <a:pt x="4306" y="5952"/>
                  </a:moveTo>
                  <a:lnTo>
                    <a:pt x="4370" y="5952"/>
                  </a:lnTo>
                  <a:cubicBezTo>
                    <a:pt x="4376" y="5952"/>
                    <a:pt x="4381" y="5957"/>
                    <a:pt x="4381" y="5962"/>
                  </a:cubicBezTo>
                  <a:cubicBezTo>
                    <a:pt x="4381" y="5968"/>
                    <a:pt x="4376" y="5973"/>
                    <a:pt x="4370" y="5973"/>
                  </a:cubicBezTo>
                  <a:lnTo>
                    <a:pt x="4306" y="5973"/>
                  </a:lnTo>
                  <a:cubicBezTo>
                    <a:pt x="4300" y="5973"/>
                    <a:pt x="4296" y="5968"/>
                    <a:pt x="4296" y="5962"/>
                  </a:cubicBezTo>
                  <a:cubicBezTo>
                    <a:pt x="4296" y="5957"/>
                    <a:pt x="4300" y="5952"/>
                    <a:pt x="4306" y="5952"/>
                  </a:cubicBezTo>
                  <a:close/>
                  <a:moveTo>
                    <a:pt x="4434" y="5952"/>
                  </a:moveTo>
                  <a:lnTo>
                    <a:pt x="4498" y="5952"/>
                  </a:lnTo>
                  <a:cubicBezTo>
                    <a:pt x="4504" y="5952"/>
                    <a:pt x="4509" y="5957"/>
                    <a:pt x="4509" y="5962"/>
                  </a:cubicBezTo>
                  <a:cubicBezTo>
                    <a:pt x="4509" y="5968"/>
                    <a:pt x="4504" y="5973"/>
                    <a:pt x="4498" y="5973"/>
                  </a:cubicBezTo>
                  <a:lnTo>
                    <a:pt x="4434" y="5973"/>
                  </a:lnTo>
                  <a:cubicBezTo>
                    <a:pt x="4428" y="5973"/>
                    <a:pt x="4424" y="5968"/>
                    <a:pt x="4424" y="5962"/>
                  </a:cubicBezTo>
                  <a:cubicBezTo>
                    <a:pt x="4424" y="5957"/>
                    <a:pt x="4428" y="5952"/>
                    <a:pt x="4434" y="5952"/>
                  </a:cubicBezTo>
                  <a:close/>
                  <a:moveTo>
                    <a:pt x="4562" y="5952"/>
                  </a:moveTo>
                  <a:lnTo>
                    <a:pt x="4626" y="5952"/>
                  </a:lnTo>
                  <a:cubicBezTo>
                    <a:pt x="4632" y="5952"/>
                    <a:pt x="4637" y="5957"/>
                    <a:pt x="4637" y="5962"/>
                  </a:cubicBezTo>
                  <a:cubicBezTo>
                    <a:pt x="4637" y="5968"/>
                    <a:pt x="4632" y="5973"/>
                    <a:pt x="4626" y="5973"/>
                  </a:cubicBezTo>
                  <a:lnTo>
                    <a:pt x="4562" y="5973"/>
                  </a:lnTo>
                  <a:cubicBezTo>
                    <a:pt x="4556" y="5973"/>
                    <a:pt x="4552" y="5968"/>
                    <a:pt x="4552" y="5962"/>
                  </a:cubicBezTo>
                  <a:cubicBezTo>
                    <a:pt x="4552" y="5957"/>
                    <a:pt x="4556" y="5952"/>
                    <a:pt x="4562" y="5952"/>
                  </a:cubicBezTo>
                  <a:close/>
                  <a:moveTo>
                    <a:pt x="4690" y="5952"/>
                  </a:moveTo>
                  <a:lnTo>
                    <a:pt x="4754" y="5952"/>
                  </a:lnTo>
                  <a:cubicBezTo>
                    <a:pt x="4760" y="5952"/>
                    <a:pt x="4765" y="5957"/>
                    <a:pt x="4765" y="5962"/>
                  </a:cubicBezTo>
                  <a:cubicBezTo>
                    <a:pt x="4765" y="5968"/>
                    <a:pt x="4760" y="5973"/>
                    <a:pt x="4754" y="5973"/>
                  </a:cubicBezTo>
                  <a:lnTo>
                    <a:pt x="4690" y="5973"/>
                  </a:lnTo>
                  <a:cubicBezTo>
                    <a:pt x="4684" y="5973"/>
                    <a:pt x="4680" y="5968"/>
                    <a:pt x="4680" y="5962"/>
                  </a:cubicBezTo>
                  <a:cubicBezTo>
                    <a:pt x="4680" y="5957"/>
                    <a:pt x="4684" y="5952"/>
                    <a:pt x="4690" y="5952"/>
                  </a:cubicBezTo>
                  <a:close/>
                  <a:moveTo>
                    <a:pt x="4818" y="5952"/>
                  </a:moveTo>
                  <a:lnTo>
                    <a:pt x="4882" y="5952"/>
                  </a:lnTo>
                  <a:cubicBezTo>
                    <a:pt x="4888" y="5952"/>
                    <a:pt x="4893" y="5957"/>
                    <a:pt x="4893" y="5962"/>
                  </a:cubicBezTo>
                  <a:cubicBezTo>
                    <a:pt x="4893" y="5968"/>
                    <a:pt x="4888" y="5973"/>
                    <a:pt x="4882" y="5973"/>
                  </a:cubicBezTo>
                  <a:lnTo>
                    <a:pt x="4818" y="5973"/>
                  </a:lnTo>
                  <a:cubicBezTo>
                    <a:pt x="4812" y="5973"/>
                    <a:pt x="4808" y="5968"/>
                    <a:pt x="4808" y="5962"/>
                  </a:cubicBezTo>
                  <a:cubicBezTo>
                    <a:pt x="4808" y="5957"/>
                    <a:pt x="4812" y="5952"/>
                    <a:pt x="4818" y="5952"/>
                  </a:cubicBezTo>
                  <a:close/>
                  <a:moveTo>
                    <a:pt x="4946" y="5952"/>
                  </a:moveTo>
                  <a:lnTo>
                    <a:pt x="5010" y="5952"/>
                  </a:lnTo>
                  <a:cubicBezTo>
                    <a:pt x="5016" y="5952"/>
                    <a:pt x="5021" y="5957"/>
                    <a:pt x="5021" y="5962"/>
                  </a:cubicBezTo>
                  <a:cubicBezTo>
                    <a:pt x="5021" y="5968"/>
                    <a:pt x="5016" y="5973"/>
                    <a:pt x="5010" y="5973"/>
                  </a:cubicBezTo>
                  <a:lnTo>
                    <a:pt x="4946" y="5973"/>
                  </a:lnTo>
                  <a:cubicBezTo>
                    <a:pt x="4940" y="5973"/>
                    <a:pt x="4936" y="5968"/>
                    <a:pt x="4936" y="5962"/>
                  </a:cubicBezTo>
                  <a:cubicBezTo>
                    <a:pt x="4936" y="5957"/>
                    <a:pt x="4940" y="5952"/>
                    <a:pt x="4946" y="5952"/>
                  </a:cubicBezTo>
                  <a:close/>
                  <a:moveTo>
                    <a:pt x="5074" y="5952"/>
                  </a:moveTo>
                  <a:lnTo>
                    <a:pt x="5138" y="5952"/>
                  </a:lnTo>
                  <a:cubicBezTo>
                    <a:pt x="5144" y="5952"/>
                    <a:pt x="5149" y="5957"/>
                    <a:pt x="5149" y="5962"/>
                  </a:cubicBezTo>
                  <a:cubicBezTo>
                    <a:pt x="5149" y="5968"/>
                    <a:pt x="5144" y="5973"/>
                    <a:pt x="5138" y="5973"/>
                  </a:cubicBezTo>
                  <a:lnTo>
                    <a:pt x="5074" y="5973"/>
                  </a:lnTo>
                  <a:cubicBezTo>
                    <a:pt x="5068" y="5973"/>
                    <a:pt x="5064" y="5968"/>
                    <a:pt x="5064" y="5962"/>
                  </a:cubicBezTo>
                  <a:cubicBezTo>
                    <a:pt x="5064" y="5957"/>
                    <a:pt x="5068" y="5952"/>
                    <a:pt x="5074" y="5952"/>
                  </a:cubicBezTo>
                  <a:close/>
                  <a:moveTo>
                    <a:pt x="5202" y="5952"/>
                  </a:moveTo>
                  <a:lnTo>
                    <a:pt x="5266" y="5952"/>
                  </a:lnTo>
                  <a:cubicBezTo>
                    <a:pt x="5272" y="5952"/>
                    <a:pt x="5277" y="5957"/>
                    <a:pt x="5277" y="5962"/>
                  </a:cubicBezTo>
                  <a:cubicBezTo>
                    <a:pt x="5277" y="5968"/>
                    <a:pt x="5272" y="5973"/>
                    <a:pt x="5266" y="5973"/>
                  </a:cubicBezTo>
                  <a:lnTo>
                    <a:pt x="5202" y="5973"/>
                  </a:lnTo>
                  <a:cubicBezTo>
                    <a:pt x="5196" y="5973"/>
                    <a:pt x="5192" y="5968"/>
                    <a:pt x="5192" y="5962"/>
                  </a:cubicBezTo>
                  <a:cubicBezTo>
                    <a:pt x="5192" y="5957"/>
                    <a:pt x="5196" y="5952"/>
                    <a:pt x="5202" y="5952"/>
                  </a:cubicBezTo>
                  <a:close/>
                  <a:moveTo>
                    <a:pt x="5330" y="5952"/>
                  </a:moveTo>
                  <a:lnTo>
                    <a:pt x="5394" y="5952"/>
                  </a:lnTo>
                  <a:cubicBezTo>
                    <a:pt x="5400" y="5952"/>
                    <a:pt x="5405" y="5957"/>
                    <a:pt x="5405" y="5962"/>
                  </a:cubicBezTo>
                  <a:cubicBezTo>
                    <a:pt x="5405" y="5968"/>
                    <a:pt x="5400" y="5973"/>
                    <a:pt x="5394" y="5973"/>
                  </a:cubicBezTo>
                  <a:lnTo>
                    <a:pt x="5330" y="5973"/>
                  </a:lnTo>
                  <a:cubicBezTo>
                    <a:pt x="5324" y="5973"/>
                    <a:pt x="5320" y="5968"/>
                    <a:pt x="5320" y="5962"/>
                  </a:cubicBezTo>
                  <a:cubicBezTo>
                    <a:pt x="5320" y="5957"/>
                    <a:pt x="5324" y="5952"/>
                    <a:pt x="5330" y="5952"/>
                  </a:cubicBezTo>
                  <a:close/>
                  <a:moveTo>
                    <a:pt x="5458" y="5952"/>
                  </a:moveTo>
                  <a:lnTo>
                    <a:pt x="5522" y="5952"/>
                  </a:lnTo>
                  <a:cubicBezTo>
                    <a:pt x="5528" y="5952"/>
                    <a:pt x="5533" y="5957"/>
                    <a:pt x="5533" y="5962"/>
                  </a:cubicBezTo>
                  <a:cubicBezTo>
                    <a:pt x="5533" y="5968"/>
                    <a:pt x="5528" y="5973"/>
                    <a:pt x="5522" y="5973"/>
                  </a:cubicBezTo>
                  <a:lnTo>
                    <a:pt x="5458" y="5973"/>
                  </a:lnTo>
                  <a:cubicBezTo>
                    <a:pt x="5452" y="5973"/>
                    <a:pt x="5448" y="5968"/>
                    <a:pt x="5448" y="5962"/>
                  </a:cubicBezTo>
                  <a:cubicBezTo>
                    <a:pt x="5448" y="5957"/>
                    <a:pt x="5452" y="5952"/>
                    <a:pt x="5458" y="5952"/>
                  </a:cubicBezTo>
                  <a:close/>
                  <a:moveTo>
                    <a:pt x="5586" y="5952"/>
                  </a:moveTo>
                  <a:lnTo>
                    <a:pt x="5650" y="5952"/>
                  </a:lnTo>
                  <a:cubicBezTo>
                    <a:pt x="5656" y="5952"/>
                    <a:pt x="5661" y="5957"/>
                    <a:pt x="5661" y="5962"/>
                  </a:cubicBezTo>
                  <a:cubicBezTo>
                    <a:pt x="5661" y="5968"/>
                    <a:pt x="5656" y="5973"/>
                    <a:pt x="5650" y="5973"/>
                  </a:cubicBezTo>
                  <a:lnTo>
                    <a:pt x="5586" y="5973"/>
                  </a:lnTo>
                  <a:cubicBezTo>
                    <a:pt x="5580" y="5973"/>
                    <a:pt x="5576" y="5968"/>
                    <a:pt x="5576" y="5962"/>
                  </a:cubicBezTo>
                  <a:cubicBezTo>
                    <a:pt x="5576" y="5957"/>
                    <a:pt x="5580" y="5952"/>
                    <a:pt x="5586" y="5952"/>
                  </a:cubicBezTo>
                  <a:close/>
                  <a:moveTo>
                    <a:pt x="5714" y="5952"/>
                  </a:moveTo>
                  <a:lnTo>
                    <a:pt x="5778" y="5952"/>
                  </a:lnTo>
                  <a:cubicBezTo>
                    <a:pt x="5784" y="5952"/>
                    <a:pt x="5789" y="5957"/>
                    <a:pt x="5789" y="5962"/>
                  </a:cubicBezTo>
                  <a:cubicBezTo>
                    <a:pt x="5789" y="5968"/>
                    <a:pt x="5784" y="5973"/>
                    <a:pt x="5778" y="5973"/>
                  </a:cubicBezTo>
                  <a:lnTo>
                    <a:pt x="5714" y="5973"/>
                  </a:lnTo>
                  <a:cubicBezTo>
                    <a:pt x="5708" y="5973"/>
                    <a:pt x="5704" y="5968"/>
                    <a:pt x="5704" y="5962"/>
                  </a:cubicBezTo>
                  <a:cubicBezTo>
                    <a:pt x="5704" y="5957"/>
                    <a:pt x="5708" y="5952"/>
                    <a:pt x="5714" y="5952"/>
                  </a:cubicBezTo>
                  <a:close/>
                  <a:moveTo>
                    <a:pt x="5842" y="5952"/>
                  </a:moveTo>
                  <a:lnTo>
                    <a:pt x="5906" y="5952"/>
                  </a:lnTo>
                  <a:cubicBezTo>
                    <a:pt x="5912" y="5952"/>
                    <a:pt x="5917" y="5957"/>
                    <a:pt x="5917" y="5962"/>
                  </a:cubicBezTo>
                  <a:cubicBezTo>
                    <a:pt x="5917" y="5968"/>
                    <a:pt x="5912" y="5973"/>
                    <a:pt x="5906" y="5973"/>
                  </a:cubicBezTo>
                  <a:lnTo>
                    <a:pt x="5842" y="5973"/>
                  </a:lnTo>
                  <a:cubicBezTo>
                    <a:pt x="5836" y="5973"/>
                    <a:pt x="5832" y="5968"/>
                    <a:pt x="5832" y="5962"/>
                  </a:cubicBezTo>
                  <a:cubicBezTo>
                    <a:pt x="5832" y="5957"/>
                    <a:pt x="5836" y="5952"/>
                    <a:pt x="5842" y="5952"/>
                  </a:cubicBezTo>
                  <a:close/>
                  <a:moveTo>
                    <a:pt x="5970" y="5952"/>
                  </a:moveTo>
                  <a:lnTo>
                    <a:pt x="6034" y="5952"/>
                  </a:lnTo>
                  <a:cubicBezTo>
                    <a:pt x="6040" y="5952"/>
                    <a:pt x="6045" y="5957"/>
                    <a:pt x="6045" y="5962"/>
                  </a:cubicBezTo>
                  <a:cubicBezTo>
                    <a:pt x="6045" y="5968"/>
                    <a:pt x="6040" y="5973"/>
                    <a:pt x="6034" y="5973"/>
                  </a:cubicBezTo>
                  <a:lnTo>
                    <a:pt x="5970" y="5973"/>
                  </a:lnTo>
                  <a:cubicBezTo>
                    <a:pt x="5964" y="5973"/>
                    <a:pt x="5960" y="5968"/>
                    <a:pt x="5960" y="5962"/>
                  </a:cubicBezTo>
                  <a:cubicBezTo>
                    <a:pt x="5960" y="5957"/>
                    <a:pt x="5964" y="5952"/>
                    <a:pt x="5970" y="5952"/>
                  </a:cubicBezTo>
                  <a:close/>
                  <a:moveTo>
                    <a:pt x="6098" y="5952"/>
                  </a:moveTo>
                  <a:lnTo>
                    <a:pt x="6162" y="5952"/>
                  </a:lnTo>
                  <a:cubicBezTo>
                    <a:pt x="6168" y="5952"/>
                    <a:pt x="6173" y="5957"/>
                    <a:pt x="6173" y="5962"/>
                  </a:cubicBezTo>
                  <a:cubicBezTo>
                    <a:pt x="6173" y="5968"/>
                    <a:pt x="6168" y="5973"/>
                    <a:pt x="6162" y="5973"/>
                  </a:cubicBezTo>
                  <a:lnTo>
                    <a:pt x="6098" y="5973"/>
                  </a:lnTo>
                  <a:cubicBezTo>
                    <a:pt x="6092" y="5973"/>
                    <a:pt x="6088" y="5968"/>
                    <a:pt x="6088" y="5962"/>
                  </a:cubicBezTo>
                  <a:cubicBezTo>
                    <a:pt x="6088" y="5957"/>
                    <a:pt x="6092" y="5952"/>
                    <a:pt x="6098" y="5952"/>
                  </a:cubicBezTo>
                  <a:close/>
                  <a:moveTo>
                    <a:pt x="6226" y="5952"/>
                  </a:moveTo>
                  <a:lnTo>
                    <a:pt x="6290" y="5952"/>
                  </a:lnTo>
                  <a:cubicBezTo>
                    <a:pt x="6296" y="5952"/>
                    <a:pt x="6301" y="5957"/>
                    <a:pt x="6301" y="5962"/>
                  </a:cubicBezTo>
                  <a:cubicBezTo>
                    <a:pt x="6301" y="5968"/>
                    <a:pt x="6296" y="5973"/>
                    <a:pt x="6290" y="5973"/>
                  </a:cubicBezTo>
                  <a:lnTo>
                    <a:pt x="6226" y="5973"/>
                  </a:lnTo>
                  <a:cubicBezTo>
                    <a:pt x="6220" y="5973"/>
                    <a:pt x="6216" y="5968"/>
                    <a:pt x="6216" y="5962"/>
                  </a:cubicBezTo>
                  <a:cubicBezTo>
                    <a:pt x="6216" y="5957"/>
                    <a:pt x="6220" y="5952"/>
                    <a:pt x="6226" y="5952"/>
                  </a:cubicBezTo>
                  <a:close/>
                  <a:moveTo>
                    <a:pt x="6354" y="5952"/>
                  </a:moveTo>
                  <a:lnTo>
                    <a:pt x="6418" y="5952"/>
                  </a:lnTo>
                  <a:cubicBezTo>
                    <a:pt x="6424" y="5952"/>
                    <a:pt x="6429" y="5957"/>
                    <a:pt x="6429" y="5962"/>
                  </a:cubicBezTo>
                  <a:cubicBezTo>
                    <a:pt x="6429" y="5968"/>
                    <a:pt x="6424" y="5973"/>
                    <a:pt x="6418" y="5973"/>
                  </a:cubicBezTo>
                  <a:lnTo>
                    <a:pt x="6354" y="5973"/>
                  </a:lnTo>
                  <a:cubicBezTo>
                    <a:pt x="6348" y="5973"/>
                    <a:pt x="6344" y="5968"/>
                    <a:pt x="6344" y="5962"/>
                  </a:cubicBezTo>
                  <a:cubicBezTo>
                    <a:pt x="6344" y="5957"/>
                    <a:pt x="6348" y="5952"/>
                    <a:pt x="6354" y="5952"/>
                  </a:cubicBezTo>
                  <a:close/>
                  <a:moveTo>
                    <a:pt x="6482" y="5952"/>
                  </a:moveTo>
                  <a:lnTo>
                    <a:pt x="6546" y="5952"/>
                  </a:lnTo>
                  <a:cubicBezTo>
                    <a:pt x="6552" y="5952"/>
                    <a:pt x="6557" y="5957"/>
                    <a:pt x="6557" y="5962"/>
                  </a:cubicBezTo>
                  <a:cubicBezTo>
                    <a:pt x="6557" y="5968"/>
                    <a:pt x="6552" y="5973"/>
                    <a:pt x="6546" y="5973"/>
                  </a:cubicBezTo>
                  <a:lnTo>
                    <a:pt x="6482" y="5973"/>
                  </a:lnTo>
                  <a:cubicBezTo>
                    <a:pt x="6476" y="5973"/>
                    <a:pt x="6472" y="5968"/>
                    <a:pt x="6472" y="5962"/>
                  </a:cubicBezTo>
                  <a:cubicBezTo>
                    <a:pt x="6472" y="5957"/>
                    <a:pt x="6476" y="5952"/>
                    <a:pt x="6482" y="5952"/>
                  </a:cubicBezTo>
                  <a:close/>
                  <a:moveTo>
                    <a:pt x="6610" y="5952"/>
                  </a:moveTo>
                  <a:lnTo>
                    <a:pt x="6674" y="5952"/>
                  </a:lnTo>
                  <a:cubicBezTo>
                    <a:pt x="6680" y="5952"/>
                    <a:pt x="6685" y="5957"/>
                    <a:pt x="6685" y="5962"/>
                  </a:cubicBezTo>
                  <a:cubicBezTo>
                    <a:pt x="6685" y="5968"/>
                    <a:pt x="6680" y="5973"/>
                    <a:pt x="6674" y="5973"/>
                  </a:cubicBezTo>
                  <a:lnTo>
                    <a:pt x="6610" y="5973"/>
                  </a:lnTo>
                  <a:cubicBezTo>
                    <a:pt x="6604" y="5973"/>
                    <a:pt x="6600" y="5968"/>
                    <a:pt x="6600" y="5962"/>
                  </a:cubicBezTo>
                  <a:cubicBezTo>
                    <a:pt x="6600" y="5957"/>
                    <a:pt x="6604" y="5952"/>
                    <a:pt x="6610" y="5952"/>
                  </a:cubicBezTo>
                  <a:close/>
                  <a:moveTo>
                    <a:pt x="6738" y="5952"/>
                  </a:moveTo>
                  <a:lnTo>
                    <a:pt x="6802" y="5952"/>
                  </a:lnTo>
                  <a:cubicBezTo>
                    <a:pt x="6808" y="5952"/>
                    <a:pt x="6813" y="5957"/>
                    <a:pt x="6813" y="5962"/>
                  </a:cubicBezTo>
                  <a:cubicBezTo>
                    <a:pt x="6813" y="5968"/>
                    <a:pt x="6808" y="5973"/>
                    <a:pt x="6802" y="5973"/>
                  </a:cubicBezTo>
                  <a:lnTo>
                    <a:pt x="6738" y="5973"/>
                  </a:lnTo>
                  <a:cubicBezTo>
                    <a:pt x="6732" y="5973"/>
                    <a:pt x="6728" y="5968"/>
                    <a:pt x="6728" y="5962"/>
                  </a:cubicBezTo>
                  <a:cubicBezTo>
                    <a:pt x="6728" y="5957"/>
                    <a:pt x="6732" y="5952"/>
                    <a:pt x="6738" y="5952"/>
                  </a:cubicBezTo>
                  <a:close/>
                  <a:moveTo>
                    <a:pt x="6866" y="5952"/>
                  </a:moveTo>
                  <a:lnTo>
                    <a:pt x="6930" y="5952"/>
                  </a:lnTo>
                  <a:cubicBezTo>
                    <a:pt x="6936" y="5952"/>
                    <a:pt x="6941" y="5957"/>
                    <a:pt x="6941" y="5962"/>
                  </a:cubicBezTo>
                  <a:cubicBezTo>
                    <a:pt x="6941" y="5968"/>
                    <a:pt x="6936" y="5973"/>
                    <a:pt x="6930" y="5973"/>
                  </a:cubicBezTo>
                  <a:lnTo>
                    <a:pt x="6866" y="5973"/>
                  </a:lnTo>
                  <a:cubicBezTo>
                    <a:pt x="6860" y="5973"/>
                    <a:pt x="6856" y="5968"/>
                    <a:pt x="6856" y="5962"/>
                  </a:cubicBezTo>
                  <a:cubicBezTo>
                    <a:pt x="6856" y="5957"/>
                    <a:pt x="6860" y="5952"/>
                    <a:pt x="6866" y="5952"/>
                  </a:cubicBezTo>
                  <a:close/>
                  <a:moveTo>
                    <a:pt x="6994" y="5952"/>
                  </a:moveTo>
                  <a:lnTo>
                    <a:pt x="7058" y="5952"/>
                  </a:lnTo>
                  <a:cubicBezTo>
                    <a:pt x="7064" y="5952"/>
                    <a:pt x="7069" y="5957"/>
                    <a:pt x="7069" y="5962"/>
                  </a:cubicBezTo>
                  <a:cubicBezTo>
                    <a:pt x="7069" y="5968"/>
                    <a:pt x="7064" y="5973"/>
                    <a:pt x="7058" y="5973"/>
                  </a:cubicBezTo>
                  <a:lnTo>
                    <a:pt x="6994" y="5973"/>
                  </a:lnTo>
                  <a:cubicBezTo>
                    <a:pt x="6988" y="5973"/>
                    <a:pt x="6984" y="5968"/>
                    <a:pt x="6984" y="5962"/>
                  </a:cubicBezTo>
                  <a:cubicBezTo>
                    <a:pt x="6984" y="5957"/>
                    <a:pt x="6988" y="5952"/>
                    <a:pt x="6994" y="5952"/>
                  </a:cubicBezTo>
                  <a:close/>
                  <a:moveTo>
                    <a:pt x="7122" y="5952"/>
                  </a:moveTo>
                  <a:lnTo>
                    <a:pt x="7186" y="5952"/>
                  </a:lnTo>
                  <a:cubicBezTo>
                    <a:pt x="7192" y="5952"/>
                    <a:pt x="7197" y="5957"/>
                    <a:pt x="7197" y="5962"/>
                  </a:cubicBezTo>
                  <a:cubicBezTo>
                    <a:pt x="7197" y="5968"/>
                    <a:pt x="7192" y="5973"/>
                    <a:pt x="7186" y="5973"/>
                  </a:cubicBezTo>
                  <a:lnTo>
                    <a:pt x="7122" y="5973"/>
                  </a:lnTo>
                  <a:cubicBezTo>
                    <a:pt x="7116" y="5973"/>
                    <a:pt x="7112" y="5968"/>
                    <a:pt x="7112" y="5962"/>
                  </a:cubicBezTo>
                  <a:cubicBezTo>
                    <a:pt x="7112" y="5957"/>
                    <a:pt x="7116" y="5952"/>
                    <a:pt x="7122" y="5952"/>
                  </a:cubicBezTo>
                  <a:close/>
                  <a:moveTo>
                    <a:pt x="7250" y="5952"/>
                  </a:moveTo>
                  <a:lnTo>
                    <a:pt x="7314" y="5952"/>
                  </a:lnTo>
                  <a:cubicBezTo>
                    <a:pt x="7320" y="5952"/>
                    <a:pt x="7325" y="5957"/>
                    <a:pt x="7325" y="5962"/>
                  </a:cubicBezTo>
                  <a:cubicBezTo>
                    <a:pt x="7325" y="5968"/>
                    <a:pt x="7320" y="5973"/>
                    <a:pt x="7314" y="5973"/>
                  </a:cubicBezTo>
                  <a:lnTo>
                    <a:pt x="7250" y="5973"/>
                  </a:lnTo>
                  <a:cubicBezTo>
                    <a:pt x="7244" y="5973"/>
                    <a:pt x="7240" y="5968"/>
                    <a:pt x="7240" y="5962"/>
                  </a:cubicBezTo>
                  <a:cubicBezTo>
                    <a:pt x="7240" y="5957"/>
                    <a:pt x="7244" y="5952"/>
                    <a:pt x="7250" y="5952"/>
                  </a:cubicBezTo>
                  <a:close/>
                  <a:moveTo>
                    <a:pt x="7378" y="5952"/>
                  </a:moveTo>
                  <a:lnTo>
                    <a:pt x="7442" y="5952"/>
                  </a:lnTo>
                  <a:cubicBezTo>
                    <a:pt x="7448" y="5952"/>
                    <a:pt x="7453" y="5957"/>
                    <a:pt x="7453" y="5962"/>
                  </a:cubicBezTo>
                  <a:cubicBezTo>
                    <a:pt x="7453" y="5968"/>
                    <a:pt x="7448" y="5973"/>
                    <a:pt x="7442" y="5973"/>
                  </a:cubicBezTo>
                  <a:lnTo>
                    <a:pt x="7378" y="5973"/>
                  </a:lnTo>
                  <a:cubicBezTo>
                    <a:pt x="7372" y="5973"/>
                    <a:pt x="7368" y="5968"/>
                    <a:pt x="7368" y="5962"/>
                  </a:cubicBezTo>
                  <a:cubicBezTo>
                    <a:pt x="7368" y="5957"/>
                    <a:pt x="7372" y="5952"/>
                    <a:pt x="7378" y="5952"/>
                  </a:cubicBezTo>
                  <a:close/>
                  <a:moveTo>
                    <a:pt x="7506" y="5952"/>
                  </a:moveTo>
                  <a:lnTo>
                    <a:pt x="7570" y="5952"/>
                  </a:lnTo>
                  <a:cubicBezTo>
                    <a:pt x="7576" y="5952"/>
                    <a:pt x="7581" y="5957"/>
                    <a:pt x="7581" y="5962"/>
                  </a:cubicBezTo>
                  <a:cubicBezTo>
                    <a:pt x="7581" y="5968"/>
                    <a:pt x="7576" y="5973"/>
                    <a:pt x="7570" y="5973"/>
                  </a:cubicBezTo>
                  <a:lnTo>
                    <a:pt x="7506" y="5973"/>
                  </a:lnTo>
                  <a:cubicBezTo>
                    <a:pt x="7500" y="5973"/>
                    <a:pt x="7496" y="5968"/>
                    <a:pt x="7496" y="5962"/>
                  </a:cubicBezTo>
                  <a:cubicBezTo>
                    <a:pt x="7496" y="5957"/>
                    <a:pt x="7500" y="5952"/>
                    <a:pt x="7506" y="5952"/>
                  </a:cubicBezTo>
                  <a:close/>
                  <a:moveTo>
                    <a:pt x="7634" y="5952"/>
                  </a:moveTo>
                  <a:lnTo>
                    <a:pt x="7698" y="5952"/>
                  </a:lnTo>
                  <a:cubicBezTo>
                    <a:pt x="7704" y="5952"/>
                    <a:pt x="7709" y="5957"/>
                    <a:pt x="7709" y="5962"/>
                  </a:cubicBezTo>
                  <a:cubicBezTo>
                    <a:pt x="7709" y="5968"/>
                    <a:pt x="7704" y="5973"/>
                    <a:pt x="7698" y="5973"/>
                  </a:cubicBezTo>
                  <a:lnTo>
                    <a:pt x="7634" y="5973"/>
                  </a:lnTo>
                  <a:cubicBezTo>
                    <a:pt x="7628" y="5973"/>
                    <a:pt x="7624" y="5968"/>
                    <a:pt x="7624" y="5962"/>
                  </a:cubicBezTo>
                  <a:cubicBezTo>
                    <a:pt x="7624" y="5957"/>
                    <a:pt x="7628" y="5952"/>
                    <a:pt x="7634" y="5952"/>
                  </a:cubicBezTo>
                  <a:close/>
                  <a:moveTo>
                    <a:pt x="7762" y="5952"/>
                  </a:moveTo>
                  <a:lnTo>
                    <a:pt x="7826" y="5952"/>
                  </a:lnTo>
                  <a:cubicBezTo>
                    <a:pt x="7832" y="5952"/>
                    <a:pt x="7837" y="5957"/>
                    <a:pt x="7837" y="5962"/>
                  </a:cubicBezTo>
                  <a:cubicBezTo>
                    <a:pt x="7837" y="5968"/>
                    <a:pt x="7832" y="5973"/>
                    <a:pt x="7826" y="5973"/>
                  </a:cubicBezTo>
                  <a:lnTo>
                    <a:pt x="7762" y="5973"/>
                  </a:lnTo>
                  <a:cubicBezTo>
                    <a:pt x="7756" y="5973"/>
                    <a:pt x="7752" y="5968"/>
                    <a:pt x="7752" y="5962"/>
                  </a:cubicBezTo>
                  <a:cubicBezTo>
                    <a:pt x="7752" y="5957"/>
                    <a:pt x="7756" y="5952"/>
                    <a:pt x="7762" y="5952"/>
                  </a:cubicBezTo>
                  <a:close/>
                  <a:moveTo>
                    <a:pt x="7890" y="5952"/>
                  </a:moveTo>
                  <a:lnTo>
                    <a:pt x="7954" y="5952"/>
                  </a:lnTo>
                  <a:cubicBezTo>
                    <a:pt x="7960" y="5952"/>
                    <a:pt x="7965" y="5957"/>
                    <a:pt x="7965" y="5962"/>
                  </a:cubicBezTo>
                  <a:cubicBezTo>
                    <a:pt x="7965" y="5968"/>
                    <a:pt x="7960" y="5973"/>
                    <a:pt x="7954" y="5973"/>
                  </a:cubicBezTo>
                  <a:lnTo>
                    <a:pt x="7890" y="5973"/>
                  </a:lnTo>
                  <a:cubicBezTo>
                    <a:pt x="7884" y="5973"/>
                    <a:pt x="7880" y="5968"/>
                    <a:pt x="7880" y="5962"/>
                  </a:cubicBezTo>
                  <a:cubicBezTo>
                    <a:pt x="7880" y="5957"/>
                    <a:pt x="7884" y="5952"/>
                    <a:pt x="7890" y="5952"/>
                  </a:cubicBezTo>
                  <a:close/>
                  <a:moveTo>
                    <a:pt x="8018" y="5952"/>
                  </a:moveTo>
                  <a:lnTo>
                    <a:pt x="8082" y="5952"/>
                  </a:lnTo>
                  <a:cubicBezTo>
                    <a:pt x="8088" y="5952"/>
                    <a:pt x="8093" y="5957"/>
                    <a:pt x="8093" y="5962"/>
                  </a:cubicBezTo>
                  <a:cubicBezTo>
                    <a:pt x="8093" y="5968"/>
                    <a:pt x="8088" y="5973"/>
                    <a:pt x="8082" y="5973"/>
                  </a:cubicBezTo>
                  <a:lnTo>
                    <a:pt x="8018" y="5973"/>
                  </a:lnTo>
                  <a:cubicBezTo>
                    <a:pt x="8012" y="5973"/>
                    <a:pt x="8008" y="5968"/>
                    <a:pt x="8008" y="5962"/>
                  </a:cubicBezTo>
                  <a:cubicBezTo>
                    <a:pt x="8008" y="5957"/>
                    <a:pt x="8012" y="5952"/>
                    <a:pt x="8018" y="5952"/>
                  </a:cubicBezTo>
                  <a:close/>
                  <a:moveTo>
                    <a:pt x="8146" y="5952"/>
                  </a:moveTo>
                  <a:lnTo>
                    <a:pt x="8210" y="5952"/>
                  </a:lnTo>
                  <a:cubicBezTo>
                    <a:pt x="8216" y="5952"/>
                    <a:pt x="8221" y="5957"/>
                    <a:pt x="8221" y="5962"/>
                  </a:cubicBezTo>
                  <a:cubicBezTo>
                    <a:pt x="8221" y="5968"/>
                    <a:pt x="8216" y="5973"/>
                    <a:pt x="8210" y="5973"/>
                  </a:cubicBezTo>
                  <a:lnTo>
                    <a:pt x="8146" y="5973"/>
                  </a:lnTo>
                  <a:cubicBezTo>
                    <a:pt x="8140" y="5973"/>
                    <a:pt x="8136" y="5968"/>
                    <a:pt x="8136" y="5962"/>
                  </a:cubicBezTo>
                  <a:cubicBezTo>
                    <a:pt x="8136" y="5957"/>
                    <a:pt x="8140" y="5952"/>
                    <a:pt x="8146" y="5952"/>
                  </a:cubicBezTo>
                  <a:close/>
                  <a:moveTo>
                    <a:pt x="8274" y="5952"/>
                  </a:moveTo>
                  <a:lnTo>
                    <a:pt x="8338" y="5952"/>
                  </a:lnTo>
                  <a:cubicBezTo>
                    <a:pt x="8344" y="5952"/>
                    <a:pt x="8349" y="5957"/>
                    <a:pt x="8349" y="5962"/>
                  </a:cubicBezTo>
                  <a:cubicBezTo>
                    <a:pt x="8349" y="5968"/>
                    <a:pt x="8344" y="5973"/>
                    <a:pt x="8338" y="5973"/>
                  </a:cubicBezTo>
                  <a:lnTo>
                    <a:pt x="8274" y="5973"/>
                  </a:lnTo>
                  <a:cubicBezTo>
                    <a:pt x="8268" y="5973"/>
                    <a:pt x="8264" y="5968"/>
                    <a:pt x="8264" y="5962"/>
                  </a:cubicBezTo>
                  <a:cubicBezTo>
                    <a:pt x="8264" y="5957"/>
                    <a:pt x="8268" y="5952"/>
                    <a:pt x="8274" y="5952"/>
                  </a:cubicBezTo>
                  <a:close/>
                  <a:moveTo>
                    <a:pt x="8402" y="5952"/>
                  </a:moveTo>
                  <a:lnTo>
                    <a:pt x="8466" y="5952"/>
                  </a:lnTo>
                  <a:cubicBezTo>
                    <a:pt x="8472" y="5952"/>
                    <a:pt x="8477" y="5957"/>
                    <a:pt x="8477" y="5962"/>
                  </a:cubicBezTo>
                  <a:cubicBezTo>
                    <a:pt x="8477" y="5968"/>
                    <a:pt x="8472" y="5973"/>
                    <a:pt x="8466" y="5973"/>
                  </a:cubicBezTo>
                  <a:lnTo>
                    <a:pt x="8402" y="5973"/>
                  </a:lnTo>
                  <a:cubicBezTo>
                    <a:pt x="8396" y="5973"/>
                    <a:pt x="8392" y="5968"/>
                    <a:pt x="8392" y="5962"/>
                  </a:cubicBezTo>
                  <a:cubicBezTo>
                    <a:pt x="8392" y="5957"/>
                    <a:pt x="8396" y="5952"/>
                    <a:pt x="8402" y="5952"/>
                  </a:cubicBezTo>
                  <a:close/>
                  <a:moveTo>
                    <a:pt x="8530" y="5952"/>
                  </a:moveTo>
                  <a:lnTo>
                    <a:pt x="8594" y="5952"/>
                  </a:lnTo>
                  <a:cubicBezTo>
                    <a:pt x="8600" y="5952"/>
                    <a:pt x="8605" y="5957"/>
                    <a:pt x="8605" y="5962"/>
                  </a:cubicBezTo>
                  <a:cubicBezTo>
                    <a:pt x="8605" y="5968"/>
                    <a:pt x="8600" y="5973"/>
                    <a:pt x="8594" y="5973"/>
                  </a:cubicBezTo>
                  <a:lnTo>
                    <a:pt x="8530" y="5973"/>
                  </a:lnTo>
                  <a:cubicBezTo>
                    <a:pt x="8524" y="5973"/>
                    <a:pt x="8520" y="5968"/>
                    <a:pt x="8520" y="5962"/>
                  </a:cubicBezTo>
                  <a:cubicBezTo>
                    <a:pt x="8520" y="5957"/>
                    <a:pt x="8524" y="5952"/>
                    <a:pt x="8530" y="5952"/>
                  </a:cubicBezTo>
                  <a:close/>
                  <a:moveTo>
                    <a:pt x="8658" y="5952"/>
                  </a:moveTo>
                  <a:lnTo>
                    <a:pt x="8722" y="5952"/>
                  </a:lnTo>
                  <a:cubicBezTo>
                    <a:pt x="8728" y="5952"/>
                    <a:pt x="8733" y="5957"/>
                    <a:pt x="8733" y="5962"/>
                  </a:cubicBezTo>
                  <a:cubicBezTo>
                    <a:pt x="8733" y="5968"/>
                    <a:pt x="8728" y="5973"/>
                    <a:pt x="8722" y="5973"/>
                  </a:cubicBezTo>
                  <a:lnTo>
                    <a:pt x="8658" y="5973"/>
                  </a:lnTo>
                  <a:cubicBezTo>
                    <a:pt x="8652" y="5973"/>
                    <a:pt x="8648" y="5968"/>
                    <a:pt x="8648" y="5962"/>
                  </a:cubicBezTo>
                  <a:cubicBezTo>
                    <a:pt x="8648" y="5957"/>
                    <a:pt x="8652" y="5952"/>
                    <a:pt x="8658" y="5952"/>
                  </a:cubicBezTo>
                  <a:close/>
                  <a:moveTo>
                    <a:pt x="8786" y="5952"/>
                  </a:moveTo>
                  <a:lnTo>
                    <a:pt x="8850" y="5952"/>
                  </a:lnTo>
                  <a:cubicBezTo>
                    <a:pt x="8856" y="5952"/>
                    <a:pt x="8861" y="5957"/>
                    <a:pt x="8861" y="5962"/>
                  </a:cubicBezTo>
                  <a:cubicBezTo>
                    <a:pt x="8861" y="5968"/>
                    <a:pt x="8856" y="5973"/>
                    <a:pt x="8850" y="5973"/>
                  </a:cubicBezTo>
                  <a:lnTo>
                    <a:pt x="8786" y="5973"/>
                  </a:lnTo>
                  <a:cubicBezTo>
                    <a:pt x="8780" y="5973"/>
                    <a:pt x="8776" y="5968"/>
                    <a:pt x="8776" y="5962"/>
                  </a:cubicBezTo>
                  <a:cubicBezTo>
                    <a:pt x="8776" y="5957"/>
                    <a:pt x="8780" y="5952"/>
                    <a:pt x="8786" y="5952"/>
                  </a:cubicBezTo>
                  <a:close/>
                  <a:moveTo>
                    <a:pt x="8914" y="5952"/>
                  </a:moveTo>
                  <a:lnTo>
                    <a:pt x="8978" y="5952"/>
                  </a:lnTo>
                  <a:cubicBezTo>
                    <a:pt x="8984" y="5952"/>
                    <a:pt x="8989" y="5957"/>
                    <a:pt x="8989" y="5962"/>
                  </a:cubicBezTo>
                  <a:cubicBezTo>
                    <a:pt x="8989" y="5968"/>
                    <a:pt x="8984" y="5973"/>
                    <a:pt x="8978" y="5973"/>
                  </a:cubicBezTo>
                  <a:lnTo>
                    <a:pt x="8914" y="5973"/>
                  </a:lnTo>
                  <a:cubicBezTo>
                    <a:pt x="8908" y="5973"/>
                    <a:pt x="8904" y="5968"/>
                    <a:pt x="8904" y="5962"/>
                  </a:cubicBezTo>
                  <a:cubicBezTo>
                    <a:pt x="8904" y="5957"/>
                    <a:pt x="8908" y="5952"/>
                    <a:pt x="8914" y="5952"/>
                  </a:cubicBezTo>
                  <a:close/>
                  <a:moveTo>
                    <a:pt x="9042" y="5952"/>
                  </a:moveTo>
                  <a:lnTo>
                    <a:pt x="9106" y="5952"/>
                  </a:lnTo>
                  <a:cubicBezTo>
                    <a:pt x="9112" y="5952"/>
                    <a:pt x="9117" y="5957"/>
                    <a:pt x="9117" y="5962"/>
                  </a:cubicBezTo>
                  <a:cubicBezTo>
                    <a:pt x="9117" y="5968"/>
                    <a:pt x="9112" y="5973"/>
                    <a:pt x="9106" y="5973"/>
                  </a:cubicBezTo>
                  <a:lnTo>
                    <a:pt x="9042" y="5973"/>
                  </a:lnTo>
                  <a:cubicBezTo>
                    <a:pt x="9036" y="5973"/>
                    <a:pt x="9032" y="5968"/>
                    <a:pt x="9032" y="5962"/>
                  </a:cubicBezTo>
                  <a:cubicBezTo>
                    <a:pt x="9032" y="5957"/>
                    <a:pt x="9036" y="5952"/>
                    <a:pt x="9042" y="5952"/>
                  </a:cubicBezTo>
                  <a:close/>
                  <a:moveTo>
                    <a:pt x="9170" y="5952"/>
                  </a:moveTo>
                  <a:lnTo>
                    <a:pt x="9234" y="5952"/>
                  </a:lnTo>
                  <a:cubicBezTo>
                    <a:pt x="9240" y="5952"/>
                    <a:pt x="9245" y="5957"/>
                    <a:pt x="9245" y="5962"/>
                  </a:cubicBezTo>
                  <a:cubicBezTo>
                    <a:pt x="9245" y="5968"/>
                    <a:pt x="9240" y="5973"/>
                    <a:pt x="9234" y="5973"/>
                  </a:cubicBezTo>
                  <a:lnTo>
                    <a:pt x="9170" y="5973"/>
                  </a:lnTo>
                  <a:cubicBezTo>
                    <a:pt x="9164" y="5973"/>
                    <a:pt x="9160" y="5968"/>
                    <a:pt x="9160" y="5962"/>
                  </a:cubicBezTo>
                  <a:cubicBezTo>
                    <a:pt x="9160" y="5957"/>
                    <a:pt x="9164" y="5952"/>
                    <a:pt x="9170" y="5952"/>
                  </a:cubicBezTo>
                  <a:close/>
                  <a:moveTo>
                    <a:pt x="9298" y="5952"/>
                  </a:moveTo>
                  <a:lnTo>
                    <a:pt x="9362" y="5952"/>
                  </a:lnTo>
                  <a:cubicBezTo>
                    <a:pt x="9368" y="5952"/>
                    <a:pt x="9373" y="5957"/>
                    <a:pt x="9373" y="5962"/>
                  </a:cubicBezTo>
                  <a:cubicBezTo>
                    <a:pt x="9373" y="5968"/>
                    <a:pt x="9368" y="5973"/>
                    <a:pt x="9362" y="5973"/>
                  </a:cubicBezTo>
                  <a:lnTo>
                    <a:pt x="9298" y="5973"/>
                  </a:lnTo>
                  <a:cubicBezTo>
                    <a:pt x="9292" y="5973"/>
                    <a:pt x="9288" y="5968"/>
                    <a:pt x="9288" y="5962"/>
                  </a:cubicBezTo>
                  <a:cubicBezTo>
                    <a:pt x="9288" y="5957"/>
                    <a:pt x="9292" y="5952"/>
                    <a:pt x="9298" y="5952"/>
                  </a:cubicBezTo>
                  <a:close/>
                  <a:moveTo>
                    <a:pt x="9426" y="5952"/>
                  </a:moveTo>
                  <a:lnTo>
                    <a:pt x="9490" y="5952"/>
                  </a:lnTo>
                  <a:cubicBezTo>
                    <a:pt x="9496" y="5952"/>
                    <a:pt x="9501" y="5957"/>
                    <a:pt x="9501" y="5962"/>
                  </a:cubicBezTo>
                  <a:cubicBezTo>
                    <a:pt x="9501" y="5968"/>
                    <a:pt x="9496" y="5973"/>
                    <a:pt x="9490" y="5973"/>
                  </a:cubicBezTo>
                  <a:lnTo>
                    <a:pt x="9426" y="5973"/>
                  </a:lnTo>
                  <a:cubicBezTo>
                    <a:pt x="9420" y="5973"/>
                    <a:pt x="9416" y="5968"/>
                    <a:pt x="9416" y="5962"/>
                  </a:cubicBezTo>
                  <a:cubicBezTo>
                    <a:pt x="9416" y="5957"/>
                    <a:pt x="9420" y="5952"/>
                    <a:pt x="9426" y="5952"/>
                  </a:cubicBezTo>
                  <a:close/>
                  <a:moveTo>
                    <a:pt x="9554" y="5952"/>
                  </a:moveTo>
                  <a:lnTo>
                    <a:pt x="9618" y="5952"/>
                  </a:lnTo>
                  <a:cubicBezTo>
                    <a:pt x="9624" y="5952"/>
                    <a:pt x="9629" y="5957"/>
                    <a:pt x="9629" y="5962"/>
                  </a:cubicBezTo>
                  <a:cubicBezTo>
                    <a:pt x="9629" y="5968"/>
                    <a:pt x="9624" y="5973"/>
                    <a:pt x="9618" y="5973"/>
                  </a:cubicBezTo>
                  <a:lnTo>
                    <a:pt x="9554" y="5973"/>
                  </a:lnTo>
                  <a:cubicBezTo>
                    <a:pt x="9548" y="5973"/>
                    <a:pt x="9544" y="5968"/>
                    <a:pt x="9544" y="5962"/>
                  </a:cubicBezTo>
                  <a:cubicBezTo>
                    <a:pt x="9544" y="5957"/>
                    <a:pt x="9548" y="5952"/>
                    <a:pt x="9554" y="5952"/>
                  </a:cubicBezTo>
                  <a:close/>
                  <a:moveTo>
                    <a:pt x="9682" y="5952"/>
                  </a:moveTo>
                  <a:lnTo>
                    <a:pt x="9746" y="5952"/>
                  </a:lnTo>
                  <a:cubicBezTo>
                    <a:pt x="9752" y="5952"/>
                    <a:pt x="9757" y="5957"/>
                    <a:pt x="9757" y="5962"/>
                  </a:cubicBezTo>
                  <a:cubicBezTo>
                    <a:pt x="9757" y="5968"/>
                    <a:pt x="9752" y="5973"/>
                    <a:pt x="9746" y="5973"/>
                  </a:cubicBezTo>
                  <a:lnTo>
                    <a:pt x="9682" y="5973"/>
                  </a:lnTo>
                  <a:cubicBezTo>
                    <a:pt x="9676" y="5973"/>
                    <a:pt x="9672" y="5968"/>
                    <a:pt x="9672" y="5962"/>
                  </a:cubicBezTo>
                  <a:cubicBezTo>
                    <a:pt x="9672" y="5957"/>
                    <a:pt x="9676" y="5952"/>
                    <a:pt x="9682" y="5952"/>
                  </a:cubicBezTo>
                  <a:close/>
                  <a:moveTo>
                    <a:pt x="9810" y="5952"/>
                  </a:moveTo>
                  <a:lnTo>
                    <a:pt x="9874" y="5952"/>
                  </a:lnTo>
                  <a:cubicBezTo>
                    <a:pt x="9880" y="5952"/>
                    <a:pt x="9885" y="5957"/>
                    <a:pt x="9885" y="5962"/>
                  </a:cubicBezTo>
                  <a:cubicBezTo>
                    <a:pt x="9885" y="5968"/>
                    <a:pt x="9880" y="5973"/>
                    <a:pt x="9874" y="5973"/>
                  </a:cubicBezTo>
                  <a:lnTo>
                    <a:pt x="9810" y="5973"/>
                  </a:lnTo>
                  <a:cubicBezTo>
                    <a:pt x="9804" y="5973"/>
                    <a:pt x="9800" y="5968"/>
                    <a:pt x="9800" y="5962"/>
                  </a:cubicBezTo>
                  <a:cubicBezTo>
                    <a:pt x="9800" y="5957"/>
                    <a:pt x="9804" y="5952"/>
                    <a:pt x="9810" y="5952"/>
                  </a:cubicBezTo>
                  <a:close/>
                  <a:moveTo>
                    <a:pt x="9938" y="5952"/>
                  </a:moveTo>
                  <a:lnTo>
                    <a:pt x="10002" y="5952"/>
                  </a:lnTo>
                  <a:cubicBezTo>
                    <a:pt x="10008" y="5952"/>
                    <a:pt x="10013" y="5957"/>
                    <a:pt x="10013" y="5962"/>
                  </a:cubicBezTo>
                  <a:cubicBezTo>
                    <a:pt x="10013" y="5968"/>
                    <a:pt x="10008" y="5973"/>
                    <a:pt x="10002" y="5973"/>
                  </a:cubicBezTo>
                  <a:lnTo>
                    <a:pt x="9938" y="5973"/>
                  </a:lnTo>
                  <a:cubicBezTo>
                    <a:pt x="9932" y="5973"/>
                    <a:pt x="9928" y="5968"/>
                    <a:pt x="9928" y="5962"/>
                  </a:cubicBezTo>
                  <a:cubicBezTo>
                    <a:pt x="9928" y="5957"/>
                    <a:pt x="9932" y="5952"/>
                    <a:pt x="9938" y="5952"/>
                  </a:cubicBezTo>
                  <a:close/>
                  <a:moveTo>
                    <a:pt x="10066" y="5952"/>
                  </a:moveTo>
                  <a:lnTo>
                    <a:pt x="10130" y="5952"/>
                  </a:lnTo>
                  <a:cubicBezTo>
                    <a:pt x="10136" y="5952"/>
                    <a:pt x="10141" y="5957"/>
                    <a:pt x="10141" y="5962"/>
                  </a:cubicBezTo>
                  <a:cubicBezTo>
                    <a:pt x="10141" y="5968"/>
                    <a:pt x="10136" y="5973"/>
                    <a:pt x="10130" y="5973"/>
                  </a:cubicBezTo>
                  <a:lnTo>
                    <a:pt x="10066" y="5973"/>
                  </a:lnTo>
                  <a:cubicBezTo>
                    <a:pt x="10060" y="5973"/>
                    <a:pt x="10056" y="5968"/>
                    <a:pt x="10056" y="5962"/>
                  </a:cubicBezTo>
                  <a:cubicBezTo>
                    <a:pt x="10056" y="5957"/>
                    <a:pt x="10060" y="5952"/>
                    <a:pt x="10066" y="5952"/>
                  </a:cubicBezTo>
                  <a:close/>
                  <a:moveTo>
                    <a:pt x="10194" y="5952"/>
                  </a:moveTo>
                  <a:lnTo>
                    <a:pt x="10258" y="5952"/>
                  </a:lnTo>
                  <a:cubicBezTo>
                    <a:pt x="10264" y="5952"/>
                    <a:pt x="10269" y="5957"/>
                    <a:pt x="10269" y="5962"/>
                  </a:cubicBezTo>
                  <a:cubicBezTo>
                    <a:pt x="10269" y="5968"/>
                    <a:pt x="10264" y="5973"/>
                    <a:pt x="10258" y="5973"/>
                  </a:cubicBezTo>
                  <a:lnTo>
                    <a:pt x="10194" y="5973"/>
                  </a:lnTo>
                  <a:cubicBezTo>
                    <a:pt x="10188" y="5973"/>
                    <a:pt x="10184" y="5968"/>
                    <a:pt x="10184" y="5962"/>
                  </a:cubicBezTo>
                  <a:cubicBezTo>
                    <a:pt x="10184" y="5957"/>
                    <a:pt x="10188" y="5952"/>
                    <a:pt x="10194" y="5952"/>
                  </a:cubicBezTo>
                  <a:close/>
                  <a:moveTo>
                    <a:pt x="10322" y="5952"/>
                  </a:moveTo>
                  <a:lnTo>
                    <a:pt x="10386" y="5952"/>
                  </a:lnTo>
                  <a:cubicBezTo>
                    <a:pt x="10392" y="5952"/>
                    <a:pt x="10397" y="5957"/>
                    <a:pt x="10397" y="5962"/>
                  </a:cubicBezTo>
                  <a:cubicBezTo>
                    <a:pt x="10397" y="5968"/>
                    <a:pt x="10392" y="5973"/>
                    <a:pt x="10386" y="5973"/>
                  </a:cubicBezTo>
                  <a:lnTo>
                    <a:pt x="10322" y="5973"/>
                  </a:lnTo>
                  <a:cubicBezTo>
                    <a:pt x="10316" y="5973"/>
                    <a:pt x="10312" y="5968"/>
                    <a:pt x="10312" y="5962"/>
                  </a:cubicBezTo>
                  <a:cubicBezTo>
                    <a:pt x="10312" y="5957"/>
                    <a:pt x="10316" y="5952"/>
                    <a:pt x="10322" y="5952"/>
                  </a:cubicBezTo>
                  <a:close/>
                  <a:moveTo>
                    <a:pt x="10450" y="5952"/>
                  </a:moveTo>
                  <a:lnTo>
                    <a:pt x="10514" y="5952"/>
                  </a:lnTo>
                  <a:cubicBezTo>
                    <a:pt x="10520" y="5952"/>
                    <a:pt x="10525" y="5957"/>
                    <a:pt x="10525" y="5962"/>
                  </a:cubicBezTo>
                  <a:cubicBezTo>
                    <a:pt x="10525" y="5968"/>
                    <a:pt x="10520" y="5973"/>
                    <a:pt x="10514" y="5973"/>
                  </a:cubicBezTo>
                  <a:lnTo>
                    <a:pt x="10450" y="5973"/>
                  </a:lnTo>
                  <a:cubicBezTo>
                    <a:pt x="10444" y="5973"/>
                    <a:pt x="10440" y="5968"/>
                    <a:pt x="10440" y="5962"/>
                  </a:cubicBezTo>
                  <a:cubicBezTo>
                    <a:pt x="10440" y="5957"/>
                    <a:pt x="10444" y="5952"/>
                    <a:pt x="10450" y="5952"/>
                  </a:cubicBezTo>
                  <a:close/>
                  <a:moveTo>
                    <a:pt x="10578" y="5952"/>
                  </a:moveTo>
                  <a:lnTo>
                    <a:pt x="10642" y="5952"/>
                  </a:lnTo>
                  <a:cubicBezTo>
                    <a:pt x="10648" y="5952"/>
                    <a:pt x="10653" y="5957"/>
                    <a:pt x="10653" y="5962"/>
                  </a:cubicBezTo>
                  <a:cubicBezTo>
                    <a:pt x="10653" y="5968"/>
                    <a:pt x="10648" y="5973"/>
                    <a:pt x="10642" y="5973"/>
                  </a:cubicBezTo>
                  <a:lnTo>
                    <a:pt x="10578" y="5973"/>
                  </a:lnTo>
                  <a:cubicBezTo>
                    <a:pt x="10572" y="5973"/>
                    <a:pt x="10568" y="5968"/>
                    <a:pt x="10568" y="5962"/>
                  </a:cubicBezTo>
                  <a:cubicBezTo>
                    <a:pt x="10568" y="5957"/>
                    <a:pt x="10572" y="5952"/>
                    <a:pt x="10578" y="5952"/>
                  </a:cubicBezTo>
                  <a:close/>
                  <a:moveTo>
                    <a:pt x="10706" y="5952"/>
                  </a:moveTo>
                  <a:lnTo>
                    <a:pt x="10770" y="5952"/>
                  </a:lnTo>
                  <a:cubicBezTo>
                    <a:pt x="10776" y="5952"/>
                    <a:pt x="10781" y="5957"/>
                    <a:pt x="10781" y="5962"/>
                  </a:cubicBezTo>
                  <a:cubicBezTo>
                    <a:pt x="10781" y="5968"/>
                    <a:pt x="10776" y="5973"/>
                    <a:pt x="10770" y="5973"/>
                  </a:cubicBezTo>
                  <a:lnTo>
                    <a:pt x="10706" y="5973"/>
                  </a:lnTo>
                  <a:cubicBezTo>
                    <a:pt x="10700" y="5973"/>
                    <a:pt x="10696" y="5968"/>
                    <a:pt x="10696" y="5962"/>
                  </a:cubicBezTo>
                  <a:cubicBezTo>
                    <a:pt x="10696" y="5957"/>
                    <a:pt x="10700" y="5952"/>
                    <a:pt x="10706" y="5952"/>
                  </a:cubicBezTo>
                  <a:close/>
                  <a:moveTo>
                    <a:pt x="10834" y="5952"/>
                  </a:moveTo>
                  <a:lnTo>
                    <a:pt x="10898" y="5952"/>
                  </a:lnTo>
                  <a:cubicBezTo>
                    <a:pt x="10904" y="5952"/>
                    <a:pt x="10909" y="5957"/>
                    <a:pt x="10909" y="5962"/>
                  </a:cubicBezTo>
                  <a:cubicBezTo>
                    <a:pt x="10909" y="5968"/>
                    <a:pt x="10904" y="5973"/>
                    <a:pt x="10898" y="5973"/>
                  </a:cubicBezTo>
                  <a:lnTo>
                    <a:pt x="10834" y="5973"/>
                  </a:lnTo>
                  <a:cubicBezTo>
                    <a:pt x="10828" y="5973"/>
                    <a:pt x="10824" y="5968"/>
                    <a:pt x="10824" y="5962"/>
                  </a:cubicBezTo>
                  <a:cubicBezTo>
                    <a:pt x="10824" y="5957"/>
                    <a:pt x="10828" y="5952"/>
                    <a:pt x="10834" y="5952"/>
                  </a:cubicBezTo>
                  <a:close/>
                  <a:moveTo>
                    <a:pt x="10962" y="5952"/>
                  </a:moveTo>
                  <a:lnTo>
                    <a:pt x="11026" y="5952"/>
                  </a:lnTo>
                  <a:cubicBezTo>
                    <a:pt x="11032" y="5952"/>
                    <a:pt x="11037" y="5957"/>
                    <a:pt x="11037" y="5962"/>
                  </a:cubicBezTo>
                  <a:cubicBezTo>
                    <a:pt x="11037" y="5968"/>
                    <a:pt x="11032" y="5973"/>
                    <a:pt x="11026" y="5973"/>
                  </a:cubicBezTo>
                  <a:lnTo>
                    <a:pt x="10962" y="5973"/>
                  </a:lnTo>
                  <a:cubicBezTo>
                    <a:pt x="10956" y="5973"/>
                    <a:pt x="10952" y="5968"/>
                    <a:pt x="10952" y="5962"/>
                  </a:cubicBezTo>
                  <a:cubicBezTo>
                    <a:pt x="10952" y="5957"/>
                    <a:pt x="10956" y="5952"/>
                    <a:pt x="10962" y="5952"/>
                  </a:cubicBezTo>
                  <a:close/>
                  <a:moveTo>
                    <a:pt x="11090" y="5952"/>
                  </a:moveTo>
                  <a:lnTo>
                    <a:pt x="11154" y="5952"/>
                  </a:lnTo>
                  <a:cubicBezTo>
                    <a:pt x="11160" y="5952"/>
                    <a:pt x="11165" y="5957"/>
                    <a:pt x="11165" y="5962"/>
                  </a:cubicBezTo>
                  <a:cubicBezTo>
                    <a:pt x="11165" y="5968"/>
                    <a:pt x="11160" y="5973"/>
                    <a:pt x="11154" y="5973"/>
                  </a:cubicBezTo>
                  <a:lnTo>
                    <a:pt x="11090" y="5973"/>
                  </a:lnTo>
                  <a:cubicBezTo>
                    <a:pt x="11084" y="5973"/>
                    <a:pt x="11080" y="5968"/>
                    <a:pt x="11080" y="5962"/>
                  </a:cubicBezTo>
                  <a:cubicBezTo>
                    <a:pt x="11080" y="5957"/>
                    <a:pt x="11084" y="5952"/>
                    <a:pt x="11090" y="5952"/>
                  </a:cubicBezTo>
                  <a:close/>
                  <a:moveTo>
                    <a:pt x="11218" y="5952"/>
                  </a:moveTo>
                  <a:lnTo>
                    <a:pt x="11282" y="5952"/>
                  </a:lnTo>
                  <a:cubicBezTo>
                    <a:pt x="11288" y="5952"/>
                    <a:pt x="11293" y="5957"/>
                    <a:pt x="11293" y="5962"/>
                  </a:cubicBezTo>
                  <a:cubicBezTo>
                    <a:pt x="11293" y="5968"/>
                    <a:pt x="11288" y="5973"/>
                    <a:pt x="11282" y="5973"/>
                  </a:cubicBezTo>
                  <a:lnTo>
                    <a:pt x="11218" y="5973"/>
                  </a:lnTo>
                  <a:cubicBezTo>
                    <a:pt x="11212" y="5973"/>
                    <a:pt x="11208" y="5968"/>
                    <a:pt x="11208" y="5962"/>
                  </a:cubicBezTo>
                  <a:cubicBezTo>
                    <a:pt x="11208" y="5957"/>
                    <a:pt x="11212" y="5952"/>
                    <a:pt x="11218" y="5952"/>
                  </a:cubicBezTo>
                  <a:close/>
                  <a:moveTo>
                    <a:pt x="11346" y="5952"/>
                  </a:moveTo>
                  <a:lnTo>
                    <a:pt x="11410" y="5952"/>
                  </a:lnTo>
                  <a:cubicBezTo>
                    <a:pt x="11416" y="5952"/>
                    <a:pt x="11421" y="5957"/>
                    <a:pt x="11421" y="5962"/>
                  </a:cubicBezTo>
                  <a:cubicBezTo>
                    <a:pt x="11421" y="5968"/>
                    <a:pt x="11416" y="5973"/>
                    <a:pt x="11410" y="5973"/>
                  </a:cubicBezTo>
                  <a:lnTo>
                    <a:pt x="11346" y="5973"/>
                  </a:lnTo>
                  <a:cubicBezTo>
                    <a:pt x="11340" y="5973"/>
                    <a:pt x="11336" y="5968"/>
                    <a:pt x="11336" y="5962"/>
                  </a:cubicBezTo>
                  <a:cubicBezTo>
                    <a:pt x="11336" y="5957"/>
                    <a:pt x="11340" y="5952"/>
                    <a:pt x="11346" y="5952"/>
                  </a:cubicBezTo>
                  <a:close/>
                  <a:moveTo>
                    <a:pt x="11474" y="5952"/>
                  </a:moveTo>
                  <a:lnTo>
                    <a:pt x="11530" y="5952"/>
                  </a:lnTo>
                  <a:lnTo>
                    <a:pt x="11537" y="5951"/>
                  </a:lnTo>
                  <a:cubicBezTo>
                    <a:pt x="11543" y="5950"/>
                    <a:pt x="11548" y="5955"/>
                    <a:pt x="11549" y="5961"/>
                  </a:cubicBezTo>
                  <a:cubicBezTo>
                    <a:pt x="11550" y="5966"/>
                    <a:pt x="11545" y="5972"/>
                    <a:pt x="11539" y="5972"/>
                  </a:cubicBezTo>
                  <a:lnTo>
                    <a:pt x="11530" y="5973"/>
                  </a:lnTo>
                  <a:lnTo>
                    <a:pt x="11474" y="5973"/>
                  </a:lnTo>
                  <a:cubicBezTo>
                    <a:pt x="11468" y="5973"/>
                    <a:pt x="11464" y="5968"/>
                    <a:pt x="11464" y="5962"/>
                  </a:cubicBezTo>
                  <a:cubicBezTo>
                    <a:pt x="11464" y="5957"/>
                    <a:pt x="11468" y="5952"/>
                    <a:pt x="11474" y="5952"/>
                  </a:cubicBezTo>
                  <a:close/>
                  <a:moveTo>
                    <a:pt x="11601" y="5944"/>
                  </a:moveTo>
                  <a:lnTo>
                    <a:pt x="11606" y="5944"/>
                  </a:lnTo>
                  <a:lnTo>
                    <a:pt x="11604" y="5944"/>
                  </a:lnTo>
                  <a:lnTo>
                    <a:pt x="11660" y="5927"/>
                  </a:lnTo>
                  <a:cubicBezTo>
                    <a:pt x="11666" y="5925"/>
                    <a:pt x="11672" y="5929"/>
                    <a:pt x="11674" y="5934"/>
                  </a:cubicBezTo>
                  <a:cubicBezTo>
                    <a:pt x="11675" y="5940"/>
                    <a:pt x="11672" y="5946"/>
                    <a:pt x="11667" y="5948"/>
                  </a:cubicBezTo>
                  <a:lnTo>
                    <a:pt x="11667" y="5948"/>
                  </a:lnTo>
                  <a:lnTo>
                    <a:pt x="11611" y="5965"/>
                  </a:lnTo>
                  <a:cubicBezTo>
                    <a:pt x="11610" y="5965"/>
                    <a:pt x="11609" y="5965"/>
                    <a:pt x="11609" y="5965"/>
                  </a:cubicBezTo>
                  <a:lnTo>
                    <a:pt x="11603" y="5966"/>
                  </a:lnTo>
                  <a:cubicBezTo>
                    <a:pt x="11597" y="5966"/>
                    <a:pt x="11592" y="5962"/>
                    <a:pt x="11591" y="5956"/>
                  </a:cubicBezTo>
                  <a:cubicBezTo>
                    <a:pt x="11591" y="5950"/>
                    <a:pt x="11595" y="5945"/>
                    <a:pt x="11601" y="5944"/>
                  </a:cubicBezTo>
                  <a:close/>
                  <a:moveTo>
                    <a:pt x="11716" y="5900"/>
                  </a:moveTo>
                  <a:lnTo>
                    <a:pt x="11740" y="5887"/>
                  </a:lnTo>
                  <a:lnTo>
                    <a:pt x="11739" y="5888"/>
                  </a:lnTo>
                  <a:lnTo>
                    <a:pt x="11767" y="5866"/>
                  </a:lnTo>
                  <a:cubicBezTo>
                    <a:pt x="11771" y="5862"/>
                    <a:pt x="11778" y="5863"/>
                    <a:pt x="11782" y="5867"/>
                  </a:cubicBezTo>
                  <a:cubicBezTo>
                    <a:pt x="11786" y="5872"/>
                    <a:pt x="11785" y="5878"/>
                    <a:pt x="11780" y="5882"/>
                  </a:cubicBezTo>
                  <a:lnTo>
                    <a:pt x="11752" y="5905"/>
                  </a:lnTo>
                  <a:cubicBezTo>
                    <a:pt x="11752" y="5905"/>
                    <a:pt x="11751" y="5906"/>
                    <a:pt x="11751" y="5906"/>
                  </a:cubicBezTo>
                  <a:lnTo>
                    <a:pt x="11726" y="5919"/>
                  </a:lnTo>
                  <a:cubicBezTo>
                    <a:pt x="11721" y="5922"/>
                    <a:pt x="11714" y="5920"/>
                    <a:pt x="11712" y="5915"/>
                  </a:cubicBezTo>
                  <a:cubicBezTo>
                    <a:pt x="11709" y="5910"/>
                    <a:pt x="11711" y="5903"/>
                    <a:pt x="11716" y="5900"/>
                  </a:cubicBezTo>
                  <a:close/>
                  <a:moveTo>
                    <a:pt x="11811" y="5823"/>
                  </a:moveTo>
                  <a:lnTo>
                    <a:pt x="11840" y="5787"/>
                  </a:lnTo>
                  <a:lnTo>
                    <a:pt x="11839" y="5788"/>
                  </a:lnTo>
                  <a:lnTo>
                    <a:pt x="11847" y="5773"/>
                  </a:lnTo>
                  <a:cubicBezTo>
                    <a:pt x="11850" y="5768"/>
                    <a:pt x="11857" y="5766"/>
                    <a:pt x="11862" y="5769"/>
                  </a:cubicBezTo>
                  <a:cubicBezTo>
                    <a:pt x="11867" y="5772"/>
                    <a:pt x="11869" y="5778"/>
                    <a:pt x="11866" y="5783"/>
                  </a:cubicBezTo>
                  <a:lnTo>
                    <a:pt x="11858" y="5799"/>
                  </a:lnTo>
                  <a:cubicBezTo>
                    <a:pt x="11858" y="5799"/>
                    <a:pt x="11857" y="5800"/>
                    <a:pt x="11857" y="5800"/>
                  </a:cubicBezTo>
                  <a:lnTo>
                    <a:pt x="11828" y="5836"/>
                  </a:lnTo>
                  <a:cubicBezTo>
                    <a:pt x="11824" y="5841"/>
                    <a:pt x="11817" y="5842"/>
                    <a:pt x="11813" y="5838"/>
                  </a:cubicBezTo>
                  <a:cubicBezTo>
                    <a:pt x="11808" y="5834"/>
                    <a:pt x="11807" y="5827"/>
                    <a:pt x="11811" y="5823"/>
                  </a:cubicBezTo>
                  <a:close/>
                  <a:moveTo>
                    <a:pt x="11876" y="5718"/>
                  </a:moveTo>
                  <a:lnTo>
                    <a:pt x="11895" y="5657"/>
                  </a:lnTo>
                  <a:cubicBezTo>
                    <a:pt x="11897" y="5651"/>
                    <a:pt x="11903" y="5648"/>
                    <a:pt x="11908" y="5650"/>
                  </a:cubicBezTo>
                  <a:cubicBezTo>
                    <a:pt x="11914" y="5652"/>
                    <a:pt x="11917" y="5658"/>
                    <a:pt x="11915" y="5663"/>
                  </a:cubicBezTo>
                  <a:lnTo>
                    <a:pt x="11897" y="5724"/>
                  </a:lnTo>
                  <a:cubicBezTo>
                    <a:pt x="11895" y="5730"/>
                    <a:pt x="11889" y="5733"/>
                    <a:pt x="11883" y="5732"/>
                  </a:cubicBezTo>
                  <a:cubicBezTo>
                    <a:pt x="11878" y="5730"/>
                    <a:pt x="11874" y="5724"/>
                    <a:pt x="11876" y="5718"/>
                  </a:cubicBezTo>
                  <a:close/>
                  <a:moveTo>
                    <a:pt x="11902" y="5596"/>
                  </a:moveTo>
                  <a:lnTo>
                    <a:pt x="11904" y="5577"/>
                  </a:lnTo>
                  <a:lnTo>
                    <a:pt x="11904" y="5533"/>
                  </a:lnTo>
                  <a:cubicBezTo>
                    <a:pt x="11904" y="5527"/>
                    <a:pt x="11909" y="5522"/>
                    <a:pt x="11914" y="5522"/>
                  </a:cubicBezTo>
                  <a:cubicBezTo>
                    <a:pt x="11920" y="5522"/>
                    <a:pt x="11925" y="5527"/>
                    <a:pt x="11925" y="5533"/>
                  </a:cubicBezTo>
                  <a:lnTo>
                    <a:pt x="11925" y="5580"/>
                  </a:lnTo>
                  <a:lnTo>
                    <a:pt x="11923" y="5598"/>
                  </a:lnTo>
                  <a:cubicBezTo>
                    <a:pt x="11923" y="5604"/>
                    <a:pt x="11917" y="5608"/>
                    <a:pt x="11911" y="5607"/>
                  </a:cubicBezTo>
                  <a:cubicBezTo>
                    <a:pt x="11906" y="5607"/>
                    <a:pt x="11901" y="5601"/>
                    <a:pt x="11902" y="5596"/>
                  </a:cubicBezTo>
                  <a:close/>
                  <a:moveTo>
                    <a:pt x="11904" y="5469"/>
                  </a:moveTo>
                  <a:lnTo>
                    <a:pt x="11904" y="5405"/>
                  </a:lnTo>
                  <a:cubicBezTo>
                    <a:pt x="11904" y="5399"/>
                    <a:pt x="11909" y="5394"/>
                    <a:pt x="11914" y="5394"/>
                  </a:cubicBezTo>
                  <a:cubicBezTo>
                    <a:pt x="11920" y="5394"/>
                    <a:pt x="11925" y="5399"/>
                    <a:pt x="11925" y="5405"/>
                  </a:cubicBezTo>
                  <a:lnTo>
                    <a:pt x="11925" y="5469"/>
                  </a:lnTo>
                  <a:cubicBezTo>
                    <a:pt x="11925" y="5475"/>
                    <a:pt x="11920" y="5479"/>
                    <a:pt x="11914" y="5479"/>
                  </a:cubicBezTo>
                  <a:cubicBezTo>
                    <a:pt x="11909" y="5479"/>
                    <a:pt x="11904" y="5475"/>
                    <a:pt x="11904" y="5469"/>
                  </a:cubicBezTo>
                  <a:close/>
                  <a:moveTo>
                    <a:pt x="11904" y="5341"/>
                  </a:moveTo>
                  <a:lnTo>
                    <a:pt x="11904" y="5277"/>
                  </a:lnTo>
                  <a:cubicBezTo>
                    <a:pt x="11904" y="5271"/>
                    <a:pt x="11909" y="5266"/>
                    <a:pt x="11914" y="5266"/>
                  </a:cubicBezTo>
                  <a:cubicBezTo>
                    <a:pt x="11920" y="5266"/>
                    <a:pt x="11925" y="5271"/>
                    <a:pt x="11925" y="5277"/>
                  </a:cubicBezTo>
                  <a:lnTo>
                    <a:pt x="11925" y="5341"/>
                  </a:lnTo>
                  <a:cubicBezTo>
                    <a:pt x="11925" y="5347"/>
                    <a:pt x="11920" y="5351"/>
                    <a:pt x="11914" y="5351"/>
                  </a:cubicBezTo>
                  <a:cubicBezTo>
                    <a:pt x="11909" y="5351"/>
                    <a:pt x="11904" y="5347"/>
                    <a:pt x="11904" y="5341"/>
                  </a:cubicBezTo>
                  <a:close/>
                  <a:moveTo>
                    <a:pt x="11904" y="5213"/>
                  </a:moveTo>
                  <a:lnTo>
                    <a:pt x="11904" y="5149"/>
                  </a:lnTo>
                  <a:cubicBezTo>
                    <a:pt x="11904" y="5143"/>
                    <a:pt x="11909" y="5138"/>
                    <a:pt x="11914" y="5138"/>
                  </a:cubicBezTo>
                  <a:cubicBezTo>
                    <a:pt x="11920" y="5138"/>
                    <a:pt x="11925" y="5143"/>
                    <a:pt x="11925" y="5149"/>
                  </a:cubicBezTo>
                  <a:lnTo>
                    <a:pt x="11925" y="5213"/>
                  </a:lnTo>
                  <a:cubicBezTo>
                    <a:pt x="11925" y="5219"/>
                    <a:pt x="11920" y="5223"/>
                    <a:pt x="11914" y="5223"/>
                  </a:cubicBezTo>
                  <a:cubicBezTo>
                    <a:pt x="11909" y="5223"/>
                    <a:pt x="11904" y="5219"/>
                    <a:pt x="11904" y="5213"/>
                  </a:cubicBezTo>
                  <a:close/>
                  <a:moveTo>
                    <a:pt x="11904" y="5085"/>
                  </a:moveTo>
                  <a:lnTo>
                    <a:pt x="11904" y="5021"/>
                  </a:lnTo>
                  <a:cubicBezTo>
                    <a:pt x="11904" y="5015"/>
                    <a:pt x="11909" y="5010"/>
                    <a:pt x="11914" y="5010"/>
                  </a:cubicBezTo>
                  <a:cubicBezTo>
                    <a:pt x="11920" y="5010"/>
                    <a:pt x="11925" y="5015"/>
                    <a:pt x="11925" y="5021"/>
                  </a:cubicBezTo>
                  <a:lnTo>
                    <a:pt x="11925" y="5085"/>
                  </a:lnTo>
                  <a:cubicBezTo>
                    <a:pt x="11925" y="5091"/>
                    <a:pt x="11920" y="5095"/>
                    <a:pt x="11914" y="5095"/>
                  </a:cubicBezTo>
                  <a:cubicBezTo>
                    <a:pt x="11909" y="5095"/>
                    <a:pt x="11904" y="5091"/>
                    <a:pt x="11904" y="5085"/>
                  </a:cubicBezTo>
                  <a:close/>
                  <a:moveTo>
                    <a:pt x="11904" y="4957"/>
                  </a:moveTo>
                  <a:lnTo>
                    <a:pt x="11904" y="4893"/>
                  </a:lnTo>
                  <a:cubicBezTo>
                    <a:pt x="11904" y="4887"/>
                    <a:pt x="11909" y="4882"/>
                    <a:pt x="11914" y="4882"/>
                  </a:cubicBezTo>
                  <a:cubicBezTo>
                    <a:pt x="11920" y="4882"/>
                    <a:pt x="11925" y="4887"/>
                    <a:pt x="11925" y="4893"/>
                  </a:cubicBezTo>
                  <a:lnTo>
                    <a:pt x="11925" y="4957"/>
                  </a:lnTo>
                  <a:cubicBezTo>
                    <a:pt x="11925" y="4963"/>
                    <a:pt x="11920" y="4967"/>
                    <a:pt x="11914" y="4967"/>
                  </a:cubicBezTo>
                  <a:cubicBezTo>
                    <a:pt x="11909" y="4967"/>
                    <a:pt x="11904" y="4963"/>
                    <a:pt x="11904" y="4957"/>
                  </a:cubicBezTo>
                  <a:close/>
                  <a:moveTo>
                    <a:pt x="11904" y="4829"/>
                  </a:moveTo>
                  <a:lnTo>
                    <a:pt x="11904" y="4765"/>
                  </a:lnTo>
                  <a:cubicBezTo>
                    <a:pt x="11904" y="4759"/>
                    <a:pt x="11909" y="4754"/>
                    <a:pt x="11914" y="4754"/>
                  </a:cubicBezTo>
                  <a:cubicBezTo>
                    <a:pt x="11920" y="4754"/>
                    <a:pt x="11925" y="4759"/>
                    <a:pt x="11925" y="4765"/>
                  </a:cubicBezTo>
                  <a:lnTo>
                    <a:pt x="11925" y="4829"/>
                  </a:lnTo>
                  <a:cubicBezTo>
                    <a:pt x="11925" y="4835"/>
                    <a:pt x="11920" y="4839"/>
                    <a:pt x="11914" y="4839"/>
                  </a:cubicBezTo>
                  <a:cubicBezTo>
                    <a:pt x="11909" y="4839"/>
                    <a:pt x="11904" y="4835"/>
                    <a:pt x="11904" y="4829"/>
                  </a:cubicBezTo>
                  <a:close/>
                  <a:moveTo>
                    <a:pt x="11904" y="4701"/>
                  </a:moveTo>
                  <a:lnTo>
                    <a:pt x="11904" y="4637"/>
                  </a:lnTo>
                  <a:cubicBezTo>
                    <a:pt x="11904" y="4631"/>
                    <a:pt x="11909" y="4626"/>
                    <a:pt x="11914" y="4626"/>
                  </a:cubicBezTo>
                  <a:cubicBezTo>
                    <a:pt x="11920" y="4626"/>
                    <a:pt x="11925" y="4631"/>
                    <a:pt x="11925" y="4637"/>
                  </a:cubicBezTo>
                  <a:lnTo>
                    <a:pt x="11925" y="4701"/>
                  </a:lnTo>
                  <a:cubicBezTo>
                    <a:pt x="11925" y="4707"/>
                    <a:pt x="11920" y="4711"/>
                    <a:pt x="11914" y="4711"/>
                  </a:cubicBezTo>
                  <a:cubicBezTo>
                    <a:pt x="11909" y="4711"/>
                    <a:pt x="11904" y="4707"/>
                    <a:pt x="11904" y="4701"/>
                  </a:cubicBezTo>
                  <a:close/>
                  <a:moveTo>
                    <a:pt x="11904" y="4573"/>
                  </a:moveTo>
                  <a:lnTo>
                    <a:pt x="11904" y="4509"/>
                  </a:lnTo>
                  <a:cubicBezTo>
                    <a:pt x="11904" y="4503"/>
                    <a:pt x="11909" y="4498"/>
                    <a:pt x="11914" y="4498"/>
                  </a:cubicBezTo>
                  <a:cubicBezTo>
                    <a:pt x="11920" y="4498"/>
                    <a:pt x="11925" y="4503"/>
                    <a:pt x="11925" y="4509"/>
                  </a:cubicBezTo>
                  <a:lnTo>
                    <a:pt x="11925" y="4573"/>
                  </a:lnTo>
                  <a:cubicBezTo>
                    <a:pt x="11925" y="4579"/>
                    <a:pt x="11920" y="4583"/>
                    <a:pt x="11914" y="4583"/>
                  </a:cubicBezTo>
                  <a:cubicBezTo>
                    <a:pt x="11909" y="4583"/>
                    <a:pt x="11904" y="4579"/>
                    <a:pt x="11904" y="4573"/>
                  </a:cubicBezTo>
                  <a:close/>
                  <a:moveTo>
                    <a:pt x="11904" y="4445"/>
                  </a:moveTo>
                  <a:lnTo>
                    <a:pt x="11904" y="4381"/>
                  </a:lnTo>
                  <a:cubicBezTo>
                    <a:pt x="11904" y="4375"/>
                    <a:pt x="11909" y="4370"/>
                    <a:pt x="11914" y="4370"/>
                  </a:cubicBezTo>
                  <a:cubicBezTo>
                    <a:pt x="11920" y="4370"/>
                    <a:pt x="11925" y="4375"/>
                    <a:pt x="11925" y="4381"/>
                  </a:cubicBezTo>
                  <a:lnTo>
                    <a:pt x="11925" y="4445"/>
                  </a:lnTo>
                  <a:cubicBezTo>
                    <a:pt x="11925" y="4451"/>
                    <a:pt x="11920" y="4455"/>
                    <a:pt x="11914" y="4455"/>
                  </a:cubicBezTo>
                  <a:cubicBezTo>
                    <a:pt x="11909" y="4455"/>
                    <a:pt x="11904" y="4451"/>
                    <a:pt x="11904" y="4445"/>
                  </a:cubicBezTo>
                  <a:close/>
                  <a:moveTo>
                    <a:pt x="11904" y="4317"/>
                  </a:moveTo>
                  <a:lnTo>
                    <a:pt x="11904" y="4253"/>
                  </a:lnTo>
                  <a:cubicBezTo>
                    <a:pt x="11904" y="4247"/>
                    <a:pt x="11909" y="4242"/>
                    <a:pt x="11914" y="4242"/>
                  </a:cubicBezTo>
                  <a:cubicBezTo>
                    <a:pt x="11920" y="4242"/>
                    <a:pt x="11925" y="4247"/>
                    <a:pt x="11925" y="4253"/>
                  </a:cubicBezTo>
                  <a:lnTo>
                    <a:pt x="11925" y="4317"/>
                  </a:lnTo>
                  <a:cubicBezTo>
                    <a:pt x="11925" y="4323"/>
                    <a:pt x="11920" y="4327"/>
                    <a:pt x="11914" y="4327"/>
                  </a:cubicBezTo>
                  <a:cubicBezTo>
                    <a:pt x="11909" y="4327"/>
                    <a:pt x="11904" y="4323"/>
                    <a:pt x="11904" y="4317"/>
                  </a:cubicBezTo>
                  <a:close/>
                  <a:moveTo>
                    <a:pt x="11904" y="4189"/>
                  </a:moveTo>
                  <a:lnTo>
                    <a:pt x="11904" y="4125"/>
                  </a:lnTo>
                  <a:cubicBezTo>
                    <a:pt x="11904" y="4119"/>
                    <a:pt x="11909" y="4114"/>
                    <a:pt x="11914" y="4114"/>
                  </a:cubicBezTo>
                  <a:cubicBezTo>
                    <a:pt x="11920" y="4114"/>
                    <a:pt x="11925" y="4119"/>
                    <a:pt x="11925" y="4125"/>
                  </a:cubicBezTo>
                  <a:lnTo>
                    <a:pt x="11925" y="4189"/>
                  </a:lnTo>
                  <a:cubicBezTo>
                    <a:pt x="11925" y="4195"/>
                    <a:pt x="11920" y="4199"/>
                    <a:pt x="11914" y="4199"/>
                  </a:cubicBezTo>
                  <a:cubicBezTo>
                    <a:pt x="11909" y="4199"/>
                    <a:pt x="11904" y="4195"/>
                    <a:pt x="11904" y="4189"/>
                  </a:cubicBezTo>
                  <a:close/>
                  <a:moveTo>
                    <a:pt x="11904" y="4061"/>
                  </a:moveTo>
                  <a:lnTo>
                    <a:pt x="11904" y="3997"/>
                  </a:lnTo>
                  <a:cubicBezTo>
                    <a:pt x="11904" y="3991"/>
                    <a:pt x="11909" y="3986"/>
                    <a:pt x="11914" y="3986"/>
                  </a:cubicBezTo>
                  <a:cubicBezTo>
                    <a:pt x="11920" y="3986"/>
                    <a:pt x="11925" y="3991"/>
                    <a:pt x="11925" y="3997"/>
                  </a:cubicBezTo>
                  <a:lnTo>
                    <a:pt x="11925" y="4061"/>
                  </a:lnTo>
                  <a:cubicBezTo>
                    <a:pt x="11925" y="4067"/>
                    <a:pt x="11920" y="4071"/>
                    <a:pt x="11914" y="4071"/>
                  </a:cubicBezTo>
                  <a:cubicBezTo>
                    <a:pt x="11909" y="4071"/>
                    <a:pt x="11904" y="4067"/>
                    <a:pt x="11904" y="4061"/>
                  </a:cubicBezTo>
                  <a:close/>
                  <a:moveTo>
                    <a:pt x="11904" y="3933"/>
                  </a:moveTo>
                  <a:lnTo>
                    <a:pt x="11904" y="3869"/>
                  </a:lnTo>
                  <a:cubicBezTo>
                    <a:pt x="11904" y="3863"/>
                    <a:pt x="11909" y="3858"/>
                    <a:pt x="11914" y="3858"/>
                  </a:cubicBezTo>
                  <a:cubicBezTo>
                    <a:pt x="11920" y="3858"/>
                    <a:pt x="11925" y="3863"/>
                    <a:pt x="11925" y="3869"/>
                  </a:cubicBezTo>
                  <a:lnTo>
                    <a:pt x="11925" y="3933"/>
                  </a:lnTo>
                  <a:cubicBezTo>
                    <a:pt x="11925" y="3939"/>
                    <a:pt x="11920" y="3943"/>
                    <a:pt x="11914" y="3943"/>
                  </a:cubicBezTo>
                  <a:cubicBezTo>
                    <a:pt x="11909" y="3943"/>
                    <a:pt x="11904" y="3939"/>
                    <a:pt x="11904" y="3933"/>
                  </a:cubicBezTo>
                  <a:close/>
                  <a:moveTo>
                    <a:pt x="11904" y="3805"/>
                  </a:moveTo>
                  <a:lnTo>
                    <a:pt x="11904" y="3741"/>
                  </a:lnTo>
                  <a:cubicBezTo>
                    <a:pt x="11904" y="3735"/>
                    <a:pt x="11909" y="3730"/>
                    <a:pt x="11914" y="3730"/>
                  </a:cubicBezTo>
                  <a:cubicBezTo>
                    <a:pt x="11920" y="3730"/>
                    <a:pt x="11925" y="3735"/>
                    <a:pt x="11925" y="3741"/>
                  </a:cubicBezTo>
                  <a:lnTo>
                    <a:pt x="11925" y="3805"/>
                  </a:lnTo>
                  <a:cubicBezTo>
                    <a:pt x="11925" y="3811"/>
                    <a:pt x="11920" y="3815"/>
                    <a:pt x="11914" y="3815"/>
                  </a:cubicBezTo>
                  <a:cubicBezTo>
                    <a:pt x="11909" y="3815"/>
                    <a:pt x="11904" y="3811"/>
                    <a:pt x="11904" y="3805"/>
                  </a:cubicBezTo>
                  <a:close/>
                  <a:moveTo>
                    <a:pt x="11904" y="3677"/>
                  </a:moveTo>
                  <a:lnTo>
                    <a:pt x="11904" y="3613"/>
                  </a:lnTo>
                  <a:cubicBezTo>
                    <a:pt x="11904" y="3607"/>
                    <a:pt x="11909" y="3602"/>
                    <a:pt x="11914" y="3602"/>
                  </a:cubicBezTo>
                  <a:cubicBezTo>
                    <a:pt x="11920" y="3602"/>
                    <a:pt x="11925" y="3607"/>
                    <a:pt x="11925" y="3613"/>
                  </a:cubicBezTo>
                  <a:lnTo>
                    <a:pt x="11925" y="3677"/>
                  </a:lnTo>
                  <a:cubicBezTo>
                    <a:pt x="11925" y="3683"/>
                    <a:pt x="11920" y="3687"/>
                    <a:pt x="11914" y="3687"/>
                  </a:cubicBezTo>
                  <a:cubicBezTo>
                    <a:pt x="11909" y="3687"/>
                    <a:pt x="11904" y="3683"/>
                    <a:pt x="11904" y="3677"/>
                  </a:cubicBezTo>
                  <a:close/>
                  <a:moveTo>
                    <a:pt x="11904" y="3549"/>
                  </a:moveTo>
                  <a:lnTo>
                    <a:pt x="11904" y="3485"/>
                  </a:lnTo>
                  <a:cubicBezTo>
                    <a:pt x="11904" y="3479"/>
                    <a:pt x="11909" y="3474"/>
                    <a:pt x="11914" y="3474"/>
                  </a:cubicBezTo>
                  <a:cubicBezTo>
                    <a:pt x="11920" y="3474"/>
                    <a:pt x="11925" y="3479"/>
                    <a:pt x="11925" y="3485"/>
                  </a:cubicBezTo>
                  <a:lnTo>
                    <a:pt x="11925" y="3549"/>
                  </a:lnTo>
                  <a:cubicBezTo>
                    <a:pt x="11925" y="3555"/>
                    <a:pt x="11920" y="3559"/>
                    <a:pt x="11914" y="3559"/>
                  </a:cubicBezTo>
                  <a:cubicBezTo>
                    <a:pt x="11909" y="3559"/>
                    <a:pt x="11904" y="3555"/>
                    <a:pt x="11904" y="3549"/>
                  </a:cubicBezTo>
                  <a:close/>
                  <a:moveTo>
                    <a:pt x="11904" y="3421"/>
                  </a:moveTo>
                  <a:lnTo>
                    <a:pt x="11904" y="3357"/>
                  </a:lnTo>
                  <a:cubicBezTo>
                    <a:pt x="11904" y="3351"/>
                    <a:pt x="11909" y="3346"/>
                    <a:pt x="11914" y="3346"/>
                  </a:cubicBezTo>
                  <a:cubicBezTo>
                    <a:pt x="11920" y="3346"/>
                    <a:pt x="11925" y="3351"/>
                    <a:pt x="11925" y="3357"/>
                  </a:cubicBezTo>
                  <a:lnTo>
                    <a:pt x="11925" y="3421"/>
                  </a:lnTo>
                  <a:cubicBezTo>
                    <a:pt x="11925" y="3427"/>
                    <a:pt x="11920" y="3431"/>
                    <a:pt x="11914" y="3431"/>
                  </a:cubicBezTo>
                  <a:cubicBezTo>
                    <a:pt x="11909" y="3431"/>
                    <a:pt x="11904" y="3427"/>
                    <a:pt x="11904" y="3421"/>
                  </a:cubicBezTo>
                  <a:close/>
                  <a:moveTo>
                    <a:pt x="11904" y="3293"/>
                  </a:moveTo>
                  <a:lnTo>
                    <a:pt x="11904" y="3229"/>
                  </a:lnTo>
                  <a:cubicBezTo>
                    <a:pt x="11904" y="3223"/>
                    <a:pt x="11909" y="3218"/>
                    <a:pt x="11914" y="3218"/>
                  </a:cubicBezTo>
                  <a:cubicBezTo>
                    <a:pt x="11920" y="3218"/>
                    <a:pt x="11925" y="3223"/>
                    <a:pt x="11925" y="3229"/>
                  </a:cubicBezTo>
                  <a:lnTo>
                    <a:pt x="11925" y="3293"/>
                  </a:lnTo>
                  <a:cubicBezTo>
                    <a:pt x="11925" y="3299"/>
                    <a:pt x="11920" y="3303"/>
                    <a:pt x="11914" y="3303"/>
                  </a:cubicBezTo>
                  <a:cubicBezTo>
                    <a:pt x="11909" y="3303"/>
                    <a:pt x="11904" y="3299"/>
                    <a:pt x="11904" y="3293"/>
                  </a:cubicBezTo>
                  <a:close/>
                  <a:moveTo>
                    <a:pt x="11904" y="3165"/>
                  </a:moveTo>
                  <a:lnTo>
                    <a:pt x="11904" y="3101"/>
                  </a:lnTo>
                  <a:cubicBezTo>
                    <a:pt x="11904" y="3095"/>
                    <a:pt x="11909" y="3090"/>
                    <a:pt x="11914" y="3090"/>
                  </a:cubicBezTo>
                  <a:cubicBezTo>
                    <a:pt x="11920" y="3090"/>
                    <a:pt x="11925" y="3095"/>
                    <a:pt x="11925" y="3101"/>
                  </a:cubicBezTo>
                  <a:lnTo>
                    <a:pt x="11925" y="3165"/>
                  </a:lnTo>
                  <a:cubicBezTo>
                    <a:pt x="11925" y="3171"/>
                    <a:pt x="11920" y="3175"/>
                    <a:pt x="11914" y="3175"/>
                  </a:cubicBezTo>
                  <a:cubicBezTo>
                    <a:pt x="11909" y="3175"/>
                    <a:pt x="11904" y="3171"/>
                    <a:pt x="11904" y="3165"/>
                  </a:cubicBezTo>
                  <a:close/>
                  <a:moveTo>
                    <a:pt x="11904" y="3037"/>
                  </a:moveTo>
                  <a:lnTo>
                    <a:pt x="11904" y="2973"/>
                  </a:lnTo>
                  <a:cubicBezTo>
                    <a:pt x="11904" y="2967"/>
                    <a:pt x="11909" y="2962"/>
                    <a:pt x="11914" y="2962"/>
                  </a:cubicBezTo>
                  <a:cubicBezTo>
                    <a:pt x="11920" y="2962"/>
                    <a:pt x="11925" y="2967"/>
                    <a:pt x="11925" y="2973"/>
                  </a:cubicBezTo>
                  <a:lnTo>
                    <a:pt x="11925" y="3037"/>
                  </a:lnTo>
                  <a:cubicBezTo>
                    <a:pt x="11925" y="3043"/>
                    <a:pt x="11920" y="3047"/>
                    <a:pt x="11914" y="3047"/>
                  </a:cubicBezTo>
                  <a:cubicBezTo>
                    <a:pt x="11909" y="3047"/>
                    <a:pt x="11904" y="3043"/>
                    <a:pt x="11904" y="3037"/>
                  </a:cubicBezTo>
                  <a:close/>
                  <a:moveTo>
                    <a:pt x="11904" y="2909"/>
                  </a:moveTo>
                  <a:lnTo>
                    <a:pt x="11904" y="2845"/>
                  </a:lnTo>
                  <a:cubicBezTo>
                    <a:pt x="11904" y="2839"/>
                    <a:pt x="11909" y="2834"/>
                    <a:pt x="11914" y="2834"/>
                  </a:cubicBezTo>
                  <a:cubicBezTo>
                    <a:pt x="11920" y="2834"/>
                    <a:pt x="11925" y="2839"/>
                    <a:pt x="11925" y="2845"/>
                  </a:cubicBezTo>
                  <a:lnTo>
                    <a:pt x="11925" y="2909"/>
                  </a:lnTo>
                  <a:cubicBezTo>
                    <a:pt x="11925" y="2915"/>
                    <a:pt x="11920" y="2919"/>
                    <a:pt x="11914" y="2919"/>
                  </a:cubicBezTo>
                  <a:cubicBezTo>
                    <a:pt x="11909" y="2919"/>
                    <a:pt x="11904" y="2915"/>
                    <a:pt x="11904" y="2909"/>
                  </a:cubicBezTo>
                  <a:close/>
                  <a:moveTo>
                    <a:pt x="11904" y="2781"/>
                  </a:moveTo>
                  <a:lnTo>
                    <a:pt x="11904" y="2717"/>
                  </a:lnTo>
                  <a:cubicBezTo>
                    <a:pt x="11904" y="2711"/>
                    <a:pt x="11909" y="2706"/>
                    <a:pt x="11914" y="2706"/>
                  </a:cubicBezTo>
                  <a:cubicBezTo>
                    <a:pt x="11920" y="2706"/>
                    <a:pt x="11925" y="2711"/>
                    <a:pt x="11925" y="2717"/>
                  </a:cubicBezTo>
                  <a:lnTo>
                    <a:pt x="11925" y="2781"/>
                  </a:lnTo>
                  <a:cubicBezTo>
                    <a:pt x="11925" y="2787"/>
                    <a:pt x="11920" y="2791"/>
                    <a:pt x="11914" y="2791"/>
                  </a:cubicBezTo>
                  <a:cubicBezTo>
                    <a:pt x="11909" y="2791"/>
                    <a:pt x="11904" y="2787"/>
                    <a:pt x="11904" y="2781"/>
                  </a:cubicBezTo>
                  <a:close/>
                  <a:moveTo>
                    <a:pt x="11904" y="2653"/>
                  </a:moveTo>
                  <a:lnTo>
                    <a:pt x="11904" y="2589"/>
                  </a:lnTo>
                  <a:cubicBezTo>
                    <a:pt x="11904" y="2583"/>
                    <a:pt x="11909" y="2578"/>
                    <a:pt x="11914" y="2578"/>
                  </a:cubicBezTo>
                  <a:cubicBezTo>
                    <a:pt x="11920" y="2578"/>
                    <a:pt x="11925" y="2583"/>
                    <a:pt x="11925" y="2589"/>
                  </a:cubicBezTo>
                  <a:lnTo>
                    <a:pt x="11925" y="2653"/>
                  </a:lnTo>
                  <a:cubicBezTo>
                    <a:pt x="11925" y="2659"/>
                    <a:pt x="11920" y="2663"/>
                    <a:pt x="11914" y="2663"/>
                  </a:cubicBezTo>
                  <a:cubicBezTo>
                    <a:pt x="11909" y="2663"/>
                    <a:pt x="11904" y="2659"/>
                    <a:pt x="11904" y="2653"/>
                  </a:cubicBezTo>
                  <a:close/>
                  <a:moveTo>
                    <a:pt x="11904" y="2525"/>
                  </a:moveTo>
                  <a:lnTo>
                    <a:pt x="11904" y="2461"/>
                  </a:lnTo>
                  <a:cubicBezTo>
                    <a:pt x="11904" y="2455"/>
                    <a:pt x="11909" y="2450"/>
                    <a:pt x="11914" y="2450"/>
                  </a:cubicBezTo>
                  <a:cubicBezTo>
                    <a:pt x="11920" y="2450"/>
                    <a:pt x="11925" y="2455"/>
                    <a:pt x="11925" y="2461"/>
                  </a:cubicBezTo>
                  <a:lnTo>
                    <a:pt x="11925" y="2525"/>
                  </a:lnTo>
                  <a:cubicBezTo>
                    <a:pt x="11925" y="2531"/>
                    <a:pt x="11920" y="2535"/>
                    <a:pt x="11914" y="2535"/>
                  </a:cubicBezTo>
                  <a:cubicBezTo>
                    <a:pt x="11909" y="2535"/>
                    <a:pt x="11904" y="2531"/>
                    <a:pt x="11904" y="2525"/>
                  </a:cubicBezTo>
                  <a:close/>
                  <a:moveTo>
                    <a:pt x="11904" y="2397"/>
                  </a:moveTo>
                  <a:lnTo>
                    <a:pt x="11904" y="2333"/>
                  </a:lnTo>
                  <a:cubicBezTo>
                    <a:pt x="11904" y="2327"/>
                    <a:pt x="11909" y="2322"/>
                    <a:pt x="11914" y="2322"/>
                  </a:cubicBezTo>
                  <a:cubicBezTo>
                    <a:pt x="11920" y="2322"/>
                    <a:pt x="11925" y="2327"/>
                    <a:pt x="11925" y="2333"/>
                  </a:cubicBezTo>
                  <a:lnTo>
                    <a:pt x="11925" y="2397"/>
                  </a:lnTo>
                  <a:cubicBezTo>
                    <a:pt x="11925" y="2403"/>
                    <a:pt x="11920" y="2407"/>
                    <a:pt x="11914" y="2407"/>
                  </a:cubicBezTo>
                  <a:cubicBezTo>
                    <a:pt x="11909" y="2407"/>
                    <a:pt x="11904" y="2403"/>
                    <a:pt x="11904" y="2397"/>
                  </a:cubicBezTo>
                  <a:close/>
                  <a:moveTo>
                    <a:pt x="11904" y="2269"/>
                  </a:moveTo>
                  <a:lnTo>
                    <a:pt x="11904" y="2205"/>
                  </a:lnTo>
                  <a:cubicBezTo>
                    <a:pt x="11904" y="2199"/>
                    <a:pt x="11909" y="2194"/>
                    <a:pt x="11914" y="2194"/>
                  </a:cubicBezTo>
                  <a:cubicBezTo>
                    <a:pt x="11920" y="2194"/>
                    <a:pt x="11925" y="2199"/>
                    <a:pt x="11925" y="2205"/>
                  </a:cubicBezTo>
                  <a:lnTo>
                    <a:pt x="11925" y="2269"/>
                  </a:lnTo>
                  <a:cubicBezTo>
                    <a:pt x="11925" y="2275"/>
                    <a:pt x="11920" y="2279"/>
                    <a:pt x="11914" y="2279"/>
                  </a:cubicBezTo>
                  <a:cubicBezTo>
                    <a:pt x="11909" y="2279"/>
                    <a:pt x="11904" y="2275"/>
                    <a:pt x="11904" y="2269"/>
                  </a:cubicBezTo>
                  <a:close/>
                  <a:moveTo>
                    <a:pt x="11904" y="2141"/>
                  </a:moveTo>
                  <a:lnTo>
                    <a:pt x="11904" y="2077"/>
                  </a:lnTo>
                  <a:cubicBezTo>
                    <a:pt x="11904" y="2071"/>
                    <a:pt x="11909" y="2066"/>
                    <a:pt x="11914" y="2066"/>
                  </a:cubicBezTo>
                  <a:cubicBezTo>
                    <a:pt x="11920" y="2066"/>
                    <a:pt x="11925" y="2071"/>
                    <a:pt x="11925" y="2077"/>
                  </a:cubicBezTo>
                  <a:lnTo>
                    <a:pt x="11925" y="2141"/>
                  </a:lnTo>
                  <a:cubicBezTo>
                    <a:pt x="11925" y="2147"/>
                    <a:pt x="11920" y="2151"/>
                    <a:pt x="11914" y="2151"/>
                  </a:cubicBezTo>
                  <a:cubicBezTo>
                    <a:pt x="11909" y="2151"/>
                    <a:pt x="11904" y="2147"/>
                    <a:pt x="11904" y="2141"/>
                  </a:cubicBezTo>
                  <a:close/>
                  <a:moveTo>
                    <a:pt x="11904" y="2013"/>
                  </a:moveTo>
                  <a:lnTo>
                    <a:pt x="11904" y="1949"/>
                  </a:lnTo>
                  <a:cubicBezTo>
                    <a:pt x="11904" y="1943"/>
                    <a:pt x="11909" y="1938"/>
                    <a:pt x="11914" y="1938"/>
                  </a:cubicBezTo>
                  <a:cubicBezTo>
                    <a:pt x="11920" y="1938"/>
                    <a:pt x="11925" y="1943"/>
                    <a:pt x="11925" y="1949"/>
                  </a:cubicBezTo>
                  <a:lnTo>
                    <a:pt x="11925" y="2013"/>
                  </a:lnTo>
                  <a:cubicBezTo>
                    <a:pt x="11925" y="2019"/>
                    <a:pt x="11920" y="2023"/>
                    <a:pt x="11914" y="2023"/>
                  </a:cubicBezTo>
                  <a:cubicBezTo>
                    <a:pt x="11909" y="2023"/>
                    <a:pt x="11904" y="2019"/>
                    <a:pt x="11904" y="2013"/>
                  </a:cubicBezTo>
                  <a:close/>
                  <a:moveTo>
                    <a:pt x="11904" y="1885"/>
                  </a:moveTo>
                  <a:lnTo>
                    <a:pt x="11904" y="1821"/>
                  </a:lnTo>
                  <a:cubicBezTo>
                    <a:pt x="11904" y="1815"/>
                    <a:pt x="11909" y="1810"/>
                    <a:pt x="11914" y="1810"/>
                  </a:cubicBezTo>
                  <a:cubicBezTo>
                    <a:pt x="11920" y="1810"/>
                    <a:pt x="11925" y="1815"/>
                    <a:pt x="11925" y="1821"/>
                  </a:cubicBezTo>
                  <a:lnTo>
                    <a:pt x="11925" y="1885"/>
                  </a:lnTo>
                  <a:cubicBezTo>
                    <a:pt x="11925" y="1891"/>
                    <a:pt x="11920" y="1895"/>
                    <a:pt x="11914" y="1895"/>
                  </a:cubicBezTo>
                  <a:cubicBezTo>
                    <a:pt x="11909" y="1895"/>
                    <a:pt x="11904" y="1891"/>
                    <a:pt x="11904" y="1885"/>
                  </a:cubicBezTo>
                  <a:close/>
                  <a:moveTo>
                    <a:pt x="11904" y="1757"/>
                  </a:moveTo>
                  <a:lnTo>
                    <a:pt x="11904" y="1693"/>
                  </a:lnTo>
                  <a:cubicBezTo>
                    <a:pt x="11904" y="1687"/>
                    <a:pt x="11909" y="1682"/>
                    <a:pt x="11914" y="1682"/>
                  </a:cubicBezTo>
                  <a:cubicBezTo>
                    <a:pt x="11920" y="1682"/>
                    <a:pt x="11925" y="1687"/>
                    <a:pt x="11925" y="1693"/>
                  </a:cubicBezTo>
                  <a:lnTo>
                    <a:pt x="11925" y="1757"/>
                  </a:lnTo>
                  <a:cubicBezTo>
                    <a:pt x="11925" y="1763"/>
                    <a:pt x="11920" y="1767"/>
                    <a:pt x="11914" y="1767"/>
                  </a:cubicBezTo>
                  <a:cubicBezTo>
                    <a:pt x="11909" y="1767"/>
                    <a:pt x="11904" y="1763"/>
                    <a:pt x="11904" y="1757"/>
                  </a:cubicBezTo>
                  <a:close/>
                  <a:moveTo>
                    <a:pt x="11904" y="1629"/>
                  </a:moveTo>
                  <a:lnTo>
                    <a:pt x="11904" y="1565"/>
                  </a:lnTo>
                  <a:cubicBezTo>
                    <a:pt x="11904" y="1559"/>
                    <a:pt x="11909" y="1554"/>
                    <a:pt x="11914" y="1554"/>
                  </a:cubicBezTo>
                  <a:cubicBezTo>
                    <a:pt x="11920" y="1554"/>
                    <a:pt x="11925" y="1559"/>
                    <a:pt x="11925" y="1565"/>
                  </a:cubicBezTo>
                  <a:lnTo>
                    <a:pt x="11925" y="1629"/>
                  </a:lnTo>
                  <a:cubicBezTo>
                    <a:pt x="11925" y="1635"/>
                    <a:pt x="11920" y="1639"/>
                    <a:pt x="11914" y="1639"/>
                  </a:cubicBezTo>
                  <a:cubicBezTo>
                    <a:pt x="11909" y="1639"/>
                    <a:pt x="11904" y="1635"/>
                    <a:pt x="11904" y="1629"/>
                  </a:cubicBezTo>
                  <a:close/>
                  <a:moveTo>
                    <a:pt x="11904" y="1501"/>
                  </a:moveTo>
                  <a:lnTo>
                    <a:pt x="11904" y="1437"/>
                  </a:lnTo>
                  <a:cubicBezTo>
                    <a:pt x="11904" y="1431"/>
                    <a:pt x="11909" y="1426"/>
                    <a:pt x="11914" y="1426"/>
                  </a:cubicBezTo>
                  <a:cubicBezTo>
                    <a:pt x="11920" y="1426"/>
                    <a:pt x="11925" y="1431"/>
                    <a:pt x="11925" y="1437"/>
                  </a:cubicBezTo>
                  <a:lnTo>
                    <a:pt x="11925" y="1501"/>
                  </a:lnTo>
                  <a:cubicBezTo>
                    <a:pt x="11925" y="1507"/>
                    <a:pt x="11920" y="1511"/>
                    <a:pt x="11914" y="1511"/>
                  </a:cubicBezTo>
                  <a:cubicBezTo>
                    <a:pt x="11909" y="1511"/>
                    <a:pt x="11904" y="1507"/>
                    <a:pt x="11904" y="1501"/>
                  </a:cubicBezTo>
                  <a:close/>
                  <a:moveTo>
                    <a:pt x="11904" y="1373"/>
                  </a:moveTo>
                  <a:lnTo>
                    <a:pt x="11904" y="1309"/>
                  </a:lnTo>
                  <a:cubicBezTo>
                    <a:pt x="11904" y="1303"/>
                    <a:pt x="11909" y="1298"/>
                    <a:pt x="11914" y="1298"/>
                  </a:cubicBezTo>
                  <a:cubicBezTo>
                    <a:pt x="11920" y="1298"/>
                    <a:pt x="11925" y="1303"/>
                    <a:pt x="11925" y="1309"/>
                  </a:cubicBezTo>
                  <a:lnTo>
                    <a:pt x="11925" y="1373"/>
                  </a:lnTo>
                  <a:cubicBezTo>
                    <a:pt x="11925" y="1379"/>
                    <a:pt x="11920" y="1383"/>
                    <a:pt x="11914" y="1383"/>
                  </a:cubicBezTo>
                  <a:cubicBezTo>
                    <a:pt x="11909" y="1383"/>
                    <a:pt x="11904" y="1379"/>
                    <a:pt x="11904" y="1373"/>
                  </a:cubicBezTo>
                  <a:close/>
                  <a:moveTo>
                    <a:pt x="11904" y="1245"/>
                  </a:moveTo>
                  <a:lnTo>
                    <a:pt x="11904" y="1181"/>
                  </a:lnTo>
                  <a:cubicBezTo>
                    <a:pt x="11904" y="1175"/>
                    <a:pt x="11909" y="1170"/>
                    <a:pt x="11914" y="1170"/>
                  </a:cubicBezTo>
                  <a:cubicBezTo>
                    <a:pt x="11920" y="1170"/>
                    <a:pt x="11925" y="1175"/>
                    <a:pt x="11925" y="1181"/>
                  </a:cubicBezTo>
                  <a:lnTo>
                    <a:pt x="11925" y="1245"/>
                  </a:lnTo>
                  <a:cubicBezTo>
                    <a:pt x="11925" y="1251"/>
                    <a:pt x="11920" y="1255"/>
                    <a:pt x="11914" y="1255"/>
                  </a:cubicBezTo>
                  <a:cubicBezTo>
                    <a:pt x="11909" y="1255"/>
                    <a:pt x="11904" y="1251"/>
                    <a:pt x="11904" y="1245"/>
                  </a:cubicBezTo>
                  <a:close/>
                  <a:moveTo>
                    <a:pt x="11904" y="1117"/>
                  </a:moveTo>
                  <a:lnTo>
                    <a:pt x="11904" y="1053"/>
                  </a:lnTo>
                  <a:cubicBezTo>
                    <a:pt x="11904" y="1047"/>
                    <a:pt x="11909" y="1042"/>
                    <a:pt x="11914" y="1042"/>
                  </a:cubicBezTo>
                  <a:cubicBezTo>
                    <a:pt x="11920" y="1042"/>
                    <a:pt x="11925" y="1047"/>
                    <a:pt x="11925" y="1053"/>
                  </a:cubicBezTo>
                  <a:lnTo>
                    <a:pt x="11925" y="1117"/>
                  </a:lnTo>
                  <a:cubicBezTo>
                    <a:pt x="11925" y="1123"/>
                    <a:pt x="11920" y="1127"/>
                    <a:pt x="11914" y="1127"/>
                  </a:cubicBezTo>
                  <a:cubicBezTo>
                    <a:pt x="11909" y="1127"/>
                    <a:pt x="11904" y="1123"/>
                    <a:pt x="11904" y="1117"/>
                  </a:cubicBezTo>
                  <a:close/>
                  <a:moveTo>
                    <a:pt x="11904" y="989"/>
                  </a:moveTo>
                  <a:lnTo>
                    <a:pt x="11904" y="925"/>
                  </a:lnTo>
                  <a:cubicBezTo>
                    <a:pt x="11904" y="919"/>
                    <a:pt x="11909" y="914"/>
                    <a:pt x="11914" y="914"/>
                  </a:cubicBezTo>
                  <a:cubicBezTo>
                    <a:pt x="11920" y="914"/>
                    <a:pt x="11925" y="919"/>
                    <a:pt x="11925" y="925"/>
                  </a:cubicBezTo>
                  <a:lnTo>
                    <a:pt x="11925" y="989"/>
                  </a:lnTo>
                  <a:cubicBezTo>
                    <a:pt x="11925" y="995"/>
                    <a:pt x="11920" y="999"/>
                    <a:pt x="11914" y="999"/>
                  </a:cubicBezTo>
                  <a:cubicBezTo>
                    <a:pt x="11909" y="999"/>
                    <a:pt x="11904" y="995"/>
                    <a:pt x="11904" y="989"/>
                  </a:cubicBezTo>
                  <a:close/>
                  <a:moveTo>
                    <a:pt x="11904" y="861"/>
                  </a:moveTo>
                  <a:lnTo>
                    <a:pt x="11904" y="797"/>
                  </a:lnTo>
                  <a:cubicBezTo>
                    <a:pt x="11904" y="791"/>
                    <a:pt x="11909" y="786"/>
                    <a:pt x="11914" y="786"/>
                  </a:cubicBezTo>
                  <a:cubicBezTo>
                    <a:pt x="11920" y="786"/>
                    <a:pt x="11925" y="791"/>
                    <a:pt x="11925" y="797"/>
                  </a:cubicBezTo>
                  <a:lnTo>
                    <a:pt x="11925" y="861"/>
                  </a:lnTo>
                  <a:cubicBezTo>
                    <a:pt x="11925" y="867"/>
                    <a:pt x="11920" y="871"/>
                    <a:pt x="11914" y="871"/>
                  </a:cubicBezTo>
                  <a:cubicBezTo>
                    <a:pt x="11909" y="871"/>
                    <a:pt x="11904" y="867"/>
                    <a:pt x="11904" y="861"/>
                  </a:cubicBezTo>
                  <a:close/>
                  <a:moveTo>
                    <a:pt x="11904" y="733"/>
                  </a:moveTo>
                  <a:lnTo>
                    <a:pt x="11904" y="669"/>
                  </a:lnTo>
                  <a:cubicBezTo>
                    <a:pt x="11904" y="663"/>
                    <a:pt x="11909" y="658"/>
                    <a:pt x="11914" y="658"/>
                  </a:cubicBezTo>
                  <a:cubicBezTo>
                    <a:pt x="11920" y="658"/>
                    <a:pt x="11925" y="663"/>
                    <a:pt x="11925" y="669"/>
                  </a:cubicBezTo>
                  <a:lnTo>
                    <a:pt x="11925" y="733"/>
                  </a:lnTo>
                  <a:cubicBezTo>
                    <a:pt x="11925" y="739"/>
                    <a:pt x="11920" y="743"/>
                    <a:pt x="11914" y="743"/>
                  </a:cubicBezTo>
                  <a:cubicBezTo>
                    <a:pt x="11909" y="743"/>
                    <a:pt x="11904" y="739"/>
                    <a:pt x="11904" y="733"/>
                  </a:cubicBezTo>
                  <a:close/>
                  <a:moveTo>
                    <a:pt x="11904" y="605"/>
                  </a:moveTo>
                  <a:lnTo>
                    <a:pt x="11904" y="541"/>
                  </a:lnTo>
                  <a:cubicBezTo>
                    <a:pt x="11904" y="535"/>
                    <a:pt x="11909" y="530"/>
                    <a:pt x="11914" y="530"/>
                  </a:cubicBezTo>
                  <a:cubicBezTo>
                    <a:pt x="11920" y="530"/>
                    <a:pt x="11925" y="535"/>
                    <a:pt x="11925" y="541"/>
                  </a:cubicBezTo>
                  <a:lnTo>
                    <a:pt x="11925" y="605"/>
                  </a:lnTo>
                  <a:cubicBezTo>
                    <a:pt x="11925" y="611"/>
                    <a:pt x="11920" y="615"/>
                    <a:pt x="11914" y="615"/>
                  </a:cubicBezTo>
                  <a:cubicBezTo>
                    <a:pt x="11909" y="615"/>
                    <a:pt x="11904" y="611"/>
                    <a:pt x="11904" y="605"/>
                  </a:cubicBezTo>
                  <a:close/>
                  <a:moveTo>
                    <a:pt x="11904" y="477"/>
                  </a:moveTo>
                  <a:lnTo>
                    <a:pt x="11904" y="413"/>
                  </a:lnTo>
                  <a:cubicBezTo>
                    <a:pt x="11904" y="407"/>
                    <a:pt x="11909" y="402"/>
                    <a:pt x="11914" y="402"/>
                  </a:cubicBezTo>
                  <a:cubicBezTo>
                    <a:pt x="11920" y="402"/>
                    <a:pt x="11925" y="407"/>
                    <a:pt x="11925" y="413"/>
                  </a:cubicBezTo>
                  <a:lnTo>
                    <a:pt x="11925" y="477"/>
                  </a:lnTo>
                  <a:cubicBezTo>
                    <a:pt x="11925" y="483"/>
                    <a:pt x="11920" y="487"/>
                    <a:pt x="11914" y="487"/>
                  </a:cubicBezTo>
                  <a:cubicBezTo>
                    <a:pt x="11909" y="487"/>
                    <a:pt x="11904" y="483"/>
                    <a:pt x="11904" y="477"/>
                  </a:cubicBezTo>
                  <a:close/>
                  <a:moveTo>
                    <a:pt x="11899" y="350"/>
                  </a:moveTo>
                  <a:lnTo>
                    <a:pt x="11896" y="319"/>
                  </a:lnTo>
                  <a:lnTo>
                    <a:pt x="11896" y="321"/>
                  </a:lnTo>
                  <a:lnTo>
                    <a:pt x="11887" y="290"/>
                  </a:lnTo>
                  <a:cubicBezTo>
                    <a:pt x="11885" y="284"/>
                    <a:pt x="11888" y="278"/>
                    <a:pt x="11894" y="276"/>
                  </a:cubicBezTo>
                  <a:cubicBezTo>
                    <a:pt x="11900" y="275"/>
                    <a:pt x="11906" y="278"/>
                    <a:pt x="11907" y="283"/>
                  </a:cubicBezTo>
                  <a:lnTo>
                    <a:pt x="11917" y="314"/>
                  </a:lnTo>
                  <a:cubicBezTo>
                    <a:pt x="11917" y="315"/>
                    <a:pt x="11917" y="316"/>
                    <a:pt x="11917" y="316"/>
                  </a:cubicBezTo>
                  <a:lnTo>
                    <a:pt x="11920" y="348"/>
                  </a:lnTo>
                  <a:cubicBezTo>
                    <a:pt x="11921" y="354"/>
                    <a:pt x="11917" y="359"/>
                    <a:pt x="11911" y="360"/>
                  </a:cubicBezTo>
                  <a:cubicBezTo>
                    <a:pt x="11905" y="360"/>
                    <a:pt x="11900" y="356"/>
                    <a:pt x="11899" y="350"/>
                  </a:cubicBezTo>
                  <a:close/>
                  <a:moveTo>
                    <a:pt x="11865" y="232"/>
                  </a:moveTo>
                  <a:lnTo>
                    <a:pt x="11839" y="185"/>
                  </a:lnTo>
                  <a:lnTo>
                    <a:pt x="11840" y="186"/>
                  </a:lnTo>
                  <a:lnTo>
                    <a:pt x="11834" y="179"/>
                  </a:lnTo>
                  <a:cubicBezTo>
                    <a:pt x="11830" y="174"/>
                    <a:pt x="11831" y="167"/>
                    <a:pt x="11835" y="164"/>
                  </a:cubicBezTo>
                  <a:cubicBezTo>
                    <a:pt x="11840" y="160"/>
                    <a:pt x="11847" y="161"/>
                    <a:pt x="11850" y="165"/>
                  </a:cubicBezTo>
                  <a:lnTo>
                    <a:pt x="11857" y="173"/>
                  </a:lnTo>
                  <a:cubicBezTo>
                    <a:pt x="11857" y="173"/>
                    <a:pt x="11858" y="174"/>
                    <a:pt x="11858" y="174"/>
                  </a:cubicBezTo>
                  <a:lnTo>
                    <a:pt x="11884" y="222"/>
                  </a:lnTo>
                  <a:cubicBezTo>
                    <a:pt x="11887" y="227"/>
                    <a:pt x="11885" y="234"/>
                    <a:pt x="11880" y="236"/>
                  </a:cubicBezTo>
                  <a:cubicBezTo>
                    <a:pt x="11874" y="239"/>
                    <a:pt x="11868" y="237"/>
                    <a:pt x="11865" y="232"/>
                  </a:cubicBezTo>
                  <a:close/>
                  <a:moveTo>
                    <a:pt x="11795" y="131"/>
                  </a:moveTo>
                  <a:lnTo>
                    <a:pt x="11745" y="90"/>
                  </a:lnTo>
                  <a:cubicBezTo>
                    <a:pt x="11741" y="86"/>
                    <a:pt x="11740" y="80"/>
                    <a:pt x="11744" y="75"/>
                  </a:cubicBezTo>
                  <a:cubicBezTo>
                    <a:pt x="11748" y="71"/>
                    <a:pt x="11754" y="70"/>
                    <a:pt x="11759" y="74"/>
                  </a:cubicBezTo>
                  <a:lnTo>
                    <a:pt x="11808" y="114"/>
                  </a:lnTo>
                  <a:cubicBezTo>
                    <a:pt x="11813" y="118"/>
                    <a:pt x="11813" y="125"/>
                    <a:pt x="11810" y="129"/>
                  </a:cubicBezTo>
                  <a:cubicBezTo>
                    <a:pt x="11806" y="134"/>
                    <a:pt x="11799" y="135"/>
                    <a:pt x="11795" y="131"/>
                  </a:cubicBezTo>
                  <a:close/>
                  <a:moveTo>
                    <a:pt x="11692" y="59"/>
                  </a:moveTo>
                  <a:lnTo>
                    <a:pt x="11674" y="50"/>
                  </a:lnTo>
                  <a:lnTo>
                    <a:pt x="11676" y="51"/>
                  </a:lnTo>
                  <a:lnTo>
                    <a:pt x="11634" y="38"/>
                  </a:lnTo>
                  <a:cubicBezTo>
                    <a:pt x="11628" y="36"/>
                    <a:pt x="11625" y="30"/>
                    <a:pt x="11627" y="24"/>
                  </a:cubicBezTo>
                  <a:cubicBezTo>
                    <a:pt x="11629" y="19"/>
                    <a:pt x="11635" y="16"/>
                    <a:pt x="11640" y="17"/>
                  </a:cubicBezTo>
                  <a:lnTo>
                    <a:pt x="11683" y="30"/>
                  </a:lnTo>
                  <a:cubicBezTo>
                    <a:pt x="11683" y="30"/>
                    <a:pt x="11684" y="31"/>
                    <a:pt x="11685" y="31"/>
                  </a:cubicBezTo>
                  <a:lnTo>
                    <a:pt x="11702" y="41"/>
                  </a:lnTo>
                  <a:cubicBezTo>
                    <a:pt x="11707" y="43"/>
                    <a:pt x="11709" y="50"/>
                    <a:pt x="11706" y="55"/>
                  </a:cubicBezTo>
                  <a:cubicBezTo>
                    <a:pt x="11703" y="60"/>
                    <a:pt x="11697" y="62"/>
                    <a:pt x="11692" y="59"/>
                  </a:cubicBezTo>
                  <a:close/>
                  <a:moveTo>
                    <a:pt x="11574" y="26"/>
                  </a:moveTo>
                  <a:lnTo>
                    <a:pt x="11529" y="21"/>
                  </a:lnTo>
                  <a:lnTo>
                    <a:pt x="11511" y="21"/>
                  </a:lnTo>
                  <a:cubicBezTo>
                    <a:pt x="11505" y="21"/>
                    <a:pt x="11500" y="16"/>
                    <a:pt x="11500" y="10"/>
                  </a:cubicBezTo>
                  <a:cubicBezTo>
                    <a:pt x="11500" y="5"/>
                    <a:pt x="11505" y="0"/>
                    <a:pt x="11511" y="0"/>
                  </a:cubicBezTo>
                  <a:lnTo>
                    <a:pt x="11532" y="0"/>
                  </a:lnTo>
                  <a:lnTo>
                    <a:pt x="11576" y="4"/>
                  </a:lnTo>
                  <a:cubicBezTo>
                    <a:pt x="11582" y="5"/>
                    <a:pt x="11586" y="10"/>
                    <a:pt x="11585" y="16"/>
                  </a:cubicBezTo>
                  <a:cubicBezTo>
                    <a:pt x="11585" y="22"/>
                    <a:pt x="11579" y="26"/>
                    <a:pt x="11574" y="26"/>
                  </a:cubicBezTo>
                  <a:close/>
                  <a:moveTo>
                    <a:pt x="11447" y="21"/>
                  </a:moveTo>
                  <a:lnTo>
                    <a:pt x="11383" y="21"/>
                  </a:lnTo>
                  <a:cubicBezTo>
                    <a:pt x="11377" y="21"/>
                    <a:pt x="11372" y="16"/>
                    <a:pt x="11372" y="10"/>
                  </a:cubicBezTo>
                  <a:cubicBezTo>
                    <a:pt x="11372" y="5"/>
                    <a:pt x="11377" y="0"/>
                    <a:pt x="11383" y="0"/>
                  </a:cubicBezTo>
                  <a:lnTo>
                    <a:pt x="11447" y="0"/>
                  </a:lnTo>
                  <a:cubicBezTo>
                    <a:pt x="11453" y="0"/>
                    <a:pt x="11458" y="5"/>
                    <a:pt x="11458" y="10"/>
                  </a:cubicBezTo>
                  <a:cubicBezTo>
                    <a:pt x="11458" y="16"/>
                    <a:pt x="11453" y="21"/>
                    <a:pt x="11447" y="21"/>
                  </a:cubicBezTo>
                  <a:close/>
                  <a:moveTo>
                    <a:pt x="11319" y="21"/>
                  </a:moveTo>
                  <a:lnTo>
                    <a:pt x="11255" y="21"/>
                  </a:lnTo>
                  <a:cubicBezTo>
                    <a:pt x="11249" y="21"/>
                    <a:pt x="11244" y="16"/>
                    <a:pt x="11244" y="10"/>
                  </a:cubicBezTo>
                  <a:cubicBezTo>
                    <a:pt x="11244" y="5"/>
                    <a:pt x="11249" y="0"/>
                    <a:pt x="11255" y="0"/>
                  </a:cubicBezTo>
                  <a:lnTo>
                    <a:pt x="11319" y="0"/>
                  </a:lnTo>
                  <a:cubicBezTo>
                    <a:pt x="11325" y="0"/>
                    <a:pt x="11330" y="5"/>
                    <a:pt x="11330" y="10"/>
                  </a:cubicBezTo>
                  <a:cubicBezTo>
                    <a:pt x="11330" y="16"/>
                    <a:pt x="11325" y="21"/>
                    <a:pt x="11319" y="21"/>
                  </a:cubicBezTo>
                  <a:close/>
                  <a:moveTo>
                    <a:pt x="11191" y="21"/>
                  </a:moveTo>
                  <a:lnTo>
                    <a:pt x="11127" y="21"/>
                  </a:lnTo>
                  <a:cubicBezTo>
                    <a:pt x="11121" y="21"/>
                    <a:pt x="11116" y="16"/>
                    <a:pt x="11116" y="10"/>
                  </a:cubicBezTo>
                  <a:cubicBezTo>
                    <a:pt x="11116" y="5"/>
                    <a:pt x="11121" y="0"/>
                    <a:pt x="11127" y="0"/>
                  </a:cubicBezTo>
                  <a:lnTo>
                    <a:pt x="11191" y="0"/>
                  </a:lnTo>
                  <a:cubicBezTo>
                    <a:pt x="11197" y="0"/>
                    <a:pt x="11202" y="5"/>
                    <a:pt x="11202" y="10"/>
                  </a:cubicBezTo>
                  <a:cubicBezTo>
                    <a:pt x="11202" y="16"/>
                    <a:pt x="11197" y="21"/>
                    <a:pt x="11191" y="21"/>
                  </a:cubicBezTo>
                  <a:close/>
                  <a:moveTo>
                    <a:pt x="11063" y="21"/>
                  </a:moveTo>
                  <a:lnTo>
                    <a:pt x="10999" y="21"/>
                  </a:lnTo>
                  <a:cubicBezTo>
                    <a:pt x="10993" y="21"/>
                    <a:pt x="10988" y="16"/>
                    <a:pt x="10988" y="10"/>
                  </a:cubicBezTo>
                  <a:cubicBezTo>
                    <a:pt x="10988" y="5"/>
                    <a:pt x="10993" y="0"/>
                    <a:pt x="10999" y="0"/>
                  </a:cubicBezTo>
                  <a:lnTo>
                    <a:pt x="11063" y="0"/>
                  </a:lnTo>
                  <a:cubicBezTo>
                    <a:pt x="11069" y="0"/>
                    <a:pt x="11074" y="5"/>
                    <a:pt x="11074" y="10"/>
                  </a:cubicBezTo>
                  <a:cubicBezTo>
                    <a:pt x="11074" y="16"/>
                    <a:pt x="11069" y="21"/>
                    <a:pt x="11063" y="21"/>
                  </a:cubicBezTo>
                  <a:close/>
                  <a:moveTo>
                    <a:pt x="10935" y="21"/>
                  </a:moveTo>
                  <a:lnTo>
                    <a:pt x="10871" y="21"/>
                  </a:lnTo>
                  <a:cubicBezTo>
                    <a:pt x="10865" y="21"/>
                    <a:pt x="10860" y="16"/>
                    <a:pt x="10860" y="10"/>
                  </a:cubicBezTo>
                  <a:cubicBezTo>
                    <a:pt x="10860" y="5"/>
                    <a:pt x="10865" y="0"/>
                    <a:pt x="10871" y="0"/>
                  </a:cubicBezTo>
                  <a:lnTo>
                    <a:pt x="10935" y="0"/>
                  </a:lnTo>
                  <a:cubicBezTo>
                    <a:pt x="10941" y="0"/>
                    <a:pt x="10946" y="5"/>
                    <a:pt x="10946" y="10"/>
                  </a:cubicBezTo>
                  <a:cubicBezTo>
                    <a:pt x="10946" y="16"/>
                    <a:pt x="10941" y="21"/>
                    <a:pt x="10935" y="21"/>
                  </a:cubicBezTo>
                  <a:close/>
                  <a:moveTo>
                    <a:pt x="10807" y="21"/>
                  </a:moveTo>
                  <a:lnTo>
                    <a:pt x="10743" y="21"/>
                  </a:lnTo>
                  <a:cubicBezTo>
                    <a:pt x="10737" y="21"/>
                    <a:pt x="10732" y="16"/>
                    <a:pt x="10732" y="10"/>
                  </a:cubicBezTo>
                  <a:cubicBezTo>
                    <a:pt x="10732" y="5"/>
                    <a:pt x="10737" y="0"/>
                    <a:pt x="10743" y="0"/>
                  </a:cubicBezTo>
                  <a:lnTo>
                    <a:pt x="10807" y="0"/>
                  </a:lnTo>
                  <a:cubicBezTo>
                    <a:pt x="10813" y="0"/>
                    <a:pt x="10818" y="5"/>
                    <a:pt x="10818" y="10"/>
                  </a:cubicBezTo>
                  <a:cubicBezTo>
                    <a:pt x="10818" y="16"/>
                    <a:pt x="10813" y="21"/>
                    <a:pt x="10807" y="21"/>
                  </a:cubicBezTo>
                  <a:close/>
                  <a:moveTo>
                    <a:pt x="10679" y="21"/>
                  </a:moveTo>
                  <a:lnTo>
                    <a:pt x="10615" y="21"/>
                  </a:lnTo>
                  <a:cubicBezTo>
                    <a:pt x="10609" y="21"/>
                    <a:pt x="10604" y="16"/>
                    <a:pt x="10604" y="10"/>
                  </a:cubicBezTo>
                  <a:cubicBezTo>
                    <a:pt x="10604" y="5"/>
                    <a:pt x="10609" y="0"/>
                    <a:pt x="10615" y="0"/>
                  </a:cubicBezTo>
                  <a:lnTo>
                    <a:pt x="10679" y="0"/>
                  </a:lnTo>
                  <a:cubicBezTo>
                    <a:pt x="10685" y="0"/>
                    <a:pt x="10690" y="5"/>
                    <a:pt x="10690" y="10"/>
                  </a:cubicBezTo>
                  <a:cubicBezTo>
                    <a:pt x="10690" y="16"/>
                    <a:pt x="10685" y="21"/>
                    <a:pt x="10679" y="21"/>
                  </a:cubicBezTo>
                  <a:close/>
                  <a:moveTo>
                    <a:pt x="10551" y="21"/>
                  </a:moveTo>
                  <a:lnTo>
                    <a:pt x="10487" y="21"/>
                  </a:lnTo>
                  <a:cubicBezTo>
                    <a:pt x="10481" y="21"/>
                    <a:pt x="10476" y="16"/>
                    <a:pt x="10476" y="10"/>
                  </a:cubicBezTo>
                  <a:cubicBezTo>
                    <a:pt x="10476" y="5"/>
                    <a:pt x="10481" y="0"/>
                    <a:pt x="10487" y="0"/>
                  </a:cubicBezTo>
                  <a:lnTo>
                    <a:pt x="10551" y="0"/>
                  </a:lnTo>
                  <a:cubicBezTo>
                    <a:pt x="10557" y="0"/>
                    <a:pt x="10562" y="5"/>
                    <a:pt x="10562" y="10"/>
                  </a:cubicBezTo>
                  <a:cubicBezTo>
                    <a:pt x="10562" y="16"/>
                    <a:pt x="10557" y="21"/>
                    <a:pt x="10551" y="21"/>
                  </a:cubicBezTo>
                  <a:close/>
                  <a:moveTo>
                    <a:pt x="10423" y="21"/>
                  </a:moveTo>
                  <a:lnTo>
                    <a:pt x="10359" y="21"/>
                  </a:lnTo>
                  <a:cubicBezTo>
                    <a:pt x="10353" y="21"/>
                    <a:pt x="10348" y="16"/>
                    <a:pt x="10348" y="10"/>
                  </a:cubicBezTo>
                  <a:cubicBezTo>
                    <a:pt x="10348" y="5"/>
                    <a:pt x="10353" y="0"/>
                    <a:pt x="10359" y="0"/>
                  </a:cubicBezTo>
                  <a:lnTo>
                    <a:pt x="10423" y="0"/>
                  </a:lnTo>
                  <a:cubicBezTo>
                    <a:pt x="10429" y="0"/>
                    <a:pt x="10434" y="5"/>
                    <a:pt x="10434" y="10"/>
                  </a:cubicBezTo>
                  <a:cubicBezTo>
                    <a:pt x="10434" y="16"/>
                    <a:pt x="10429" y="21"/>
                    <a:pt x="10423" y="21"/>
                  </a:cubicBezTo>
                  <a:close/>
                  <a:moveTo>
                    <a:pt x="10295" y="21"/>
                  </a:moveTo>
                  <a:lnTo>
                    <a:pt x="10231" y="21"/>
                  </a:lnTo>
                  <a:cubicBezTo>
                    <a:pt x="10225" y="21"/>
                    <a:pt x="10220" y="16"/>
                    <a:pt x="10220" y="10"/>
                  </a:cubicBezTo>
                  <a:cubicBezTo>
                    <a:pt x="10220" y="5"/>
                    <a:pt x="10225" y="0"/>
                    <a:pt x="10231" y="0"/>
                  </a:cubicBezTo>
                  <a:lnTo>
                    <a:pt x="10295" y="0"/>
                  </a:lnTo>
                  <a:cubicBezTo>
                    <a:pt x="10301" y="0"/>
                    <a:pt x="10306" y="5"/>
                    <a:pt x="10306" y="10"/>
                  </a:cubicBezTo>
                  <a:cubicBezTo>
                    <a:pt x="10306" y="16"/>
                    <a:pt x="10301" y="21"/>
                    <a:pt x="10295" y="21"/>
                  </a:cubicBezTo>
                  <a:close/>
                  <a:moveTo>
                    <a:pt x="10167" y="21"/>
                  </a:moveTo>
                  <a:lnTo>
                    <a:pt x="10103" y="21"/>
                  </a:lnTo>
                  <a:cubicBezTo>
                    <a:pt x="10097" y="21"/>
                    <a:pt x="10092" y="16"/>
                    <a:pt x="10092" y="10"/>
                  </a:cubicBezTo>
                  <a:cubicBezTo>
                    <a:pt x="10092" y="5"/>
                    <a:pt x="10097" y="0"/>
                    <a:pt x="10103" y="0"/>
                  </a:cubicBezTo>
                  <a:lnTo>
                    <a:pt x="10167" y="0"/>
                  </a:lnTo>
                  <a:cubicBezTo>
                    <a:pt x="10173" y="0"/>
                    <a:pt x="10178" y="5"/>
                    <a:pt x="10178" y="10"/>
                  </a:cubicBezTo>
                  <a:cubicBezTo>
                    <a:pt x="10178" y="16"/>
                    <a:pt x="10173" y="21"/>
                    <a:pt x="10167" y="21"/>
                  </a:cubicBezTo>
                  <a:close/>
                  <a:moveTo>
                    <a:pt x="10039" y="21"/>
                  </a:moveTo>
                  <a:lnTo>
                    <a:pt x="9975" y="21"/>
                  </a:lnTo>
                  <a:cubicBezTo>
                    <a:pt x="9969" y="21"/>
                    <a:pt x="9964" y="16"/>
                    <a:pt x="9964" y="10"/>
                  </a:cubicBezTo>
                  <a:cubicBezTo>
                    <a:pt x="9964" y="5"/>
                    <a:pt x="9969" y="0"/>
                    <a:pt x="9975" y="0"/>
                  </a:cubicBezTo>
                  <a:lnTo>
                    <a:pt x="10039" y="0"/>
                  </a:lnTo>
                  <a:cubicBezTo>
                    <a:pt x="10045" y="0"/>
                    <a:pt x="10050" y="5"/>
                    <a:pt x="10050" y="10"/>
                  </a:cubicBezTo>
                  <a:cubicBezTo>
                    <a:pt x="10050" y="16"/>
                    <a:pt x="10045" y="21"/>
                    <a:pt x="10039" y="21"/>
                  </a:cubicBezTo>
                  <a:close/>
                  <a:moveTo>
                    <a:pt x="9911" y="21"/>
                  </a:moveTo>
                  <a:lnTo>
                    <a:pt x="9847" y="21"/>
                  </a:lnTo>
                  <a:cubicBezTo>
                    <a:pt x="9841" y="21"/>
                    <a:pt x="9836" y="16"/>
                    <a:pt x="9836" y="10"/>
                  </a:cubicBezTo>
                  <a:cubicBezTo>
                    <a:pt x="9836" y="5"/>
                    <a:pt x="9841" y="0"/>
                    <a:pt x="9847" y="0"/>
                  </a:cubicBezTo>
                  <a:lnTo>
                    <a:pt x="9911" y="0"/>
                  </a:lnTo>
                  <a:cubicBezTo>
                    <a:pt x="9917" y="0"/>
                    <a:pt x="9922" y="5"/>
                    <a:pt x="9922" y="10"/>
                  </a:cubicBezTo>
                  <a:cubicBezTo>
                    <a:pt x="9922" y="16"/>
                    <a:pt x="9917" y="21"/>
                    <a:pt x="9911" y="21"/>
                  </a:cubicBezTo>
                  <a:close/>
                  <a:moveTo>
                    <a:pt x="9783" y="21"/>
                  </a:moveTo>
                  <a:lnTo>
                    <a:pt x="9719" y="21"/>
                  </a:lnTo>
                  <a:cubicBezTo>
                    <a:pt x="9713" y="21"/>
                    <a:pt x="9708" y="16"/>
                    <a:pt x="9708" y="10"/>
                  </a:cubicBezTo>
                  <a:cubicBezTo>
                    <a:pt x="9708" y="5"/>
                    <a:pt x="9713" y="0"/>
                    <a:pt x="9719" y="0"/>
                  </a:cubicBezTo>
                  <a:lnTo>
                    <a:pt x="9783" y="0"/>
                  </a:lnTo>
                  <a:cubicBezTo>
                    <a:pt x="9789" y="0"/>
                    <a:pt x="9794" y="5"/>
                    <a:pt x="9794" y="10"/>
                  </a:cubicBezTo>
                  <a:cubicBezTo>
                    <a:pt x="9794" y="16"/>
                    <a:pt x="9789" y="21"/>
                    <a:pt x="9783" y="21"/>
                  </a:cubicBezTo>
                  <a:close/>
                  <a:moveTo>
                    <a:pt x="9655" y="21"/>
                  </a:moveTo>
                  <a:lnTo>
                    <a:pt x="9591" y="21"/>
                  </a:lnTo>
                  <a:cubicBezTo>
                    <a:pt x="9585" y="21"/>
                    <a:pt x="9580" y="16"/>
                    <a:pt x="9580" y="10"/>
                  </a:cubicBezTo>
                  <a:cubicBezTo>
                    <a:pt x="9580" y="5"/>
                    <a:pt x="9585" y="0"/>
                    <a:pt x="9591" y="0"/>
                  </a:cubicBezTo>
                  <a:lnTo>
                    <a:pt x="9655" y="0"/>
                  </a:lnTo>
                  <a:cubicBezTo>
                    <a:pt x="9661" y="0"/>
                    <a:pt x="9666" y="5"/>
                    <a:pt x="9666" y="10"/>
                  </a:cubicBezTo>
                  <a:cubicBezTo>
                    <a:pt x="9666" y="16"/>
                    <a:pt x="9661" y="21"/>
                    <a:pt x="9655" y="21"/>
                  </a:cubicBezTo>
                  <a:close/>
                  <a:moveTo>
                    <a:pt x="9527" y="21"/>
                  </a:moveTo>
                  <a:lnTo>
                    <a:pt x="9463" y="21"/>
                  </a:lnTo>
                  <a:cubicBezTo>
                    <a:pt x="9457" y="21"/>
                    <a:pt x="9452" y="16"/>
                    <a:pt x="9452" y="10"/>
                  </a:cubicBezTo>
                  <a:cubicBezTo>
                    <a:pt x="9452" y="5"/>
                    <a:pt x="9457" y="0"/>
                    <a:pt x="9463" y="0"/>
                  </a:cubicBezTo>
                  <a:lnTo>
                    <a:pt x="9527" y="0"/>
                  </a:lnTo>
                  <a:cubicBezTo>
                    <a:pt x="9533" y="0"/>
                    <a:pt x="9538" y="5"/>
                    <a:pt x="9538" y="10"/>
                  </a:cubicBezTo>
                  <a:cubicBezTo>
                    <a:pt x="9538" y="16"/>
                    <a:pt x="9533" y="21"/>
                    <a:pt x="9527" y="21"/>
                  </a:cubicBezTo>
                  <a:close/>
                  <a:moveTo>
                    <a:pt x="9399" y="21"/>
                  </a:moveTo>
                  <a:lnTo>
                    <a:pt x="9335" y="21"/>
                  </a:lnTo>
                  <a:cubicBezTo>
                    <a:pt x="9329" y="21"/>
                    <a:pt x="9324" y="16"/>
                    <a:pt x="9324" y="10"/>
                  </a:cubicBezTo>
                  <a:cubicBezTo>
                    <a:pt x="9324" y="5"/>
                    <a:pt x="9329" y="0"/>
                    <a:pt x="9335" y="0"/>
                  </a:cubicBezTo>
                  <a:lnTo>
                    <a:pt x="9399" y="0"/>
                  </a:lnTo>
                  <a:cubicBezTo>
                    <a:pt x="9405" y="0"/>
                    <a:pt x="9410" y="5"/>
                    <a:pt x="9410" y="10"/>
                  </a:cubicBezTo>
                  <a:cubicBezTo>
                    <a:pt x="9410" y="16"/>
                    <a:pt x="9405" y="21"/>
                    <a:pt x="9399" y="21"/>
                  </a:cubicBezTo>
                  <a:close/>
                  <a:moveTo>
                    <a:pt x="9271" y="21"/>
                  </a:moveTo>
                  <a:lnTo>
                    <a:pt x="9207" y="21"/>
                  </a:lnTo>
                  <a:cubicBezTo>
                    <a:pt x="9201" y="21"/>
                    <a:pt x="9196" y="16"/>
                    <a:pt x="9196" y="10"/>
                  </a:cubicBezTo>
                  <a:cubicBezTo>
                    <a:pt x="9196" y="5"/>
                    <a:pt x="9201" y="0"/>
                    <a:pt x="9207" y="0"/>
                  </a:cubicBezTo>
                  <a:lnTo>
                    <a:pt x="9271" y="0"/>
                  </a:lnTo>
                  <a:cubicBezTo>
                    <a:pt x="9277" y="0"/>
                    <a:pt x="9282" y="5"/>
                    <a:pt x="9282" y="10"/>
                  </a:cubicBezTo>
                  <a:cubicBezTo>
                    <a:pt x="9282" y="16"/>
                    <a:pt x="9277" y="21"/>
                    <a:pt x="9271" y="21"/>
                  </a:cubicBezTo>
                  <a:close/>
                  <a:moveTo>
                    <a:pt x="9143" y="21"/>
                  </a:moveTo>
                  <a:lnTo>
                    <a:pt x="9079" y="21"/>
                  </a:lnTo>
                  <a:cubicBezTo>
                    <a:pt x="9073" y="21"/>
                    <a:pt x="9068" y="16"/>
                    <a:pt x="9068" y="10"/>
                  </a:cubicBezTo>
                  <a:cubicBezTo>
                    <a:pt x="9068" y="5"/>
                    <a:pt x="9073" y="0"/>
                    <a:pt x="9079" y="0"/>
                  </a:cubicBezTo>
                  <a:lnTo>
                    <a:pt x="9143" y="0"/>
                  </a:lnTo>
                  <a:cubicBezTo>
                    <a:pt x="9149" y="0"/>
                    <a:pt x="9154" y="5"/>
                    <a:pt x="9154" y="10"/>
                  </a:cubicBezTo>
                  <a:cubicBezTo>
                    <a:pt x="9154" y="16"/>
                    <a:pt x="9149" y="21"/>
                    <a:pt x="9143" y="21"/>
                  </a:cubicBezTo>
                  <a:close/>
                  <a:moveTo>
                    <a:pt x="9015" y="21"/>
                  </a:moveTo>
                  <a:lnTo>
                    <a:pt x="8951" y="21"/>
                  </a:lnTo>
                  <a:cubicBezTo>
                    <a:pt x="8945" y="21"/>
                    <a:pt x="8940" y="16"/>
                    <a:pt x="8940" y="10"/>
                  </a:cubicBezTo>
                  <a:cubicBezTo>
                    <a:pt x="8940" y="5"/>
                    <a:pt x="8945" y="0"/>
                    <a:pt x="8951" y="0"/>
                  </a:cubicBezTo>
                  <a:lnTo>
                    <a:pt x="9015" y="0"/>
                  </a:lnTo>
                  <a:cubicBezTo>
                    <a:pt x="9021" y="0"/>
                    <a:pt x="9026" y="5"/>
                    <a:pt x="9026" y="10"/>
                  </a:cubicBezTo>
                  <a:cubicBezTo>
                    <a:pt x="9026" y="16"/>
                    <a:pt x="9021" y="21"/>
                    <a:pt x="9015" y="21"/>
                  </a:cubicBezTo>
                  <a:close/>
                  <a:moveTo>
                    <a:pt x="8887" y="21"/>
                  </a:moveTo>
                  <a:lnTo>
                    <a:pt x="8823" y="21"/>
                  </a:lnTo>
                  <a:cubicBezTo>
                    <a:pt x="8817" y="21"/>
                    <a:pt x="8812" y="16"/>
                    <a:pt x="8812" y="10"/>
                  </a:cubicBezTo>
                  <a:cubicBezTo>
                    <a:pt x="8812" y="5"/>
                    <a:pt x="8817" y="0"/>
                    <a:pt x="8823" y="0"/>
                  </a:cubicBezTo>
                  <a:lnTo>
                    <a:pt x="8887" y="0"/>
                  </a:lnTo>
                  <a:cubicBezTo>
                    <a:pt x="8893" y="0"/>
                    <a:pt x="8898" y="5"/>
                    <a:pt x="8898" y="10"/>
                  </a:cubicBezTo>
                  <a:cubicBezTo>
                    <a:pt x="8898" y="16"/>
                    <a:pt x="8893" y="21"/>
                    <a:pt x="8887" y="21"/>
                  </a:cubicBezTo>
                  <a:close/>
                  <a:moveTo>
                    <a:pt x="8759" y="21"/>
                  </a:moveTo>
                  <a:lnTo>
                    <a:pt x="8695" y="21"/>
                  </a:lnTo>
                  <a:cubicBezTo>
                    <a:pt x="8689" y="21"/>
                    <a:pt x="8684" y="16"/>
                    <a:pt x="8684" y="10"/>
                  </a:cubicBezTo>
                  <a:cubicBezTo>
                    <a:pt x="8684" y="5"/>
                    <a:pt x="8689" y="0"/>
                    <a:pt x="8695" y="0"/>
                  </a:cubicBezTo>
                  <a:lnTo>
                    <a:pt x="8759" y="0"/>
                  </a:lnTo>
                  <a:cubicBezTo>
                    <a:pt x="8765" y="0"/>
                    <a:pt x="8770" y="5"/>
                    <a:pt x="8770" y="10"/>
                  </a:cubicBezTo>
                  <a:cubicBezTo>
                    <a:pt x="8770" y="16"/>
                    <a:pt x="8765" y="21"/>
                    <a:pt x="8759" y="21"/>
                  </a:cubicBezTo>
                  <a:close/>
                  <a:moveTo>
                    <a:pt x="8631" y="21"/>
                  </a:moveTo>
                  <a:lnTo>
                    <a:pt x="8567" y="21"/>
                  </a:lnTo>
                  <a:cubicBezTo>
                    <a:pt x="8561" y="21"/>
                    <a:pt x="8556" y="16"/>
                    <a:pt x="8556" y="10"/>
                  </a:cubicBezTo>
                  <a:cubicBezTo>
                    <a:pt x="8556" y="5"/>
                    <a:pt x="8561" y="0"/>
                    <a:pt x="8567" y="0"/>
                  </a:cubicBezTo>
                  <a:lnTo>
                    <a:pt x="8631" y="0"/>
                  </a:lnTo>
                  <a:cubicBezTo>
                    <a:pt x="8637" y="0"/>
                    <a:pt x="8642" y="5"/>
                    <a:pt x="8642" y="10"/>
                  </a:cubicBezTo>
                  <a:cubicBezTo>
                    <a:pt x="8642" y="16"/>
                    <a:pt x="8637" y="21"/>
                    <a:pt x="8631" y="21"/>
                  </a:cubicBezTo>
                  <a:close/>
                  <a:moveTo>
                    <a:pt x="8503" y="21"/>
                  </a:moveTo>
                  <a:lnTo>
                    <a:pt x="8439" y="21"/>
                  </a:lnTo>
                  <a:cubicBezTo>
                    <a:pt x="8433" y="21"/>
                    <a:pt x="8428" y="16"/>
                    <a:pt x="8428" y="10"/>
                  </a:cubicBezTo>
                  <a:cubicBezTo>
                    <a:pt x="8428" y="5"/>
                    <a:pt x="8433" y="0"/>
                    <a:pt x="8439" y="0"/>
                  </a:cubicBezTo>
                  <a:lnTo>
                    <a:pt x="8503" y="0"/>
                  </a:lnTo>
                  <a:cubicBezTo>
                    <a:pt x="8509" y="0"/>
                    <a:pt x="8514" y="5"/>
                    <a:pt x="8514" y="10"/>
                  </a:cubicBezTo>
                  <a:cubicBezTo>
                    <a:pt x="8514" y="16"/>
                    <a:pt x="8509" y="21"/>
                    <a:pt x="8503" y="21"/>
                  </a:cubicBezTo>
                  <a:close/>
                  <a:moveTo>
                    <a:pt x="8375" y="21"/>
                  </a:moveTo>
                  <a:lnTo>
                    <a:pt x="8311" y="21"/>
                  </a:lnTo>
                  <a:cubicBezTo>
                    <a:pt x="8305" y="21"/>
                    <a:pt x="8300" y="16"/>
                    <a:pt x="8300" y="10"/>
                  </a:cubicBezTo>
                  <a:cubicBezTo>
                    <a:pt x="8300" y="5"/>
                    <a:pt x="8305" y="0"/>
                    <a:pt x="8311" y="0"/>
                  </a:cubicBezTo>
                  <a:lnTo>
                    <a:pt x="8375" y="0"/>
                  </a:lnTo>
                  <a:cubicBezTo>
                    <a:pt x="8381" y="0"/>
                    <a:pt x="8386" y="5"/>
                    <a:pt x="8386" y="10"/>
                  </a:cubicBezTo>
                  <a:cubicBezTo>
                    <a:pt x="8386" y="16"/>
                    <a:pt x="8381" y="21"/>
                    <a:pt x="8375" y="21"/>
                  </a:cubicBezTo>
                  <a:close/>
                  <a:moveTo>
                    <a:pt x="8247" y="21"/>
                  </a:moveTo>
                  <a:lnTo>
                    <a:pt x="8183" y="21"/>
                  </a:lnTo>
                  <a:cubicBezTo>
                    <a:pt x="8177" y="21"/>
                    <a:pt x="8172" y="16"/>
                    <a:pt x="8172" y="10"/>
                  </a:cubicBezTo>
                  <a:cubicBezTo>
                    <a:pt x="8172" y="5"/>
                    <a:pt x="8177" y="0"/>
                    <a:pt x="8183" y="0"/>
                  </a:cubicBezTo>
                  <a:lnTo>
                    <a:pt x="8247" y="0"/>
                  </a:lnTo>
                  <a:cubicBezTo>
                    <a:pt x="8253" y="0"/>
                    <a:pt x="8258" y="5"/>
                    <a:pt x="8258" y="10"/>
                  </a:cubicBezTo>
                  <a:cubicBezTo>
                    <a:pt x="8258" y="16"/>
                    <a:pt x="8253" y="21"/>
                    <a:pt x="8247" y="21"/>
                  </a:cubicBezTo>
                  <a:close/>
                  <a:moveTo>
                    <a:pt x="8119" y="21"/>
                  </a:moveTo>
                  <a:lnTo>
                    <a:pt x="8055" y="21"/>
                  </a:lnTo>
                  <a:cubicBezTo>
                    <a:pt x="8049" y="21"/>
                    <a:pt x="8044" y="16"/>
                    <a:pt x="8044" y="10"/>
                  </a:cubicBezTo>
                  <a:cubicBezTo>
                    <a:pt x="8044" y="5"/>
                    <a:pt x="8049" y="0"/>
                    <a:pt x="8055" y="0"/>
                  </a:cubicBezTo>
                  <a:lnTo>
                    <a:pt x="8119" y="0"/>
                  </a:lnTo>
                  <a:cubicBezTo>
                    <a:pt x="8125" y="0"/>
                    <a:pt x="8130" y="5"/>
                    <a:pt x="8130" y="10"/>
                  </a:cubicBezTo>
                  <a:cubicBezTo>
                    <a:pt x="8130" y="16"/>
                    <a:pt x="8125" y="21"/>
                    <a:pt x="8119" y="21"/>
                  </a:cubicBezTo>
                  <a:close/>
                  <a:moveTo>
                    <a:pt x="7991" y="21"/>
                  </a:moveTo>
                  <a:lnTo>
                    <a:pt x="7927" y="21"/>
                  </a:lnTo>
                  <a:cubicBezTo>
                    <a:pt x="7921" y="21"/>
                    <a:pt x="7916" y="16"/>
                    <a:pt x="7916" y="10"/>
                  </a:cubicBezTo>
                  <a:cubicBezTo>
                    <a:pt x="7916" y="5"/>
                    <a:pt x="7921" y="0"/>
                    <a:pt x="7927" y="0"/>
                  </a:cubicBezTo>
                  <a:lnTo>
                    <a:pt x="7991" y="0"/>
                  </a:lnTo>
                  <a:cubicBezTo>
                    <a:pt x="7997" y="0"/>
                    <a:pt x="8002" y="5"/>
                    <a:pt x="8002" y="10"/>
                  </a:cubicBezTo>
                  <a:cubicBezTo>
                    <a:pt x="8002" y="16"/>
                    <a:pt x="7997" y="21"/>
                    <a:pt x="7991" y="21"/>
                  </a:cubicBezTo>
                  <a:close/>
                  <a:moveTo>
                    <a:pt x="7863" y="21"/>
                  </a:moveTo>
                  <a:lnTo>
                    <a:pt x="7799" y="21"/>
                  </a:lnTo>
                  <a:cubicBezTo>
                    <a:pt x="7793" y="21"/>
                    <a:pt x="7788" y="16"/>
                    <a:pt x="7788" y="10"/>
                  </a:cubicBezTo>
                  <a:cubicBezTo>
                    <a:pt x="7788" y="5"/>
                    <a:pt x="7793" y="0"/>
                    <a:pt x="7799" y="0"/>
                  </a:cubicBezTo>
                  <a:lnTo>
                    <a:pt x="7863" y="0"/>
                  </a:lnTo>
                  <a:cubicBezTo>
                    <a:pt x="7869" y="0"/>
                    <a:pt x="7874" y="5"/>
                    <a:pt x="7874" y="10"/>
                  </a:cubicBezTo>
                  <a:cubicBezTo>
                    <a:pt x="7874" y="16"/>
                    <a:pt x="7869" y="21"/>
                    <a:pt x="7863" y="21"/>
                  </a:cubicBezTo>
                  <a:close/>
                  <a:moveTo>
                    <a:pt x="7735" y="21"/>
                  </a:moveTo>
                  <a:lnTo>
                    <a:pt x="7671" y="21"/>
                  </a:lnTo>
                  <a:cubicBezTo>
                    <a:pt x="7665" y="21"/>
                    <a:pt x="7660" y="16"/>
                    <a:pt x="7660" y="10"/>
                  </a:cubicBezTo>
                  <a:cubicBezTo>
                    <a:pt x="7660" y="5"/>
                    <a:pt x="7665" y="0"/>
                    <a:pt x="7671" y="0"/>
                  </a:cubicBezTo>
                  <a:lnTo>
                    <a:pt x="7735" y="0"/>
                  </a:lnTo>
                  <a:cubicBezTo>
                    <a:pt x="7741" y="0"/>
                    <a:pt x="7746" y="5"/>
                    <a:pt x="7746" y="10"/>
                  </a:cubicBezTo>
                  <a:cubicBezTo>
                    <a:pt x="7746" y="16"/>
                    <a:pt x="7741" y="21"/>
                    <a:pt x="7735" y="21"/>
                  </a:cubicBezTo>
                  <a:close/>
                  <a:moveTo>
                    <a:pt x="7607" y="21"/>
                  </a:moveTo>
                  <a:lnTo>
                    <a:pt x="7543" y="21"/>
                  </a:lnTo>
                  <a:cubicBezTo>
                    <a:pt x="7537" y="21"/>
                    <a:pt x="7532" y="16"/>
                    <a:pt x="7532" y="10"/>
                  </a:cubicBezTo>
                  <a:cubicBezTo>
                    <a:pt x="7532" y="5"/>
                    <a:pt x="7537" y="0"/>
                    <a:pt x="7543" y="0"/>
                  </a:cubicBezTo>
                  <a:lnTo>
                    <a:pt x="7607" y="0"/>
                  </a:lnTo>
                  <a:cubicBezTo>
                    <a:pt x="7613" y="0"/>
                    <a:pt x="7618" y="5"/>
                    <a:pt x="7618" y="10"/>
                  </a:cubicBezTo>
                  <a:cubicBezTo>
                    <a:pt x="7618" y="16"/>
                    <a:pt x="7613" y="21"/>
                    <a:pt x="7607" y="21"/>
                  </a:cubicBezTo>
                  <a:close/>
                  <a:moveTo>
                    <a:pt x="7479" y="21"/>
                  </a:moveTo>
                  <a:lnTo>
                    <a:pt x="7415" y="21"/>
                  </a:lnTo>
                  <a:cubicBezTo>
                    <a:pt x="7409" y="21"/>
                    <a:pt x="7404" y="16"/>
                    <a:pt x="7404" y="10"/>
                  </a:cubicBezTo>
                  <a:cubicBezTo>
                    <a:pt x="7404" y="5"/>
                    <a:pt x="7409" y="0"/>
                    <a:pt x="7415" y="0"/>
                  </a:cubicBezTo>
                  <a:lnTo>
                    <a:pt x="7479" y="0"/>
                  </a:lnTo>
                  <a:cubicBezTo>
                    <a:pt x="7485" y="0"/>
                    <a:pt x="7490" y="5"/>
                    <a:pt x="7490" y="10"/>
                  </a:cubicBezTo>
                  <a:cubicBezTo>
                    <a:pt x="7490" y="16"/>
                    <a:pt x="7485" y="21"/>
                    <a:pt x="7479" y="21"/>
                  </a:cubicBezTo>
                  <a:close/>
                  <a:moveTo>
                    <a:pt x="7351" y="21"/>
                  </a:moveTo>
                  <a:lnTo>
                    <a:pt x="7287" y="21"/>
                  </a:lnTo>
                  <a:cubicBezTo>
                    <a:pt x="7281" y="21"/>
                    <a:pt x="7276" y="16"/>
                    <a:pt x="7276" y="10"/>
                  </a:cubicBezTo>
                  <a:cubicBezTo>
                    <a:pt x="7276" y="5"/>
                    <a:pt x="7281" y="0"/>
                    <a:pt x="7287" y="0"/>
                  </a:cubicBezTo>
                  <a:lnTo>
                    <a:pt x="7351" y="0"/>
                  </a:lnTo>
                  <a:cubicBezTo>
                    <a:pt x="7357" y="0"/>
                    <a:pt x="7362" y="5"/>
                    <a:pt x="7362" y="10"/>
                  </a:cubicBezTo>
                  <a:cubicBezTo>
                    <a:pt x="7362" y="16"/>
                    <a:pt x="7357" y="21"/>
                    <a:pt x="7351" y="21"/>
                  </a:cubicBezTo>
                  <a:close/>
                  <a:moveTo>
                    <a:pt x="7223" y="21"/>
                  </a:moveTo>
                  <a:lnTo>
                    <a:pt x="7159" y="21"/>
                  </a:lnTo>
                  <a:cubicBezTo>
                    <a:pt x="7153" y="21"/>
                    <a:pt x="7148" y="16"/>
                    <a:pt x="7148" y="10"/>
                  </a:cubicBezTo>
                  <a:cubicBezTo>
                    <a:pt x="7148" y="5"/>
                    <a:pt x="7153" y="0"/>
                    <a:pt x="7159" y="0"/>
                  </a:cubicBezTo>
                  <a:lnTo>
                    <a:pt x="7223" y="0"/>
                  </a:lnTo>
                  <a:cubicBezTo>
                    <a:pt x="7229" y="0"/>
                    <a:pt x="7234" y="5"/>
                    <a:pt x="7234" y="10"/>
                  </a:cubicBezTo>
                  <a:cubicBezTo>
                    <a:pt x="7234" y="16"/>
                    <a:pt x="7229" y="21"/>
                    <a:pt x="7223" y="21"/>
                  </a:cubicBezTo>
                  <a:close/>
                  <a:moveTo>
                    <a:pt x="7095" y="21"/>
                  </a:moveTo>
                  <a:lnTo>
                    <a:pt x="7031" y="21"/>
                  </a:lnTo>
                  <a:cubicBezTo>
                    <a:pt x="7025" y="21"/>
                    <a:pt x="7020" y="16"/>
                    <a:pt x="7020" y="10"/>
                  </a:cubicBezTo>
                  <a:cubicBezTo>
                    <a:pt x="7020" y="5"/>
                    <a:pt x="7025" y="0"/>
                    <a:pt x="7031" y="0"/>
                  </a:cubicBezTo>
                  <a:lnTo>
                    <a:pt x="7095" y="0"/>
                  </a:lnTo>
                  <a:cubicBezTo>
                    <a:pt x="7101" y="0"/>
                    <a:pt x="7106" y="5"/>
                    <a:pt x="7106" y="10"/>
                  </a:cubicBezTo>
                  <a:cubicBezTo>
                    <a:pt x="7106" y="16"/>
                    <a:pt x="7101" y="21"/>
                    <a:pt x="7095" y="21"/>
                  </a:cubicBezTo>
                  <a:close/>
                  <a:moveTo>
                    <a:pt x="6967" y="21"/>
                  </a:moveTo>
                  <a:lnTo>
                    <a:pt x="6903" y="21"/>
                  </a:lnTo>
                  <a:cubicBezTo>
                    <a:pt x="6897" y="21"/>
                    <a:pt x="6892" y="16"/>
                    <a:pt x="6892" y="10"/>
                  </a:cubicBezTo>
                  <a:cubicBezTo>
                    <a:pt x="6892" y="5"/>
                    <a:pt x="6897" y="0"/>
                    <a:pt x="6903" y="0"/>
                  </a:cubicBezTo>
                  <a:lnTo>
                    <a:pt x="6967" y="0"/>
                  </a:lnTo>
                  <a:cubicBezTo>
                    <a:pt x="6973" y="0"/>
                    <a:pt x="6978" y="5"/>
                    <a:pt x="6978" y="10"/>
                  </a:cubicBezTo>
                  <a:cubicBezTo>
                    <a:pt x="6978" y="16"/>
                    <a:pt x="6973" y="21"/>
                    <a:pt x="6967" y="21"/>
                  </a:cubicBezTo>
                  <a:close/>
                  <a:moveTo>
                    <a:pt x="6839" y="21"/>
                  </a:moveTo>
                  <a:lnTo>
                    <a:pt x="6775" y="21"/>
                  </a:lnTo>
                  <a:cubicBezTo>
                    <a:pt x="6769" y="21"/>
                    <a:pt x="6764" y="16"/>
                    <a:pt x="6764" y="10"/>
                  </a:cubicBezTo>
                  <a:cubicBezTo>
                    <a:pt x="6764" y="5"/>
                    <a:pt x="6769" y="0"/>
                    <a:pt x="6775" y="0"/>
                  </a:cubicBezTo>
                  <a:lnTo>
                    <a:pt x="6839" y="0"/>
                  </a:lnTo>
                  <a:cubicBezTo>
                    <a:pt x="6845" y="0"/>
                    <a:pt x="6850" y="5"/>
                    <a:pt x="6850" y="10"/>
                  </a:cubicBezTo>
                  <a:cubicBezTo>
                    <a:pt x="6850" y="16"/>
                    <a:pt x="6845" y="21"/>
                    <a:pt x="6839" y="21"/>
                  </a:cubicBezTo>
                  <a:close/>
                  <a:moveTo>
                    <a:pt x="6711" y="21"/>
                  </a:moveTo>
                  <a:lnTo>
                    <a:pt x="6647" y="21"/>
                  </a:lnTo>
                  <a:cubicBezTo>
                    <a:pt x="6641" y="21"/>
                    <a:pt x="6636" y="16"/>
                    <a:pt x="6636" y="10"/>
                  </a:cubicBezTo>
                  <a:cubicBezTo>
                    <a:pt x="6636" y="5"/>
                    <a:pt x="6641" y="0"/>
                    <a:pt x="6647" y="0"/>
                  </a:cubicBezTo>
                  <a:lnTo>
                    <a:pt x="6711" y="0"/>
                  </a:lnTo>
                  <a:cubicBezTo>
                    <a:pt x="6717" y="0"/>
                    <a:pt x="6722" y="5"/>
                    <a:pt x="6722" y="10"/>
                  </a:cubicBezTo>
                  <a:cubicBezTo>
                    <a:pt x="6722" y="16"/>
                    <a:pt x="6717" y="21"/>
                    <a:pt x="6711" y="21"/>
                  </a:cubicBezTo>
                  <a:close/>
                  <a:moveTo>
                    <a:pt x="6583" y="21"/>
                  </a:moveTo>
                  <a:lnTo>
                    <a:pt x="6519" y="21"/>
                  </a:lnTo>
                  <a:cubicBezTo>
                    <a:pt x="6513" y="21"/>
                    <a:pt x="6508" y="16"/>
                    <a:pt x="6508" y="10"/>
                  </a:cubicBezTo>
                  <a:cubicBezTo>
                    <a:pt x="6508" y="5"/>
                    <a:pt x="6513" y="0"/>
                    <a:pt x="6519" y="0"/>
                  </a:cubicBezTo>
                  <a:lnTo>
                    <a:pt x="6583" y="0"/>
                  </a:lnTo>
                  <a:cubicBezTo>
                    <a:pt x="6589" y="0"/>
                    <a:pt x="6594" y="5"/>
                    <a:pt x="6594" y="10"/>
                  </a:cubicBezTo>
                  <a:cubicBezTo>
                    <a:pt x="6594" y="16"/>
                    <a:pt x="6589" y="21"/>
                    <a:pt x="6583" y="21"/>
                  </a:cubicBezTo>
                  <a:close/>
                  <a:moveTo>
                    <a:pt x="6455" y="21"/>
                  </a:moveTo>
                  <a:lnTo>
                    <a:pt x="6391" y="21"/>
                  </a:lnTo>
                  <a:cubicBezTo>
                    <a:pt x="6385" y="21"/>
                    <a:pt x="6380" y="16"/>
                    <a:pt x="6380" y="10"/>
                  </a:cubicBezTo>
                  <a:cubicBezTo>
                    <a:pt x="6380" y="5"/>
                    <a:pt x="6385" y="0"/>
                    <a:pt x="6391" y="0"/>
                  </a:cubicBezTo>
                  <a:lnTo>
                    <a:pt x="6455" y="0"/>
                  </a:lnTo>
                  <a:cubicBezTo>
                    <a:pt x="6461" y="0"/>
                    <a:pt x="6466" y="5"/>
                    <a:pt x="6466" y="10"/>
                  </a:cubicBezTo>
                  <a:cubicBezTo>
                    <a:pt x="6466" y="16"/>
                    <a:pt x="6461" y="21"/>
                    <a:pt x="6455" y="21"/>
                  </a:cubicBezTo>
                  <a:close/>
                  <a:moveTo>
                    <a:pt x="6327" y="21"/>
                  </a:moveTo>
                  <a:lnTo>
                    <a:pt x="6263" y="21"/>
                  </a:lnTo>
                  <a:cubicBezTo>
                    <a:pt x="6257" y="21"/>
                    <a:pt x="6252" y="16"/>
                    <a:pt x="6252" y="10"/>
                  </a:cubicBezTo>
                  <a:cubicBezTo>
                    <a:pt x="6252" y="5"/>
                    <a:pt x="6257" y="0"/>
                    <a:pt x="6263" y="0"/>
                  </a:cubicBezTo>
                  <a:lnTo>
                    <a:pt x="6327" y="0"/>
                  </a:lnTo>
                  <a:cubicBezTo>
                    <a:pt x="6333" y="0"/>
                    <a:pt x="6338" y="5"/>
                    <a:pt x="6338" y="10"/>
                  </a:cubicBezTo>
                  <a:cubicBezTo>
                    <a:pt x="6338" y="16"/>
                    <a:pt x="6333" y="21"/>
                    <a:pt x="6327" y="21"/>
                  </a:cubicBezTo>
                  <a:close/>
                  <a:moveTo>
                    <a:pt x="6199" y="21"/>
                  </a:moveTo>
                  <a:lnTo>
                    <a:pt x="6135" y="21"/>
                  </a:lnTo>
                  <a:cubicBezTo>
                    <a:pt x="6129" y="21"/>
                    <a:pt x="6124" y="16"/>
                    <a:pt x="6124" y="10"/>
                  </a:cubicBezTo>
                  <a:cubicBezTo>
                    <a:pt x="6124" y="5"/>
                    <a:pt x="6129" y="0"/>
                    <a:pt x="6135" y="0"/>
                  </a:cubicBezTo>
                  <a:lnTo>
                    <a:pt x="6199" y="0"/>
                  </a:lnTo>
                  <a:cubicBezTo>
                    <a:pt x="6205" y="0"/>
                    <a:pt x="6210" y="5"/>
                    <a:pt x="6210" y="10"/>
                  </a:cubicBezTo>
                  <a:cubicBezTo>
                    <a:pt x="6210" y="16"/>
                    <a:pt x="6205" y="21"/>
                    <a:pt x="6199" y="21"/>
                  </a:cubicBezTo>
                  <a:close/>
                  <a:moveTo>
                    <a:pt x="6071" y="21"/>
                  </a:moveTo>
                  <a:lnTo>
                    <a:pt x="6007" y="21"/>
                  </a:lnTo>
                  <a:cubicBezTo>
                    <a:pt x="6001" y="21"/>
                    <a:pt x="5996" y="16"/>
                    <a:pt x="5996" y="10"/>
                  </a:cubicBezTo>
                  <a:cubicBezTo>
                    <a:pt x="5996" y="5"/>
                    <a:pt x="6001" y="0"/>
                    <a:pt x="6007" y="0"/>
                  </a:cubicBezTo>
                  <a:lnTo>
                    <a:pt x="6071" y="0"/>
                  </a:lnTo>
                  <a:cubicBezTo>
                    <a:pt x="6077" y="0"/>
                    <a:pt x="6082" y="5"/>
                    <a:pt x="6082" y="10"/>
                  </a:cubicBezTo>
                  <a:cubicBezTo>
                    <a:pt x="6082" y="16"/>
                    <a:pt x="6077" y="21"/>
                    <a:pt x="6071" y="21"/>
                  </a:cubicBezTo>
                  <a:close/>
                  <a:moveTo>
                    <a:pt x="5943" y="21"/>
                  </a:moveTo>
                  <a:lnTo>
                    <a:pt x="5879" y="21"/>
                  </a:lnTo>
                  <a:cubicBezTo>
                    <a:pt x="5873" y="21"/>
                    <a:pt x="5868" y="16"/>
                    <a:pt x="5868" y="10"/>
                  </a:cubicBezTo>
                  <a:cubicBezTo>
                    <a:pt x="5868" y="5"/>
                    <a:pt x="5873" y="0"/>
                    <a:pt x="5879" y="0"/>
                  </a:cubicBezTo>
                  <a:lnTo>
                    <a:pt x="5943" y="0"/>
                  </a:lnTo>
                  <a:cubicBezTo>
                    <a:pt x="5949" y="0"/>
                    <a:pt x="5954" y="5"/>
                    <a:pt x="5954" y="10"/>
                  </a:cubicBezTo>
                  <a:cubicBezTo>
                    <a:pt x="5954" y="16"/>
                    <a:pt x="5949" y="21"/>
                    <a:pt x="5943" y="21"/>
                  </a:cubicBezTo>
                  <a:close/>
                  <a:moveTo>
                    <a:pt x="5815" y="21"/>
                  </a:moveTo>
                  <a:lnTo>
                    <a:pt x="5751" y="21"/>
                  </a:lnTo>
                  <a:cubicBezTo>
                    <a:pt x="5745" y="21"/>
                    <a:pt x="5740" y="16"/>
                    <a:pt x="5740" y="10"/>
                  </a:cubicBezTo>
                  <a:cubicBezTo>
                    <a:pt x="5740" y="5"/>
                    <a:pt x="5745" y="0"/>
                    <a:pt x="5751" y="0"/>
                  </a:cubicBezTo>
                  <a:lnTo>
                    <a:pt x="5815" y="0"/>
                  </a:lnTo>
                  <a:cubicBezTo>
                    <a:pt x="5821" y="0"/>
                    <a:pt x="5826" y="5"/>
                    <a:pt x="5826" y="10"/>
                  </a:cubicBezTo>
                  <a:cubicBezTo>
                    <a:pt x="5826" y="16"/>
                    <a:pt x="5821" y="21"/>
                    <a:pt x="5815" y="21"/>
                  </a:cubicBezTo>
                  <a:close/>
                  <a:moveTo>
                    <a:pt x="5687" y="21"/>
                  </a:moveTo>
                  <a:lnTo>
                    <a:pt x="5623" y="21"/>
                  </a:lnTo>
                  <a:cubicBezTo>
                    <a:pt x="5617" y="21"/>
                    <a:pt x="5612" y="16"/>
                    <a:pt x="5612" y="10"/>
                  </a:cubicBezTo>
                  <a:cubicBezTo>
                    <a:pt x="5612" y="5"/>
                    <a:pt x="5617" y="0"/>
                    <a:pt x="5623" y="0"/>
                  </a:cubicBezTo>
                  <a:lnTo>
                    <a:pt x="5687" y="0"/>
                  </a:lnTo>
                  <a:cubicBezTo>
                    <a:pt x="5693" y="0"/>
                    <a:pt x="5698" y="5"/>
                    <a:pt x="5698" y="10"/>
                  </a:cubicBezTo>
                  <a:cubicBezTo>
                    <a:pt x="5698" y="16"/>
                    <a:pt x="5693" y="21"/>
                    <a:pt x="5687" y="21"/>
                  </a:cubicBezTo>
                  <a:close/>
                  <a:moveTo>
                    <a:pt x="5559" y="21"/>
                  </a:moveTo>
                  <a:lnTo>
                    <a:pt x="5495" y="21"/>
                  </a:lnTo>
                  <a:cubicBezTo>
                    <a:pt x="5489" y="21"/>
                    <a:pt x="5484" y="16"/>
                    <a:pt x="5484" y="10"/>
                  </a:cubicBezTo>
                  <a:cubicBezTo>
                    <a:pt x="5484" y="5"/>
                    <a:pt x="5489" y="0"/>
                    <a:pt x="5495" y="0"/>
                  </a:cubicBezTo>
                  <a:lnTo>
                    <a:pt x="5559" y="0"/>
                  </a:lnTo>
                  <a:cubicBezTo>
                    <a:pt x="5565" y="0"/>
                    <a:pt x="5570" y="5"/>
                    <a:pt x="5570" y="10"/>
                  </a:cubicBezTo>
                  <a:cubicBezTo>
                    <a:pt x="5570" y="16"/>
                    <a:pt x="5565" y="21"/>
                    <a:pt x="5559" y="21"/>
                  </a:cubicBezTo>
                  <a:close/>
                  <a:moveTo>
                    <a:pt x="5431" y="21"/>
                  </a:moveTo>
                  <a:lnTo>
                    <a:pt x="5367" y="21"/>
                  </a:lnTo>
                  <a:cubicBezTo>
                    <a:pt x="5361" y="21"/>
                    <a:pt x="5356" y="16"/>
                    <a:pt x="5356" y="10"/>
                  </a:cubicBezTo>
                  <a:cubicBezTo>
                    <a:pt x="5356" y="5"/>
                    <a:pt x="5361" y="0"/>
                    <a:pt x="5367" y="0"/>
                  </a:cubicBezTo>
                  <a:lnTo>
                    <a:pt x="5431" y="0"/>
                  </a:lnTo>
                  <a:cubicBezTo>
                    <a:pt x="5437" y="0"/>
                    <a:pt x="5442" y="5"/>
                    <a:pt x="5442" y="10"/>
                  </a:cubicBezTo>
                  <a:cubicBezTo>
                    <a:pt x="5442" y="16"/>
                    <a:pt x="5437" y="21"/>
                    <a:pt x="5431" y="21"/>
                  </a:cubicBezTo>
                  <a:close/>
                  <a:moveTo>
                    <a:pt x="5303" y="21"/>
                  </a:moveTo>
                  <a:lnTo>
                    <a:pt x="5239" y="21"/>
                  </a:lnTo>
                  <a:cubicBezTo>
                    <a:pt x="5233" y="21"/>
                    <a:pt x="5228" y="16"/>
                    <a:pt x="5228" y="10"/>
                  </a:cubicBezTo>
                  <a:cubicBezTo>
                    <a:pt x="5228" y="5"/>
                    <a:pt x="5233" y="0"/>
                    <a:pt x="5239" y="0"/>
                  </a:cubicBezTo>
                  <a:lnTo>
                    <a:pt x="5303" y="0"/>
                  </a:lnTo>
                  <a:cubicBezTo>
                    <a:pt x="5309" y="0"/>
                    <a:pt x="5314" y="5"/>
                    <a:pt x="5314" y="10"/>
                  </a:cubicBezTo>
                  <a:cubicBezTo>
                    <a:pt x="5314" y="16"/>
                    <a:pt x="5309" y="21"/>
                    <a:pt x="5303" y="21"/>
                  </a:cubicBezTo>
                  <a:close/>
                  <a:moveTo>
                    <a:pt x="5175" y="21"/>
                  </a:moveTo>
                  <a:lnTo>
                    <a:pt x="5111" y="21"/>
                  </a:lnTo>
                  <a:cubicBezTo>
                    <a:pt x="5105" y="21"/>
                    <a:pt x="5100" y="16"/>
                    <a:pt x="5100" y="10"/>
                  </a:cubicBezTo>
                  <a:cubicBezTo>
                    <a:pt x="5100" y="5"/>
                    <a:pt x="5105" y="0"/>
                    <a:pt x="5111" y="0"/>
                  </a:cubicBezTo>
                  <a:lnTo>
                    <a:pt x="5175" y="0"/>
                  </a:lnTo>
                  <a:cubicBezTo>
                    <a:pt x="5181" y="0"/>
                    <a:pt x="5186" y="5"/>
                    <a:pt x="5186" y="10"/>
                  </a:cubicBezTo>
                  <a:cubicBezTo>
                    <a:pt x="5186" y="16"/>
                    <a:pt x="5181" y="21"/>
                    <a:pt x="5175" y="21"/>
                  </a:cubicBezTo>
                  <a:close/>
                  <a:moveTo>
                    <a:pt x="5047" y="21"/>
                  </a:moveTo>
                  <a:lnTo>
                    <a:pt x="4983" y="21"/>
                  </a:lnTo>
                  <a:cubicBezTo>
                    <a:pt x="4977" y="21"/>
                    <a:pt x="4972" y="16"/>
                    <a:pt x="4972" y="10"/>
                  </a:cubicBezTo>
                  <a:cubicBezTo>
                    <a:pt x="4972" y="5"/>
                    <a:pt x="4977" y="0"/>
                    <a:pt x="4983" y="0"/>
                  </a:cubicBezTo>
                  <a:lnTo>
                    <a:pt x="5047" y="0"/>
                  </a:lnTo>
                  <a:cubicBezTo>
                    <a:pt x="5053" y="0"/>
                    <a:pt x="5058" y="5"/>
                    <a:pt x="5058" y="10"/>
                  </a:cubicBezTo>
                  <a:cubicBezTo>
                    <a:pt x="5058" y="16"/>
                    <a:pt x="5053" y="21"/>
                    <a:pt x="5047" y="21"/>
                  </a:cubicBezTo>
                  <a:close/>
                  <a:moveTo>
                    <a:pt x="4919" y="21"/>
                  </a:moveTo>
                  <a:lnTo>
                    <a:pt x="4855" y="21"/>
                  </a:lnTo>
                  <a:cubicBezTo>
                    <a:pt x="4849" y="21"/>
                    <a:pt x="4844" y="16"/>
                    <a:pt x="4844" y="10"/>
                  </a:cubicBezTo>
                  <a:cubicBezTo>
                    <a:pt x="4844" y="5"/>
                    <a:pt x="4849" y="0"/>
                    <a:pt x="4855" y="0"/>
                  </a:cubicBezTo>
                  <a:lnTo>
                    <a:pt x="4919" y="0"/>
                  </a:lnTo>
                  <a:cubicBezTo>
                    <a:pt x="4925" y="0"/>
                    <a:pt x="4930" y="5"/>
                    <a:pt x="4930" y="10"/>
                  </a:cubicBezTo>
                  <a:cubicBezTo>
                    <a:pt x="4930" y="16"/>
                    <a:pt x="4925" y="21"/>
                    <a:pt x="4919" y="21"/>
                  </a:cubicBezTo>
                  <a:close/>
                  <a:moveTo>
                    <a:pt x="4791" y="21"/>
                  </a:moveTo>
                  <a:lnTo>
                    <a:pt x="4727" y="21"/>
                  </a:lnTo>
                  <a:cubicBezTo>
                    <a:pt x="4721" y="21"/>
                    <a:pt x="4716" y="16"/>
                    <a:pt x="4716" y="10"/>
                  </a:cubicBezTo>
                  <a:cubicBezTo>
                    <a:pt x="4716" y="5"/>
                    <a:pt x="4721" y="0"/>
                    <a:pt x="4727" y="0"/>
                  </a:cubicBezTo>
                  <a:lnTo>
                    <a:pt x="4791" y="0"/>
                  </a:lnTo>
                  <a:cubicBezTo>
                    <a:pt x="4797" y="0"/>
                    <a:pt x="4802" y="5"/>
                    <a:pt x="4802" y="10"/>
                  </a:cubicBezTo>
                  <a:cubicBezTo>
                    <a:pt x="4802" y="16"/>
                    <a:pt x="4797" y="21"/>
                    <a:pt x="4791" y="21"/>
                  </a:cubicBezTo>
                  <a:close/>
                  <a:moveTo>
                    <a:pt x="4663" y="21"/>
                  </a:moveTo>
                  <a:lnTo>
                    <a:pt x="4599" y="21"/>
                  </a:lnTo>
                  <a:cubicBezTo>
                    <a:pt x="4593" y="21"/>
                    <a:pt x="4588" y="16"/>
                    <a:pt x="4588" y="10"/>
                  </a:cubicBezTo>
                  <a:cubicBezTo>
                    <a:pt x="4588" y="5"/>
                    <a:pt x="4593" y="0"/>
                    <a:pt x="4599" y="0"/>
                  </a:cubicBezTo>
                  <a:lnTo>
                    <a:pt x="4663" y="0"/>
                  </a:lnTo>
                  <a:cubicBezTo>
                    <a:pt x="4669" y="0"/>
                    <a:pt x="4674" y="5"/>
                    <a:pt x="4674" y="10"/>
                  </a:cubicBezTo>
                  <a:cubicBezTo>
                    <a:pt x="4674" y="16"/>
                    <a:pt x="4669" y="21"/>
                    <a:pt x="4663" y="21"/>
                  </a:cubicBezTo>
                  <a:close/>
                  <a:moveTo>
                    <a:pt x="4535" y="21"/>
                  </a:moveTo>
                  <a:lnTo>
                    <a:pt x="4471" y="21"/>
                  </a:lnTo>
                  <a:cubicBezTo>
                    <a:pt x="4465" y="21"/>
                    <a:pt x="4460" y="16"/>
                    <a:pt x="4460" y="10"/>
                  </a:cubicBezTo>
                  <a:cubicBezTo>
                    <a:pt x="4460" y="5"/>
                    <a:pt x="4465" y="0"/>
                    <a:pt x="4471" y="0"/>
                  </a:cubicBezTo>
                  <a:lnTo>
                    <a:pt x="4535" y="0"/>
                  </a:lnTo>
                  <a:cubicBezTo>
                    <a:pt x="4541" y="0"/>
                    <a:pt x="4546" y="5"/>
                    <a:pt x="4546" y="10"/>
                  </a:cubicBezTo>
                  <a:cubicBezTo>
                    <a:pt x="4546" y="16"/>
                    <a:pt x="4541" y="21"/>
                    <a:pt x="4535" y="21"/>
                  </a:cubicBezTo>
                  <a:close/>
                  <a:moveTo>
                    <a:pt x="4407" y="21"/>
                  </a:moveTo>
                  <a:lnTo>
                    <a:pt x="4343" y="21"/>
                  </a:lnTo>
                  <a:cubicBezTo>
                    <a:pt x="4337" y="21"/>
                    <a:pt x="4332" y="16"/>
                    <a:pt x="4332" y="10"/>
                  </a:cubicBezTo>
                  <a:cubicBezTo>
                    <a:pt x="4332" y="5"/>
                    <a:pt x="4337" y="0"/>
                    <a:pt x="4343" y="0"/>
                  </a:cubicBezTo>
                  <a:lnTo>
                    <a:pt x="4407" y="0"/>
                  </a:lnTo>
                  <a:cubicBezTo>
                    <a:pt x="4413" y="0"/>
                    <a:pt x="4418" y="5"/>
                    <a:pt x="4418" y="10"/>
                  </a:cubicBezTo>
                  <a:cubicBezTo>
                    <a:pt x="4418" y="16"/>
                    <a:pt x="4413" y="21"/>
                    <a:pt x="4407" y="21"/>
                  </a:cubicBezTo>
                  <a:close/>
                  <a:moveTo>
                    <a:pt x="4279" y="21"/>
                  </a:moveTo>
                  <a:lnTo>
                    <a:pt x="4215" y="21"/>
                  </a:lnTo>
                  <a:cubicBezTo>
                    <a:pt x="4209" y="21"/>
                    <a:pt x="4204" y="16"/>
                    <a:pt x="4204" y="10"/>
                  </a:cubicBezTo>
                  <a:cubicBezTo>
                    <a:pt x="4204" y="5"/>
                    <a:pt x="4209" y="0"/>
                    <a:pt x="4215" y="0"/>
                  </a:cubicBezTo>
                  <a:lnTo>
                    <a:pt x="4279" y="0"/>
                  </a:lnTo>
                  <a:cubicBezTo>
                    <a:pt x="4285" y="0"/>
                    <a:pt x="4290" y="5"/>
                    <a:pt x="4290" y="10"/>
                  </a:cubicBezTo>
                  <a:cubicBezTo>
                    <a:pt x="4290" y="16"/>
                    <a:pt x="4285" y="21"/>
                    <a:pt x="4279" y="21"/>
                  </a:cubicBezTo>
                  <a:close/>
                  <a:moveTo>
                    <a:pt x="4151" y="21"/>
                  </a:moveTo>
                  <a:lnTo>
                    <a:pt x="4087" y="21"/>
                  </a:lnTo>
                  <a:cubicBezTo>
                    <a:pt x="4081" y="21"/>
                    <a:pt x="4076" y="16"/>
                    <a:pt x="4076" y="10"/>
                  </a:cubicBezTo>
                  <a:cubicBezTo>
                    <a:pt x="4076" y="5"/>
                    <a:pt x="4081" y="0"/>
                    <a:pt x="4087" y="0"/>
                  </a:cubicBezTo>
                  <a:lnTo>
                    <a:pt x="4151" y="0"/>
                  </a:lnTo>
                  <a:cubicBezTo>
                    <a:pt x="4157" y="0"/>
                    <a:pt x="4162" y="5"/>
                    <a:pt x="4162" y="10"/>
                  </a:cubicBezTo>
                  <a:cubicBezTo>
                    <a:pt x="4162" y="16"/>
                    <a:pt x="4157" y="21"/>
                    <a:pt x="4151" y="21"/>
                  </a:cubicBezTo>
                  <a:close/>
                  <a:moveTo>
                    <a:pt x="4023" y="21"/>
                  </a:moveTo>
                  <a:lnTo>
                    <a:pt x="3959" y="21"/>
                  </a:lnTo>
                  <a:cubicBezTo>
                    <a:pt x="3953" y="21"/>
                    <a:pt x="3948" y="16"/>
                    <a:pt x="3948" y="10"/>
                  </a:cubicBezTo>
                  <a:cubicBezTo>
                    <a:pt x="3948" y="5"/>
                    <a:pt x="3953" y="0"/>
                    <a:pt x="3959" y="0"/>
                  </a:cubicBezTo>
                  <a:lnTo>
                    <a:pt x="4023" y="0"/>
                  </a:lnTo>
                  <a:cubicBezTo>
                    <a:pt x="4029" y="0"/>
                    <a:pt x="4034" y="5"/>
                    <a:pt x="4034" y="10"/>
                  </a:cubicBezTo>
                  <a:cubicBezTo>
                    <a:pt x="4034" y="16"/>
                    <a:pt x="4029" y="21"/>
                    <a:pt x="4023" y="21"/>
                  </a:cubicBezTo>
                  <a:close/>
                  <a:moveTo>
                    <a:pt x="3895" y="21"/>
                  </a:moveTo>
                  <a:lnTo>
                    <a:pt x="3831" y="21"/>
                  </a:lnTo>
                  <a:cubicBezTo>
                    <a:pt x="3825" y="21"/>
                    <a:pt x="3820" y="16"/>
                    <a:pt x="3820" y="10"/>
                  </a:cubicBezTo>
                  <a:cubicBezTo>
                    <a:pt x="3820" y="5"/>
                    <a:pt x="3825" y="0"/>
                    <a:pt x="3831" y="0"/>
                  </a:cubicBezTo>
                  <a:lnTo>
                    <a:pt x="3895" y="0"/>
                  </a:lnTo>
                  <a:cubicBezTo>
                    <a:pt x="3901" y="0"/>
                    <a:pt x="3906" y="5"/>
                    <a:pt x="3906" y="10"/>
                  </a:cubicBezTo>
                  <a:cubicBezTo>
                    <a:pt x="3906" y="16"/>
                    <a:pt x="3901" y="21"/>
                    <a:pt x="3895" y="21"/>
                  </a:cubicBezTo>
                  <a:close/>
                  <a:moveTo>
                    <a:pt x="3767" y="21"/>
                  </a:moveTo>
                  <a:lnTo>
                    <a:pt x="3703" y="21"/>
                  </a:lnTo>
                  <a:cubicBezTo>
                    <a:pt x="3697" y="21"/>
                    <a:pt x="3692" y="16"/>
                    <a:pt x="3692" y="10"/>
                  </a:cubicBezTo>
                  <a:cubicBezTo>
                    <a:pt x="3692" y="5"/>
                    <a:pt x="3697" y="0"/>
                    <a:pt x="3703" y="0"/>
                  </a:cubicBezTo>
                  <a:lnTo>
                    <a:pt x="3767" y="0"/>
                  </a:lnTo>
                  <a:cubicBezTo>
                    <a:pt x="3773" y="0"/>
                    <a:pt x="3778" y="5"/>
                    <a:pt x="3778" y="10"/>
                  </a:cubicBezTo>
                  <a:cubicBezTo>
                    <a:pt x="3778" y="16"/>
                    <a:pt x="3773" y="21"/>
                    <a:pt x="3767" y="21"/>
                  </a:cubicBezTo>
                  <a:close/>
                  <a:moveTo>
                    <a:pt x="3639" y="21"/>
                  </a:moveTo>
                  <a:lnTo>
                    <a:pt x="3575" y="21"/>
                  </a:lnTo>
                  <a:cubicBezTo>
                    <a:pt x="3569" y="21"/>
                    <a:pt x="3564" y="16"/>
                    <a:pt x="3564" y="10"/>
                  </a:cubicBezTo>
                  <a:cubicBezTo>
                    <a:pt x="3564" y="5"/>
                    <a:pt x="3569" y="0"/>
                    <a:pt x="3575" y="0"/>
                  </a:cubicBezTo>
                  <a:lnTo>
                    <a:pt x="3639" y="0"/>
                  </a:lnTo>
                  <a:cubicBezTo>
                    <a:pt x="3645" y="0"/>
                    <a:pt x="3650" y="5"/>
                    <a:pt x="3650" y="10"/>
                  </a:cubicBezTo>
                  <a:cubicBezTo>
                    <a:pt x="3650" y="16"/>
                    <a:pt x="3645" y="21"/>
                    <a:pt x="3639" y="21"/>
                  </a:cubicBezTo>
                  <a:close/>
                  <a:moveTo>
                    <a:pt x="3511" y="21"/>
                  </a:moveTo>
                  <a:lnTo>
                    <a:pt x="3447" y="21"/>
                  </a:lnTo>
                  <a:cubicBezTo>
                    <a:pt x="3441" y="21"/>
                    <a:pt x="3436" y="16"/>
                    <a:pt x="3436" y="10"/>
                  </a:cubicBezTo>
                  <a:cubicBezTo>
                    <a:pt x="3436" y="5"/>
                    <a:pt x="3441" y="0"/>
                    <a:pt x="3447" y="0"/>
                  </a:cubicBezTo>
                  <a:lnTo>
                    <a:pt x="3511" y="0"/>
                  </a:lnTo>
                  <a:cubicBezTo>
                    <a:pt x="3517" y="0"/>
                    <a:pt x="3522" y="5"/>
                    <a:pt x="3522" y="10"/>
                  </a:cubicBezTo>
                  <a:cubicBezTo>
                    <a:pt x="3522" y="16"/>
                    <a:pt x="3517" y="21"/>
                    <a:pt x="3511" y="21"/>
                  </a:cubicBezTo>
                  <a:close/>
                  <a:moveTo>
                    <a:pt x="3383" y="21"/>
                  </a:moveTo>
                  <a:lnTo>
                    <a:pt x="3319" y="21"/>
                  </a:lnTo>
                  <a:cubicBezTo>
                    <a:pt x="3313" y="21"/>
                    <a:pt x="3308" y="16"/>
                    <a:pt x="3308" y="10"/>
                  </a:cubicBezTo>
                  <a:cubicBezTo>
                    <a:pt x="3308" y="5"/>
                    <a:pt x="3313" y="0"/>
                    <a:pt x="3319" y="0"/>
                  </a:cubicBezTo>
                  <a:lnTo>
                    <a:pt x="3383" y="0"/>
                  </a:lnTo>
                  <a:cubicBezTo>
                    <a:pt x="3389" y="0"/>
                    <a:pt x="3394" y="5"/>
                    <a:pt x="3394" y="10"/>
                  </a:cubicBezTo>
                  <a:cubicBezTo>
                    <a:pt x="3394" y="16"/>
                    <a:pt x="3389" y="21"/>
                    <a:pt x="3383" y="21"/>
                  </a:cubicBezTo>
                  <a:close/>
                  <a:moveTo>
                    <a:pt x="3255" y="21"/>
                  </a:moveTo>
                  <a:lnTo>
                    <a:pt x="3191" y="21"/>
                  </a:lnTo>
                  <a:cubicBezTo>
                    <a:pt x="3185" y="21"/>
                    <a:pt x="3180" y="16"/>
                    <a:pt x="3180" y="10"/>
                  </a:cubicBezTo>
                  <a:cubicBezTo>
                    <a:pt x="3180" y="5"/>
                    <a:pt x="3185" y="0"/>
                    <a:pt x="3191" y="0"/>
                  </a:cubicBezTo>
                  <a:lnTo>
                    <a:pt x="3255" y="0"/>
                  </a:lnTo>
                  <a:cubicBezTo>
                    <a:pt x="3261" y="0"/>
                    <a:pt x="3266" y="5"/>
                    <a:pt x="3266" y="10"/>
                  </a:cubicBezTo>
                  <a:cubicBezTo>
                    <a:pt x="3266" y="16"/>
                    <a:pt x="3261" y="21"/>
                    <a:pt x="3255" y="21"/>
                  </a:cubicBezTo>
                  <a:close/>
                  <a:moveTo>
                    <a:pt x="3127" y="21"/>
                  </a:moveTo>
                  <a:lnTo>
                    <a:pt x="3063" y="21"/>
                  </a:lnTo>
                  <a:cubicBezTo>
                    <a:pt x="3057" y="21"/>
                    <a:pt x="3052" y="16"/>
                    <a:pt x="3052" y="10"/>
                  </a:cubicBezTo>
                  <a:cubicBezTo>
                    <a:pt x="3052" y="5"/>
                    <a:pt x="3057" y="0"/>
                    <a:pt x="3063" y="0"/>
                  </a:cubicBezTo>
                  <a:lnTo>
                    <a:pt x="3127" y="0"/>
                  </a:lnTo>
                  <a:cubicBezTo>
                    <a:pt x="3133" y="0"/>
                    <a:pt x="3138" y="5"/>
                    <a:pt x="3138" y="10"/>
                  </a:cubicBezTo>
                  <a:cubicBezTo>
                    <a:pt x="3138" y="16"/>
                    <a:pt x="3133" y="21"/>
                    <a:pt x="3127" y="21"/>
                  </a:cubicBezTo>
                  <a:close/>
                  <a:moveTo>
                    <a:pt x="2999" y="21"/>
                  </a:moveTo>
                  <a:lnTo>
                    <a:pt x="2935" y="21"/>
                  </a:lnTo>
                  <a:cubicBezTo>
                    <a:pt x="2929" y="21"/>
                    <a:pt x="2924" y="16"/>
                    <a:pt x="2924" y="10"/>
                  </a:cubicBezTo>
                  <a:cubicBezTo>
                    <a:pt x="2924" y="5"/>
                    <a:pt x="2929" y="0"/>
                    <a:pt x="2935" y="0"/>
                  </a:cubicBezTo>
                  <a:lnTo>
                    <a:pt x="2999" y="0"/>
                  </a:lnTo>
                  <a:cubicBezTo>
                    <a:pt x="3005" y="0"/>
                    <a:pt x="3010" y="5"/>
                    <a:pt x="3010" y="10"/>
                  </a:cubicBezTo>
                  <a:cubicBezTo>
                    <a:pt x="3010" y="16"/>
                    <a:pt x="3005" y="21"/>
                    <a:pt x="2999" y="21"/>
                  </a:cubicBezTo>
                  <a:close/>
                  <a:moveTo>
                    <a:pt x="2871" y="21"/>
                  </a:moveTo>
                  <a:lnTo>
                    <a:pt x="2807" y="21"/>
                  </a:lnTo>
                  <a:cubicBezTo>
                    <a:pt x="2801" y="21"/>
                    <a:pt x="2796" y="16"/>
                    <a:pt x="2796" y="10"/>
                  </a:cubicBezTo>
                  <a:cubicBezTo>
                    <a:pt x="2796" y="5"/>
                    <a:pt x="2801" y="0"/>
                    <a:pt x="2807" y="0"/>
                  </a:cubicBezTo>
                  <a:lnTo>
                    <a:pt x="2871" y="0"/>
                  </a:lnTo>
                  <a:cubicBezTo>
                    <a:pt x="2877" y="0"/>
                    <a:pt x="2882" y="5"/>
                    <a:pt x="2882" y="10"/>
                  </a:cubicBezTo>
                  <a:cubicBezTo>
                    <a:pt x="2882" y="16"/>
                    <a:pt x="2877" y="21"/>
                    <a:pt x="2871" y="21"/>
                  </a:cubicBezTo>
                  <a:close/>
                  <a:moveTo>
                    <a:pt x="2743" y="21"/>
                  </a:moveTo>
                  <a:lnTo>
                    <a:pt x="2679" y="21"/>
                  </a:lnTo>
                  <a:cubicBezTo>
                    <a:pt x="2673" y="21"/>
                    <a:pt x="2668" y="16"/>
                    <a:pt x="2668" y="10"/>
                  </a:cubicBezTo>
                  <a:cubicBezTo>
                    <a:pt x="2668" y="5"/>
                    <a:pt x="2673" y="0"/>
                    <a:pt x="2679" y="0"/>
                  </a:cubicBezTo>
                  <a:lnTo>
                    <a:pt x="2743" y="0"/>
                  </a:lnTo>
                  <a:cubicBezTo>
                    <a:pt x="2749" y="0"/>
                    <a:pt x="2754" y="5"/>
                    <a:pt x="2754" y="10"/>
                  </a:cubicBezTo>
                  <a:cubicBezTo>
                    <a:pt x="2754" y="16"/>
                    <a:pt x="2749" y="21"/>
                    <a:pt x="2743" y="21"/>
                  </a:cubicBezTo>
                  <a:close/>
                  <a:moveTo>
                    <a:pt x="2615" y="21"/>
                  </a:moveTo>
                  <a:lnTo>
                    <a:pt x="2551" y="21"/>
                  </a:lnTo>
                  <a:cubicBezTo>
                    <a:pt x="2545" y="21"/>
                    <a:pt x="2540" y="16"/>
                    <a:pt x="2540" y="10"/>
                  </a:cubicBezTo>
                  <a:cubicBezTo>
                    <a:pt x="2540" y="5"/>
                    <a:pt x="2545" y="0"/>
                    <a:pt x="2551" y="0"/>
                  </a:cubicBezTo>
                  <a:lnTo>
                    <a:pt x="2615" y="0"/>
                  </a:lnTo>
                  <a:cubicBezTo>
                    <a:pt x="2621" y="0"/>
                    <a:pt x="2626" y="5"/>
                    <a:pt x="2626" y="10"/>
                  </a:cubicBezTo>
                  <a:cubicBezTo>
                    <a:pt x="2626" y="16"/>
                    <a:pt x="2621" y="21"/>
                    <a:pt x="2615" y="21"/>
                  </a:cubicBezTo>
                  <a:close/>
                  <a:moveTo>
                    <a:pt x="2487" y="21"/>
                  </a:moveTo>
                  <a:lnTo>
                    <a:pt x="2423" y="21"/>
                  </a:lnTo>
                  <a:cubicBezTo>
                    <a:pt x="2417" y="21"/>
                    <a:pt x="2412" y="16"/>
                    <a:pt x="2412" y="10"/>
                  </a:cubicBezTo>
                  <a:cubicBezTo>
                    <a:pt x="2412" y="5"/>
                    <a:pt x="2417" y="0"/>
                    <a:pt x="2423" y="0"/>
                  </a:cubicBezTo>
                  <a:lnTo>
                    <a:pt x="2487" y="0"/>
                  </a:lnTo>
                  <a:cubicBezTo>
                    <a:pt x="2493" y="0"/>
                    <a:pt x="2498" y="5"/>
                    <a:pt x="2498" y="10"/>
                  </a:cubicBezTo>
                  <a:cubicBezTo>
                    <a:pt x="2498" y="16"/>
                    <a:pt x="2493" y="21"/>
                    <a:pt x="2487" y="21"/>
                  </a:cubicBezTo>
                  <a:close/>
                  <a:moveTo>
                    <a:pt x="2359" y="21"/>
                  </a:moveTo>
                  <a:lnTo>
                    <a:pt x="2295" y="21"/>
                  </a:lnTo>
                  <a:cubicBezTo>
                    <a:pt x="2289" y="21"/>
                    <a:pt x="2284" y="16"/>
                    <a:pt x="2284" y="10"/>
                  </a:cubicBezTo>
                  <a:cubicBezTo>
                    <a:pt x="2284" y="5"/>
                    <a:pt x="2289" y="0"/>
                    <a:pt x="2295" y="0"/>
                  </a:cubicBezTo>
                  <a:lnTo>
                    <a:pt x="2359" y="0"/>
                  </a:lnTo>
                  <a:cubicBezTo>
                    <a:pt x="2365" y="0"/>
                    <a:pt x="2370" y="5"/>
                    <a:pt x="2370" y="10"/>
                  </a:cubicBezTo>
                  <a:cubicBezTo>
                    <a:pt x="2370" y="16"/>
                    <a:pt x="2365" y="21"/>
                    <a:pt x="2359" y="21"/>
                  </a:cubicBezTo>
                  <a:close/>
                  <a:moveTo>
                    <a:pt x="2231" y="21"/>
                  </a:moveTo>
                  <a:lnTo>
                    <a:pt x="2167" y="21"/>
                  </a:lnTo>
                  <a:cubicBezTo>
                    <a:pt x="2161" y="21"/>
                    <a:pt x="2156" y="16"/>
                    <a:pt x="2156" y="10"/>
                  </a:cubicBezTo>
                  <a:cubicBezTo>
                    <a:pt x="2156" y="5"/>
                    <a:pt x="2161" y="0"/>
                    <a:pt x="2167" y="0"/>
                  </a:cubicBezTo>
                  <a:lnTo>
                    <a:pt x="2231" y="0"/>
                  </a:lnTo>
                  <a:cubicBezTo>
                    <a:pt x="2237" y="0"/>
                    <a:pt x="2242" y="5"/>
                    <a:pt x="2242" y="10"/>
                  </a:cubicBezTo>
                  <a:cubicBezTo>
                    <a:pt x="2242" y="16"/>
                    <a:pt x="2237" y="21"/>
                    <a:pt x="2231" y="21"/>
                  </a:cubicBezTo>
                  <a:close/>
                  <a:moveTo>
                    <a:pt x="2103" y="21"/>
                  </a:moveTo>
                  <a:lnTo>
                    <a:pt x="2039" y="21"/>
                  </a:lnTo>
                  <a:cubicBezTo>
                    <a:pt x="2033" y="21"/>
                    <a:pt x="2028" y="16"/>
                    <a:pt x="2028" y="10"/>
                  </a:cubicBezTo>
                  <a:cubicBezTo>
                    <a:pt x="2028" y="5"/>
                    <a:pt x="2033" y="0"/>
                    <a:pt x="2039" y="0"/>
                  </a:cubicBezTo>
                  <a:lnTo>
                    <a:pt x="2103" y="0"/>
                  </a:lnTo>
                  <a:cubicBezTo>
                    <a:pt x="2109" y="0"/>
                    <a:pt x="2114" y="5"/>
                    <a:pt x="2114" y="10"/>
                  </a:cubicBezTo>
                  <a:cubicBezTo>
                    <a:pt x="2114" y="16"/>
                    <a:pt x="2109" y="21"/>
                    <a:pt x="2103" y="21"/>
                  </a:cubicBezTo>
                  <a:close/>
                  <a:moveTo>
                    <a:pt x="1975" y="21"/>
                  </a:moveTo>
                  <a:lnTo>
                    <a:pt x="1911" y="21"/>
                  </a:lnTo>
                  <a:cubicBezTo>
                    <a:pt x="1905" y="21"/>
                    <a:pt x="1900" y="16"/>
                    <a:pt x="1900" y="10"/>
                  </a:cubicBezTo>
                  <a:cubicBezTo>
                    <a:pt x="1900" y="5"/>
                    <a:pt x="1905" y="0"/>
                    <a:pt x="1911" y="0"/>
                  </a:cubicBezTo>
                  <a:lnTo>
                    <a:pt x="1975" y="0"/>
                  </a:lnTo>
                  <a:cubicBezTo>
                    <a:pt x="1981" y="0"/>
                    <a:pt x="1986" y="5"/>
                    <a:pt x="1986" y="10"/>
                  </a:cubicBezTo>
                  <a:cubicBezTo>
                    <a:pt x="1986" y="16"/>
                    <a:pt x="1981" y="21"/>
                    <a:pt x="1975" y="21"/>
                  </a:cubicBezTo>
                  <a:close/>
                  <a:moveTo>
                    <a:pt x="1847" y="21"/>
                  </a:moveTo>
                  <a:lnTo>
                    <a:pt x="1783" y="21"/>
                  </a:lnTo>
                  <a:cubicBezTo>
                    <a:pt x="1777" y="21"/>
                    <a:pt x="1772" y="16"/>
                    <a:pt x="1772" y="10"/>
                  </a:cubicBezTo>
                  <a:cubicBezTo>
                    <a:pt x="1772" y="5"/>
                    <a:pt x="1777" y="0"/>
                    <a:pt x="1783" y="0"/>
                  </a:cubicBezTo>
                  <a:lnTo>
                    <a:pt x="1847" y="0"/>
                  </a:lnTo>
                  <a:cubicBezTo>
                    <a:pt x="1853" y="0"/>
                    <a:pt x="1858" y="5"/>
                    <a:pt x="1858" y="10"/>
                  </a:cubicBezTo>
                  <a:cubicBezTo>
                    <a:pt x="1858" y="16"/>
                    <a:pt x="1853" y="21"/>
                    <a:pt x="1847" y="21"/>
                  </a:cubicBezTo>
                  <a:close/>
                  <a:moveTo>
                    <a:pt x="1719" y="21"/>
                  </a:moveTo>
                  <a:lnTo>
                    <a:pt x="1655" y="21"/>
                  </a:lnTo>
                  <a:cubicBezTo>
                    <a:pt x="1649" y="21"/>
                    <a:pt x="1644" y="16"/>
                    <a:pt x="1644" y="10"/>
                  </a:cubicBezTo>
                  <a:cubicBezTo>
                    <a:pt x="1644" y="5"/>
                    <a:pt x="1649" y="0"/>
                    <a:pt x="1655" y="0"/>
                  </a:cubicBezTo>
                  <a:lnTo>
                    <a:pt x="1719" y="0"/>
                  </a:lnTo>
                  <a:cubicBezTo>
                    <a:pt x="1725" y="0"/>
                    <a:pt x="1730" y="5"/>
                    <a:pt x="1730" y="10"/>
                  </a:cubicBezTo>
                  <a:cubicBezTo>
                    <a:pt x="1730" y="16"/>
                    <a:pt x="1725" y="21"/>
                    <a:pt x="1719" y="21"/>
                  </a:cubicBezTo>
                  <a:close/>
                  <a:moveTo>
                    <a:pt x="1591" y="21"/>
                  </a:moveTo>
                  <a:lnTo>
                    <a:pt x="1527" y="21"/>
                  </a:lnTo>
                  <a:cubicBezTo>
                    <a:pt x="1521" y="21"/>
                    <a:pt x="1516" y="16"/>
                    <a:pt x="1516" y="10"/>
                  </a:cubicBezTo>
                  <a:cubicBezTo>
                    <a:pt x="1516" y="5"/>
                    <a:pt x="1521" y="0"/>
                    <a:pt x="1527" y="0"/>
                  </a:cubicBezTo>
                  <a:lnTo>
                    <a:pt x="1591" y="0"/>
                  </a:lnTo>
                  <a:cubicBezTo>
                    <a:pt x="1597" y="0"/>
                    <a:pt x="1602" y="5"/>
                    <a:pt x="1602" y="10"/>
                  </a:cubicBezTo>
                  <a:cubicBezTo>
                    <a:pt x="1602" y="16"/>
                    <a:pt x="1597" y="21"/>
                    <a:pt x="1591" y="21"/>
                  </a:cubicBezTo>
                  <a:close/>
                  <a:moveTo>
                    <a:pt x="1463" y="21"/>
                  </a:moveTo>
                  <a:lnTo>
                    <a:pt x="1399" y="21"/>
                  </a:lnTo>
                  <a:cubicBezTo>
                    <a:pt x="1393" y="21"/>
                    <a:pt x="1388" y="16"/>
                    <a:pt x="1388" y="10"/>
                  </a:cubicBezTo>
                  <a:cubicBezTo>
                    <a:pt x="1388" y="5"/>
                    <a:pt x="1393" y="0"/>
                    <a:pt x="1399" y="0"/>
                  </a:cubicBezTo>
                  <a:lnTo>
                    <a:pt x="1463" y="0"/>
                  </a:lnTo>
                  <a:cubicBezTo>
                    <a:pt x="1469" y="0"/>
                    <a:pt x="1474" y="5"/>
                    <a:pt x="1474" y="10"/>
                  </a:cubicBezTo>
                  <a:cubicBezTo>
                    <a:pt x="1474" y="16"/>
                    <a:pt x="1469" y="21"/>
                    <a:pt x="1463" y="21"/>
                  </a:cubicBezTo>
                  <a:close/>
                  <a:moveTo>
                    <a:pt x="1335" y="21"/>
                  </a:moveTo>
                  <a:lnTo>
                    <a:pt x="1271" y="21"/>
                  </a:lnTo>
                  <a:cubicBezTo>
                    <a:pt x="1265" y="21"/>
                    <a:pt x="1260" y="16"/>
                    <a:pt x="1260" y="10"/>
                  </a:cubicBezTo>
                  <a:cubicBezTo>
                    <a:pt x="1260" y="5"/>
                    <a:pt x="1265" y="0"/>
                    <a:pt x="1271" y="0"/>
                  </a:cubicBezTo>
                  <a:lnTo>
                    <a:pt x="1335" y="0"/>
                  </a:lnTo>
                  <a:cubicBezTo>
                    <a:pt x="1341" y="0"/>
                    <a:pt x="1346" y="5"/>
                    <a:pt x="1346" y="10"/>
                  </a:cubicBezTo>
                  <a:cubicBezTo>
                    <a:pt x="1346" y="16"/>
                    <a:pt x="1341" y="21"/>
                    <a:pt x="1335" y="21"/>
                  </a:cubicBezTo>
                  <a:close/>
                  <a:moveTo>
                    <a:pt x="1207" y="21"/>
                  </a:moveTo>
                  <a:lnTo>
                    <a:pt x="1143" y="21"/>
                  </a:lnTo>
                  <a:cubicBezTo>
                    <a:pt x="1137" y="21"/>
                    <a:pt x="1132" y="16"/>
                    <a:pt x="1132" y="10"/>
                  </a:cubicBezTo>
                  <a:cubicBezTo>
                    <a:pt x="1132" y="5"/>
                    <a:pt x="1137" y="0"/>
                    <a:pt x="1143" y="0"/>
                  </a:cubicBezTo>
                  <a:lnTo>
                    <a:pt x="1207" y="0"/>
                  </a:lnTo>
                  <a:cubicBezTo>
                    <a:pt x="1213" y="0"/>
                    <a:pt x="1218" y="5"/>
                    <a:pt x="1218" y="10"/>
                  </a:cubicBezTo>
                  <a:cubicBezTo>
                    <a:pt x="1218" y="16"/>
                    <a:pt x="1213" y="21"/>
                    <a:pt x="1207" y="21"/>
                  </a:cubicBezTo>
                  <a:close/>
                  <a:moveTo>
                    <a:pt x="1079" y="21"/>
                  </a:moveTo>
                  <a:lnTo>
                    <a:pt x="1015" y="21"/>
                  </a:lnTo>
                  <a:cubicBezTo>
                    <a:pt x="1009" y="21"/>
                    <a:pt x="1004" y="16"/>
                    <a:pt x="1004" y="10"/>
                  </a:cubicBezTo>
                  <a:cubicBezTo>
                    <a:pt x="1004" y="5"/>
                    <a:pt x="1009" y="0"/>
                    <a:pt x="1015" y="0"/>
                  </a:cubicBezTo>
                  <a:lnTo>
                    <a:pt x="1079" y="0"/>
                  </a:lnTo>
                  <a:cubicBezTo>
                    <a:pt x="1085" y="0"/>
                    <a:pt x="1090" y="5"/>
                    <a:pt x="1090" y="10"/>
                  </a:cubicBezTo>
                  <a:cubicBezTo>
                    <a:pt x="1090" y="16"/>
                    <a:pt x="1085" y="21"/>
                    <a:pt x="1079" y="21"/>
                  </a:cubicBezTo>
                  <a:close/>
                  <a:moveTo>
                    <a:pt x="951" y="21"/>
                  </a:moveTo>
                  <a:lnTo>
                    <a:pt x="887" y="21"/>
                  </a:lnTo>
                  <a:cubicBezTo>
                    <a:pt x="881" y="21"/>
                    <a:pt x="876" y="16"/>
                    <a:pt x="876" y="10"/>
                  </a:cubicBezTo>
                  <a:cubicBezTo>
                    <a:pt x="876" y="5"/>
                    <a:pt x="881" y="0"/>
                    <a:pt x="887" y="0"/>
                  </a:cubicBezTo>
                  <a:lnTo>
                    <a:pt x="951" y="0"/>
                  </a:lnTo>
                  <a:cubicBezTo>
                    <a:pt x="957" y="0"/>
                    <a:pt x="962" y="5"/>
                    <a:pt x="962" y="10"/>
                  </a:cubicBezTo>
                  <a:cubicBezTo>
                    <a:pt x="962" y="16"/>
                    <a:pt x="957" y="21"/>
                    <a:pt x="951" y="21"/>
                  </a:cubicBezTo>
                  <a:close/>
                  <a:moveTo>
                    <a:pt x="823" y="21"/>
                  </a:moveTo>
                  <a:lnTo>
                    <a:pt x="759" y="21"/>
                  </a:lnTo>
                  <a:cubicBezTo>
                    <a:pt x="753" y="21"/>
                    <a:pt x="748" y="16"/>
                    <a:pt x="748" y="10"/>
                  </a:cubicBezTo>
                  <a:cubicBezTo>
                    <a:pt x="748" y="5"/>
                    <a:pt x="753" y="0"/>
                    <a:pt x="759" y="0"/>
                  </a:cubicBezTo>
                  <a:lnTo>
                    <a:pt x="823" y="0"/>
                  </a:lnTo>
                  <a:cubicBezTo>
                    <a:pt x="829" y="0"/>
                    <a:pt x="834" y="5"/>
                    <a:pt x="834" y="10"/>
                  </a:cubicBezTo>
                  <a:cubicBezTo>
                    <a:pt x="834" y="16"/>
                    <a:pt x="829" y="21"/>
                    <a:pt x="823" y="21"/>
                  </a:cubicBezTo>
                  <a:close/>
                  <a:moveTo>
                    <a:pt x="695" y="21"/>
                  </a:moveTo>
                  <a:lnTo>
                    <a:pt x="631" y="21"/>
                  </a:lnTo>
                  <a:cubicBezTo>
                    <a:pt x="625" y="21"/>
                    <a:pt x="620" y="16"/>
                    <a:pt x="620" y="10"/>
                  </a:cubicBezTo>
                  <a:cubicBezTo>
                    <a:pt x="620" y="5"/>
                    <a:pt x="625" y="0"/>
                    <a:pt x="631" y="0"/>
                  </a:cubicBezTo>
                  <a:lnTo>
                    <a:pt x="695" y="0"/>
                  </a:lnTo>
                  <a:cubicBezTo>
                    <a:pt x="701" y="0"/>
                    <a:pt x="706" y="5"/>
                    <a:pt x="706" y="10"/>
                  </a:cubicBezTo>
                  <a:cubicBezTo>
                    <a:pt x="706" y="16"/>
                    <a:pt x="701" y="21"/>
                    <a:pt x="695" y="21"/>
                  </a:cubicBezTo>
                  <a:close/>
                  <a:moveTo>
                    <a:pt x="567" y="21"/>
                  </a:moveTo>
                  <a:lnTo>
                    <a:pt x="503" y="21"/>
                  </a:lnTo>
                  <a:cubicBezTo>
                    <a:pt x="497" y="21"/>
                    <a:pt x="492" y="16"/>
                    <a:pt x="492" y="10"/>
                  </a:cubicBezTo>
                  <a:cubicBezTo>
                    <a:pt x="492" y="5"/>
                    <a:pt x="497" y="0"/>
                    <a:pt x="503" y="0"/>
                  </a:cubicBezTo>
                  <a:lnTo>
                    <a:pt x="567" y="0"/>
                  </a:lnTo>
                  <a:cubicBezTo>
                    <a:pt x="573" y="0"/>
                    <a:pt x="578" y="5"/>
                    <a:pt x="578" y="10"/>
                  </a:cubicBezTo>
                  <a:cubicBezTo>
                    <a:pt x="578" y="16"/>
                    <a:pt x="573" y="21"/>
                    <a:pt x="567" y="21"/>
                  </a:cubicBezTo>
                  <a:close/>
                  <a:moveTo>
                    <a:pt x="439" y="21"/>
                  </a:moveTo>
                  <a:lnTo>
                    <a:pt x="394" y="21"/>
                  </a:lnTo>
                  <a:lnTo>
                    <a:pt x="376" y="23"/>
                  </a:lnTo>
                  <a:cubicBezTo>
                    <a:pt x="370" y="24"/>
                    <a:pt x="365" y="19"/>
                    <a:pt x="364" y="14"/>
                  </a:cubicBezTo>
                  <a:cubicBezTo>
                    <a:pt x="364" y="8"/>
                    <a:pt x="368" y="2"/>
                    <a:pt x="374" y="2"/>
                  </a:cubicBezTo>
                  <a:lnTo>
                    <a:pt x="394" y="0"/>
                  </a:lnTo>
                  <a:lnTo>
                    <a:pt x="439" y="0"/>
                  </a:lnTo>
                  <a:cubicBezTo>
                    <a:pt x="445" y="0"/>
                    <a:pt x="450" y="5"/>
                    <a:pt x="450" y="10"/>
                  </a:cubicBezTo>
                  <a:cubicBezTo>
                    <a:pt x="450" y="16"/>
                    <a:pt x="445" y="21"/>
                    <a:pt x="439" y="21"/>
                  </a:cubicBezTo>
                  <a:close/>
                  <a:moveTo>
                    <a:pt x="315" y="30"/>
                  </a:moveTo>
                  <a:lnTo>
                    <a:pt x="253" y="49"/>
                  </a:lnTo>
                  <a:cubicBezTo>
                    <a:pt x="248" y="51"/>
                    <a:pt x="242" y="48"/>
                    <a:pt x="240" y="42"/>
                  </a:cubicBezTo>
                  <a:cubicBezTo>
                    <a:pt x="238" y="36"/>
                    <a:pt x="242" y="30"/>
                    <a:pt x="247" y="29"/>
                  </a:cubicBezTo>
                  <a:lnTo>
                    <a:pt x="308" y="10"/>
                  </a:lnTo>
                  <a:cubicBezTo>
                    <a:pt x="314" y="8"/>
                    <a:pt x="320" y="12"/>
                    <a:pt x="322" y="17"/>
                  </a:cubicBezTo>
                  <a:cubicBezTo>
                    <a:pt x="324" y="23"/>
                    <a:pt x="320" y="29"/>
                    <a:pt x="315" y="30"/>
                  </a:cubicBezTo>
                  <a:close/>
                  <a:moveTo>
                    <a:pt x="199" y="78"/>
                  </a:moveTo>
                  <a:lnTo>
                    <a:pt x="185" y="86"/>
                  </a:lnTo>
                  <a:lnTo>
                    <a:pt x="186" y="85"/>
                  </a:lnTo>
                  <a:lnTo>
                    <a:pt x="150" y="115"/>
                  </a:lnTo>
                  <a:cubicBezTo>
                    <a:pt x="145" y="119"/>
                    <a:pt x="139" y="118"/>
                    <a:pt x="135" y="114"/>
                  </a:cubicBezTo>
                  <a:cubicBezTo>
                    <a:pt x="131" y="109"/>
                    <a:pt x="132" y="103"/>
                    <a:pt x="136" y="99"/>
                  </a:cubicBezTo>
                  <a:lnTo>
                    <a:pt x="173" y="68"/>
                  </a:lnTo>
                  <a:cubicBezTo>
                    <a:pt x="173" y="68"/>
                    <a:pt x="174" y="67"/>
                    <a:pt x="174" y="67"/>
                  </a:cubicBezTo>
                  <a:lnTo>
                    <a:pt x="189" y="59"/>
                  </a:lnTo>
                  <a:cubicBezTo>
                    <a:pt x="194" y="56"/>
                    <a:pt x="200" y="58"/>
                    <a:pt x="203" y="64"/>
                  </a:cubicBezTo>
                  <a:cubicBezTo>
                    <a:pt x="206" y="69"/>
                    <a:pt x="204" y="75"/>
                    <a:pt x="199" y="78"/>
                  </a:cubicBezTo>
                  <a:close/>
                  <a:moveTo>
                    <a:pt x="107" y="160"/>
                  </a:moveTo>
                  <a:lnTo>
                    <a:pt x="85" y="186"/>
                  </a:lnTo>
                  <a:lnTo>
                    <a:pt x="86" y="185"/>
                  </a:lnTo>
                  <a:lnTo>
                    <a:pt x="72" y="210"/>
                  </a:lnTo>
                  <a:cubicBezTo>
                    <a:pt x="69" y="216"/>
                    <a:pt x="62" y="218"/>
                    <a:pt x="57" y="215"/>
                  </a:cubicBezTo>
                  <a:cubicBezTo>
                    <a:pt x="52" y="212"/>
                    <a:pt x="50" y="205"/>
                    <a:pt x="53" y="200"/>
                  </a:cubicBezTo>
                  <a:lnTo>
                    <a:pt x="67" y="174"/>
                  </a:lnTo>
                  <a:cubicBezTo>
                    <a:pt x="67" y="174"/>
                    <a:pt x="68" y="173"/>
                    <a:pt x="68" y="173"/>
                  </a:cubicBezTo>
                  <a:lnTo>
                    <a:pt x="90" y="146"/>
                  </a:lnTo>
                  <a:cubicBezTo>
                    <a:pt x="94" y="142"/>
                    <a:pt x="101" y="141"/>
                    <a:pt x="106" y="145"/>
                  </a:cubicBezTo>
                  <a:cubicBezTo>
                    <a:pt x="110" y="149"/>
                    <a:pt x="111" y="155"/>
                    <a:pt x="107" y="160"/>
                  </a:cubicBezTo>
                  <a:close/>
                  <a:moveTo>
                    <a:pt x="45" y="266"/>
                  </a:moveTo>
                  <a:lnTo>
                    <a:pt x="29" y="321"/>
                  </a:lnTo>
                  <a:lnTo>
                    <a:pt x="29" y="319"/>
                  </a:lnTo>
                  <a:lnTo>
                    <a:pt x="28" y="326"/>
                  </a:lnTo>
                  <a:cubicBezTo>
                    <a:pt x="28" y="331"/>
                    <a:pt x="23" y="336"/>
                    <a:pt x="17" y="335"/>
                  </a:cubicBezTo>
                  <a:cubicBezTo>
                    <a:pt x="11" y="334"/>
                    <a:pt x="7" y="329"/>
                    <a:pt x="7" y="323"/>
                  </a:cubicBezTo>
                  <a:lnTo>
                    <a:pt x="8" y="316"/>
                  </a:lnTo>
                  <a:cubicBezTo>
                    <a:pt x="8" y="316"/>
                    <a:pt x="8" y="315"/>
                    <a:pt x="8" y="314"/>
                  </a:cubicBezTo>
                  <a:lnTo>
                    <a:pt x="25" y="260"/>
                  </a:lnTo>
                  <a:cubicBezTo>
                    <a:pt x="27" y="254"/>
                    <a:pt x="33" y="251"/>
                    <a:pt x="38" y="253"/>
                  </a:cubicBezTo>
                  <a:cubicBezTo>
                    <a:pt x="44" y="254"/>
                    <a:pt x="47" y="260"/>
                    <a:pt x="45" y="266"/>
                  </a:cubicBezTo>
                  <a:close/>
                  <a:moveTo>
                    <a:pt x="22" y="389"/>
                  </a:moveTo>
                  <a:lnTo>
                    <a:pt x="21" y="396"/>
                  </a:lnTo>
                  <a:lnTo>
                    <a:pt x="21" y="452"/>
                  </a:lnTo>
                  <a:cubicBezTo>
                    <a:pt x="21" y="458"/>
                    <a:pt x="16" y="463"/>
                    <a:pt x="10" y="463"/>
                  </a:cubicBezTo>
                  <a:cubicBezTo>
                    <a:pt x="5" y="463"/>
                    <a:pt x="0" y="458"/>
                    <a:pt x="0" y="452"/>
                  </a:cubicBezTo>
                  <a:lnTo>
                    <a:pt x="0" y="393"/>
                  </a:lnTo>
                  <a:lnTo>
                    <a:pt x="1" y="387"/>
                  </a:lnTo>
                  <a:cubicBezTo>
                    <a:pt x="1" y="381"/>
                    <a:pt x="6" y="377"/>
                    <a:pt x="12" y="377"/>
                  </a:cubicBezTo>
                  <a:cubicBezTo>
                    <a:pt x="18" y="378"/>
                    <a:pt x="22" y="383"/>
                    <a:pt x="22" y="389"/>
                  </a:cubicBezTo>
                  <a:close/>
                  <a:moveTo>
                    <a:pt x="21" y="516"/>
                  </a:moveTo>
                  <a:lnTo>
                    <a:pt x="21" y="580"/>
                  </a:lnTo>
                  <a:cubicBezTo>
                    <a:pt x="21" y="586"/>
                    <a:pt x="16" y="591"/>
                    <a:pt x="10" y="591"/>
                  </a:cubicBezTo>
                  <a:cubicBezTo>
                    <a:pt x="5" y="591"/>
                    <a:pt x="0" y="586"/>
                    <a:pt x="0" y="580"/>
                  </a:cubicBezTo>
                  <a:lnTo>
                    <a:pt x="0" y="516"/>
                  </a:lnTo>
                  <a:cubicBezTo>
                    <a:pt x="0" y="510"/>
                    <a:pt x="5" y="505"/>
                    <a:pt x="10" y="505"/>
                  </a:cubicBezTo>
                  <a:cubicBezTo>
                    <a:pt x="16" y="505"/>
                    <a:pt x="21" y="510"/>
                    <a:pt x="21" y="516"/>
                  </a:cubicBezTo>
                  <a:close/>
                  <a:moveTo>
                    <a:pt x="21" y="644"/>
                  </a:moveTo>
                  <a:lnTo>
                    <a:pt x="21" y="708"/>
                  </a:lnTo>
                  <a:cubicBezTo>
                    <a:pt x="21" y="714"/>
                    <a:pt x="16" y="719"/>
                    <a:pt x="10" y="719"/>
                  </a:cubicBezTo>
                  <a:cubicBezTo>
                    <a:pt x="5" y="719"/>
                    <a:pt x="0" y="714"/>
                    <a:pt x="0" y="708"/>
                  </a:cubicBezTo>
                  <a:lnTo>
                    <a:pt x="0" y="644"/>
                  </a:lnTo>
                  <a:cubicBezTo>
                    <a:pt x="0" y="638"/>
                    <a:pt x="5" y="633"/>
                    <a:pt x="10" y="633"/>
                  </a:cubicBezTo>
                  <a:cubicBezTo>
                    <a:pt x="16" y="633"/>
                    <a:pt x="21" y="638"/>
                    <a:pt x="21" y="644"/>
                  </a:cubicBezTo>
                  <a:close/>
                  <a:moveTo>
                    <a:pt x="21" y="772"/>
                  </a:moveTo>
                  <a:lnTo>
                    <a:pt x="21" y="836"/>
                  </a:lnTo>
                  <a:cubicBezTo>
                    <a:pt x="21" y="842"/>
                    <a:pt x="16" y="847"/>
                    <a:pt x="10" y="847"/>
                  </a:cubicBezTo>
                  <a:cubicBezTo>
                    <a:pt x="5" y="847"/>
                    <a:pt x="0" y="842"/>
                    <a:pt x="0" y="836"/>
                  </a:cubicBezTo>
                  <a:lnTo>
                    <a:pt x="0" y="772"/>
                  </a:lnTo>
                  <a:cubicBezTo>
                    <a:pt x="0" y="766"/>
                    <a:pt x="5" y="761"/>
                    <a:pt x="10" y="761"/>
                  </a:cubicBezTo>
                  <a:cubicBezTo>
                    <a:pt x="16" y="761"/>
                    <a:pt x="21" y="766"/>
                    <a:pt x="21" y="772"/>
                  </a:cubicBezTo>
                  <a:close/>
                  <a:moveTo>
                    <a:pt x="21" y="900"/>
                  </a:moveTo>
                  <a:lnTo>
                    <a:pt x="21" y="964"/>
                  </a:lnTo>
                  <a:cubicBezTo>
                    <a:pt x="21" y="970"/>
                    <a:pt x="16" y="975"/>
                    <a:pt x="10" y="975"/>
                  </a:cubicBezTo>
                  <a:cubicBezTo>
                    <a:pt x="5" y="975"/>
                    <a:pt x="0" y="970"/>
                    <a:pt x="0" y="964"/>
                  </a:cubicBezTo>
                  <a:lnTo>
                    <a:pt x="0" y="900"/>
                  </a:lnTo>
                  <a:cubicBezTo>
                    <a:pt x="0" y="894"/>
                    <a:pt x="5" y="889"/>
                    <a:pt x="10" y="889"/>
                  </a:cubicBezTo>
                  <a:cubicBezTo>
                    <a:pt x="16" y="889"/>
                    <a:pt x="21" y="894"/>
                    <a:pt x="21" y="900"/>
                  </a:cubicBezTo>
                  <a:close/>
                  <a:moveTo>
                    <a:pt x="21" y="1028"/>
                  </a:moveTo>
                  <a:lnTo>
                    <a:pt x="21" y="1092"/>
                  </a:lnTo>
                  <a:cubicBezTo>
                    <a:pt x="21" y="1098"/>
                    <a:pt x="16" y="1103"/>
                    <a:pt x="10" y="1103"/>
                  </a:cubicBezTo>
                  <a:cubicBezTo>
                    <a:pt x="5" y="1103"/>
                    <a:pt x="0" y="1098"/>
                    <a:pt x="0" y="1092"/>
                  </a:cubicBezTo>
                  <a:lnTo>
                    <a:pt x="0" y="1028"/>
                  </a:lnTo>
                  <a:cubicBezTo>
                    <a:pt x="0" y="1022"/>
                    <a:pt x="5" y="1017"/>
                    <a:pt x="10" y="1017"/>
                  </a:cubicBezTo>
                  <a:cubicBezTo>
                    <a:pt x="16" y="1017"/>
                    <a:pt x="21" y="1022"/>
                    <a:pt x="21" y="1028"/>
                  </a:cubicBezTo>
                  <a:close/>
                  <a:moveTo>
                    <a:pt x="21" y="1156"/>
                  </a:moveTo>
                  <a:lnTo>
                    <a:pt x="21" y="1220"/>
                  </a:lnTo>
                  <a:cubicBezTo>
                    <a:pt x="21" y="1226"/>
                    <a:pt x="16" y="1231"/>
                    <a:pt x="10" y="1231"/>
                  </a:cubicBezTo>
                  <a:cubicBezTo>
                    <a:pt x="5" y="1231"/>
                    <a:pt x="0" y="1226"/>
                    <a:pt x="0" y="1220"/>
                  </a:cubicBezTo>
                  <a:lnTo>
                    <a:pt x="0" y="1156"/>
                  </a:lnTo>
                  <a:cubicBezTo>
                    <a:pt x="0" y="1150"/>
                    <a:pt x="5" y="1145"/>
                    <a:pt x="10" y="1145"/>
                  </a:cubicBezTo>
                  <a:cubicBezTo>
                    <a:pt x="16" y="1145"/>
                    <a:pt x="21" y="1150"/>
                    <a:pt x="21" y="1156"/>
                  </a:cubicBezTo>
                  <a:close/>
                  <a:moveTo>
                    <a:pt x="21" y="1284"/>
                  </a:moveTo>
                  <a:lnTo>
                    <a:pt x="21" y="1348"/>
                  </a:lnTo>
                  <a:cubicBezTo>
                    <a:pt x="21" y="1354"/>
                    <a:pt x="16" y="1359"/>
                    <a:pt x="10" y="1359"/>
                  </a:cubicBezTo>
                  <a:cubicBezTo>
                    <a:pt x="5" y="1359"/>
                    <a:pt x="0" y="1354"/>
                    <a:pt x="0" y="1348"/>
                  </a:cubicBezTo>
                  <a:lnTo>
                    <a:pt x="0" y="1284"/>
                  </a:lnTo>
                  <a:cubicBezTo>
                    <a:pt x="0" y="1278"/>
                    <a:pt x="5" y="1273"/>
                    <a:pt x="10" y="1273"/>
                  </a:cubicBezTo>
                  <a:cubicBezTo>
                    <a:pt x="16" y="1273"/>
                    <a:pt x="21" y="1278"/>
                    <a:pt x="21" y="1284"/>
                  </a:cubicBezTo>
                  <a:close/>
                  <a:moveTo>
                    <a:pt x="21" y="1412"/>
                  </a:moveTo>
                  <a:lnTo>
                    <a:pt x="21" y="1476"/>
                  </a:lnTo>
                  <a:cubicBezTo>
                    <a:pt x="21" y="1482"/>
                    <a:pt x="16" y="1487"/>
                    <a:pt x="10" y="1487"/>
                  </a:cubicBezTo>
                  <a:cubicBezTo>
                    <a:pt x="5" y="1487"/>
                    <a:pt x="0" y="1482"/>
                    <a:pt x="0" y="1476"/>
                  </a:cubicBezTo>
                  <a:lnTo>
                    <a:pt x="0" y="1412"/>
                  </a:lnTo>
                  <a:cubicBezTo>
                    <a:pt x="0" y="1406"/>
                    <a:pt x="5" y="1401"/>
                    <a:pt x="10" y="1401"/>
                  </a:cubicBezTo>
                  <a:cubicBezTo>
                    <a:pt x="16" y="1401"/>
                    <a:pt x="21" y="1406"/>
                    <a:pt x="21" y="1412"/>
                  </a:cubicBezTo>
                  <a:close/>
                  <a:moveTo>
                    <a:pt x="21" y="1540"/>
                  </a:moveTo>
                  <a:lnTo>
                    <a:pt x="21" y="1604"/>
                  </a:lnTo>
                  <a:cubicBezTo>
                    <a:pt x="21" y="1610"/>
                    <a:pt x="16" y="1615"/>
                    <a:pt x="10" y="1615"/>
                  </a:cubicBezTo>
                  <a:cubicBezTo>
                    <a:pt x="5" y="1615"/>
                    <a:pt x="0" y="1610"/>
                    <a:pt x="0" y="1604"/>
                  </a:cubicBezTo>
                  <a:lnTo>
                    <a:pt x="0" y="1540"/>
                  </a:lnTo>
                  <a:cubicBezTo>
                    <a:pt x="0" y="1534"/>
                    <a:pt x="5" y="1529"/>
                    <a:pt x="10" y="1529"/>
                  </a:cubicBezTo>
                  <a:cubicBezTo>
                    <a:pt x="16" y="1529"/>
                    <a:pt x="21" y="1534"/>
                    <a:pt x="21" y="1540"/>
                  </a:cubicBezTo>
                  <a:close/>
                  <a:moveTo>
                    <a:pt x="21" y="1668"/>
                  </a:moveTo>
                  <a:lnTo>
                    <a:pt x="21" y="1732"/>
                  </a:lnTo>
                  <a:cubicBezTo>
                    <a:pt x="21" y="1738"/>
                    <a:pt x="16" y="1743"/>
                    <a:pt x="10" y="1743"/>
                  </a:cubicBezTo>
                  <a:cubicBezTo>
                    <a:pt x="5" y="1743"/>
                    <a:pt x="0" y="1738"/>
                    <a:pt x="0" y="1732"/>
                  </a:cubicBezTo>
                  <a:lnTo>
                    <a:pt x="0" y="1668"/>
                  </a:lnTo>
                  <a:cubicBezTo>
                    <a:pt x="0" y="1662"/>
                    <a:pt x="5" y="1657"/>
                    <a:pt x="10" y="1657"/>
                  </a:cubicBezTo>
                  <a:cubicBezTo>
                    <a:pt x="16" y="1657"/>
                    <a:pt x="21" y="1662"/>
                    <a:pt x="21" y="1668"/>
                  </a:cubicBezTo>
                  <a:close/>
                  <a:moveTo>
                    <a:pt x="21" y="1796"/>
                  </a:moveTo>
                  <a:lnTo>
                    <a:pt x="21" y="1860"/>
                  </a:lnTo>
                  <a:cubicBezTo>
                    <a:pt x="21" y="1866"/>
                    <a:pt x="16" y="1871"/>
                    <a:pt x="10" y="1871"/>
                  </a:cubicBezTo>
                  <a:cubicBezTo>
                    <a:pt x="5" y="1871"/>
                    <a:pt x="0" y="1866"/>
                    <a:pt x="0" y="1860"/>
                  </a:cubicBezTo>
                  <a:lnTo>
                    <a:pt x="0" y="1796"/>
                  </a:lnTo>
                  <a:cubicBezTo>
                    <a:pt x="0" y="1790"/>
                    <a:pt x="5" y="1785"/>
                    <a:pt x="10" y="1785"/>
                  </a:cubicBezTo>
                  <a:cubicBezTo>
                    <a:pt x="16" y="1785"/>
                    <a:pt x="21" y="1790"/>
                    <a:pt x="21" y="1796"/>
                  </a:cubicBezTo>
                  <a:close/>
                  <a:moveTo>
                    <a:pt x="21" y="1924"/>
                  </a:moveTo>
                  <a:lnTo>
                    <a:pt x="21" y="1988"/>
                  </a:lnTo>
                  <a:cubicBezTo>
                    <a:pt x="21" y="1994"/>
                    <a:pt x="16" y="1999"/>
                    <a:pt x="10" y="1999"/>
                  </a:cubicBezTo>
                  <a:cubicBezTo>
                    <a:pt x="5" y="1999"/>
                    <a:pt x="0" y="1994"/>
                    <a:pt x="0" y="1988"/>
                  </a:cubicBezTo>
                  <a:lnTo>
                    <a:pt x="0" y="1924"/>
                  </a:lnTo>
                  <a:cubicBezTo>
                    <a:pt x="0" y="1918"/>
                    <a:pt x="5" y="1913"/>
                    <a:pt x="10" y="1913"/>
                  </a:cubicBezTo>
                  <a:cubicBezTo>
                    <a:pt x="16" y="1913"/>
                    <a:pt x="21" y="1918"/>
                    <a:pt x="21" y="1924"/>
                  </a:cubicBezTo>
                  <a:close/>
                  <a:moveTo>
                    <a:pt x="21" y="2052"/>
                  </a:moveTo>
                  <a:lnTo>
                    <a:pt x="21" y="2116"/>
                  </a:lnTo>
                  <a:cubicBezTo>
                    <a:pt x="21" y="2122"/>
                    <a:pt x="16" y="2127"/>
                    <a:pt x="10" y="2127"/>
                  </a:cubicBezTo>
                  <a:cubicBezTo>
                    <a:pt x="5" y="2127"/>
                    <a:pt x="0" y="2122"/>
                    <a:pt x="0" y="2116"/>
                  </a:cubicBezTo>
                  <a:lnTo>
                    <a:pt x="0" y="2052"/>
                  </a:lnTo>
                  <a:cubicBezTo>
                    <a:pt x="0" y="2046"/>
                    <a:pt x="5" y="2041"/>
                    <a:pt x="10" y="2041"/>
                  </a:cubicBezTo>
                  <a:cubicBezTo>
                    <a:pt x="16" y="2041"/>
                    <a:pt x="21" y="2046"/>
                    <a:pt x="21" y="2052"/>
                  </a:cubicBezTo>
                  <a:close/>
                  <a:moveTo>
                    <a:pt x="21" y="2180"/>
                  </a:moveTo>
                  <a:lnTo>
                    <a:pt x="21" y="2244"/>
                  </a:lnTo>
                  <a:cubicBezTo>
                    <a:pt x="21" y="2250"/>
                    <a:pt x="16" y="2255"/>
                    <a:pt x="10" y="2255"/>
                  </a:cubicBezTo>
                  <a:cubicBezTo>
                    <a:pt x="5" y="2255"/>
                    <a:pt x="0" y="2250"/>
                    <a:pt x="0" y="2244"/>
                  </a:cubicBezTo>
                  <a:lnTo>
                    <a:pt x="0" y="2180"/>
                  </a:lnTo>
                  <a:cubicBezTo>
                    <a:pt x="0" y="2174"/>
                    <a:pt x="5" y="2169"/>
                    <a:pt x="10" y="2169"/>
                  </a:cubicBezTo>
                  <a:cubicBezTo>
                    <a:pt x="16" y="2169"/>
                    <a:pt x="21" y="2174"/>
                    <a:pt x="21" y="2180"/>
                  </a:cubicBezTo>
                  <a:close/>
                  <a:moveTo>
                    <a:pt x="21" y="2308"/>
                  </a:moveTo>
                  <a:lnTo>
                    <a:pt x="21" y="2372"/>
                  </a:lnTo>
                  <a:cubicBezTo>
                    <a:pt x="21" y="2378"/>
                    <a:pt x="16" y="2383"/>
                    <a:pt x="10" y="2383"/>
                  </a:cubicBezTo>
                  <a:cubicBezTo>
                    <a:pt x="5" y="2383"/>
                    <a:pt x="0" y="2378"/>
                    <a:pt x="0" y="2372"/>
                  </a:cubicBezTo>
                  <a:lnTo>
                    <a:pt x="0" y="2308"/>
                  </a:lnTo>
                  <a:cubicBezTo>
                    <a:pt x="0" y="2302"/>
                    <a:pt x="5" y="2297"/>
                    <a:pt x="10" y="2297"/>
                  </a:cubicBezTo>
                  <a:cubicBezTo>
                    <a:pt x="16" y="2297"/>
                    <a:pt x="21" y="2302"/>
                    <a:pt x="21" y="2308"/>
                  </a:cubicBezTo>
                  <a:close/>
                  <a:moveTo>
                    <a:pt x="21" y="2436"/>
                  </a:moveTo>
                  <a:lnTo>
                    <a:pt x="21" y="2500"/>
                  </a:lnTo>
                  <a:cubicBezTo>
                    <a:pt x="21" y="2506"/>
                    <a:pt x="16" y="2511"/>
                    <a:pt x="10" y="2511"/>
                  </a:cubicBezTo>
                  <a:cubicBezTo>
                    <a:pt x="5" y="2511"/>
                    <a:pt x="0" y="2506"/>
                    <a:pt x="0" y="2500"/>
                  </a:cubicBezTo>
                  <a:lnTo>
                    <a:pt x="0" y="2436"/>
                  </a:lnTo>
                  <a:cubicBezTo>
                    <a:pt x="0" y="2430"/>
                    <a:pt x="5" y="2425"/>
                    <a:pt x="10" y="2425"/>
                  </a:cubicBezTo>
                  <a:cubicBezTo>
                    <a:pt x="16" y="2425"/>
                    <a:pt x="21" y="2430"/>
                    <a:pt x="21" y="2436"/>
                  </a:cubicBezTo>
                  <a:close/>
                  <a:moveTo>
                    <a:pt x="21" y="2564"/>
                  </a:moveTo>
                  <a:lnTo>
                    <a:pt x="21" y="2628"/>
                  </a:lnTo>
                  <a:cubicBezTo>
                    <a:pt x="21" y="2634"/>
                    <a:pt x="16" y="2639"/>
                    <a:pt x="10" y="2639"/>
                  </a:cubicBezTo>
                  <a:cubicBezTo>
                    <a:pt x="5" y="2639"/>
                    <a:pt x="0" y="2634"/>
                    <a:pt x="0" y="2628"/>
                  </a:cubicBezTo>
                  <a:lnTo>
                    <a:pt x="0" y="2564"/>
                  </a:lnTo>
                  <a:cubicBezTo>
                    <a:pt x="0" y="2558"/>
                    <a:pt x="5" y="2553"/>
                    <a:pt x="10" y="2553"/>
                  </a:cubicBezTo>
                  <a:cubicBezTo>
                    <a:pt x="16" y="2553"/>
                    <a:pt x="21" y="2558"/>
                    <a:pt x="21" y="2564"/>
                  </a:cubicBezTo>
                  <a:close/>
                  <a:moveTo>
                    <a:pt x="21" y="2692"/>
                  </a:moveTo>
                  <a:lnTo>
                    <a:pt x="21" y="2756"/>
                  </a:lnTo>
                  <a:cubicBezTo>
                    <a:pt x="21" y="2762"/>
                    <a:pt x="16" y="2767"/>
                    <a:pt x="10" y="2767"/>
                  </a:cubicBezTo>
                  <a:cubicBezTo>
                    <a:pt x="5" y="2767"/>
                    <a:pt x="0" y="2762"/>
                    <a:pt x="0" y="2756"/>
                  </a:cubicBezTo>
                  <a:lnTo>
                    <a:pt x="0" y="2692"/>
                  </a:lnTo>
                  <a:cubicBezTo>
                    <a:pt x="0" y="2686"/>
                    <a:pt x="5" y="2681"/>
                    <a:pt x="10" y="2681"/>
                  </a:cubicBezTo>
                  <a:cubicBezTo>
                    <a:pt x="16" y="2681"/>
                    <a:pt x="21" y="2686"/>
                    <a:pt x="21" y="2692"/>
                  </a:cubicBezTo>
                  <a:close/>
                  <a:moveTo>
                    <a:pt x="21" y="2820"/>
                  </a:moveTo>
                  <a:lnTo>
                    <a:pt x="21" y="2884"/>
                  </a:lnTo>
                  <a:cubicBezTo>
                    <a:pt x="21" y="2890"/>
                    <a:pt x="16" y="2895"/>
                    <a:pt x="10" y="2895"/>
                  </a:cubicBezTo>
                  <a:cubicBezTo>
                    <a:pt x="5" y="2895"/>
                    <a:pt x="0" y="2890"/>
                    <a:pt x="0" y="2884"/>
                  </a:cubicBezTo>
                  <a:lnTo>
                    <a:pt x="0" y="2820"/>
                  </a:lnTo>
                  <a:cubicBezTo>
                    <a:pt x="0" y="2814"/>
                    <a:pt x="5" y="2809"/>
                    <a:pt x="10" y="2809"/>
                  </a:cubicBezTo>
                  <a:cubicBezTo>
                    <a:pt x="16" y="2809"/>
                    <a:pt x="21" y="2814"/>
                    <a:pt x="21" y="2820"/>
                  </a:cubicBezTo>
                  <a:close/>
                  <a:moveTo>
                    <a:pt x="21" y="2948"/>
                  </a:moveTo>
                  <a:lnTo>
                    <a:pt x="21" y="3012"/>
                  </a:lnTo>
                  <a:cubicBezTo>
                    <a:pt x="21" y="3018"/>
                    <a:pt x="16" y="3023"/>
                    <a:pt x="10" y="3023"/>
                  </a:cubicBezTo>
                  <a:cubicBezTo>
                    <a:pt x="5" y="3023"/>
                    <a:pt x="0" y="3018"/>
                    <a:pt x="0" y="3012"/>
                  </a:cubicBezTo>
                  <a:lnTo>
                    <a:pt x="0" y="2948"/>
                  </a:lnTo>
                  <a:cubicBezTo>
                    <a:pt x="0" y="2942"/>
                    <a:pt x="5" y="2937"/>
                    <a:pt x="10" y="2937"/>
                  </a:cubicBezTo>
                  <a:cubicBezTo>
                    <a:pt x="16" y="2937"/>
                    <a:pt x="21" y="2942"/>
                    <a:pt x="21" y="2948"/>
                  </a:cubicBezTo>
                  <a:close/>
                  <a:moveTo>
                    <a:pt x="21" y="3076"/>
                  </a:moveTo>
                  <a:lnTo>
                    <a:pt x="21" y="3140"/>
                  </a:lnTo>
                  <a:cubicBezTo>
                    <a:pt x="21" y="3146"/>
                    <a:pt x="16" y="3151"/>
                    <a:pt x="10" y="3151"/>
                  </a:cubicBezTo>
                  <a:cubicBezTo>
                    <a:pt x="5" y="3151"/>
                    <a:pt x="0" y="3146"/>
                    <a:pt x="0" y="3140"/>
                  </a:cubicBezTo>
                  <a:lnTo>
                    <a:pt x="0" y="3076"/>
                  </a:lnTo>
                  <a:cubicBezTo>
                    <a:pt x="0" y="3070"/>
                    <a:pt x="5" y="3065"/>
                    <a:pt x="10" y="3065"/>
                  </a:cubicBezTo>
                  <a:cubicBezTo>
                    <a:pt x="16" y="3065"/>
                    <a:pt x="21" y="3070"/>
                    <a:pt x="21" y="3076"/>
                  </a:cubicBezTo>
                  <a:close/>
                  <a:moveTo>
                    <a:pt x="21" y="3204"/>
                  </a:moveTo>
                  <a:lnTo>
                    <a:pt x="21" y="3268"/>
                  </a:lnTo>
                  <a:cubicBezTo>
                    <a:pt x="21" y="3274"/>
                    <a:pt x="16" y="3279"/>
                    <a:pt x="10" y="3279"/>
                  </a:cubicBezTo>
                  <a:cubicBezTo>
                    <a:pt x="5" y="3279"/>
                    <a:pt x="0" y="3274"/>
                    <a:pt x="0" y="3268"/>
                  </a:cubicBezTo>
                  <a:lnTo>
                    <a:pt x="0" y="3204"/>
                  </a:lnTo>
                  <a:cubicBezTo>
                    <a:pt x="0" y="3198"/>
                    <a:pt x="5" y="3193"/>
                    <a:pt x="10" y="3193"/>
                  </a:cubicBezTo>
                  <a:cubicBezTo>
                    <a:pt x="16" y="3193"/>
                    <a:pt x="21" y="3198"/>
                    <a:pt x="21" y="3204"/>
                  </a:cubicBezTo>
                  <a:close/>
                  <a:moveTo>
                    <a:pt x="21" y="3332"/>
                  </a:moveTo>
                  <a:lnTo>
                    <a:pt x="21" y="3396"/>
                  </a:lnTo>
                  <a:cubicBezTo>
                    <a:pt x="21" y="3402"/>
                    <a:pt x="16" y="3407"/>
                    <a:pt x="10" y="3407"/>
                  </a:cubicBezTo>
                  <a:cubicBezTo>
                    <a:pt x="5" y="3407"/>
                    <a:pt x="0" y="3402"/>
                    <a:pt x="0" y="3396"/>
                  </a:cubicBezTo>
                  <a:lnTo>
                    <a:pt x="0" y="3332"/>
                  </a:lnTo>
                  <a:cubicBezTo>
                    <a:pt x="0" y="3326"/>
                    <a:pt x="5" y="3321"/>
                    <a:pt x="10" y="3321"/>
                  </a:cubicBezTo>
                  <a:cubicBezTo>
                    <a:pt x="16" y="3321"/>
                    <a:pt x="21" y="3326"/>
                    <a:pt x="21" y="3332"/>
                  </a:cubicBezTo>
                  <a:close/>
                  <a:moveTo>
                    <a:pt x="21" y="3460"/>
                  </a:moveTo>
                  <a:lnTo>
                    <a:pt x="21" y="3524"/>
                  </a:lnTo>
                  <a:cubicBezTo>
                    <a:pt x="21" y="3530"/>
                    <a:pt x="16" y="3535"/>
                    <a:pt x="10" y="3535"/>
                  </a:cubicBezTo>
                  <a:cubicBezTo>
                    <a:pt x="5" y="3535"/>
                    <a:pt x="0" y="3530"/>
                    <a:pt x="0" y="3524"/>
                  </a:cubicBezTo>
                  <a:lnTo>
                    <a:pt x="0" y="3460"/>
                  </a:lnTo>
                  <a:cubicBezTo>
                    <a:pt x="0" y="3454"/>
                    <a:pt x="5" y="3449"/>
                    <a:pt x="10" y="3449"/>
                  </a:cubicBezTo>
                  <a:cubicBezTo>
                    <a:pt x="16" y="3449"/>
                    <a:pt x="21" y="3454"/>
                    <a:pt x="21" y="3460"/>
                  </a:cubicBezTo>
                  <a:close/>
                  <a:moveTo>
                    <a:pt x="21" y="3588"/>
                  </a:moveTo>
                  <a:lnTo>
                    <a:pt x="21" y="3652"/>
                  </a:lnTo>
                  <a:cubicBezTo>
                    <a:pt x="21" y="3658"/>
                    <a:pt x="16" y="3663"/>
                    <a:pt x="10" y="3663"/>
                  </a:cubicBezTo>
                  <a:cubicBezTo>
                    <a:pt x="5" y="3663"/>
                    <a:pt x="0" y="3658"/>
                    <a:pt x="0" y="3652"/>
                  </a:cubicBezTo>
                  <a:lnTo>
                    <a:pt x="0" y="3588"/>
                  </a:lnTo>
                  <a:cubicBezTo>
                    <a:pt x="0" y="3582"/>
                    <a:pt x="5" y="3577"/>
                    <a:pt x="10" y="3577"/>
                  </a:cubicBezTo>
                  <a:cubicBezTo>
                    <a:pt x="16" y="3577"/>
                    <a:pt x="21" y="3582"/>
                    <a:pt x="21" y="3588"/>
                  </a:cubicBezTo>
                  <a:close/>
                  <a:moveTo>
                    <a:pt x="21" y="3716"/>
                  </a:moveTo>
                  <a:lnTo>
                    <a:pt x="21" y="3780"/>
                  </a:lnTo>
                  <a:cubicBezTo>
                    <a:pt x="21" y="3786"/>
                    <a:pt x="16" y="3791"/>
                    <a:pt x="10" y="3791"/>
                  </a:cubicBezTo>
                  <a:cubicBezTo>
                    <a:pt x="5" y="3791"/>
                    <a:pt x="0" y="3786"/>
                    <a:pt x="0" y="3780"/>
                  </a:cubicBezTo>
                  <a:lnTo>
                    <a:pt x="0" y="3716"/>
                  </a:lnTo>
                  <a:cubicBezTo>
                    <a:pt x="0" y="3710"/>
                    <a:pt x="5" y="3705"/>
                    <a:pt x="10" y="3705"/>
                  </a:cubicBezTo>
                  <a:cubicBezTo>
                    <a:pt x="16" y="3705"/>
                    <a:pt x="21" y="3710"/>
                    <a:pt x="21" y="3716"/>
                  </a:cubicBezTo>
                  <a:close/>
                  <a:moveTo>
                    <a:pt x="21" y="3844"/>
                  </a:moveTo>
                  <a:lnTo>
                    <a:pt x="21" y="3908"/>
                  </a:lnTo>
                  <a:cubicBezTo>
                    <a:pt x="21" y="3914"/>
                    <a:pt x="16" y="3919"/>
                    <a:pt x="10" y="3919"/>
                  </a:cubicBezTo>
                  <a:cubicBezTo>
                    <a:pt x="5" y="3919"/>
                    <a:pt x="0" y="3914"/>
                    <a:pt x="0" y="3908"/>
                  </a:cubicBezTo>
                  <a:lnTo>
                    <a:pt x="0" y="3844"/>
                  </a:lnTo>
                  <a:cubicBezTo>
                    <a:pt x="0" y="3838"/>
                    <a:pt x="5" y="3833"/>
                    <a:pt x="10" y="3833"/>
                  </a:cubicBezTo>
                  <a:cubicBezTo>
                    <a:pt x="16" y="3833"/>
                    <a:pt x="21" y="3838"/>
                    <a:pt x="21" y="3844"/>
                  </a:cubicBezTo>
                  <a:close/>
                  <a:moveTo>
                    <a:pt x="21" y="3972"/>
                  </a:moveTo>
                  <a:lnTo>
                    <a:pt x="21" y="4036"/>
                  </a:lnTo>
                  <a:cubicBezTo>
                    <a:pt x="21" y="4042"/>
                    <a:pt x="16" y="4047"/>
                    <a:pt x="10" y="4047"/>
                  </a:cubicBezTo>
                  <a:cubicBezTo>
                    <a:pt x="5" y="4047"/>
                    <a:pt x="0" y="4042"/>
                    <a:pt x="0" y="4036"/>
                  </a:cubicBezTo>
                  <a:lnTo>
                    <a:pt x="0" y="3972"/>
                  </a:lnTo>
                  <a:cubicBezTo>
                    <a:pt x="0" y="3966"/>
                    <a:pt x="5" y="3961"/>
                    <a:pt x="10" y="3961"/>
                  </a:cubicBezTo>
                  <a:cubicBezTo>
                    <a:pt x="16" y="3961"/>
                    <a:pt x="21" y="3966"/>
                    <a:pt x="21" y="3972"/>
                  </a:cubicBezTo>
                  <a:close/>
                  <a:moveTo>
                    <a:pt x="21" y="4100"/>
                  </a:moveTo>
                  <a:lnTo>
                    <a:pt x="21" y="4164"/>
                  </a:lnTo>
                  <a:cubicBezTo>
                    <a:pt x="21" y="4170"/>
                    <a:pt x="16" y="4175"/>
                    <a:pt x="10" y="4175"/>
                  </a:cubicBezTo>
                  <a:cubicBezTo>
                    <a:pt x="5" y="4175"/>
                    <a:pt x="0" y="4170"/>
                    <a:pt x="0" y="4164"/>
                  </a:cubicBezTo>
                  <a:lnTo>
                    <a:pt x="0" y="4100"/>
                  </a:lnTo>
                  <a:cubicBezTo>
                    <a:pt x="0" y="4094"/>
                    <a:pt x="5" y="4089"/>
                    <a:pt x="10" y="4089"/>
                  </a:cubicBezTo>
                  <a:cubicBezTo>
                    <a:pt x="16" y="4089"/>
                    <a:pt x="21" y="4094"/>
                    <a:pt x="21" y="4100"/>
                  </a:cubicBezTo>
                  <a:close/>
                  <a:moveTo>
                    <a:pt x="21" y="4228"/>
                  </a:moveTo>
                  <a:lnTo>
                    <a:pt x="21" y="4292"/>
                  </a:lnTo>
                  <a:cubicBezTo>
                    <a:pt x="21" y="4298"/>
                    <a:pt x="16" y="4303"/>
                    <a:pt x="10" y="4303"/>
                  </a:cubicBezTo>
                  <a:cubicBezTo>
                    <a:pt x="5" y="4303"/>
                    <a:pt x="0" y="4298"/>
                    <a:pt x="0" y="4292"/>
                  </a:cubicBezTo>
                  <a:lnTo>
                    <a:pt x="0" y="4228"/>
                  </a:lnTo>
                  <a:cubicBezTo>
                    <a:pt x="0" y="4222"/>
                    <a:pt x="5" y="4217"/>
                    <a:pt x="10" y="4217"/>
                  </a:cubicBezTo>
                  <a:cubicBezTo>
                    <a:pt x="16" y="4217"/>
                    <a:pt x="21" y="4222"/>
                    <a:pt x="21" y="4228"/>
                  </a:cubicBezTo>
                  <a:close/>
                  <a:moveTo>
                    <a:pt x="21" y="4356"/>
                  </a:moveTo>
                  <a:lnTo>
                    <a:pt x="21" y="4420"/>
                  </a:lnTo>
                  <a:cubicBezTo>
                    <a:pt x="21" y="4426"/>
                    <a:pt x="16" y="4431"/>
                    <a:pt x="10" y="4431"/>
                  </a:cubicBezTo>
                  <a:cubicBezTo>
                    <a:pt x="5" y="4431"/>
                    <a:pt x="0" y="4426"/>
                    <a:pt x="0" y="4420"/>
                  </a:cubicBezTo>
                  <a:lnTo>
                    <a:pt x="0" y="4356"/>
                  </a:lnTo>
                  <a:cubicBezTo>
                    <a:pt x="0" y="4350"/>
                    <a:pt x="5" y="4345"/>
                    <a:pt x="10" y="4345"/>
                  </a:cubicBezTo>
                  <a:cubicBezTo>
                    <a:pt x="16" y="4345"/>
                    <a:pt x="21" y="4350"/>
                    <a:pt x="21" y="4356"/>
                  </a:cubicBezTo>
                  <a:close/>
                  <a:moveTo>
                    <a:pt x="21" y="4484"/>
                  </a:moveTo>
                  <a:lnTo>
                    <a:pt x="21" y="4548"/>
                  </a:lnTo>
                  <a:cubicBezTo>
                    <a:pt x="21" y="4554"/>
                    <a:pt x="16" y="4559"/>
                    <a:pt x="10" y="4559"/>
                  </a:cubicBezTo>
                  <a:cubicBezTo>
                    <a:pt x="5" y="4559"/>
                    <a:pt x="0" y="4554"/>
                    <a:pt x="0" y="4548"/>
                  </a:cubicBezTo>
                  <a:lnTo>
                    <a:pt x="0" y="4484"/>
                  </a:lnTo>
                  <a:cubicBezTo>
                    <a:pt x="0" y="4478"/>
                    <a:pt x="5" y="4473"/>
                    <a:pt x="10" y="4473"/>
                  </a:cubicBezTo>
                  <a:cubicBezTo>
                    <a:pt x="16" y="4473"/>
                    <a:pt x="21" y="4478"/>
                    <a:pt x="21" y="4484"/>
                  </a:cubicBezTo>
                  <a:close/>
                  <a:moveTo>
                    <a:pt x="21" y="4612"/>
                  </a:moveTo>
                  <a:lnTo>
                    <a:pt x="21" y="4676"/>
                  </a:lnTo>
                  <a:cubicBezTo>
                    <a:pt x="21" y="4682"/>
                    <a:pt x="16" y="4687"/>
                    <a:pt x="10" y="4687"/>
                  </a:cubicBezTo>
                  <a:cubicBezTo>
                    <a:pt x="5" y="4687"/>
                    <a:pt x="0" y="4682"/>
                    <a:pt x="0" y="4676"/>
                  </a:cubicBezTo>
                  <a:lnTo>
                    <a:pt x="0" y="4612"/>
                  </a:lnTo>
                  <a:cubicBezTo>
                    <a:pt x="0" y="4606"/>
                    <a:pt x="5" y="4601"/>
                    <a:pt x="10" y="4601"/>
                  </a:cubicBezTo>
                  <a:cubicBezTo>
                    <a:pt x="16" y="4601"/>
                    <a:pt x="21" y="4606"/>
                    <a:pt x="21" y="4612"/>
                  </a:cubicBezTo>
                  <a:close/>
                  <a:moveTo>
                    <a:pt x="21" y="4740"/>
                  </a:moveTo>
                  <a:lnTo>
                    <a:pt x="21" y="4804"/>
                  </a:lnTo>
                  <a:cubicBezTo>
                    <a:pt x="21" y="4810"/>
                    <a:pt x="16" y="4815"/>
                    <a:pt x="10" y="4815"/>
                  </a:cubicBezTo>
                  <a:cubicBezTo>
                    <a:pt x="5" y="4815"/>
                    <a:pt x="0" y="4810"/>
                    <a:pt x="0" y="4804"/>
                  </a:cubicBezTo>
                  <a:lnTo>
                    <a:pt x="0" y="4740"/>
                  </a:lnTo>
                  <a:cubicBezTo>
                    <a:pt x="0" y="4734"/>
                    <a:pt x="5" y="4729"/>
                    <a:pt x="10" y="4729"/>
                  </a:cubicBezTo>
                  <a:cubicBezTo>
                    <a:pt x="16" y="4729"/>
                    <a:pt x="21" y="4734"/>
                    <a:pt x="21" y="4740"/>
                  </a:cubicBezTo>
                  <a:close/>
                  <a:moveTo>
                    <a:pt x="21" y="4868"/>
                  </a:moveTo>
                  <a:lnTo>
                    <a:pt x="21" y="4932"/>
                  </a:lnTo>
                  <a:cubicBezTo>
                    <a:pt x="21" y="4938"/>
                    <a:pt x="16" y="4943"/>
                    <a:pt x="10" y="4943"/>
                  </a:cubicBezTo>
                  <a:cubicBezTo>
                    <a:pt x="5" y="4943"/>
                    <a:pt x="0" y="4938"/>
                    <a:pt x="0" y="4932"/>
                  </a:cubicBezTo>
                  <a:lnTo>
                    <a:pt x="0" y="4868"/>
                  </a:lnTo>
                  <a:cubicBezTo>
                    <a:pt x="0" y="4862"/>
                    <a:pt x="5" y="4857"/>
                    <a:pt x="10" y="4857"/>
                  </a:cubicBezTo>
                  <a:cubicBezTo>
                    <a:pt x="16" y="4857"/>
                    <a:pt x="21" y="4862"/>
                    <a:pt x="21" y="4868"/>
                  </a:cubicBezTo>
                  <a:close/>
                  <a:moveTo>
                    <a:pt x="21" y="4996"/>
                  </a:moveTo>
                  <a:lnTo>
                    <a:pt x="21" y="5060"/>
                  </a:lnTo>
                  <a:cubicBezTo>
                    <a:pt x="21" y="5066"/>
                    <a:pt x="16" y="5071"/>
                    <a:pt x="10" y="5071"/>
                  </a:cubicBezTo>
                  <a:cubicBezTo>
                    <a:pt x="5" y="5071"/>
                    <a:pt x="0" y="5066"/>
                    <a:pt x="0" y="5060"/>
                  </a:cubicBezTo>
                  <a:lnTo>
                    <a:pt x="0" y="4996"/>
                  </a:lnTo>
                  <a:cubicBezTo>
                    <a:pt x="0" y="4990"/>
                    <a:pt x="5" y="4985"/>
                    <a:pt x="10" y="4985"/>
                  </a:cubicBezTo>
                  <a:cubicBezTo>
                    <a:pt x="16" y="4985"/>
                    <a:pt x="21" y="4990"/>
                    <a:pt x="21" y="4996"/>
                  </a:cubicBezTo>
                  <a:close/>
                  <a:moveTo>
                    <a:pt x="21" y="5124"/>
                  </a:moveTo>
                  <a:lnTo>
                    <a:pt x="21" y="5188"/>
                  </a:lnTo>
                  <a:cubicBezTo>
                    <a:pt x="21" y="5194"/>
                    <a:pt x="16" y="5199"/>
                    <a:pt x="10" y="5199"/>
                  </a:cubicBezTo>
                  <a:cubicBezTo>
                    <a:pt x="5" y="5199"/>
                    <a:pt x="0" y="5194"/>
                    <a:pt x="0" y="5188"/>
                  </a:cubicBezTo>
                  <a:lnTo>
                    <a:pt x="0" y="5124"/>
                  </a:lnTo>
                  <a:cubicBezTo>
                    <a:pt x="0" y="5118"/>
                    <a:pt x="5" y="5113"/>
                    <a:pt x="10" y="5113"/>
                  </a:cubicBezTo>
                  <a:cubicBezTo>
                    <a:pt x="16" y="5113"/>
                    <a:pt x="21" y="5118"/>
                    <a:pt x="21" y="5124"/>
                  </a:cubicBezTo>
                  <a:close/>
                  <a:moveTo>
                    <a:pt x="21" y="5252"/>
                  </a:moveTo>
                  <a:lnTo>
                    <a:pt x="21" y="5316"/>
                  </a:lnTo>
                  <a:cubicBezTo>
                    <a:pt x="21" y="5322"/>
                    <a:pt x="16" y="5327"/>
                    <a:pt x="10" y="5327"/>
                  </a:cubicBezTo>
                  <a:cubicBezTo>
                    <a:pt x="5" y="5327"/>
                    <a:pt x="0" y="5322"/>
                    <a:pt x="0" y="5316"/>
                  </a:cubicBezTo>
                  <a:lnTo>
                    <a:pt x="0" y="5252"/>
                  </a:lnTo>
                  <a:cubicBezTo>
                    <a:pt x="0" y="5246"/>
                    <a:pt x="5" y="5241"/>
                    <a:pt x="10" y="5241"/>
                  </a:cubicBezTo>
                  <a:cubicBezTo>
                    <a:pt x="16" y="5241"/>
                    <a:pt x="21" y="5246"/>
                    <a:pt x="21" y="5252"/>
                  </a:cubicBezTo>
                  <a:close/>
                  <a:moveTo>
                    <a:pt x="21" y="5380"/>
                  </a:moveTo>
                  <a:lnTo>
                    <a:pt x="21" y="5444"/>
                  </a:lnTo>
                  <a:cubicBezTo>
                    <a:pt x="21" y="5450"/>
                    <a:pt x="16" y="5455"/>
                    <a:pt x="10" y="5455"/>
                  </a:cubicBezTo>
                  <a:cubicBezTo>
                    <a:pt x="5" y="5455"/>
                    <a:pt x="0" y="5450"/>
                    <a:pt x="0" y="5444"/>
                  </a:cubicBezTo>
                  <a:lnTo>
                    <a:pt x="0" y="5380"/>
                  </a:lnTo>
                  <a:cubicBezTo>
                    <a:pt x="0" y="5374"/>
                    <a:pt x="5" y="5369"/>
                    <a:pt x="10" y="5369"/>
                  </a:cubicBezTo>
                  <a:cubicBezTo>
                    <a:pt x="16" y="5369"/>
                    <a:pt x="21" y="5374"/>
                    <a:pt x="21" y="5380"/>
                  </a:cubicBezTo>
                  <a:close/>
                  <a:moveTo>
                    <a:pt x="21" y="5508"/>
                  </a:moveTo>
                  <a:lnTo>
                    <a:pt x="21" y="5572"/>
                  </a:lnTo>
                  <a:cubicBezTo>
                    <a:pt x="21" y="5578"/>
                    <a:pt x="16" y="5583"/>
                    <a:pt x="10" y="5583"/>
                  </a:cubicBezTo>
                  <a:cubicBezTo>
                    <a:pt x="5" y="5583"/>
                    <a:pt x="0" y="5578"/>
                    <a:pt x="0" y="5572"/>
                  </a:cubicBezTo>
                  <a:lnTo>
                    <a:pt x="0" y="5508"/>
                  </a:lnTo>
                  <a:cubicBezTo>
                    <a:pt x="0" y="5502"/>
                    <a:pt x="5" y="5497"/>
                    <a:pt x="10" y="5497"/>
                  </a:cubicBezTo>
                  <a:cubicBezTo>
                    <a:pt x="16" y="5497"/>
                    <a:pt x="21" y="5502"/>
                    <a:pt x="21" y="5508"/>
                  </a:cubicBezTo>
                  <a:close/>
                  <a:moveTo>
                    <a:pt x="27" y="5635"/>
                  </a:moveTo>
                  <a:lnTo>
                    <a:pt x="29" y="5654"/>
                  </a:lnTo>
                  <a:lnTo>
                    <a:pt x="29" y="5652"/>
                  </a:lnTo>
                  <a:lnTo>
                    <a:pt x="42" y="5695"/>
                  </a:lnTo>
                  <a:cubicBezTo>
                    <a:pt x="43" y="5700"/>
                    <a:pt x="40" y="5706"/>
                    <a:pt x="34" y="5708"/>
                  </a:cubicBezTo>
                  <a:cubicBezTo>
                    <a:pt x="29" y="5710"/>
                    <a:pt x="23" y="5706"/>
                    <a:pt x="21" y="5701"/>
                  </a:cubicBezTo>
                  <a:lnTo>
                    <a:pt x="8" y="5659"/>
                  </a:lnTo>
                  <a:cubicBezTo>
                    <a:pt x="8" y="5658"/>
                    <a:pt x="8" y="5657"/>
                    <a:pt x="8" y="5657"/>
                  </a:cubicBezTo>
                  <a:lnTo>
                    <a:pt x="6" y="5637"/>
                  </a:lnTo>
                  <a:cubicBezTo>
                    <a:pt x="5" y="5631"/>
                    <a:pt x="9" y="5626"/>
                    <a:pt x="15" y="5625"/>
                  </a:cubicBezTo>
                  <a:cubicBezTo>
                    <a:pt x="21" y="5625"/>
                    <a:pt x="26" y="5629"/>
                    <a:pt x="27" y="5635"/>
                  </a:cubicBezTo>
                  <a:close/>
                  <a:moveTo>
                    <a:pt x="66" y="5751"/>
                  </a:moveTo>
                  <a:lnTo>
                    <a:pt x="86" y="5788"/>
                  </a:lnTo>
                  <a:lnTo>
                    <a:pt x="85" y="5787"/>
                  </a:lnTo>
                  <a:lnTo>
                    <a:pt x="99" y="5803"/>
                  </a:lnTo>
                  <a:cubicBezTo>
                    <a:pt x="102" y="5808"/>
                    <a:pt x="102" y="5815"/>
                    <a:pt x="97" y="5818"/>
                  </a:cubicBezTo>
                  <a:cubicBezTo>
                    <a:pt x="93" y="5822"/>
                    <a:pt x="86" y="5822"/>
                    <a:pt x="82" y="5817"/>
                  </a:cubicBezTo>
                  <a:lnTo>
                    <a:pt x="68" y="5800"/>
                  </a:lnTo>
                  <a:cubicBezTo>
                    <a:pt x="68" y="5800"/>
                    <a:pt x="67" y="5799"/>
                    <a:pt x="67" y="5799"/>
                  </a:cubicBezTo>
                  <a:lnTo>
                    <a:pt x="47" y="5761"/>
                  </a:lnTo>
                  <a:cubicBezTo>
                    <a:pt x="44" y="5756"/>
                    <a:pt x="46" y="5750"/>
                    <a:pt x="51" y="5747"/>
                  </a:cubicBezTo>
                  <a:cubicBezTo>
                    <a:pt x="56" y="5744"/>
                    <a:pt x="63" y="5746"/>
                    <a:pt x="66" y="5751"/>
                  </a:cubicBezTo>
                  <a:close/>
                  <a:moveTo>
                    <a:pt x="139" y="5850"/>
                  </a:moveTo>
                  <a:lnTo>
                    <a:pt x="186" y="5888"/>
                  </a:lnTo>
                  <a:lnTo>
                    <a:pt x="185" y="5887"/>
                  </a:lnTo>
                  <a:lnTo>
                    <a:pt x="188" y="5889"/>
                  </a:lnTo>
                  <a:cubicBezTo>
                    <a:pt x="193" y="5892"/>
                    <a:pt x="195" y="5898"/>
                    <a:pt x="192" y="5903"/>
                  </a:cubicBezTo>
                  <a:cubicBezTo>
                    <a:pt x="189" y="5908"/>
                    <a:pt x="182" y="5910"/>
                    <a:pt x="177" y="5907"/>
                  </a:cubicBezTo>
                  <a:lnTo>
                    <a:pt x="174" y="5906"/>
                  </a:lnTo>
                  <a:cubicBezTo>
                    <a:pt x="174" y="5906"/>
                    <a:pt x="173" y="5905"/>
                    <a:pt x="173" y="5905"/>
                  </a:cubicBezTo>
                  <a:lnTo>
                    <a:pt x="126" y="5866"/>
                  </a:lnTo>
                  <a:cubicBezTo>
                    <a:pt x="121" y="5862"/>
                    <a:pt x="121" y="5856"/>
                    <a:pt x="124" y="5851"/>
                  </a:cubicBezTo>
                  <a:cubicBezTo>
                    <a:pt x="128" y="5847"/>
                    <a:pt x="135" y="5846"/>
                    <a:pt x="139" y="5850"/>
                  </a:cubicBezTo>
                  <a:close/>
                  <a:moveTo>
                    <a:pt x="244" y="5919"/>
                  </a:moveTo>
                  <a:lnTo>
                    <a:pt x="251" y="5923"/>
                  </a:lnTo>
                  <a:lnTo>
                    <a:pt x="249" y="5922"/>
                  </a:lnTo>
                  <a:lnTo>
                    <a:pt x="302" y="5939"/>
                  </a:lnTo>
                  <a:cubicBezTo>
                    <a:pt x="308" y="5940"/>
                    <a:pt x="311" y="5946"/>
                    <a:pt x="309" y="5952"/>
                  </a:cubicBezTo>
                  <a:cubicBezTo>
                    <a:pt x="308" y="5958"/>
                    <a:pt x="302" y="5961"/>
                    <a:pt x="296" y="5959"/>
                  </a:cubicBezTo>
                  <a:lnTo>
                    <a:pt x="242" y="5943"/>
                  </a:lnTo>
                  <a:cubicBezTo>
                    <a:pt x="242" y="5942"/>
                    <a:pt x="241" y="5942"/>
                    <a:pt x="240" y="5942"/>
                  </a:cubicBezTo>
                  <a:lnTo>
                    <a:pt x="234" y="5938"/>
                  </a:lnTo>
                  <a:cubicBezTo>
                    <a:pt x="228" y="5935"/>
                    <a:pt x="226" y="5929"/>
                    <a:pt x="229" y="5924"/>
                  </a:cubicBezTo>
                  <a:cubicBezTo>
                    <a:pt x="232" y="5918"/>
                    <a:pt x="239" y="5917"/>
                    <a:pt x="244" y="5919"/>
                  </a:cubicBezTo>
                  <a:close/>
                </a:path>
              </a:pathLst>
            </a:custGeom>
            <a:solidFill>
              <a:srgbClr val="7030A0"/>
            </a:solidFill>
            <a:ln w="0" cap="flat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5" name="Rectangle 9">
              <a:extLst>
                <a:ext uri="{FF2B5EF4-FFF2-40B4-BE49-F238E27FC236}">
                  <a16:creationId xmlns:a16="http://schemas.microsoft.com/office/drawing/2014/main" id="{A4E2C889-1884-4588-9499-E156628C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51"/>
              <a:ext cx="3296" cy="1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6" name="Rectangle 10">
              <a:extLst>
                <a:ext uri="{FF2B5EF4-FFF2-40B4-BE49-F238E27FC236}">
                  <a16:creationId xmlns:a16="http://schemas.microsoft.com/office/drawing/2014/main" id="{AA1A93EC-65A3-4BE3-A93C-26C81F81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51"/>
              <a:ext cx="3296" cy="1315"/>
            </a:xfrm>
            <a:prstGeom prst="rect">
              <a:avLst/>
            </a:pr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7" name="Freeform 11">
              <a:extLst>
                <a:ext uri="{FF2B5EF4-FFF2-40B4-BE49-F238E27FC236}">
                  <a16:creationId xmlns:a16="http://schemas.microsoft.com/office/drawing/2014/main" id="{732B9FCA-83F7-451D-B0C1-07DA8ECDD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" y="2479"/>
              <a:ext cx="2533" cy="1267"/>
            </a:xfrm>
            <a:custGeom>
              <a:avLst/>
              <a:gdLst>
                <a:gd name="T0" fmla="*/ 192 w 5952"/>
                <a:gd name="T1" fmla="*/ 2976 h 2976"/>
                <a:gd name="T2" fmla="*/ 5760 w 5952"/>
                <a:gd name="T3" fmla="*/ 2976 h 2976"/>
                <a:gd name="T4" fmla="*/ 5952 w 5952"/>
                <a:gd name="T5" fmla="*/ 2784 h 2976"/>
                <a:gd name="T6" fmla="*/ 5952 w 5952"/>
                <a:gd name="T7" fmla="*/ 192 h 2976"/>
                <a:gd name="T8" fmla="*/ 5760 w 5952"/>
                <a:gd name="T9" fmla="*/ 0 h 2976"/>
                <a:gd name="T10" fmla="*/ 192 w 5952"/>
                <a:gd name="T11" fmla="*/ 0 h 2976"/>
                <a:gd name="T12" fmla="*/ 0 w 5952"/>
                <a:gd name="T13" fmla="*/ 192 h 2976"/>
                <a:gd name="T14" fmla="*/ 0 w 5952"/>
                <a:gd name="T15" fmla="*/ 2784 h 2976"/>
                <a:gd name="T16" fmla="*/ 192 w 5952"/>
                <a:gd name="T17" fmla="*/ 2976 h 2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2" h="2976">
                  <a:moveTo>
                    <a:pt x="192" y="2976"/>
                  </a:moveTo>
                  <a:lnTo>
                    <a:pt x="5760" y="2976"/>
                  </a:lnTo>
                  <a:cubicBezTo>
                    <a:pt x="5866" y="2976"/>
                    <a:pt x="5952" y="2890"/>
                    <a:pt x="5952" y="2784"/>
                  </a:cubicBezTo>
                  <a:lnTo>
                    <a:pt x="5952" y="192"/>
                  </a:lnTo>
                  <a:cubicBezTo>
                    <a:pt x="5952" y="86"/>
                    <a:pt x="5866" y="0"/>
                    <a:pt x="5760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2784"/>
                  </a:lnTo>
                  <a:cubicBezTo>
                    <a:pt x="0" y="2890"/>
                    <a:pt x="86" y="2976"/>
                    <a:pt x="192" y="29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8" name="Freeform 12">
              <a:extLst>
                <a:ext uri="{FF2B5EF4-FFF2-40B4-BE49-F238E27FC236}">
                  <a16:creationId xmlns:a16="http://schemas.microsoft.com/office/drawing/2014/main" id="{91BE101E-7B80-43A6-A465-7B7218E03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9" y="2477"/>
              <a:ext cx="2537" cy="1271"/>
            </a:xfrm>
            <a:custGeom>
              <a:avLst/>
              <a:gdLst>
                <a:gd name="T0" fmla="*/ 457 w 5962"/>
                <a:gd name="T1" fmla="*/ 2976 h 2987"/>
                <a:gd name="T2" fmla="*/ 676 w 5962"/>
                <a:gd name="T3" fmla="*/ 2981 h 2987"/>
                <a:gd name="T4" fmla="*/ 1038 w 5962"/>
                <a:gd name="T5" fmla="*/ 2981 h 2987"/>
                <a:gd name="T6" fmla="*/ 1257 w 5962"/>
                <a:gd name="T7" fmla="*/ 2976 h 2987"/>
                <a:gd name="T8" fmla="*/ 1609 w 5962"/>
                <a:gd name="T9" fmla="*/ 2987 h 2987"/>
                <a:gd name="T10" fmla="*/ 1897 w 5962"/>
                <a:gd name="T11" fmla="*/ 2976 h 2987"/>
                <a:gd name="T12" fmla="*/ 2153 w 5962"/>
                <a:gd name="T13" fmla="*/ 2987 h 2987"/>
                <a:gd name="T14" fmla="*/ 2505 w 5962"/>
                <a:gd name="T15" fmla="*/ 2976 h 2987"/>
                <a:gd name="T16" fmla="*/ 2724 w 5962"/>
                <a:gd name="T17" fmla="*/ 2981 h 2987"/>
                <a:gd name="T18" fmla="*/ 3086 w 5962"/>
                <a:gd name="T19" fmla="*/ 2981 h 2987"/>
                <a:gd name="T20" fmla="*/ 3305 w 5962"/>
                <a:gd name="T21" fmla="*/ 2976 h 2987"/>
                <a:gd name="T22" fmla="*/ 3657 w 5962"/>
                <a:gd name="T23" fmla="*/ 2987 h 2987"/>
                <a:gd name="T24" fmla="*/ 3945 w 5962"/>
                <a:gd name="T25" fmla="*/ 2976 h 2987"/>
                <a:gd name="T26" fmla="*/ 4201 w 5962"/>
                <a:gd name="T27" fmla="*/ 2987 h 2987"/>
                <a:gd name="T28" fmla="*/ 4553 w 5962"/>
                <a:gd name="T29" fmla="*/ 2976 h 2987"/>
                <a:gd name="T30" fmla="*/ 4772 w 5962"/>
                <a:gd name="T31" fmla="*/ 2981 h 2987"/>
                <a:gd name="T32" fmla="*/ 5134 w 5962"/>
                <a:gd name="T33" fmla="*/ 2981 h 2987"/>
                <a:gd name="T34" fmla="*/ 5353 w 5962"/>
                <a:gd name="T35" fmla="*/ 2976 h 2987"/>
                <a:gd name="T36" fmla="*/ 5705 w 5962"/>
                <a:gd name="T37" fmla="*/ 2987 h 2987"/>
                <a:gd name="T38" fmla="*/ 5876 w 5962"/>
                <a:gd name="T39" fmla="*/ 2953 h 2987"/>
                <a:gd name="T40" fmla="*/ 5952 w 5962"/>
                <a:gd name="T41" fmla="*/ 2735 h 2987"/>
                <a:gd name="T42" fmla="*/ 5962 w 5962"/>
                <a:gd name="T43" fmla="*/ 2479 h 2987"/>
                <a:gd name="T44" fmla="*/ 5952 w 5962"/>
                <a:gd name="T45" fmla="*/ 2127 h 2987"/>
                <a:gd name="T46" fmla="*/ 5957 w 5962"/>
                <a:gd name="T47" fmla="*/ 1908 h 2987"/>
                <a:gd name="T48" fmla="*/ 5957 w 5962"/>
                <a:gd name="T49" fmla="*/ 1545 h 2987"/>
                <a:gd name="T50" fmla="*/ 5952 w 5962"/>
                <a:gd name="T51" fmla="*/ 1327 h 2987"/>
                <a:gd name="T52" fmla="*/ 5962 w 5962"/>
                <a:gd name="T53" fmla="*/ 975 h 2987"/>
                <a:gd name="T54" fmla="*/ 5952 w 5962"/>
                <a:gd name="T55" fmla="*/ 687 h 2987"/>
                <a:gd name="T56" fmla="*/ 5962 w 5962"/>
                <a:gd name="T57" fmla="*/ 431 h 2987"/>
                <a:gd name="T58" fmla="*/ 5960 w 5962"/>
                <a:gd name="T59" fmla="*/ 174 h 2987"/>
                <a:gd name="T60" fmla="*/ 5787 w 5962"/>
                <a:gd name="T61" fmla="*/ 13 h 2987"/>
                <a:gd name="T62" fmla="*/ 5494 w 5962"/>
                <a:gd name="T63" fmla="*/ 5 h 2987"/>
                <a:gd name="T64" fmla="*/ 5275 w 5962"/>
                <a:gd name="T65" fmla="*/ 11 h 2987"/>
                <a:gd name="T66" fmla="*/ 4923 w 5962"/>
                <a:gd name="T67" fmla="*/ 0 h 2987"/>
                <a:gd name="T68" fmla="*/ 4635 w 5962"/>
                <a:gd name="T69" fmla="*/ 11 h 2987"/>
                <a:gd name="T70" fmla="*/ 4379 w 5962"/>
                <a:gd name="T71" fmla="*/ 0 h 2987"/>
                <a:gd name="T72" fmla="*/ 4027 w 5962"/>
                <a:gd name="T73" fmla="*/ 11 h 2987"/>
                <a:gd name="T74" fmla="*/ 3809 w 5962"/>
                <a:gd name="T75" fmla="*/ 5 h 2987"/>
                <a:gd name="T76" fmla="*/ 3446 w 5962"/>
                <a:gd name="T77" fmla="*/ 5 h 2987"/>
                <a:gd name="T78" fmla="*/ 3227 w 5962"/>
                <a:gd name="T79" fmla="*/ 11 h 2987"/>
                <a:gd name="T80" fmla="*/ 2875 w 5962"/>
                <a:gd name="T81" fmla="*/ 0 h 2987"/>
                <a:gd name="T82" fmla="*/ 2587 w 5962"/>
                <a:gd name="T83" fmla="*/ 11 h 2987"/>
                <a:gd name="T84" fmla="*/ 2331 w 5962"/>
                <a:gd name="T85" fmla="*/ 0 h 2987"/>
                <a:gd name="T86" fmla="*/ 1979 w 5962"/>
                <a:gd name="T87" fmla="*/ 11 h 2987"/>
                <a:gd name="T88" fmla="*/ 1761 w 5962"/>
                <a:gd name="T89" fmla="*/ 5 h 2987"/>
                <a:gd name="T90" fmla="*/ 1398 w 5962"/>
                <a:gd name="T91" fmla="*/ 5 h 2987"/>
                <a:gd name="T92" fmla="*/ 1179 w 5962"/>
                <a:gd name="T93" fmla="*/ 11 h 2987"/>
                <a:gd name="T94" fmla="*/ 827 w 5962"/>
                <a:gd name="T95" fmla="*/ 0 h 2987"/>
                <a:gd name="T96" fmla="*/ 539 w 5962"/>
                <a:gd name="T97" fmla="*/ 11 h 2987"/>
                <a:gd name="T98" fmla="*/ 283 w 5962"/>
                <a:gd name="T99" fmla="*/ 0 h 2987"/>
                <a:gd name="T100" fmla="*/ 43 w 5962"/>
                <a:gd name="T101" fmla="*/ 93 h 2987"/>
                <a:gd name="T102" fmla="*/ 0 w 5962"/>
                <a:gd name="T103" fmla="*/ 290 h 2987"/>
                <a:gd name="T104" fmla="*/ 10 w 5962"/>
                <a:gd name="T105" fmla="*/ 578 h 2987"/>
                <a:gd name="T106" fmla="*/ 0 w 5962"/>
                <a:gd name="T107" fmla="*/ 834 h 2987"/>
                <a:gd name="T108" fmla="*/ 10 w 5962"/>
                <a:gd name="T109" fmla="*/ 1186 h 2987"/>
                <a:gd name="T110" fmla="*/ 5 w 5962"/>
                <a:gd name="T111" fmla="*/ 1405 h 2987"/>
                <a:gd name="T112" fmla="*/ 5 w 5962"/>
                <a:gd name="T113" fmla="*/ 1768 h 2987"/>
                <a:gd name="T114" fmla="*/ 10 w 5962"/>
                <a:gd name="T115" fmla="*/ 1986 h 2987"/>
                <a:gd name="T116" fmla="*/ 0 w 5962"/>
                <a:gd name="T117" fmla="*/ 2338 h 2987"/>
                <a:gd name="T118" fmla="*/ 10 w 5962"/>
                <a:gd name="T119" fmla="*/ 2626 h 2987"/>
                <a:gd name="T120" fmla="*/ 33 w 5962"/>
                <a:gd name="T121" fmla="*/ 2876 h 2987"/>
                <a:gd name="T122" fmla="*/ 122 w 5962"/>
                <a:gd name="T123" fmla="*/ 2960 h 2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62" h="2987">
                  <a:moveTo>
                    <a:pt x="170" y="2973"/>
                  </a:moveTo>
                  <a:lnTo>
                    <a:pt x="198" y="2976"/>
                  </a:lnTo>
                  <a:lnTo>
                    <a:pt x="201" y="2976"/>
                  </a:lnTo>
                  <a:cubicBezTo>
                    <a:pt x="204" y="2976"/>
                    <a:pt x="206" y="2979"/>
                    <a:pt x="206" y="2981"/>
                  </a:cubicBezTo>
                  <a:cubicBezTo>
                    <a:pt x="206" y="2984"/>
                    <a:pt x="204" y="2987"/>
                    <a:pt x="201" y="2987"/>
                  </a:cubicBezTo>
                  <a:lnTo>
                    <a:pt x="196" y="2987"/>
                  </a:lnTo>
                  <a:lnTo>
                    <a:pt x="169" y="2984"/>
                  </a:lnTo>
                  <a:cubicBezTo>
                    <a:pt x="166" y="2984"/>
                    <a:pt x="163" y="2981"/>
                    <a:pt x="164" y="2978"/>
                  </a:cubicBezTo>
                  <a:cubicBezTo>
                    <a:pt x="164" y="2975"/>
                    <a:pt x="167" y="2973"/>
                    <a:pt x="170" y="2973"/>
                  </a:cubicBezTo>
                  <a:close/>
                  <a:moveTo>
                    <a:pt x="233" y="2976"/>
                  </a:moveTo>
                  <a:lnTo>
                    <a:pt x="265" y="2976"/>
                  </a:lnTo>
                  <a:cubicBezTo>
                    <a:pt x="268" y="2976"/>
                    <a:pt x="270" y="2979"/>
                    <a:pt x="270" y="2981"/>
                  </a:cubicBezTo>
                  <a:cubicBezTo>
                    <a:pt x="270" y="2984"/>
                    <a:pt x="268" y="2987"/>
                    <a:pt x="265" y="2987"/>
                  </a:cubicBezTo>
                  <a:lnTo>
                    <a:pt x="233" y="2987"/>
                  </a:lnTo>
                  <a:cubicBezTo>
                    <a:pt x="230" y="2987"/>
                    <a:pt x="228" y="2984"/>
                    <a:pt x="228" y="2981"/>
                  </a:cubicBezTo>
                  <a:cubicBezTo>
                    <a:pt x="228" y="2979"/>
                    <a:pt x="230" y="2976"/>
                    <a:pt x="233" y="2976"/>
                  </a:cubicBezTo>
                  <a:close/>
                  <a:moveTo>
                    <a:pt x="297" y="2976"/>
                  </a:moveTo>
                  <a:lnTo>
                    <a:pt x="329" y="2976"/>
                  </a:lnTo>
                  <a:cubicBezTo>
                    <a:pt x="332" y="2976"/>
                    <a:pt x="334" y="2979"/>
                    <a:pt x="334" y="2981"/>
                  </a:cubicBezTo>
                  <a:cubicBezTo>
                    <a:pt x="334" y="2984"/>
                    <a:pt x="332" y="2987"/>
                    <a:pt x="329" y="2987"/>
                  </a:cubicBezTo>
                  <a:lnTo>
                    <a:pt x="297" y="2987"/>
                  </a:lnTo>
                  <a:cubicBezTo>
                    <a:pt x="294" y="2987"/>
                    <a:pt x="292" y="2984"/>
                    <a:pt x="292" y="2981"/>
                  </a:cubicBezTo>
                  <a:cubicBezTo>
                    <a:pt x="292" y="2979"/>
                    <a:pt x="294" y="2976"/>
                    <a:pt x="297" y="2976"/>
                  </a:cubicBezTo>
                  <a:close/>
                  <a:moveTo>
                    <a:pt x="361" y="2976"/>
                  </a:moveTo>
                  <a:lnTo>
                    <a:pt x="393" y="2976"/>
                  </a:lnTo>
                  <a:cubicBezTo>
                    <a:pt x="396" y="2976"/>
                    <a:pt x="398" y="2979"/>
                    <a:pt x="398" y="2981"/>
                  </a:cubicBezTo>
                  <a:cubicBezTo>
                    <a:pt x="398" y="2984"/>
                    <a:pt x="396" y="2987"/>
                    <a:pt x="393" y="2987"/>
                  </a:cubicBezTo>
                  <a:lnTo>
                    <a:pt x="361" y="2987"/>
                  </a:lnTo>
                  <a:cubicBezTo>
                    <a:pt x="358" y="2987"/>
                    <a:pt x="356" y="2984"/>
                    <a:pt x="356" y="2981"/>
                  </a:cubicBezTo>
                  <a:cubicBezTo>
                    <a:pt x="356" y="2979"/>
                    <a:pt x="358" y="2976"/>
                    <a:pt x="361" y="2976"/>
                  </a:cubicBezTo>
                  <a:close/>
                  <a:moveTo>
                    <a:pt x="425" y="2976"/>
                  </a:moveTo>
                  <a:lnTo>
                    <a:pt x="457" y="2976"/>
                  </a:lnTo>
                  <a:cubicBezTo>
                    <a:pt x="460" y="2976"/>
                    <a:pt x="462" y="2979"/>
                    <a:pt x="462" y="2981"/>
                  </a:cubicBezTo>
                  <a:cubicBezTo>
                    <a:pt x="462" y="2984"/>
                    <a:pt x="460" y="2987"/>
                    <a:pt x="457" y="2987"/>
                  </a:cubicBezTo>
                  <a:lnTo>
                    <a:pt x="425" y="2987"/>
                  </a:lnTo>
                  <a:cubicBezTo>
                    <a:pt x="422" y="2987"/>
                    <a:pt x="420" y="2984"/>
                    <a:pt x="420" y="2981"/>
                  </a:cubicBezTo>
                  <a:cubicBezTo>
                    <a:pt x="420" y="2979"/>
                    <a:pt x="422" y="2976"/>
                    <a:pt x="425" y="2976"/>
                  </a:cubicBezTo>
                  <a:close/>
                  <a:moveTo>
                    <a:pt x="489" y="2976"/>
                  </a:moveTo>
                  <a:lnTo>
                    <a:pt x="521" y="2976"/>
                  </a:lnTo>
                  <a:cubicBezTo>
                    <a:pt x="524" y="2976"/>
                    <a:pt x="526" y="2979"/>
                    <a:pt x="526" y="2981"/>
                  </a:cubicBezTo>
                  <a:cubicBezTo>
                    <a:pt x="526" y="2984"/>
                    <a:pt x="524" y="2987"/>
                    <a:pt x="521" y="2987"/>
                  </a:cubicBezTo>
                  <a:lnTo>
                    <a:pt x="489" y="2987"/>
                  </a:lnTo>
                  <a:cubicBezTo>
                    <a:pt x="486" y="2987"/>
                    <a:pt x="484" y="2984"/>
                    <a:pt x="484" y="2981"/>
                  </a:cubicBezTo>
                  <a:cubicBezTo>
                    <a:pt x="484" y="2979"/>
                    <a:pt x="486" y="2976"/>
                    <a:pt x="489" y="2976"/>
                  </a:cubicBezTo>
                  <a:close/>
                  <a:moveTo>
                    <a:pt x="553" y="2976"/>
                  </a:moveTo>
                  <a:lnTo>
                    <a:pt x="585" y="2976"/>
                  </a:lnTo>
                  <a:cubicBezTo>
                    <a:pt x="588" y="2976"/>
                    <a:pt x="590" y="2979"/>
                    <a:pt x="590" y="2981"/>
                  </a:cubicBezTo>
                  <a:cubicBezTo>
                    <a:pt x="590" y="2984"/>
                    <a:pt x="588" y="2987"/>
                    <a:pt x="585" y="2987"/>
                  </a:cubicBezTo>
                  <a:lnTo>
                    <a:pt x="553" y="2987"/>
                  </a:lnTo>
                  <a:cubicBezTo>
                    <a:pt x="550" y="2987"/>
                    <a:pt x="548" y="2984"/>
                    <a:pt x="548" y="2981"/>
                  </a:cubicBezTo>
                  <a:cubicBezTo>
                    <a:pt x="548" y="2979"/>
                    <a:pt x="550" y="2976"/>
                    <a:pt x="553" y="2976"/>
                  </a:cubicBezTo>
                  <a:close/>
                  <a:moveTo>
                    <a:pt x="617" y="2976"/>
                  </a:moveTo>
                  <a:lnTo>
                    <a:pt x="649" y="2976"/>
                  </a:lnTo>
                  <a:cubicBezTo>
                    <a:pt x="652" y="2976"/>
                    <a:pt x="654" y="2979"/>
                    <a:pt x="654" y="2981"/>
                  </a:cubicBezTo>
                  <a:cubicBezTo>
                    <a:pt x="654" y="2984"/>
                    <a:pt x="652" y="2987"/>
                    <a:pt x="649" y="2987"/>
                  </a:cubicBezTo>
                  <a:lnTo>
                    <a:pt x="617" y="2987"/>
                  </a:lnTo>
                  <a:cubicBezTo>
                    <a:pt x="614" y="2987"/>
                    <a:pt x="612" y="2984"/>
                    <a:pt x="612" y="2981"/>
                  </a:cubicBezTo>
                  <a:cubicBezTo>
                    <a:pt x="612" y="2979"/>
                    <a:pt x="614" y="2976"/>
                    <a:pt x="617" y="2976"/>
                  </a:cubicBezTo>
                  <a:close/>
                  <a:moveTo>
                    <a:pt x="681" y="2976"/>
                  </a:moveTo>
                  <a:lnTo>
                    <a:pt x="713" y="2976"/>
                  </a:lnTo>
                  <a:cubicBezTo>
                    <a:pt x="716" y="2976"/>
                    <a:pt x="718" y="2979"/>
                    <a:pt x="718" y="2981"/>
                  </a:cubicBezTo>
                  <a:cubicBezTo>
                    <a:pt x="718" y="2984"/>
                    <a:pt x="716" y="2987"/>
                    <a:pt x="713" y="2987"/>
                  </a:cubicBezTo>
                  <a:lnTo>
                    <a:pt x="681" y="2987"/>
                  </a:lnTo>
                  <a:cubicBezTo>
                    <a:pt x="678" y="2987"/>
                    <a:pt x="676" y="2984"/>
                    <a:pt x="676" y="2981"/>
                  </a:cubicBezTo>
                  <a:cubicBezTo>
                    <a:pt x="676" y="2979"/>
                    <a:pt x="678" y="2976"/>
                    <a:pt x="681" y="2976"/>
                  </a:cubicBezTo>
                  <a:close/>
                  <a:moveTo>
                    <a:pt x="745" y="2976"/>
                  </a:moveTo>
                  <a:lnTo>
                    <a:pt x="777" y="2976"/>
                  </a:lnTo>
                  <a:cubicBezTo>
                    <a:pt x="780" y="2976"/>
                    <a:pt x="782" y="2979"/>
                    <a:pt x="782" y="2981"/>
                  </a:cubicBezTo>
                  <a:cubicBezTo>
                    <a:pt x="782" y="2984"/>
                    <a:pt x="780" y="2987"/>
                    <a:pt x="777" y="2987"/>
                  </a:cubicBezTo>
                  <a:lnTo>
                    <a:pt x="745" y="2987"/>
                  </a:lnTo>
                  <a:cubicBezTo>
                    <a:pt x="742" y="2987"/>
                    <a:pt x="740" y="2984"/>
                    <a:pt x="740" y="2981"/>
                  </a:cubicBezTo>
                  <a:cubicBezTo>
                    <a:pt x="740" y="2979"/>
                    <a:pt x="742" y="2976"/>
                    <a:pt x="745" y="2976"/>
                  </a:cubicBezTo>
                  <a:close/>
                  <a:moveTo>
                    <a:pt x="809" y="2976"/>
                  </a:moveTo>
                  <a:lnTo>
                    <a:pt x="841" y="2976"/>
                  </a:lnTo>
                  <a:cubicBezTo>
                    <a:pt x="844" y="2976"/>
                    <a:pt x="846" y="2979"/>
                    <a:pt x="846" y="2981"/>
                  </a:cubicBezTo>
                  <a:cubicBezTo>
                    <a:pt x="846" y="2984"/>
                    <a:pt x="844" y="2987"/>
                    <a:pt x="841" y="2987"/>
                  </a:cubicBezTo>
                  <a:lnTo>
                    <a:pt x="809" y="2987"/>
                  </a:lnTo>
                  <a:cubicBezTo>
                    <a:pt x="806" y="2987"/>
                    <a:pt x="804" y="2984"/>
                    <a:pt x="804" y="2981"/>
                  </a:cubicBezTo>
                  <a:cubicBezTo>
                    <a:pt x="804" y="2979"/>
                    <a:pt x="806" y="2976"/>
                    <a:pt x="809" y="2976"/>
                  </a:cubicBezTo>
                  <a:close/>
                  <a:moveTo>
                    <a:pt x="873" y="2976"/>
                  </a:moveTo>
                  <a:lnTo>
                    <a:pt x="905" y="2976"/>
                  </a:lnTo>
                  <a:cubicBezTo>
                    <a:pt x="908" y="2976"/>
                    <a:pt x="910" y="2979"/>
                    <a:pt x="910" y="2981"/>
                  </a:cubicBezTo>
                  <a:cubicBezTo>
                    <a:pt x="910" y="2984"/>
                    <a:pt x="908" y="2987"/>
                    <a:pt x="905" y="2987"/>
                  </a:cubicBezTo>
                  <a:lnTo>
                    <a:pt x="873" y="2987"/>
                  </a:lnTo>
                  <a:cubicBezTo>
                    <a:pt x="870" y="2987"/>
                    <a:pt x="868" y="2984"/>
                    <a:pt x="868" y="2981"/>
                  </a:cubicBezTo>
                  <a:cubicBezTo>
                    <a:pt x="868" y="2979"/>
                    <a:pt x="870" y="2976"/>
                    <a:pt x="873" y="2976"/>
                  </a:cubicBezTo>
                  <a:close/>
                  <a:moveTo>
                    <a:pt x="937" y="2976"/>
                  </a:moveTo>
                  <a:lnTo>
                    <a:pt x="969" y="2976"/>
                  </a:lnTo>
                  <a:cubicBezTo>
                    <a:pt x="972" y="2976"/>
                    <a:pt x="974" y="2979"/>
                    <a:pt x="974" y="2981"/>
                  </a:cubicBezTo>
                  <a:cubicBezTo>
                    <a:pt x="974" y="2984"/>
                    <a:pt x="972" y="2987"/>
                    <a:pt x="969" y="2987"/>
                  </a:cubicBezTo>
                  <a:lnTo>
                    <a:pt x="937" y="2987"/>
                  </a:lnTo>
                  <a:cubicBezTo>
                    <a:pt x="934" y="2987"/>
                    <a:pt x="932" y="2984"/>
                    <a:pt x="932" y="2981"/>
                  </a:cubicBezTo>
                  <a:cubicBezTo>
                    <a:pt x="932" y="2979"/>
                    <a:pt x="934" y="2976"/>
                    <a:pt x="937" y="2976"/>
                  </a:cubicBezTo>
                  <a:close/>
                  <a:moveTo>
                    <a:pt x="1001" y="2976"/>
                  </a:moveTo>
                  <a:lnTo>
                    <a:pt x="1033" y="2976"/>
                  </a:lnTo>
                  <a:cubicBezTo>
                    <a:pt x="1036" y="2976"/>
                    <a:pt x="1038" y="2979"/>
                    <a:pt x="1038" y="2981"/>
                  </a:cubicBezTo>
                  <a:cubicBezTo>
                    <a:pt x="1038" y="2984"/>
                    <a:pt x="1036" y="2987"/>
                    <a:pt x="1033" y="2987"/>
                  </a:cubicBezTo>
                  <a:lnTo>
                    <a:pt x="1001" y="2987"/>
                  </a:lnTo>
                  <a:cubicBezTo>
                    <a:pt x="998" y="2987"/>
                    <a:pt x="996" y="2984"/>
                    <a:pt x="996" y="2981"/>
                  </a:cubicBezTo>
                  <a:cubicBezTo>
                    <a:pt x="996" y="2979"/>
                    <a:pt x="998" y="2976"/>
                    <a:pt x="1001" y="2976"/>
                  </a:cubicBezTo>
                  <a:close/>
                  <a:moveTo>
                    <a:pt x="1065" y="2976"/>
                  </a:moveTo>
                  <a:lnTo>
                    <a:pt x="1097" y="2976"/>
                  </a:lnTo>
                  <a:cubicBezTo>
                    <a:pt x="1100" y="2976"/>
                    <a:pt x="1102" y="2979"/>
                    <a:pt x="1102" y="2981"/>
                  </a:cubicBezTo>
                  <a:cubicBezTo>
                    <a:pt x="1102" y="2984"/>
                    <a:pt x="1100" y="2987"/>
                    <a:pt x="1097" y="2987"/>
                  </a:cubicBezTo>
                  <a:lnTo>
                    <a:pt x="1065" y="2987"/>
                  </a:lnTo>
                  <a:cubicBezTo>
                    <a:pt x="1062" y="2987"/>
                    <a:pt x="1060" y="2984"/>
                    <a:pt x="1060" y="2981"/>
                  </a:cubicBezTo>
                  <a:cubicBezTo>
                    <a:pt x="1060" y="2979"/>
                    <a:pt x="1062" y="2976"/>
                    <a:pt x="1065" y="2976"/>
                  </a:cubicBezTo>
                  <a:close/>
                  <a:moveTo>
                    <a:pt x="1129" y="2976"/>
                  </a:moveTo>
                  <a:lnTo>
                    <a:pt x="1161" y="2976"/>
                  </a:lnTo>
                  <a:cubicBezTo>
                    <a:pt x="1164" y="2976"/>
                    <a:pt x="1166" y="2979"/>
                    <a:pt x="1166" y="2981"/>
                  </a:cubicBezTo>
                  <a:cubicBezTo>
                    <a:pt x="1166" y="2984"/>
                    <a:pt x="1164" y="2987"/>
                    <a:pt x="1161" y="2987"/>
                  </a:cubicBezTo>
                  <a:lnTo>
                    <a:pt x="1129" y="2987"/>
                  </a:lnTo>
                  <a:cubicBezTo>
                    <a:pt x="1126" y="2987"/>
                    <a:pt x="1124" y="2984"/>
                    <a:pt x="1124" y="2981"/>
                  </a:cubicBezTo>
                  <a:cubicBezTo>
                    <a:pt x="1124" y="2979"/>
                    <a:pt x="1126" y="2976"/>
                    <a:pt x="1129" y="2976"/>
                  </a:cubicBezTo>
                  <a:close/>
                  <a:moveTo>
                    <a:pt x="1193" y="2976"/>
                  </a:moveTo>
                  <a:lnTo>
                    <a:pt x="1225" y="2976"/>
                  </a:lnTo>
                  <a:cubicBezTo>
                    <a:pt x="1228" y="2976"/>
                    <a:pt x="1230" y="2979"/>
                    <a:pt x="1230" y="2981"/>
                  </a:cubicBezTo>
                  <a:cubicBezTo>
                    <a:pt x="1230" y="2984"/>
                    <a:pt x="1228" y="2987"/>
                    <a:pt x="1225" y="2987"/>
                  </a:cubicBezTo>
                  <a:lnTo>
                    <a:pt x="1193" y="2987"/>
                  </a:lnTo>
                  <a:cubicBezTo>
                    <a:pt x="1190" y="2987"/>
                    <a:pt x="1188" y="2984"/>
                    <a:pt x="1188" y="2981"/>
                  </a:cubicBezTo>
                  <a:cubicBezTo>
                    <a:pt x="1188" y="2979"/>
                    <a:pt x="1190" y="2976"/>
                    <a:pt x="1193" y="2976"/>
                  </a:cubicBezTo>
                  <a:close/>
                  <a:moveTo>
                    <a:pt x="1257" y="2976"/>
                  </a:moveTo>
                  <a:lnTo>
                    <a:pt x="1289" y="2976"/>
                  </a:lnTo>
                  <a:cubicBezTo>
                    <a:pt x="1292" y="2976"/>
                    <a:pt x="1294" y="2979"/>
                    <a:pt x="1294" y="2981"/>
                  </a:cubicBezTo>
                  <a:cubicBezTo>
                    <a:pt x="1294" y="2984"/>
                    <a:pt x="1292" y="2987"/>
                    <a:pt x="1289" y="2987"/>
                  </a:cubicBezTo>
                  <a:lnTo>
                    <a:pt x="1257" y="2987"/>
                  </a:lnTo>
                  <a:cubicBezTo>
                    <a:pt x="1254" y="2987"/>
                    <a:pt x="1252" y="2984"/>
                    <a:pt x="1252" y="2981"/>
                  </a:cubicBezTo>
                  <a:cubicBezTo>
                    <a:pt x="1252" y="2979"/>
                    <a:pt x="1254" y="2976"/>
                    <a:pt x="1257" y="2976"/>
                  </a:cubicBezTo>
                  <a:close/>
                  <a:moveTo>
                    <a:pt x="1321" y="2976"/>
                  </a:moveTo>
                  <a:lnTo>
                    <a:pt x="1353" y="2976"/>
                  </a:lnTo>
                  <a:cubicBezTo>
                    <a:pt x="1356" y="2976"/>
                    <a:pt x="1358" y="2979"/>
                    <a:pt x="1358" y="2981"/>
                  </a:cubicBezTo>
                  <a:cubicBezTo>
                    <a:pt x="1358" y="2984"/>
                    <a:pt x="1356" y="2987"/>
                    <a:pt x="1353" y="2987"/>
                  </a:cubicBezTo>
                  <a:lnTo>
                    <a:pt x="1321" y="2987"/>
                  </a:lnTo>
                  <a:cubicBezTo>
                    <a:pt x="1318" y="2987"/>
                    <a:pt x="1316" y="2984"/>
                    <a:pt x="1316" y="2981"/>
                  </a:cubicBezTo>
                  <a:cubicBezTo>
                    <a:pt x="1316" y="2979"/>
                    <a:pt x="1318" y="2976"/>
                    <a:pt x="1321" y="2976"/>
                  </a:cubicBezTo>
                  <a:close/>
                  <a:moveTo>
                    <a:pt x="1385" y="2976"/>
                  </a:moveTo>
                  <a:lnTo>
                    <a:pt x="1417" y="2976"/>
                  </a:lnTo>
                  <a:cubicBezTo>
                    <a:pt x="1420" y="2976"/>
                    <a:pt x="1422" y="2979"/>
                    <a:pt x="1422" y="2981"/>
                  </a:cubicBezTo>
                  <a:cubicBezTo>
                    <a:pt x="1422" y="2984"/>
                    <a:pt x="1420" y="2987"/>
                    <a:pt x="1417" y="2987"/>
                  </a:cubicBezTo>
                  <a:lnTo>
                    <a:pt x="1385" y="2987"/>
                  </a:lnTo>
                  <a:cubicBezTo>
                    <a:pt x="1382" y="2987"/>
                    <a:pt x="1380" y="2984"/>
                    <a:pt x="1380" y="2981"/>
                  </a:cubicBezTo>
                  <a:cubicBezTo>
                    <a:pt x="1380" y="2979"/>
                    <a:pt x="1382" y="2976"/>
                    <a:pt x="1385" y="2976"/>
                  </a:cubicBezTo>
                  <a:close/>
                  <a:moveTo>
                    <a:pt x="1449" y="2976"/>
                  </a:moveTo>
                  <a:lnTo>
                    <a:pt x="1481" y="2976"/>
                  </a:lnTo>
                  <a:cubicBezTo>
                    <a:pt x="1484" y="2976"/>
                    <a:pt x="1486" y="2979"/>
                    <a:pt x="1486" y="2981"/>
                  </a:cubicBezTo>
                  <a:cubicBezTo>
                    <a:pt x="1486" y="2984"/>
                    <a:pt x="1484" y="2987"/>
                    <a:pt x="1481" y="2987"/>
                  </a:cubicBezTo>
                  <a:lnTo>
                    <a:pt x="1449" y="2987"/>
                  </a:lnTo>
                  <a:cubicBezTo>
                    <a:pt x="1446" y="2987"/>
                    <a:pt x="1444" y="2984"/>
                    <a:pt x="1444" y="2981"/>
                  </a:cubicBezTo>
                  <a:cubicBezTo>
                    <a:pt x="1444" y="2979"/>
                    <a:pt x="1446" y="2976"/>
                    <a:pt x="1449" y="2976"/>
                  </a:cubicBezTo>
                  <a:close/>
                  <a:moveTo>
                    <a:pt x="1513" y="2976"/>
                  </a:moveTo>
                  <a:lnTo>
                    <a:pt x="1545" y="2976"/>
                  </a:lnTo>
                  <a:cubicBezTo>
                    <a:pt x="1548" y="2976"/>
                    <a:pt x="1550" y="2979"/>
                    <a:pt x="1550" y="2981"/>
                  </a:cubicBezTo>
                  <a:cubicBezTo>
                    <a:pt x="1550" y="2984"/>
                    <a:pt x="1548" y="2987"/>
                    <a:pt x="1545" y="2987"/>
                  </a:cubicBezTo>
                  <a:lnTo>
                    <a:pt x="1513" y="2987"/>
                  </a:lnTo>
                  <a:cubicBezTo>
                    <a:pt x="1510" y="2987"/>
                    <a:pt x="1508" y="2984"/>
                    <a:pt x="1508" y="2981"/>
                  </a:cubicBezTo>
                  <a:cubicBezTo>
                    <a:pt x="1508" y="2979"/>
                    <a:pt x="1510" y="2976"/>
                    <a:pt x="1513" y="2976"/>
                  </a:cubicBezTo>
                  <a:close/>
                  <a:moveTo>
                    <a:pt x="1577" y="2976"/>
                  </a:moveTo>
                  <a:lnTo>
                    <a:pt x="1609" y="2976"/>
                  </a:lnTo>
                  <a:cubicBezTo>
                    <a:pt x="1612" y="2976"/>
                    <a:pt x="1614" y="2979"/>
                    <a:pt x="1614" y="2981"/>
                  </a:cubicBezTo>
                  <a:cubicBezTo>
                    <a:pt x="1614" y="2984"/>
                    <a:pt x="1612" y="2987"/>
                    <a:pt x="1609" y="2987"/>
                  </a:cubicBezTo>
                  <a:lnTo>
                    <a:pt x="1577" y="2987"/>
                  </a:lnTo>
                  <a:cubicBezTo>
                    <a:pt x="1574" y="2987"/>
                    <a:pt x="1572" y="2984"/>
                    <a:pt x="1572" y="2981"/>
                  </a:cubicBezTo>
                  <a:cubicBezTo>
                    <a:pt x="1572" y="2979"/>
                    <a:pt x="1574" y="2976"/>
                    <a:pt x="1577" y="2976"/>
                  </a:cubicBezTo>
                  <a:close/>
                  <a:moveTo>
                    <a:pt x="1641" y="2976"/>
                  </a:moveTo>
                  <a:lnTo>
                    <a:pt x="1673" y="2976"/>
                  </a:lnTo>
                  <a:cubicBezTo>
                    <a:pt x="1676" y="2976"/>
                    <a:pt x="1678" y="2979"/>
                    <a:pt x="1678" y="2981"/>
                  </a:cubicBezTo>
                  <a:cubicBezTo>
                    <a:pt x="1678" y="2984"/>
                    <a:pt x="1676" y="2987"/>
                    <a:pt x="1673" y="2987"/>
                  </a:cubicBezTo>
                  <a:lnTo>
                    <a:pt x="1641" y="2987"/>
                  </a:lnTo>
                  <a:cubicBezTo>
                    <a:pt x="1638" y="2987"/>
                    <a:pt x="1636" y="2984"/>
                    <a:pt x="1636" y="2981"/>
                  </a:cubicBezTo>
                  <a:cubicBezTo>
                    <a:pt x="1636" y="2979"/>
                    <a:pt x="1638" y="2976"/>
                    <a:pt x="1641" y="2976"/>
                  </a:cubicBezTo>
                  <a:close/>
                  <a:moveTo>
                    <a:pt x="1705" y="2976"/>
                  </a:moveTo>
                  <a:lnTo>
                    <a:pt x="1737" y="2976"/>
                  </a:lnTo>
                  <a:cubicBezTo>
                    <a:pt x="1740" y="2976"/>
                    <a:pt x="1742" y="2979"/>
                    <a:pt x="1742" y="2981"/>
                  </a:cubicBezTo>
                  <a:cubicBezTo>
                    <a:pt x="1742" y="2984"/>
                    <a:pt x="1740" y="2987"/>
                    <a:pt x="1737" y="2987"/>
                  </a:cubicBezTo>
                  <a:lnTo>
                    <a:pt x="1705" y="2987"/>
                  </a:lnTo>
                  <a:cubicBezTo>
                    <a:pt x="1702" y="2987"/>
                    <a:pt x="1700" y="2984"/>
                    <a:pt x="1700" y="2981"/>
                  </a:cubicBezTo>
                  <a:cubicBezTo>
                    <a:pt x="1700" y="2979"/>
                    <a:pt x="1702" y="2976"/>
                    <a:pt x="1705" y="2976"/>
                  </a:cubicBezTo>
                  <a:close/>
                  <a:moveTo>
                    <a:pt x="1769" y="2976"/>
                  </a:moveTo>
                  <a:lnTo>
                    <a:pt x="1801" y="2976"/>
                  </a:lnTo>
                  <a:cubicBezTo>
                    <a:pt x="1804" y="2976"/>
                    <a:pt x="1806" y="2979"/>
                    <a:pt x="1806" y="2981"/>
                  </a:cubicBezTo>
                  <a:cubicBezTo>
                    <a:pt x="1806" y="2984"/>
                    <a:pt x="1804" y="2987"/>
                    <a:pt x="1801" y="2987"/>
                  </a:cubicBezTo>
                  <a:lnTo>
                    <a:pt x="1769" y="2987"/>
                  </a:lnTo>
                  <a:cubicBezTo>
                    <a:pt x="1766" y="2987"/>
                    <a:pt x="1764" y="2984"/>
                    <a:pt x="1764" y="2981"/>
                  </a:cubicBezTo>
                  <a:cubicBezTo>
                    <a:pt x="1764" y="2979"/>
                    <a:pt x="1766" y="2976"/>
                    <a:pt x="1769" y="2976"/>
                  </a:cubicBezTo>
                  <a:close/>
                  <a:moveTo>
                    <a:pt x="1833" y="2976"/>
                  </a:moveTo>
                  <a:lnTo>
                    <a:pt x="1865" y="2976"/>
                  </a:lnTo>
                  <a:cubicBezTo>
                    <a:pt x="1868" y="2976"/>
                    <a:pt x="1870" y="2979"/>
                    <a:pt x="1870" y="2981"/>
                  </a:cubicBezTo>
                  <a:cubicBezTo>
                    <a:pt x="1870" y="2984"/>
                    <a:pt x="1868" y="2987"/>
                    <a:pt x="1865" y="2987"/>
                  </a:cubicBezTo>
                  <a:lnTo>
                    <a:pt x="1833" y="2987"/>
                  </a:lnTo>
                  <a:cubicBezTo>
                    <a:pt x="1830" y="2987"/>
                    <a:pt x="1828" y="2984"/>
                    <a:pt x="1828" y="2981"/>
                  </a:cubicBezTo>
                  <a:cubicBezTo>
                    <a:pt x="1828" y="2979"/>
                    <a:pt x="1830" y="2976"/>
                    <a:pt x="1833" y="2976"/>
                  </a:cubicBezTo>
                  <a:close/>
                  <a:moveTo>
                    <a:pt x="1897" y="2976"/>
                  </a:moveTo>
                  <a:lnTo>
                    <a:pt x="1929" y="2976"/>
                  </a:lnTo>
                  <a:cubicBezTo>
                    <a:pt x="1932" y="2976"/>
                    <a:pt x="1934" y="2979"/>
                    <a:pt x="1934" y="2981"/>
                  </a:cubicBezTo>
                  <a:cubicBezTo>
                    <a:pt x="1934" y="2984"/>
                    <a:pt x="1932" y="2987"/>
                    <a:pt x="1929" y="2987"/>
                  </a:cubicBezTo>
                  <a:lnTo>
                    <a:pt x="1897" y="2987"/>
                  </a:lnTo>
                  <a:cubicBezTo>
                    <a:pt x="1894" y="2987"/>
                    <a:pt x="1892" y="2984"/>
                    <a:pt x="1892" y="2981"/>
                  </a:cubicBezTo>
                  <a:cubicBezTo>
                    <a:pt x="1892" y="2979"/>
                    <a:pt x="1894" y="2976"/>
                    <a:pt x="1897" y="2976"/>
                  </a:cubicBezTo>
                  <a:close/>
                  <a:moveTo>
                    <a:pt x="1961" y="2976"/>
                  </a:moveTo>
                  <a:lnTo>
                    <a:pt x="1993" y="2976"/>
                  </a:lnTo>
                  <a:cubicBezTo>
                    <a:pt x="1996" y="2976"/>
                    <a:pt x="1998" y="2979"/>
                    <a:pt x="1998" y="2981"/>
                  </a:cubicBezTo>
                  <a:cubicBezTo>
                    <a:pt x="1998" y="2984"/>
                    <a:pt x="1996" y="2987"/>
                    <a:pt x="1993" y="2987"/>
                  </a:cubicBezTo>
                  <a:lnTo>
                    <a:pt x="1961" y="2987"/>
                  </a:lnTo>
                  <a:cubicBezTo>
                    <a:pt x="1958" y="2987"/>
                    <a:pt x="1956" y="2984"/>
                    <a:pt x="1956" y="2981"/>
                  </a:cubicBezTo>
                  <a:cubicBezTo>
                    <a:pt x="1956" y="2979"/>
                    <a:pt x="1958" y="2976"/>
                    <a:pt x="1961" y="2976"/>
                  </a:cubicBezTo>
                  <a:close/>
                  <a:moveTo>
                    <a:pt x="2025" y="2976"/>
                  </a:moveTo>
                  <a:lnTo>
                    <a:pt x="2057" y="2976"/>
                  </a:lnTo>
                  <a:cubicBezTo>
                    <a:pt x="2060" y="2976"/>
                    <a:pt x="2062" y="2979"/>
                    <a:pt x="2062" y="2981"/>
                  </a:cubicBezTo>
                  <a:cubicBezTo>
                    <a:pt x="2062" y="2984"/>
                    <a:pt x="2060" y="2987"/>
                    <a:pt x="2057" y="2987"/>
                  </a:cubicBezTo>
                  <a:lnTo>
                    <a:pt x="2025" y="2987"/>
                  </a:lnTo>
                  <a:cubicBezTo>
                    <a:pt x="2022" y="2987"/>
                    <a:pt x="2020" y="2984"/>
                    <a:pt x="2020" y="2981"/>
                  </a:cubicBezTo>
                  <a:cubicBezTo>
                    <a:pt x="2020" y="2979"/>
                    <a:pt x="2022" y="2976"/>
                    <a:pt x="2025" y="2976"/>
                  </a:cubicBezTo>
                  <a:close/>
                  <a:moveTo>
                    <a:pt x="2089" y="2976"/>
                  </a:moveTo>
                  <a:lnTo>
                    <a:pt x="2121" y="2976"/>
                  </a:lnTo>
                  <a:cubicBezTo>
                    <a:pt x="2124" y="2976"/>
                    <a:pt x="2126" y="2979"/>
                    <a:pt x="2126" y="2981"/>
                  </a:cubicBezTo>
                  <a:cubicBezTo>
                    <a:pt x="2126" y="2984"/>
                    <a:pt x="2124" y="2987"/>
                    <a:pt x="2121" y="2987"/>
                  </a:cubicBezTo>
                  <a:lnTo>
                    <a:pt x="2089" y="2987"/>
                  </a:lnTo>
                  <a:cubicBezTo>
                    <a:pt x="2086" y="2987"/>
                    <a:pt x="2084" y="2984"/>
                    <a:pt x="2084" y="2981"/>
                  </a:cubicBezTo>
                  <a:cubicBezTo>
                    <a:pt x="2084" y="2979"/>
                    <a:pt x="2086" y="2976"/>
                    <a:pt x="2089" y="2976"/>
                  </a:cubicBezTo>
                  <a:close/>
                  <a:moveTo>
                    <a:pt x="2153" y="2976"/>
                  </a:moveTo>
                  <a:lnTo>
                    <a:pt x="2185" y="2976"/>
                  </a:lnTo>
                  <a:cubicBezTo>
                    <a:pt x="2188" y="2976"/>
                    <a:pt x="2190" y="2979"/>
                    <a:pt x="2190" y="2981"/>
                  </a:cubicBezTo>
                  <a:cubicBezTo>
                    <a:pt x="2190" y="2984"/>
                    <a:pt x="2188" y="2987"/>
                    <a:pt x="2185" y="2987"/>
                  </a:cubicBezTo>
                  <a:lnTo>
                    <a:pt x="2153" y="2987"/>
                  </a:lnTo>
                  <a:cubicBezTo>
                    <a:pt x="2150" y="2987"/>
                    <a:pt x="2148" y="2984"/>
                    <a:pt x="2148" y="2981"/>
                  </a:cubicBezTo>
                  <a:cubicBezTo>
                    <a:pt x="2148" y="2979"/>
                    <a:pt x="2150" y="2976"/>
                    <a:pt x="2153" y="2976"/>
                  </a:cubicBezTo>
                  <a:close/>
                  <a:moveTo>
                    <a:pt x="2217" y="2976"/>
                  </a:moveTo>
                  <a:lnTo>
                    <a:pt x="2249" y="2976"/>
                  </a:lnTo>
                  <a:cubicBezTo>
                    <a:pt x="2252" y="2976"/>
                    <a:pt x="2254" y="2979"/>
                    <a:pt x="2254" y="2981"/>
                  </a:cubicBezTo>
                  <a:cubicBezTo>
                    <a:pt x="2254" y="2984"/>
                    <a:pt x="2252" y="2987"/>
                    <a:pt x="2249" y="2987"/>
                  </a:cubicBezTo>
                  <a:lnTo>
                    <a:pt x="2217" y="2987"/>
                  </a:lnTo>
                  <a:cubicBezTo>
                    <a:pt x="2214" y="2987"/>
                    <a:pt x="2212" y="2984"/>
                    <a:pt x="2212" y="2981"/>
                  </a:cubicBezTo>
                  <a:cubicBezTo>
                    <a:pt x="2212" y="2979"/>
                    <a:pt x="2214" y="2976"/>
                    <a:pt x="2217" y="2976"/>
                  </a:cubicBezTo>
                  <a:close/>
                  <a:moveTo>
                    <a:pt x="2281" y="2976"/>
                  </a:moveTo>
                  <a:lnTo>
                    <a:pt x="2313" y="2976"/>
                  </a:lnTo>
                  <a:cubicBezTo>
                    <a:pt x="2316" y="2976"/>
                    <a:pt x="2318" y="2979"/>
                    <a:pt x="2318" y="2981"/>
                  </a:cubicBezTo>
                  <a:cubicBezTo>
                    <a:pt x="2318" y="2984"/>
                    <a:pt x="2316" y="2987"/>
                    <a:pt x="2313" y="2987"/>
                  </a:cubicBezTo>
                  <a:lnTo>
                    <a:pt x="2281" y="2987"/>
                  </a:lnTo>
                  <a:cubicBezTo>
                    <a:pt x="2278" y="2987"/>
                    <a:pt x="2276" y="2984"/>
                    <a:pt x="2276" y="2981"/>
                  </a:cubicBezTo>
                  <a:cubicBezTo>
                    <a:pt x="2276" y="2979"/>
                    <a:pt x="2278" y="2976"/>
                    <a:pt x="2281" y="2976"/>
                  </a:cubicBezTo>
                  <a:close/>
                  <a:moveTo>
                    <a:pt x="2345" y="2976"/>
                  </a:moveTo>
                  <a:lnTo>
                    <a:pt x="2377" y="2976"/>
                  </a:lnTo>
                  <a:cubicBezTo>
                    <a:pt x="2380" y="2976"/>
                    <a:pt x="2382" y="2979"/>
                    <a:pt x="2382" y="2981"/>
                  </a:cubicBezTo>
                  <a:cubicBezTo>
                    <a:pt x="2382" y="2984"/>
                    <a:pt x="2380" y="2987"/>
                    <a:pt x="2377" y="2987"/>
                  </a:cubicBezTo>
                  <a:lnTo>
                    <a:pt x="2345" y="2987"/>
                  </a:lnTo>
                  <a:cubicBezTo>
                    <a:pt x="2342" y="2987"/>
                    <a:pt x="2340" y="2984"/>
                    <a:pt x="2340" y="2981"/>
                  </a:cubicBezTo>
                  <a:cubicBezTo>
                    <a:pt x="2340" y="2979"/>
                    <a:pt x="2342" y="2976"/>
                    <a:pt x="2345" y="2976"/>
                  </a:cubicBezTo>
                  <a:close/>
                  <a:moveTo>
                    <a:pt x="2409" y="2976"/>
                  </a:moveTo>
                  <a:lnTo>
                    <a:pt x="2441" y="2976"/>
                  </a:lnTo>
                  <a:cubicBezTo>
                    <a:pt x="2444" y="2976"/>
                    <a:pt x="2446" y="2979"/>
                    <a:pt x="2446" y="2981"/>
                  </a:cubicBezTo>
                  <a:cubicBezTo>
                    <a:pt x="2446" y="2984"/>
                    <a:pt x="2444" y="2987"/>
                    <a:pt x="2441" y="2987"/>
                  </a:cubicBezTo>
                  <a:lnTo>
                    <a:pt x="2409" y="2987"/>
                  </a:lnTo>
                  <a:cubicBezTo>
                    <a:pt x="2406" y="2987"/>
                    <a:pt x="2404" y="2984"/>
                    <a:pt x="2404" y="2981"/>
                  </a:cubicBezTo>
                  <a:cubicBezTo>
                    <a:pt x="2404" y="2979"/>
                    <a:pt x="2406" y="2976"/>
                    <a:pt x="2409" y="2976"/>
                  </a:cubicBezTo>
                  <a:close/>
                  <a:moveTo>
                    <a:pt x="2473" y="2976"/>
                  </a:moveTo>
                  <a:lnTo>
                    <a:pt x="2505" y="2976"/>
                  </a:lnTo>
                  <a:cubicBezTo>
                    <a:pt x="2508" y="2976"/>
                    <a:pt x="2510" y="2979"/>
                    <a:pt x="2510" y="2981"/>
                  </a:cubicBezTo>
                  <a:cubicBezTo>
                    <a:pt x="2510" y="2984"/>
                    <a:pt x="2508" y="2987"/>
                    <a:pt x="2505" y="2987"/>
                  </a:cubicBezTo>
                  <a:lnTo>
                    <a:pt x="2473" y="2987"/>
                  </a:lnTo>
                  <a:cubicBezTo>
                    <a:pt x="2470" y="2987"/>
                    <a:pt x="2468" y="2984"/>
                    <a:pt x="2468" y="2981"/>
                  </a:cubicBezTo>
                  <a:cubicBezTo>
                    <a:pt x="2468" y="2979"/>
                    <a:pt x="2470" y="2976"/>
                    <a:pt x="2473" y="2976"/>
                  </a:cubicBezTo>
                  <a:close/>
                  <a:moveTo>
                    <a:pt x="2537" y="2976"/>
                  </a:moveTo>
                  <a:lnTo>
                    <a:pt x="2569" y="2976"/>
                  </a:lnTo>
                  <a:cubicBezTo>
                    <a:pt x="2572" y="2976"/>
                    <a:pt x="2574" y="2979"/>
                    <a:pt x="2574" y="2981"/>
                  </a:cubicBezTo>
                  <a:cubicBezTo>
                    <a:pt x="2574" y="2984"/>
                    <a:pt x="2572" y="2987"/>
                    <a:pt x="2569" y="2987"/>
                  </a:cubicBezTo>
                  <a:lnTo>
                    <a:pt x="2537" y="2987"/>
                  </a:lnTo>
                  <a:cubicBezTo>
                    <a:pt x="2534" y="2987"/>
                    <a:pt x="2532" y="2984"/>
                    <a:pt x="2532" y="2981"/>
                  </a:cubicBezTo>
                  <a:cubicBezTo>
                    <a:pt x="2532" y="2979"/>
                    <a:pt x="2534" y="2976"/>
                    <a:pt x="2537" y="2976"/>
                  </a:cubicBezTo>
                  <a:close/>
                  <a:moveTo>
                    <a:pt x="2601" y="2976"/>
                  </a:moveTo>
                  <a:lnTo>
                    <a:pt x="2633" y="2976"/>
                  </a:lnTo>
                  <a:cubicBezTo>
                    <a:pt x="2636" y="2976"/>
                    <a:pt x="2638" y="2979"/>
                    <a:pt x="2638" y="2981"/>
                  </a:cubicBezTo>
                  <a:cubicBezTo>
                    <a:pt x="2638" y="2984"/>
                    <a:pt x="2636" y="2987"/>
                    <a:pt x="2633" y="2987"/>
                  </a:cubicBezTo>
                  <a:lnTo>
                    <a:pt x="2601" y="2987"/>
                  </a:lnTo>
                  <a:cubicBezTo>
                    <a:pt x="2598" y="2987"/>
                    <a:pt x="2596" y="2984"/>
                    <a:pt x="2596" y="2981"/>
                  </a:cubicBezTo>
                  <a:cubicBezTo>
                    <a:pt x="2596" y="2979"/>
                    <a:pt x="2598" y="2976"/>
                    <a:pt x="2601" y="2976"/>
                  </a:cubicBezTo>
                  <a:close/>
                  <a:moveTo>
                    <a:pt x="2665" y="2976"/>
                  </a:moveTo>
                  <a:lnTo>
                    <a:pt x="2697" y="2976"/>
                  </a:lnTo>
                  <a:cubicBezTo>
                    <a:pt x="2700" y="2976"/>
                    <a:pt x="2702" y="2979"/>
                    <a:pt x="2702" y="2981"/>
                  </a:cubicBezTo>
                  <a:cubicBezTo>
                    <a:pt x="2702" y="2984"/>
                    <a:pt x="2700" y="2987"/>
                    <a:pt x="2697" y="2987"/>
                  </a:cubicBezTo>
                  <a:lnTo>
                    <a:pt x="2665" y="2987"/>
                  </a:lnTo>
                  <a:cubicBezTo>
                    <a:pt x="2662" y="2987"/>
                    <a:pt x="2660" y="2984"/>
                    <a:pt x="2660" y="2981"/>
                  </a:cubicBezTo>
                  <a:cubicBezTo>
                    <a:pt x="2660" y="2979"/>
                    <a:pt x="2662" y="2976"/>
                    <a:pt x="2665" y="2976"/>
                  </a:cubicBezTo>
                  <a:close/>
                  <a:moveTo>
                    <a:pt x="2729" y="2976"/>
                  </a:moveTo>
                  <a:lnTo>
                    <a:pt x="2761" y="2976"/>
                  </a:lnTo>
                  <a:cubicBezTo>
                    <a:pt x="2764" y="2976"/>
                    <a:pt x="2766" y="2979"/>
                    <a:pt x="2766" y="2981"/>
                  </a:cubicBezTo>
                  <a:cubicBezTo>
                    <a:pt x="2766" y="2984"/>
                    <a:pt x="2764" y="2987"/>
                    <a:pt x="2761" y="2987"/>
                  </a:cubicBezTo>
                  <a:lnTo>
                    <a:pt x="2729" y="2987"/>
                  </a:lnTo>
                  <a:cubicBezTo>
                    <a:pt x="2726" y="2987"/>
                    <a:pt x="2724" y="2984"/>
                    <a:pt x="2724" y="2981"/>
                  </a:cubicBezTo>
                  <a:cubicBezTo>
                    <a:pt x="2724" y="2979"/>
                    <a:pt x="2726" y="2976"/>
                    <a:pt x="2729" y="2976"/>
                  </a:cubicBezTo>
                  <a:close/>
                  <a:moveTo>
                    <a:pt x="2793" y="2976"/>
                  </a:moveTo>
                  <a:lnTo>
                    <a:pt x="2825" y="2976"/>
                  </a:lnTo>
                  <a:cubicBezTo>
                    <a:pt x="2828" y="2976"/>
                    <a:pt x="2830" y="2979"/>
                    <a:pt x="2830" y="2981"/>
                  </a:cubicBezTo>
                  <a:cubicBezTo>
                    <a:pt x="2830" y="2984"/>
                    <a:pt x="2828" y="2987"/>
                    <a:pt x="2825" y="2987"/>
                  </a:cubicBezTo>
                  <a:lnTo>
                    <a:pt x="2793" y="2987"/>
                  </a:lnTo>
                  <a:cubicBezTo>
                    <a:pt x="2790" y="2987"/>
                    <a:pt x="2788" y="2984"/>
                    <a:pt x="2788" y="2981"/>
                  </a:cubicBezTo>
                  <a:cubicBezTo>
                    <a:pt x="2788" y="2979"/>
                    <a:pt x="2790" y="2976"/>
                    <a:pt x="2793" y="2976"/>
                  </a:cubicBezTo>
                  <a:close/>
                  <a:moveTo>
                    <a:pt x="2857" y="2976"/>
                  </a:moveTo>
                  <a:lnTo>
                    <a:pt x="2889" y="2976"/>
                  </a:lnTo>
                  <a:cubicBezTo>
                    <a:pt x="2892" y="2976"/>
                    <a:pt x="2894" y="2979"/>
                    <a:pt x="2894" y="2981"/>
                  </a:cubicBezTo>
                  <a:cubicBezTo>
                    <a:pt x="2894" y="2984"/>
                    <a:pt x="2892" y="2987"/>
                    <a:pt x="2889" y="2987"/>
                  </a:cubicBezTo>
                  <a:lnTo>
                    <a:pt x="2857" y="2987"/>
                  </a:lnTo>
                  <a:cubicBezTo>
                    <a:pt x="2854" y="2987"/>
                    <a:pt x="2852" y="2984"/>
                    <a:pt x="2852" y="2981"/>
                  </a:cubicBezTo>
                  <a:cubicBezTo>
                    <a:pt x="2852" y="2979"/>
                    <a:pt x="2854" y="2976"/>
                    <a:pt x="2857" y="2976"/>
                  </a:cubicBezTo>
                  <a:close/>
                  <a:moveTo>
                    <a:pt x="2921" y="2976"/>
                  </a:moveTo>
                  <a:lnTo>
                    <a:pt x="2953" y="2976"/>
                  </a:lnTo>
                  <a:cubicBezTo>
                    <a:pt x="2956" y="2976"/>
                    <a:pt x="2958" y="2979"/>
                    <a:pt x="2958" y="2981"/>
                  </a:cubicBezTo>
                  <a:cubicBezTo>
                    <a:pt x="2958" y="2984"/>
                    <a:pt x="2956" y="2987"/>
                    <a:pt x="2953" y="2987"/>
                  </a:cubicBezTo>
                  <a:lnTo>
                    <a:pt x="2921" y="2987"/>
                  </a:lnTo>
                  <a:cubicBezTo>
                    <a:pt x="2918" y="2987"/>
                    <a:pt x="2916" y="2984"/>
                    <a:pt x="2916" y="2981"/>
                  </a:cubicBezTo>
                  <a:cubicBezTo>
                    <a:pt x="2916" y="2979"/>
                    <a:pt x="2918" y="2976"/>
                    <a:pt x="2921" y="2976"/>
                  </a:cubicBezTo>
                  <a:close/>
                  <a:moveTo>
                    <a:pt x="2985" y="2976"/>
                  </a:moveTo>
                  <a:lnTo>
                    <a:pt x="3017" y="2976"/>
                  </a:lnTo>
                  <a:cubicBezTo>
                    <a:pt x="3020" y="2976"/>
                    <a:pt x="3022" y="2979"/>
                    <a:pt x="3022" y="2981"/>
                  </a:cubicBezTo>
                  <a:cubicBezTo>
                    <a:pt x="3022" y="2984"/>
                    <a:pt x="3020" y="2987"/>
                    <a:pt x="3017" y="2987"/>
                  </a:cubicBezTo>
                  <a:lnTo>
                    <a:pt x="2985" y="2987"/>
                  </a:lnTo>
                  <a:cubicBezTo>
                    <a:pt x="2982" y="2987"/>
                    <a:pt x="2980" y="2984"/>
                    <a:pt x="2980" y="2981"/>
                  </a:cubicBezTo>
                  <a:cubicBezTo>
                    <a:pt x="2980" y="2979"/>
                    <a:pt x="2982" y="2976"/>
                    <a:pt x="2985" y="2976"/>
                  </a:cubicBezTo>
                  <a:close/>
                  <a:moveTo>
                    <a:pt x="3049" y="2976"/>
                  </a:moveTo>
                  <a:lnTo>
                    <a:pt x="3081" y="2976"/>
                  </a:lnTo>
                  <a:cubicBezTo>
                    <a:pt x="3084" y="2976"/>
                    <a:pt x="3086" y="2979"/>
                    <a:pt x="3086" y="2981"/>
                  </a:cubicBezTo>
                  <a:cubicBezTo>
                    <a:pt x="3086" y="2984"/>
                    <a:pt x="3084" y="2987"/>
                    <a:pt x="3081" y="2987"/>
                  </a:cubicBezTo>
                  <a:lnTo>
                    <a:pt x="3049" y="2987"/>
                  </a:lnTo>
                  <a:cubicBezTo>
                    <a:pt x="3046" y="2987"/>
                    <a:pt x="3044" y="2984"/>
                    <a:pt x="3044" y="2981"/>
                  </a:cubicBezTo>
                  <a:cubicBezTo>
                    <a:pt x="3044" y="2979"/>
                    <a:pt x="3046" y="2976"/>
                    <a:pt x="3049" y="2976"/>
                  </a:cubicBezTo>
                  <a:close/>
                  <a:moveTo>
                    <a:pt x="3113" y="2976"/>
                  </a:moveTo>
                  <a:lnTo>
                    <a:pt x="3145" y="2976"/>
                  </a:lnTo>
                  <a:cubicBezTo>
                    <a:pt x="3148" y="2976"/>
                    <a:pt x="3150" y="2979"/>
                    <a:pt x="3150" y="2981"/>
                  </a:cubicBezTo>
                  <a:cubicBezTo>
                    <a:pt x="3150" y="2984"/>
                    <a:pt x="3148" y="2987"/>
                    <a:pt x="3145" y="2987"/>
                  </a:cubicBezTo>
                  <a:lnTo>
                    <a:pt x="3113" y="2987"/>
                  </a:lnTo>
                  <a:cubicBezTo>
                    <a:pt x="3110" y="2987"/>
                    <a:pt x="3108" y="2984"/>
                    <a:pt x="3108" y="2981"/>
                  </a:cubicBezTo>
                  <a:cubicBezTo>
                    <a:pt x="3108" y="2979"/>
                    <a:pt x="3110" y="2976"/>
                    <a:pt x="3113" y="2976"/>
                  </a:cubicBezTo>
                  <a:close/>
                  <a:moveTo>
                    <a:pt x="3177" y="2976"/>
                  </a:moveTo>
                  <a:lnTo>
                    <a:pt x="3209" y="2976"/>
                  </a:lnTo>
                  <a:cubicBezTo>
                    <a:pt x="3212" y="2976"/>
                    <a:pt x="3214" y="2979"/>
                    <a:pt x="3214" y="2981"/>
                  </a:cubicBezTo>
                  <a:cubicBezTo>
                    <a:pt x="3214" y="2984"/>
                    <a:pt x="3212" y="2987"/>
                    <a:pt x="3209" y="2987"/>
                  </a:cubicBezTo>
                  <a:lnTo>
                    <a:pt x="3177" y="2987"/>
                  </a:lnTo>
                  <a:cubicBezTo>
                    <a:pt x="3174" y="2987"/>
                    <a:pt x="3172" y="2984"/>
                    <a:pt x="3172" y="2981"/>
                  </a:cubicBezTo>
                  <a:cubicBezTo>
                    <a:pt x="3172" y="2979"/>
                    <a:pt x="3174" y="2976"/>
                    <a:pt x="3177" y="2976"/>
                  </a:cubicBezTo>
                  <a:close/>
                  <a:moveTo>
                    <a:pt x="3241" y="2976"/>
                  </a:moveTo>
                  <a:lnTo>
                    <a:pt x="3273" y="2976"/>
                  </a:lnTo>
                  <a:cubicBezTo>
                    <a:pt x="3276" y="2976"/>
                    <a:pt x="3278" y="2979"/>
                    <a:pt x="3278" y="2981"/>
                  </a:cubicBezTo>
                  <a:cubicBezTo>
                    <a:pt x="3278" y="2984"/>
                    <a:pt x="3276" y="2987"/>
                    <a:pt x="3273" y="2987"/>
                  </a:cubicBezTo>
                  <a:lnTo>
                    <a:pt x="3241" y="2987"/>
                  </a:lnTo>
                  <a:cubicBezTo>
                    <a:pt x="3238" y="2987"/>
                    <a:pt x="3236" y="2984"/>
                    <a:pt x="3236" y="2981"/>
                  </a:cubicBezTo>
                  <a:cubicBezTo>
                    <a:pt x="3236" y="2979"/>
                    <a:pt x="3238" y="2976"/>
                    <a:pt x="3241" y="2976"/>
                  </a:cubicBezTo>
                  <a:close/>
                  <a:moveTo>
                    <a:pt x="3305" y="2976"/>
                  </a:moveTo>
                  <a:lnTo>
                    <a:pt x="3337" y="2976"/>
                  </a:lnTo>
                  <a:cubicBezTo>
                    <a:pt x="3340" y="2976"/>
                    <a:pt x="3342" y="2979"/>
                    <a:pt x="3342" y="2981"/>
                  </a:cubicBezTo>
                  <a:cubicBezTo>
                    <a:pt x="3342" y="2984"/>
                    <a:pt x="3340" y="2987"/>
                    <a:pt x="3337" y="2987"/>
                  </a:cubicBezTo>
                  <a:lnTo>
                    <a:pt x="3305" y="2987"/>
                  </a:lnTo>
                  <a:cubicBezTo>
                    <a:pt x="3302" y="2987"/>
                    <a:pt x="3300" y="2984"/>
                    <a:pt x="3300" y="2981"/>
                  </a:cubicBezTo>
                  <a:cubicBezTo>
                    <a:pt x="3300" y="2979"/>
                    <a:pt x="3302" y="2976"/>
                    <a:pt x="3305" y="2976"/>
                  </a:cubicBezTo>
                  <a:close/>
                  <a:moveTo>
                    <a:pt x="3369" y="2976"/>
                  </a:moveTo>
                  <a:lnTo>
                    <a:pt x="3401" y="2976"/>
                  </a:lnTo>
                  <a:cubicBezTo>
                    <a:pt x="3404" y="2976"/>
                    <a:pt x="3406" y="2979"/>
                    <a:pt x="3406" y="2981"/>
                  </a:cubicBezTo>
                  <a:cubicBezTo>
                    <a:pt x="3406" y="2984"/>
                    <a:pt x="3404" y="2987"/>
                    <a:pt x="3401" y="2987"/>
                  </a:cubicBezTo>
                  <a:lnTo>
                    <a:pt x="3369" y="2987"/>
                  </a:lnTo>
                  <a:cubicBezTo>
                    <a:pt x="3366" y="2987"/>
                    <a:pt x="3364" y="2984"/>
                    <a:pt x="3364" y="2981"/>
                  </a:cubicBezTo>
                  <a:cubicBezTo>
                    <a:pt x="3364" y="2979"/>
                    <a:pt x="3366" y="2976"/>
                    <a:pt x="3369" y="2976"/>
                  </a:cubicBezTo>
                  <a:close/>
                  <a:moveTo>
                    <a:pt x="3433" y="2976"/>
                  </a:moveTo>
                  <a:lnTo>
                    <a:pt x="3465" y="2976"/>
                  </a:lnTo>
                  <a:cubicBezTo>
                    <a:pt x="3468" y="2976"/>
                    <a:pt x="3470" y="2979"/>
                    <a:pt x="3470" y="2981"/>
                  </a:cubicBezTo>
                  <a:cubicBezTo>
                    <a:pt x="3470" y="2984"/>
                    <a:pt x="3468" y="2987"/>
                    <a:pt x="3465" y="2987"/>
                  </a:cubicBezTo>
                  <a:lnTo>
                    <a:pt x="3433" y="2987"/>
                  </a:lnTo>
                  <a:cubicBezTo>
                    <a:pt x="3430" y="2987"/>
                    <a:pt x="3428" y="2984"/>
                    <a:pt x="3428" y="2981"/>
                  </a:cubicBezTo>
                  <a:cubicBezTo>
                    <a:pt x="3428" y="2979"/>
                    <a:pt x="3430" y="2976"/>
                    <a:pt x="3433" y="2976"/>
                  </a:cubicBezTo>
                  <a:close/>
                  <a:moveTo>
                    <a:pt x="3497" y="2976"/>
                  </a:moveTo>
                  <a:lnTo>
                    <a:pt x="3529" y="2976"/>
                  </a:lnTo>
                  <a:cubicBezTo>
                    <a:pt x="3532" y="2976"/>
                    <a:pt x="3534" y="2979"/>
                    <a:pt x="3534" y="2981"/>
                  </a:cubicBezTo>
                  <a:cubicBezTo>
                    <a:pt x="3534" y="2984"/>
                    <a:pt x="3532" y="2987"/>
                    <a:pt x="3529" y="2987"/>
                  </a:cubicBezTo>
                  <a:lnTo>
                    <a:pt x="3497" y="2987"/>
                  </a:lnTo>
                  <a:cubicBezTo>
                    <a:pt x="3494" y="2987"/>
                    <a:pt x="3492" y="2984"/>
                    <a:pt x="3492" y="2981"/>
                  </a:cubicBezTo>
                  <a:cubicBezTo>
                    <a:pt x="3492" y="2979"/>
                    <a:pt x="3494" y="2976"/>
                    <a:pt x="3497" y="2976"/>
                  </a:cubicBezTo>
                  <a:close/>
                  <a:moveTo>
                    <a:pt x="3561" y="2976"/>
                  </a:moveTo>
                  <a:lnTo>
                    <a:pt x="3593" y="2976"/>
                  </a:lnTo>
                  <a:cubicBezTo>
                    <a:pt x="3596" y="2976"/>
                    <a:pt x="3598" y="2979"/>
                    <a:pt x="3598" y="2981"/>
                  </a:cubicBezTo>
                  <a:cubicBezTo>
                    <a:pt x="3598" y="2984"/>
                    <a:pt x="3596" y="2987"/>
                    <a:pt x="3593" y="2987"/>
                  </a:cubicBezTo>
                  <a:lnTo>
                    <a:pt x="3561" y="2987"/>
                  </a:lnTo>
                  <a:cubicBezTo>
                    <a:pt x="3558" y="2987"/>
                    <a:pt x="3556" y="2984"/>
                    <a:pt x="3556" y="2981"/>
                  </a:cubicBezTo>
                  <a:cubicBezTo>
                    <a:pt x="3556" y="2979"/>
                    <a:pt x="3558" y="2976"/>
                    <a:pt x="3561" y="2976"/>
                  </a:cubicBezTo>
                  <a:close/>
                  <a:moveTo>
                    <a:pt x="3625" y="2976"/>
                  </a:moveTo>
                  <a:lnTo>
                    <a:pt x="3657" y="2976"/>
                  </a:lnTo>
                  <a:cubicBezTo>
                    <a:pt x="3660" y="2976"/>
                    <a:pt x="3662" y="2979"/>
                    <a:pt x="3662" y="2981"/>
                  </a:cubicBezTo>
                  <a:cubicBezTo>
                    <a:pt x="3662" y="2984"/>
                    <a:pt x="3660" y="2987"/>
                    <a:pt x="3657" y="2987"/>
                  </a:cubicBezTo>
                  <a:lnTo>
                    <a:pt x="3625" y="2987"/>
                  </a:lnTo>
                  <a:cubicBezTo>
                    <a:pt x="3622" y="2987"/>
                    <a:pt x="3620" y="2984"/>
                    <a:pt x="3620" y="2981"/>
                  </a:cubicBezTo>
                  <a:cubicBezTo>
                    <a:pt x="3620" y="2979"/>
                    <a:pt x="3622" y="2976"/>
                    <a:pt x="3625" y="2976"/>
                  </a:cubicBezTo>
                  <a:close/>
                  <a:moveTo>
                    <a:pt x="3689" y="2976"/>
                  </a:moveTo>
                  <a:lnTo>
                    <a:pt x="3721" y="2976"/>
                  </a:lnTo>
                  <a:cubicBezTo>
                    <a:pt x="3724" y="2976"/>
                    <a:pt x="3726" y="2979"/>
                    <a:pt x="3726" y="2981"/>
                  </a:cubicBezTo>
                  <a:cubicBezTo>
                    <a:pt x="3726" y="2984"/>
                    <a:pt x="3724" y="2987"/>
                    <a:pt x="3721" y="2987"/>
                  </a:cubicBezTo>
                  <a:lnTo>
                    <a:pt x="3689" y="2987"/>
                  </a:lnTo>
                  <a:cubicBezTo>
                    <a:pt x="3686" y="2987"/>
                    <a:pt x="3684" y="2984"/>
                    <a:pt x="3684" y="2981"/>
                  </a:cubicBezTo>
                  <a:cubicBezTo>
                    <a:pt x="3684" y="2979"/>
                    <a:pt x="3686" y="2976"/>
                    <a:pt x="3689" y="2976"/>
                  </a:cubicBezTo>
                  <a:close/>
                  <a:moveTo>
                    <a:pt x="3753" y="2976"/>
                  </a:moveTo>
                  <a:lnTo>
                    <a:pt x="3785" y="2976"/>
                  </a:lnTo>
                  <a:cubicBezTo>
                    <a:pt x="3788" y="2976"/>
                    <a:pt x="3790" y="2979"/>
                    <a:pt x="3790" y="2981"/>
                  </a:cubicBezTo>
                  <a:cubicBezTo>
                    <a:pt x="3790" y="2984"/>
                    <a:pt x="3788" y="2987"/>
                    <a:pt x="3785" y="2987"/>
                  </a:cubicBezTo>
                  <a:lnTo>
                    <a:pt x="3753" y="2987"/>
                  </a:lnTo>
                  <a:cubicBezTo>
                    <a:pt x="3750" y="2987"/>
                    <a:pt x="3748" y="2984"/>
                    <a:pt x="3748" y="2981"/>
                  </a:cubicBezTo>
                  <a:cubicBezTo>
                    <a:pt x="3748" y="2979"/>
                    <a:pt x="3750" y="2976"/>
                    <a:pt x="3753" y="2976"/>
                  </a:cubicBezTo>
                  <a:close/>
                  <a:moveTo>
                    <a:pt x="3817" y="2976"/>
                  </a:moveTo>
                  <a:lnTo>
                    <a:pt x="3849" y="2976"/>
                  </a:lnTo>
                  <a:cubicBezTo>
                    <a:pt x="3852" y="2976"/>
                    <a:pt x="3854" y="2979"/>
                    <a:pt x="3854" y="2981"/>
                  </a:cubicBezTo>
                  <a:cubicBezTo>
                    <a:pt x="3854" y="2984"/>
                    <a:pt x="3852" y="2987"/>
                    <a:pt x="3849" y="2987"/>
                  </a:cubicBezTo>
                  <a:lnTo>
                    <a:pt x="3817" y="2987"/>
                  </a:lnTo>
                  <a:cubicBezTo>
                    <a:pt x="3814" y="2987"/>
                    <a:pt x="3812" y="2984"/>
                    <a:pt x="3812" y="2981"/>
                  </a:cubicBezTo>
                  <a:cubicBezTo>
                    <a:pt x="3812" y="2979"/>
                    <a:pt x="3814" y="2976"/>
                    <a:pt x="3817" y="2976"/>
                  </a:cubicBezTo>
                  <a:close/>
                  <a:moveTo>
                    <a:pt x="3881" y="2976"/>
                  </a:moveTo>
                  <a:lnTo>
                    <a:pt x="3913" y="2976"/>
                  </a:lnTo>
                  <a:cubicBezTo>
                    <a:pt x="3916" y="2976"/>
                    <a:pt x="3918" y="2979"/>
                    <a:pt x="3918" y="2981"/>
                  </a:cubicBezTo>
                  <a:cubicBezTo>
                    <a:pt x="3918" y="2984"/>
                    <a:pt x="3916" y="2987"/>
                    <a:pt x="3913" y="2987"/>
                  </a:cubicBezTo>
                  <a:lnTo>
                    <a:pt x="3881" y="2987"/>
                  </a:lnTo>
                  <a:cubicBezTo>
                    <a:pt x="3878" y="2987"/>
                    <a:pt x="3876" y="2984"/>
                    <a:pt x="3876" y="2981"/>
                  </a:cubicBezTo>
                  <a:cubicBezTo>
                    <a:pt x="3876" y="2979"/>
                    <a:pt x="3878" y="2976"/>
                    <a:pt x="3881" y="2976"/>
                  </a:cubicBezTo>
                  <a:close/>
                  <a:moveTo>
                    <a:pt x="3945" y="2976"/>
                  </a:moveTo>
                  <a:lnTo>
                    <a:pt x="3977" y="2976"/>
                  </a:lnTo>
                  <a:cubicBezTo>
                    <a:pt x="3980" y="2976"/>
                    <a:pt x="3982" y="2979"/>
                    <a:pt x="3982" y="2981"/>
                  </a:cubicBezTo>
                  <a:cubicBezTo>
                    <a:pt x="3982" y="2984"/>
                    <a:pt x="3980" y="2987"/>
                    <a:pt x="3977" y="2987"/>
                  </a:cubicBezTo>
                  <a:lnTo>
                    <a:pt x="3945" y="2987"/>
                  </a:lnTo>
                  <a:cubicBezTo>
                    <a:pt x="3942" y="2987"/>
                    <a:pt x="3940" y="2984"/>
                    <a:pt x="3940" y="2981"/>
                  </a:cubicBezTo>
                  <a:cubicBezTo>
                    <a:pt x="3940" y="2979"/>
                    <a:pt x="3942" y="2976"/>
                    <a:pt x="3945" y="2976"/>
                  </a:cubicBezTo>
                  <a:close/>
                  <a:moveTo>
                    <a:pt x="4009" y="2976"/>
                  </a:moveTo>
                  <a:lnTo>
                    <a:pt x="4041" y="2976"/>
                  </a:lnTo>
                  <a:cubicBezTo>
                    <a:pt x="4044" y="2976"/>
                    <a:pt x="4046" y="2979"/>
                    <a:pt x="4046" y="2981"/>
                  </a:cubicBezTo>
                  <a:cubicBezTo>
                    <a:pt x="4046" y="2984"/>
                    <a:pt x="4044" y="2987"/>
                    <a:pt x="4041" y="2987"/>
                  </a:cubicBezTo>
                  <a:lnTo>
                    <a:pt x="4009" y="2987"/>
                  </a:lnTo>
                  <a:cubicBezTo>
                    <a:pt x="4006" y="2987"/>
                    <a:pt x="4004" y="2984"/>
                    <a:pt x="4004" y="2981"/>
                  </a:cubicBezTo>
                  <a:cubicBezTo>
                    <a:pt x="4004" y="2979"/>
                    <a:pt x="4006" y="2976"/>
                    <a:pt x="4009" y="2976"/>
                  </a:cubicBezTo>
                  <a:close/>
                  <a:moveTo>
                    <a:pt x="4073" y="2976"/>
                  </a:moveTo>
                  <a:lnTo>
                    <a:pt x="4105" y="2976"/>
                  </a:lnTo>
                  <a:cubicBezTo>
                    <a:pt x="4108" y="2976"/>
                    <a:pt x="4110" y="2979"/>
                    <a:pt x="4110" y="2981"/>
                  </a:cubicBezTo>
                  <a:cubicBezTo>
                    <a:pt x="4110" y="2984"/>
                    <a:pt x="4108" y="2987"/>
                    <a:pt x="4105" y="2987"/>
                  </a:cubicBezTo>
                  <a:lnTo>
                    <a:pt x="4073" y="2987"/>
                  </a:lnTo>
                  <a:cubicBezTo>
                    <a:pt x="4070" y="2987"/>
                    <a:pt x="4068" y="2984"/>
                    <a:pt x="4068" y="2981"/>
                  </a:cubicBezTo>
                  <a:cubicBezTo>
                    <a:pt x="4068" y="2979"/>
                    <a:pt x="4070" y="2976"/>
                    <a:pt x="4073" y="2976"/>
                  </a:cubicBezTo>
                  <a:close/>
                  <a:moveTo>
                    <a:pt x="4137" y="2976"/>
                  </a:moveTo>
                  <a:lnTo>
                    <a:pt x="4169" y="2976"/>
                  </a:lnTo>
                  <a:cubicBezTo>
                    <a:pt x="4172" y="2976"/>
                    <a:pt x="4174" y="2979"/>
                    <a:pt x="4174" y="2981"/>
                  </a:cubicBezTo>
                  <a:cubicBezTo>
                    <a:pt x="4174" y="2984"/>
                    <a:pt x="4172" y="2987"/>
                    <a:pt x="4169" y="2987"/>
                  </a:cubicBezTo>
                  <a:lnTo>
                    <a:pt x="4137" y="2987"/>
                  </a:lnTo>
                  <a:cubicBezTo>
                    <a:pt x="4134" y="2987"/>
                    <a:pt x="4132" y="2984"/>
                    <a:pt x="4132" y="2981"/>
                  </a:cubicBezTo>
                  <a:cubicBezTo>
                    <a:pt x="4132" y="2979"/>
                    <a:pt x="4134" y="2976"/>
                    <a:pt x="4137" y="2976"/>
                  </a:cubicBezTo>
                  <a:close/>
                  <a:moveTo>
                    <a:pt x="4201" y="2976"/>
                  </a:moveTo>
                  <a:lnTo>
                    <a:pt x="4233" y="2976"/>
                  </a:lnTo>
                  <a:cubicBezTo>
                    <a:pt x="4236" y="2976"/>
                    <a:pt x="4238" y="2979"/>
                    <a:pt x="4238" y="2981"/>
                  </a:cubicBezTo>
                  <a:cubicBezTo>
                    <a:pt x="4238" y="2984"/>
                    <a:pt x="4236" y="2987"/>
                    <a:pt x="4233" y="2987"/>
                  </a:cubicBezTo>
                  <a:lnTo>
                    <a:pt x="4201" y="2987"/>
                  </a:lnTo>
                  <a:cubicBezTo>
                    <a:pt x="4198" y="2987"/>
                    <a:pt x="4196" y="2984"/>
                    <a:pt x="4196" y="2981"/>
                  </a:cubicBezTo>
                  <a:cubicBezTo>
                    <a:pt x="4196" y="2979"/>
                    <a:pt x="4198" y="2976"/>
                    <a:pt x="4201" y="2976"/>
                  </a:cubicBezTo>
                  <a:close/>
                  <a:moveTo>
                    <a:pt x="4265" y="2976"/>
                  </a:moveTo>
                  <a:lnTo>
                    <a:pt x="4297" y="2976"/>
                  </a:lnTo>
                  <a:cubicBezTo>
                    <a:pt x="4300" y="2976"/>
                    <a:pt x="4302" y="2979"/>
                    <a:pt x="4302" y="2981"/>
                  </a:cubicBezTo>
                  <a:cubicBezTo>
                    <a:pt x="4302" y="2984"/>
                    <a:pt x="4300" y="2987"/>
                    <a:pt x="4297" y="2987"/>
                  </a:cubicBezTo>
                  <a:lnTo>
                    <a:pt x="4265" y="2987"/>
                  </a:lnTo>
                  <a:cubicBezTo>
                    <a:pt x="4262" y="2987"/>
                    <a:pt x="4260" y="2984"/>
                    <a:pt x="4260" y="2981"/>
                  </a:cubicBezTo>
                  <a:cubicBezTo>
                    <a:pt x="4260" y="2979"/>
                    <a:pt x="4262" y="2976"/>
                    <a:pt x="4265" y="2976"/>
                  </a:cubicBezTo>
                  <a:close/>
                  <a:moveTo>
                    <a:pt x="4329" y="2976"/>
                  </a:moveTo>
                  <a:lnTo>
                    <a:pt x="4361" y="2976"/>
                  </a:lnTo>
                  <a:cubicBezTo>
                    <a:pt x="4364" y="2976"/>
                    <a:pt x="4366" y="2979"/>
                    <a:pt x="4366" y="2981"/>
                  </a:cubicBezTo>
                  <a:cubicBezTo>
                    <a:pt x="4366" y="2984"/>
                    <a:pt x="4364" y="2987"/>
                    <a:pt x="4361" y="2987"/>
                  </a:cubicBezTo>
                  <a:lnTo>
                    <a:pt x="4329" y="2987"/>
                  </a:lnTo>
                  <a:cubicBezTo>
                    <a:pt x="4326" y="2987"/>
                    <a:pt x="4324" y="2984"/>
                    <a:pt x="4324" y="2981"/>
                  </a:cubicBezTo>
                  <a:cubicBezTo>
                    <a:pt x="4324" y="2979"/>
                    <a:pt x="4326" y="2976"/>
                    <a:pt x="4329" y="2976"/>
                  </a:cubicBezTo>
                  <a:close/>
                  <a:moveTo>
                    <a:pt x="4393" y="2976"/>
                  </a:moveTo>
                  <a:lnTo>
                    <a:pt x="4425" y="2976"/>
                  </a:lnTo>
                  <a:cubicBezTo>
                    <a:pt x="4428" y="2976"/>
                    <a:pt x="4430" y="2979"/>
                    <a:pt x="4430" y="2981"/>
                  </a:cubicBezTo>
                  <a:cubicBezTo>
                    <a:pt x="4430" y="2984"/>
                    <a:pt x="4428" y="2987"/>
                    <a:pt x="4425" y="2987"/>
                  </a:cubicBezTo>
                  <a:lnTo>
                    <a:pt x="4393" y="2987"/>
                  </a:lnTo>
                  <a:cubicBezTo>
                    <a:pt x="4390" y="2987"/>
                    <a:pt x="4388" y="2984"/>
                    <a:pt x="4388" y="2981"/>
                  </a:cubicBezTo>
                  <a:cubicBezTo>
                    <a:pt x="4388" y="2979"/>
                    <a:pt x="4390" y="2976"/>
                    <a:pt x="4393" y="2976"/>
                  </a:cubicBezTo>
                  <a:close/>
                  <a:moveTo>
                    <a:pt x="4457" y="2976"/>
                  </a:moveTo>
                  <a:lnTo>
                    <a:pt x="4489" y="2976"/>
                  </a:lnTo>
                  <a:cubicBezTo>
                    <a:pt x="4492" y="2976"/>
                    <a:pt x="4494" y="2979"/>
                    <a:pt x="4494" y="2981"/>
                  </a:cubicBezTo>
                  <a:cubicBezTo>
                    <a:pt x="4494" y="2984"/>
                    <a:pt x="4492" y="2987"/>
                    <a:pt x="4489" y="2987"/>
                  </a:cubicBezTo>
                  <a:lnTo>
                    <a:pt x="4457" y="2987"/>
                  </a:lnTo>
                  <a:cubicBezTo>
                    <a:pt x="4454" y="2987"/>
                    <a:pt x="4452" y="2984"/>
                    <a:pt x="4452" y="2981"/>
                  </a:cubicBezTo>
                  <a:cubicBezTo>
                    <a:pt x="4452" y="2979"/>
                    <a:pt x="4454" y="2976"/>
                    <a:pt x="4457" y="2976"/>
                  </a:cubicBezTo>
                  <a:close/>
                  <a:moveTo>
                    <a:pt x="4521" y="2976"/>
                  </a:moveTo>
                  <a:lnTo>
                    <a:pt x="4553" y="2976"/>
                  </a:lnTo>
                  <a:cubicBezTo>
                    <a:pt x="4556" y="2976"/>
                    <a:pt x="4558" y="2979"/>
                    <a:pt x="4558" y="2981"/>
                  </a:cubicBezTo>
                  <a:cubicBezTo>
                    <a:pt x="4558" y="2984"/>
                    <a:pt x="4556" y="2987"/>
                    <a:pt x="4553" y="2987"/>
                  </a:cubicBezTo>
                  <a:lnTo>
                    <a:pt x="4521" y="2987"/>
                  </a:lnTo>
                  <a:cubicBezTo>
                    <a:pt x="4518" y="2987"/>
                    <a:pt x="4516" y="2984"/>
                    <a:pt x="4516" y="2981"/>
                  </a:cubicBezTo>
                  <a:cubicBezTo>
                    <a:pt x="4516" y="2979"/>
                    <a:pt x="4518" y="2976"/>
                    <a:pt x="4521" y="2976"/>
                  </a:cubicBezTo>
                  <a:close/>
                  <a:moveTo>
                    <a:pt x="4585" y="2976"/>
                  </a:moveTo>
                  <a:lnTo>
                    <a:pt x="4617" y="2976"/>
                  </a:lnTo>
                  <a:cubicBezTo>
                    <a:pt x="4620" y="2976"/>
                    <a:pt x="4622" y="2979"/>
                    <a:pt x="4622" y="2981"/>
                  </a:cubicBezTo>
                  <a:cubicBezTo>
                    <a:pt x="4622" y="2984"/>
                    <a:pt x="4620" y="2987"/>
                    <a:pt x="4617" y="2987"/>
                  </a:cubicBezTo>
                  <a:lnTo>
                    <a:pt x="4585" y="2987"/>
                  </a:lnTo>
                  <a:cubicBezTo>
                    <a:pt x="4582" y="2987"/>
                    <a:pt x="4580" y="2984"/>
                    <a:pt x="4580" y="2981"/>
                  </a:cubicBezTo>
                  <a:cubicBezTo>
                    <a:pt x="4580" y="2979"/>
                    <a:pt x="4582" y="2976"/>
                    <a:pt x="4585" y="2976"/>
                  </a:cubicBezTo>
                  <a:close/>
                  <a:moveTo>
                    <a:pt x="4649" y="2976"/>
                  </a:moveTo>
                  <a:lnTo>
                    <a:pt x="4681" y="2976"/>
                  </a:lnTo>
                  <a:cubicBezTo>
                    <a:pt x="4684" y="2976"/>
                    <a:pt x="4686" y="2979"/>
                    <a:pt x="4686" y="2981"/>
                  </a:cubicBezTo>
                  <a:cubicBezTo>
                    <a:pt x="4686" y="2984"/>
                    <a:pt x="4684" y="2987"/>
                    <a:pt x="4681" y="2987"/>
                  </a:cubicBezTo>
                  <a:lnTo>
                    <a:pt x="4649" y="2987"/>
                  </a:lnTo>
                  <a:cubicBezTo>
                    <a:pt x="4646" y="2987"/>
                    <a:pt x="4644" y="2984"/>
                    <a:pt x="4644" y="2981"/>
                  </a:cubicBezTo>
                  <a:cubicBezTo>
                    <a:pt x="4644" y="2979"/>
                    <a:pt x="4646" y="2976"/>
                    <a:pt x="4649" y="2976"/>
                  </a:cubicBezTo>
                  <a:close/>
                  <a:moveTo>
                    <a:pt x="4713" y="2976"/>
                  </a:moveTo>
                  <a:lnTo>
                    <a:pt x="4745" y="2976"/>
                  </a:lnTo>
                  <a:cubicBezTo>
                    <a:pt x="4748" y="2976"/>
                    <a:pt x="4750" y="2979"/>
                    <a:pt x="4750" y="2981"/>
                  </a:cubicBezTo>
                  <a:cubicBezTo>
                    <a:pt x="4750" y="2984"/>
                    <a:pt x="4748" y="2987"/>
                    <a:pt x="4745" y="2987"/>
                  </a:cubicBezTo>
                  <a:lnTo>
                    <a:pt x="4713" y="2987"/>
                  </a:lnTo>
                  <a:cubicBezTo>
                    <a:pt x="4710" y="2987"/>
                    <a:pt x="4708" y="2984"/>
                    <a:pt x="4708" y="2981"/>
                  </a:cubicBezTo>
                  <a:cubicBezTo>
                    <a:pt x="4708" y="2979"/>
                    <a:pt x="4710" y="2976"/>
                    <a:pt x="4713" y="2976"/>
                  </a:cubicBezTo>
                  <a:close/>
                  <a:moveTo>
                    <a:pt x="4777" y="2976"/>
                  </a:moveTo>
                  <a:lnTo>
                    <a:pt x="4809" y="2976"/>
                  </a:lnTo>
                  <a:cubicBezTo>
                    <a:pt x="4812" y="2976"/>
                    <a:pt x="4814" y="2979"/>
                    <a:pt x="4814" y="2981"/>
                  </a:cubicBezTo>
                  <a:cubicBezTo>
                    <a:pt x="4814" y="2984"/>
                    <a:pt x="4812" y="2987"/>
                    <a:pt x="4809" y="2987"/>
                  </a:cubicBezTo>
                  <a:lnTo>
                    <a:pt x="4777" y="2987"/>
                  </a:lnTo>
                  <a:cubicBezTo>
                    <a:pt x="4774" y="2987"/>
                    <a:pt x="4772" y="2984"/>
                    <a:pt x="4772" y="2981"/>
                  </a:cubicBezTo>
                  <a:cubicBezTo>
                    <a:pt x="4772" y="2979"/>
                    <a:pt x="4774" y="2976"/>
                    <a:pt x="4777" y="2976"/>
                  </a:cubicBezTo>
                  <a:close/>
                  <a:moveTo>
                    <a:pt x="4841" y="2976"/>
                  </a:moveTo>
                  <a:lnTo>
                    <a:pt x="4873" y="2976"/>
                  </a:lnTo>
                  <a:cubicBezTo>
                    <a:pt x="4876" y="2976"/>
                    <a:pt x="4878" y="2979"/>
                    <a:pt x="4878" y="2981"/>
                  </a:cubicBezTo>
                  <a:cubicBezTo>
                    <a:pt x="4878" y="2984"/>
                    <a:pt x="4876" y="2987"/>
                    <a:pt x="4873" y="2987"/>
                  </a:cubicBezTo>
                  <a:lnTo>
                    <a:pt x="4841" y="2987"/>
                  </a:lnTo>
                  <a:cubicBezTo>
                    <a:pt x="4838" y="2987"/>
                    <a:pt x="4836" y="2984"/>
                    <a:pt x="4836" y="2981"/>
                  </a:cubicBezTo>
                  <a:cubicBezTo>
                    <a:pt x="4836" y="2979"/>
                    <a:pt x="4838" y="2976"/>
                    <a:pt x="4841" y="2976"/>
                  </a:cubicBezTo>
                  <a:close/>
                  <a:moveTo>
                    <a:pt x="4905" y="2976"/>
                  </a:moveTo>
                  <a:lnTo>
                    <a:pt x="4937" y="2976"/>
                  </a:lnTo>
                  <a:cubicBezTo>
                    <a:pt x="4940" y="2976"/>
                    <a:pt x="4942" y="2979"/>
                    <a:pt x="4942" y="2981"/>
                  </a:cubicBezTo>
                  <a:cubicBezTo>
                    <a:pt x="4942" y="2984"/>
                    <a:pt x="4940" y="2987"/>
                    <a:pt x="4937" y="2987"/>
                  </a:cubicBezTo>
                  <a:lnTo>
                    <a:pt x="4905" y="2987"/>
                  </a:lnTo>
                  <a:cubicBezTo>
                    <a:pt x="4902" y="2987"/>
                    <a:pt x="4900" y="2984"/>
                    <a:pt x="4900" y="2981"/>
                  </a:cubicBezTo>
                  <a:cubicBezTo>
                    <a:pt x="4900" y="2979"/>
                    <a:pt x="4902" y="2976"/>
                    <a:pt x="4905" y="2976"/>
                  </a:cubicBezTo>
                  <a:close/>
                  <a:moveTo>
                    <a:pt x="4969" y="2976"/>
                  </a:moveTo>
                  <a:lnTo>
                    <a:pt x="5001" y="2976"/>
                  </a:lnTo>
                  <a:cubicBezTo>
                    <a:pt x="5004" y="2976"/>
                    <a:pt x="5006" y="2979"/>
                    <a:pt x="5006" y="2981"/>
                  </a:cubicBezTo>
                  <a:cubicBezTo>
                    <a:pt x="5006" y="2984"/>
                    <a:pt x="5004" y="2987"/>
                    <a:pt x="5001" y="2987"/>
                  </a:cubicBezTo>
                  <a:lnTo>
                    <a:pt x="4969" y="2987"/>
                  </a:lnTo>
                  <a:cubicBezTo>
                    <a:pt x="4966" y="2987"/>
                    <a:pt x="4964" y="2984"/>
                    <a:pt x="4964" y="2981"/>
                  </a:cubicBezTo>
                  <a:cubicBezTo>
                    <a:pt x="4964" y="2979"/>
                    <a:pt x="4966" y="2976"/>
                    <a:pt x="4969" y="2976"/>
                  </a:cubicBezTo>
                  <a:close/>
                  <a:moveTo>
                    <a:pt x="5033" y="2976"/>
                  </a:moveTo>
                  <a:lnTo>
                    <a:pt x="5065" y="2976"/>
                  </a:lnTo>
                  <a:cubicBezTo>
                    <a:pt x="5068" y="2976"/>
                    <a:pt x="5070" y="2979"/>
                    <a:pt x="5070" y="2981"/>
                  </a:cubicBezTo>
                  <a:cubicBezTo>
                    <a:pt x="5070" y="2984"/>
                    <a:pt x="5068" y="2987"/>
                    <a:pt x="5065" y="2987"/>
                  </a:cubicBezTo>
                  <a:lnTo>
                    <a:pt x="5033" y="2987"/>
                  </a:lnTo>
                  <a:cubicBezTo>
                    <a:pt x="5030" y="2987"/>
                    <a:pt x="5028" y="2984"/>
                    <a:pt x="5028" y="2981"/>
                  </a:cubicBezTo>
                  <a:cubicBezTo>
                    <a:pt x="5028" y="2979"/>
                    <a:pt x="5030" y="2976"/>
                    <a:pt x="5033" y="2976"/>
                  </a:cubicBezTo>
                  <a:close/>
                  <a:moveTo>
                    <a:pt x="5097" y="2976"/>
                  </a:moveTo>
                  <a:lnTo>
                    <a:pt x="5129" y="2976"/>
                  </a:lnTo>
                  <a:cubicBezTo>
                    <a:pt x="5132" y="2976"/>
                    <a:pt x="5134" y="2979"/>
                    <a:pt x="5134" y="2981"/>
                  </a:cubicBezTo>
                  <a:cubicBezTo>
                    <a:pt x="5134" y="2984"/>
                    <a:pt x="5132" y="2987"/>
                    <a:pt x="5129" y="2987"/>
                  </a:cubicBezTo>
                  <a:lnTo>
                    <a:pt x="5097" y="2987"/>
                  </a:lnTo>
                  <a:cubicBezTo>
                    <a:pt x="5094" y="2987"/>
                    <a:pt x="5092" y="2984"/>
                    <a:pt x="5092" y="2981"/>
                  </a:cubicBezTo>
                  <a:cubicBezTo>
                    <a:pt x="5092" y="2979"/>
                    <a:pt x="5094" y="2976"/>
                    <a:pt x="5097" y="2976"/>
                  </a:cubicBezTo>
                  <a:close/>
                  <a:moveTo>
                    <a:pt x="5161" y="2976"/>
                  </a:moveTo>
                  <a:lnTo>
                    <a:pt x="5193" y="2976"/>
                  </a:lnTo>
                  <a:cubicBezTo>
                    <a:pt x="5196" y="2976"/>
                    <a:pt x="5198" y="2979"/>
                    <a:pt x="5198" y="2981"/>
                  </a:cubicBezTo>
                  <a:cubicBezTo>
                    <a:pt x="5198" y="2984"/>
                    <a:pt x="5196" y="2987"/>
                    <a:pt x="5193" y="2987"/>
                  </a:cubicBezTo>
                  <a:lnTo>
                    <a:pt x="5161" y="2987"/>
                  </a:lnTo>
                  <a:cubicBezTo>
                    <a:pt x="5158" y="2987"/>
                    <a:pt x="5156" y="2984"/>
                    <a:pt x="5156" y="2981"/>
                  </a:cubicBezTo>
                  <a:cubicBezTo>
                    <a:pt x="5156" y="2979"/>
                    <a:pt x="5158" y="2976"/>
                    <a:pt x="5161" y="2976"/>
                  </a:cubicBezTo>
                  <a:close/>
                  <a:moveTo>
                    <a:pt x="5225" y="2976"/>
                  </a:moveTo>
                  <a:lnTo>
                    <a:pt x="5257" y="2976"/>
                  </a:lnTo>
                  <a:cubicBezTo>
                    <a:pt x="5260" y="2976"/>
                    <a:pt x="5262" y="2979"/>
                    <a:pt x="5262" y="2981"/>
                  </a:cubicBezTo>
                  <a:cubicBezTo>
                    <a:pt x="5262" y="2984"/>
                    <a:pt x="5260" y="2987"/>
                    <a:pt x="5257" y="2987"/>
                  </a:cubicBezTo>
                  <a:lnTo>
                    <a:pt x="5225" y="2987"/>
                  </a:lnTo>
                  <a:cubicBezTo>
                    <a:pt x="5222" y="2987"/>
                    <a:pt x="5220" y="2984"/>
                    <a:pt x="5220" y="2981"/>
                  </a:cubicBezTo>
                  <a:cubicBezTo>
                    <a:pt x="5220" y="2979"/>
                    <a:pt x="5222" y="2976"/>
                    <a:pt x="5225" y="2976"/>
                  </a:cubicBezTo>
                  <a:close/>
                  <a:moveTo>
                    <a:pt x="5289" y="2976"/>
                  </a:moveTo>
                  <a:lnTo>
                    <a:pt x="5321" y="2976"/>
                  </a:lnTo>
                  <a:cubicBezTo>
                    <a:pt x="5324" y="2976"/>
                    <a:pt x="5326" y="2979"/>
                    <a:pt x="5326" y="2981"/>
                  </a:cubicBezTo>
                  <a:cubicBezTo>
                    <a:pt x="5326" y="2984"/>
                    <a:pt x="5324" y="2987"/>
                    <a:pt x="5321" y="2987"/>
                  </a:cubicBezTo>
                  <a:lnTo>
                    <a:pt x="5289" y="2987"/>
                  </a:lnTo>
                  <a:cubicBezTo>
                    <a:pt x="5286" y="2987"/>
                    <a:pt x="5284" y="2984"/>
                    <a:pt x="5284" y="2981"/>
                  </a:cubicBezTo>
                  <a:cubicBezTo>
                    <a:pt x="5284" y="2979"/>
                    <a:pt x="5286" y="2976"/>
                    <a:pt x="5289" y="2976"/>
                  </a:cubicBezTo>
                  <a:close/>
                  <a:moveTo>
                    <a:pt x="5353" y="2976"/>
                  </a:moveTo>
                  <a:lnTo>
                    <a:pt x="5385" y="2976"/>
                  </a:lnTo>
                  <a:cubicBezTo>
                    <a:pt x="5388" y="2976"/>
                    <a:pt x="5390" y="2979"/>
                    <a:pt x="5390" y="2981"/>
                  </a:cubicBezTo>
                  <a:cubicBezTo>
                    <a:pt x="5390" y="2984"/>
                    <a:pt x="5388" y="2987"/>
                    <a:pt x="5385" y="2987"/>
                  </a:cubicBezTo>
                  <a:lnTo>
                    <a:pt x="5353" y="2987"/>
                  </a:lnTo>
                  <a:cubicBezTo>
                    <a:pt x="5350" y="2987"/>
                    <a:pt x="5348" y="2984"/>
                    <a:pt x="5348" y="2981"/>
                  </a:cubicBezTo>
                  <a:cubicBezTo>
                    <a:pt x="5348" y="2979"/>
                    <a:pt x="5350" y="2976"/>
                    <a:pt x="5353" y="2976"/>
                  </a:cubicBezTo>
                  <a:close/>
                  <a:moveTo>
                    <a:pt x="5417" y="2976"/>
                  </a:moveTo>
                  <a:lnTo>
                    <a:pt x="5449" y="2976"/>
                  </a:lnTo>
                  <a:cubicBezTo>
                    <a:pt x="5452" y="2976"/>
                    <a:pt x="5454" y="2979"/>
                    <a:pt x="5454" y="2981"/>
                  </a:cubicBezTo>
                  <a:cubicBezTo>
                    <a:pt x="5454" y="2984"/>
                    <a:pt x="5452" y="2987"/>
                    <a:pt x="5449" y="2987"/>
                  </a:cubicBezTo>
                  <a:lnTo>
                    <a:pt x="5417" y="2987"/>
                  </a:lnTo>
                  <a:cubicBezTo>
                    <a:pt x="5414" y="2987"/>
                    <a:pt x="5412" y="2984"/>
                    <a:pt x="5412" y="2981"/>
                  </a:cubicBezTo>
                  <a:cubicBezTo>
                    <a:pt x="5412" y="2979"/>
                    <a:pt x="5414" y="2976"/>
                    <a:pt x="5417" y="2976"/>
                  </a:cubicBezTo>
                  <a:close/>
                  <a:moveTo>
                    <a:pt x="5481" y="2976"/>
                  </a:moveTo>
                  <a:lnTo>
                    <a:pt x="5513" y="2976"/>
                  </a:lnTo>
                  <a:cubicBezTo>
                    <a:pt x="5516" y="2976"/>
                    <a:pt x="5518" y="2979"/>
                    <a:pt x="5518" y="2981"/>
                  </a:cubicBezTo>
                  <a:cubicBezTo>
                    <a:pt x="5518" y="2984"/>
                    <a:pt x="5516" y="2987"/>
                    <a:pt x="5513" y="2987"/>
                  </a:cubicBezTo>
                  <a:lnTo>
                    <a:pt x="5481" y="2987"/>
                  </a:lnTo>
                  <a:cubicBezTo>
                    <a:pt x="5478" y="2987"/>
                    <a:pt x="5476" y="2984"/>
                    <a:pt x="5476" y="2981"/>
                  </a:cubicBezTo>
                  <a:cubicBezTo>
                    <a:pt x="5476" y="2979"/>
                    <a:pt x="5478" y="2976"/>
                    <a:pt x="5481" y="2976"/>
                  </a:cubicBezTo>
                  <a:close/>
                  <a:moveTo>
                    <a:pt x="5545" y="2976"/>
                  </a:moveTo>
                  <a:lnTo>
                    <a:pt x="5577" y="2976"/>
                  </a:lnTo>
                  <a:cubicBezTo>
                    <a:pt x="5580" y="2976"/>
                    <a:pt x="5582" y="2979"/>
                    <a:pt x="5582" y="2981"/>
                  </a:cubicBezTo>
                  <a:cubicBezTo>
                    <a:pt x="5582" y="2984"/>
                    <a:pt x="5580" y="2987"/>
                    <a:pt x="5577" y="2987"/>
                  </a:cubicBezTo>
                  <a:lnTo>
                    <a:pt x="5545" y="2987"/>
                  </a:lnTo>
                  <a:cubicBezTo>
                    <a:pt x="5542" y="2987"/>
                    <a:pt x="5540" y="2984"/>
                    <a:pt x="5540" y="2981"/>
                  </a:cubicBezTo>
                  <a:cubicBezTo>
                    <a:pt x="5540" y="2979"/>
                    <a:pt x="5542" y="2976"/>
                    <a:pt x="5545" y="2976"/>
                  </a:cubicBezTo>
                  <a:close/>
                  <a:moveTo>
                    <a:pt x="5609" y="2976"/>
                  </a:moveTo>
                  <a:lnTo>
                    <a:pt x="5641" y="2976"/>
                  </a:lnTo>
                  <a:cubicBezTo>
                    <a:pt x="5644" y="2976"/>
                    <a:pt x="5646" y="2979"/>
                    <a:pt x="5646" y="2981"/>
                  </a:cubicBezTo>
                  <a:cubicBezTo>
                    <a:pt x="5646" y="2984"/>
                    <a:pt x="5644" y="2987"/>
                    <a:pt x="5641" y="2987"/>
                  </a:cubicBezTo>
                  <a:lnTo>
                    <a:pt x="5609" y="2987"/>
                  </a:lnTo>
                  <a:cubicBezTo>
                    <a:pt x="5606" y="2987"/>
                    <a:pt x="5604" y="2984"/>
                    <a:pt x="5604" y="2981"/>
                  </a:cubicBezTo>
                  <a:cubicBezTo>
                    <a:pt x="5604" y="2979"/>
                    <a:pt x="5606" y="2976"/>
                    <a:pt x="5609" y="2976"/>
                  </a:cubicBezTo>
                  <a:close/>
                  <a:moveTo>
                    <a:pt x="5673" y="2976"/>
                  </a:moveTo>
                  <a:lnTo>
                    <a:pt x="5705" y="2976"/>
                  </a:lnTo>
                  <a:cubicBezTo>
                    <a:pt x="5708" y="2976"/>
                    <a:pt x="5710" y="2979"/>
                    <a:pt x="5710" y="2981"/>
                  </a:cubicBezTo>
                  <a:cubicBezTo>
                    <a:pt x="5710" y="2984"/>
                    <a:pt x="5708" y="2987"/>
                    <a:pt x="5705" y="2987"/>
                  </a:cubicBezTo>
                  <a:lnTo>
                    <a:pt x="5673" y="2987"/>
                  </a:lnTo>
                  <a:cubicBezTo>
                    <a:pt x="5670" y="2987"/>
                    <a:pt x="5668" y="2984"/>
                    <a:pt x="5668" y="2981"/>
                  </a:cubicBezTo>
                  <a:cubicBezTo>
                    <a:pt x="5668" y="2979"/>
                    <a:pt x="5670" y="2976"/>
                    <a:pt x="5673" y="2976"/>
                  </a:cubicBezTo>
                  <a:close/>
                  <a:moveTo>
                    <a:pt x="5737" y="2976"/>
                  </a:moveTo>
                  <a:lnTo>
                    <a:pt x="5765" y="2976"/>
                  </a:lnTo>
                  <a:lnTo>
                    <a:pt x="5768" y="2976"/>
                  </a:lnTo>
                  <a:cubicBezTo>
                    <a:pt x="5771" y="2975"/>
                    <a:pt x="5774" y="2978"/>
                    <a:pt x="5774" y="2981"/>
                  </a:cubicBezTo>
                  <a:cubicBezTo>
                    <a:pt x="5775" y="2983"/>
                    <a:pt x="5772" y="2986"/>
                    <a:pt x="5769" y="2986"/>
                  </a:cubicBezTo>
                  <a:lnTo>
                    <a:pt x="5765" y="2987"/>
                  </a:lnTo>
                  <a:lnTo>
                    <a:pt x="5737" y="2987"/>
                  </a:lnTo>
                  <a:cubicBezTo>
                    <a:pt x="5734" y="2987"/>
                    <a:pt x="5732" y="2984"/>
                    <a:pt x="5732" y="2981"/>
                  </a:cubicBezTo>
                  <a:cubicBezTo>
                    <a:pt x="5732" y="2979"/>
                    <a:pt x="5734" y="2976"/>
                    <a:pt x="5737" y="2976"/>
                  </a:cubicBezTo>
                  <a:close/>
                  <a:moveTo>
                    <a:pt x="5800" y="2972"/>
                  </a:moveTo>
                  <a:lnTo>
                    <a:pt x="5803" y="2972"/>
                  </a:lnTo>
                  <a:lnTo>
                    <a:pt x="5802" y="2972"/>
                  </a:lnTo>
                  <a:lnTo>
                    <a:pt x="5830" y="2964"/>
                  </a:lnTo>
                  <a:cubicBezTo>
                    <a:pt x="5833" y="2963"/>
                    <a:pt x="5836" y="2965"/>
                    <a:pt x="5837" y="2967"/>
                  </a:cubicBezTo>
                  <a:cubicBezTo>
                    <a:pt x="5837" y="2970"/>
                    <a:pt x="5836" y="2973"/>
                    <a:pt x="5833" y="2974"/>
                  </a:cubicBezTo>
                  <a:lnTo>
                    <a:pt x="5833" y="2974"/>
                  </a:lnTo>
                  <a:lnTo>
                    <a:pt x="5805" y="2983"/>
                  </a:lnTo>
                  <a:cubicBezTo>
                    <a:pt x="5805" y="2983"/>
                    <a:pt x="5804" y="2983"/>
                    <a:pt x="5804" y="2983"/>
                  </a:cubicBezTo>
                  <a:lnTo>
                    <a:pt x="5801" y="2983"/>
                  </a:lnTo>
                  <a:cubicBezTo>
                    <a:pt x="5798" y="2983"/>
                    <a:pt x="5796" y="2981"/>
                    <a:pt x="5795" y="2978"/>
                  </a:cubicBezTo>
                  <a:cubicBezTo>
                    <a:pt x="5795" y="2975"/>
                    <a:pt x="5797" y="2973"/>
                    <a:pt x="5800" y="2972"/>
                  </a:cubicBezTo>
                  <a:close/>
                  <a:moveTo>
                    <a:pt x="5858" y="2950"/>
                  </a:moveTo>
                  <a:lnTo>
                    <a:pt x="5870" y="2944"/>
                  </a:lnTo>
                  <a:lnTo>
                    <a:pt x="5869" y="2944"/>
                  </a:lnTo>
                  <a:lnTo>
                    <a:pt x="5883" y="2933"/>
                  </a:lnTo>
                  <a:cubicBezTo>
                    <a:pt x="5885" y="2931"/>
                    <a:pt x="5889" y="2932"/>
                    <a:pt x="5891" y="2934"/>
                  </a:cubicBezTo>
                  <a:cubicBezTo>
                    <a:pt x="5892" y="2936"/>
                    <a:pt x="5892" y="2939"/>
                    <a:pt x="5890" y="2941"/>
                  </a:cubicBezTo>
                  <a:lnTo>
                    <a:pt x="5890" y="2941"/>
                  </a:lnTo>
                  <a:lnTo>
                    <a:pt x="5876" y="2953"/>
                  </a:lnTo>
                  <a:cubicBezTo>
                    <a:pt x="5876" y="2953"/>
                    <a:pt x="5875" y="2953"/>
                    <a:pt x="5875" y="2953"/>
                  </a:cubicBezTo>
                  <a:lnTo>
                    <a:pt x="5863" y="2960"/>
                  </a:lnTo>
                  <a:cubicBezTo>
                    <a:pt x="5860" y="2961"/>
                    <a:pt x="5857" y="2960"/>
                    <a:pt x="5856" y="2958"/>
                  </a:cubicBezTo>
                  <a:cubicBezTo>
                    <a:pt x="5854" y="2955"/>
                    <a:pt x="5855" y="2952"/>
                    <a:pt x="5858" y="2950"/>
                  </a:cubicBezTo>
                  <a:close/>
                  <a:moveTo>
                    <a:pt x="5905" y="2912"/>
                  </a:moveTo>
                  <a:lnTo>
                    <a:pt x="5920" y="2894"/>
                  </a:lnTo>
                  <a:lnTo>
                    <a:pt x="5919" y="2894"/>
                  </a:lnTo>
                  <a:lnTo>
                    <a:pt x="5923" y="2887"/>
                  </a:lnTo>
                  <a:cubicBezTo>
                    <a:pt x="5925" y="2884"/>
                    <a:pt x="5928" y="2883"/>
                    <a:pt x="5931" y="2885"/>
                  </a:cubicBezTo>
                  <a:cubicBezTo>
                    <a:pt x="5933" y="2886"/>
                    <a:pt x="5934" y="2889"/>
                    <a:pt x="5933" y="2892"/>
                  </a:cubicBezTo>
                  <a:lnTo>
                    <a:pt x="5929" y="2900"/>
                  </a:lnTo>
                  <a:cubicBezTo>
                    <a:pt x="5928" y="2900"/>
                    <a:pt x="5928" y="2900"/>
                    <a:pt x="5928" y="2900"/>
                  </a:cubicBezTo>
                  <a:lnTo>
                    <a:pt x="5914" y="2918"/>
                  </a:lnTo>
                  <a:cubicBezTo>
                    <a:pt x="5912" y="2921"/>
                    <a:pt x="5908" y="2921"/>
                    <a:pt x="5906" y="2919"/>
                  </a:cubicBezTo>
                  <a:cubicBezTo>
                    <a:pt x="5904" y="2917"/>
                    <a:pt x="5903" y="2914"/>
                    <a:pt x="5905" y="2912"/>
                  </a:cubicBezTo>
                  <a:close/>
                  <a:moveTo>
                    <a:pt x="5938" y="2859"/>
                  </a:moveTo>
                  <a:lnTo>
                    <a:pt x="5947" y="2829"/>
                  </a:lnTo>
                  <a:cubicBezTo>
                    <a:pt x="5948" y="2826"/>
                    <a:pt x="5951" y="2824"/>
                    <a:pt x="5954" y="2825"/>
                  </a:cubicBezTo>
                  <a:cubicBezTo>
                    <a:pt x="5957" y="2826"/>
                    <a:pt x="5958" y="2829"/>
                    <a:pt x="5957" y="2832"/>
                  </a:cubicBezTo>
                  <a:lnTo>
                    <a:pt x="5948" y="2862"/>
                  </a:lnTo>
                  <a:cubicBezTo>
                    <a:pt x="5947" y="2865"/>
                    <a:pt x="5944" y="2867"/>
                    <a:pt x="5941" y="2866"/>
                  </a:cubicBezTo>
                  <a:cubicBezTo>
                    <a:pt x="5939" y="2865"/>
                    <a:pt x="5937" y="2862"/>
                    <a:pt x="5938" y="2859"/>
                  </a:cubicBezTo>
                  <a:close/>
                  <a:moveTo>
                    <a:pt x="5951" y="2798"/>
                  </a:moveTo>
                  <a:lnTo>
                    <a:pt x="5952" y="2789"/>
                  </a:lnTo>
                  <a:lnTo>
                    <a:pt x="5952" y="2767"/>
                  </a:lnTo>
                  <a:cubicBezTo>
                    <a:pt x="5952" y="2764"/>
                    <a:pt x="5954" y="2761"/>
                    <a:pt x="5957" y="2761"/>
                  </a:cubicBezTo>
                  <a:cubicBezTo>
                    <a:pt x="5960" y="2761"/>
                    <a:pt x="5962" y="2764"/>
                    <a:pt x="5962" y="2767"/>
                  </a:cubicBezTo>
                  <a:lnTo>
                    <a:pt x="5962" y="2790"/>
                  </a:lnTo>
                  <a:lnTo>
                    <a:pt x="5961" y="2799"/>
                  </a:lnTo>
                  <a:cubicBezTo>
                    <a:pt x="5961" y="2802"/>
                    <a:pt x="5958" y="2804"/>
                    <a:pt x="5955" y="2804"/>
                  </a:cubicBezTo>
                  <a:cubicBezTo>
                    <a:pt x="5953" y="2804"/>
                    <a:pt x="5950" y="2801"/>
                    <a:pt x="5951" y="2798"/>
                  </a:cubicBezTo>
                  <a:close/>
                  <a:moveTo>
                    <a:pt x="5952" y="2735"/>
                  </a:moveTo>
                  <a:lnTo>
                    <a:pt x="5952" y="2703"/>
                  </a:lnTo>
                  <a:cubicBezTo>
                    <a:pt x="5952" y="2700"/>
                    <a:pt x="5954" y="2697"/>
                    <a:pt x="5957" y="2697"/>
                  </a:cubicBezTo>
                  <a:cubicBezTo>
                    <a:pt x="5960" y="2697"/>
                    <a:pt x="5962" y="2700"/>
                    <a:pt x="5962" y="2703"/>
                  </a:cubicBezTo>
                  <a:lnTo>
                    <a:pt x="5962" y="2735"/>
                  </a:lnTo>
                  <a:cubicBezTo>
                    <a:pt x="5962" y="2738"/>
                    <a:pt x="5960" y="2740"/>
                    <a:pt x="5957" y="2740"/>
                  </a:cubicBezTo>
                  <a:cubicBezTo>
                    <a:pt x="5954" y="2740"/>
                    <a:pt x="5952" y="2738"/>
                    <a:pt x="5952" y="2735"/>
                  </a:cubicBezTo>
                  <a:close/>
                  <a:moveTo>
                    <a:pt x="5952" y="2671"/>
                  </a:moveTo>
                  <a:lnTo>
                    <a:pt x="5952" y="2639"/>
                  </a:lnTo>
                  <a:cubicBezTo>
                    <a:pt x="5952" y="2636"/>
                    <a:pt x="5954" y="2633"/>
                    <a:pt x="5957" y="2633"/>
                  </a:cubicBezTo>
                  <a:cubicBezTo>
                    <a:pt x="5960" y="2633"/>
                    <a:pt x="5962" y="2636"/>
                    <a:pt x="5962" y="2639"/>
                  </a:cubicBezTo>
                  <a:lnTo>
                    <a:pt x="5962" y="2671"/>
                  </a:lnTo>
                  <a:cubicBezTo>
                    <a:pt x="5962" y="2674"/>
                    <a:pt x="5960" y="2676"/>
                    <a:pt x="5957" y="2676"/>
                  </a:cubicBezTo>
                  <a:cubicBezTo>
                    <a:pt x="5954" y="2676"/>
                    <a:pt x="5952" y="2674"/>
                    <a:pt x="5952" y="2671"/>
                  </a:cubicBezTo>
                  <a:close/>
                  <a:moveTo>
                    <a:pt x="5952" y="2607"/>
                  </a:moveTo>
                  <a:lnTo>
                    <a:pt x="5952" y="2575"/>
                  </a:lnTo>
                  <a:cubicBezTo>
                    <a:pt x="5952" y="2572"/>
                    <a:pt x="5954" y="2569"/>
                    <a:pt x="5957" y="2569"/>
                  </a:cubicBezTo>
                  <a:cubicBezTo>
                    <a:pt x="5960" y="2569"/>
                    <a:pt x="5962" y="2572"/>
                    <a:pt x="5962" y="2575"/>
                  </a:cubicBezTo>
                  <a:lnTo>
                    <a:pt x="5962" y="2607"/>
                  </a:lnTo>
                  <a:cubicBezTo>
                    <a:pt x="5962" y="2610"/>
                    <a:pt x="5960" y="2612"/>
                    <a:pt x="5957" y="2612"/>
                  </a:cubicBezTo>
                  <a:cubicBezTo>
                    <a:pt x="5954" y="2612"/>
                    <a:pt x="5952" y="2610"/>
                    <a:pt x="5952" y="2607"/>
                  </a:cubicBezTo>
                  <a:close/>
                  <a:moveTo>
                    <a:pt x="5952" y="2543"/>
                  </a:moveTo>
                  <a:lnTo>
                    <a:pt x="5952" y="2511"/>
                  </a:lnTo>
                  <a:cubicBezTo>
                    <a:pt x="5952" y="2508"/>
                    <a:pt x="5954" y="2505"/>
                    <a:pt x="5957" y="2505"/>
                  </a:cubicBezTo>
                  <a:cubicBezTo>
                    <a:pt x="5960" y="2505"/>
                    <a:pt x="5962" y="2508"/>
                    <a:pt x="5962" y="2511"/>
                  </a:cubicBezTo>
                  <a:lnTo>
                    <a:pt x="5962" y="2543"/>
                  </a:lnTo>
                  <a:cubicBezTo>
                    <a:pt x="5962" y="2546"/>
                    <a:pt x="5960" y="2548"/>
                    <a:pt x="5957" y="2548"/>
                  </a:cubicBezTo>
                  <a:cubicBezTo>
                    <a:pt x="5954" y="2548"/>
                    <a:pt x="5952" y="2546"/>
                    <a:pt x="5952" y="2543"/>
                  </a:cubicBezTo>
                  <a:close/>
                  <a:moveTo>
                    <a:pt x="5952" y="2479"/>
                  </a:moveTo>
                  <a:lnTo>
                    <a:pt x="5952" y="2447"/>
                  </a:lnTo>
                  <a:cubicBezTo>
                    <a:pt x="5952" y="2444"/>
                    <a:pt x="5954" y="2441"/>
                    <a:pt x="5957" y="2441"/>
                  </a:cubicBezTo>
                  <a:cubicBezTo>
                    <a:pt x="5960" y="2441"/>
                    <a:pt x="5962" y="2444"/>
                    <a:pt x="5962" y="2447"/>
                  </a:cubicBezTo>
                  <a:lnTo>
                    <a:pt x="5962" y="2479"/>
                  </a:lnTo>
                  <a:cubicBezTo>
                    <a:pt x="5962" y="2482"/>
                    <a:pt x="5960" y="2484"/>
                    <a:pt x="5957" y="2484"/>
                  </a:cubicBezTo>
                  <a:cubicBezTo>
                    <a:pt x="5954" y="2484"/>
                    <a:pt x="5952" y="2482"/>
                    <a:pt x="5952" y="2479"/>
                  </a:cubicBezTo>
                  <a:close/>
                  <a:moveTo>
                    <a:pt x="5952" y="2415"/>
                  </a:moveTo>
                  <a:lnTo>
                    <a:pt x="5952" y="2383"/>
                  </a:lnTo>
                  <a:cubicBezTo>
                    <a:pt x="5952" y="2380"/>
                    <a:pt x="5954" y="2377"/>
                    <a:pt x="5957" y="2377"/>
                  </a:cubicBezTo>
                  <a:cubicBezTo>
                    <a:pt x="5960" y="2377"/>
                    <a:pt x="5962" y="2380"/>
                    <a:pt x="5962" y="2383"/>
                  </a:cubicBezTo>
                  <a:lnTo>
                    <a:pt x="5962" y="2415"/>
                  </a:lnTo>
                  <a:cubicBezTo>
                    <a:pt x="5962" y="2418"/>
                    <a:pt x="5960" y="2420"/>
                    <a:pt x="5957" y="2420"/>
                  </a:cubicBezTo>
                  <a:cubicBezTo>
                    <a:pt x="5954" y="2420"/>
                    <a:pt x="5952" y="2418"/>
                    <a:pt x="5952" y="2415"/>
                  </a:cubicBezTo>
                  <a:close/>
                  <a:moveTo>
                    <a:pt x="5952" y="2351"/>
                  </a:moveTo>
                  <a:lnTo>
                    <a:pt x="5952" y="2319"/>
                  </a:lnTo>
                  <a:cubicBezTo>
                    <a:pt x="5952" y="2316"/>
                    <a:pt x="5954" y="2313"/>
                    <a:pt x="5957" y="2313"/>
                  </a:cubicBezTo>
                  <a:cubicBezTo>
                    <a:pt x="5960" y="2313"/>
                    <a:pt x="5962" y="2316"/>
                    <a:pt x="5962" y="2319"/>
                  </a:cubicBezTo>
                  <a:lnTo>
                    <a:pt x="5962" y="2351"/>
                  </a:lnTo>
                  <a:cubicBezTo>
                    <a:pt x="5962" y="2354"/>
                    <a:pt x="5960" y="2356"/>
                    <a:pt x="5957" y="2356"/>
                  </a:cubicBezTo>
                  <a:cubicBezTo>
                    <a:pt x="5954" y="2356"/>
                    <a:pt x="5952" y="2354"/>
                    <a:pt x="5952" y="2351"/>
                  </a:cubicBezTo>
                  <a:close/>
                  <a:moveTo>
                    <a:pt x="5952" y="2287"/>
                  </a:moveTo>
                  <a:lnTo>
                    <a:pt x="5952" y="2255"/>
                  </a:lnTo>
                  <a:cubicBezTo>
                    <a:pt x="5952" y="2252"/>
                    <a:pt x="5954" y="2249"/>
                    <a:pt x="5957" y="2249"/>
                  </a:cubicBezTo>
                  <a:cubicBezTo>
                    <a:pt x="5960" y="2249"/>
                    <a:pt x="5962" y="2252"/>
                    <a:pt x="5962" y="2255"/>
                  </a:cubicBezTo>
                  <a:lnTo>
                    <a:pt x="5962" y="2287"/>
                  </a:lnTo>
                  <a:cubicBezTo>
                    <a:pt x="5962" y="2290"/>
                    <a:pt x="5960" y="2292"/>
                    <a:pt x="5957" y="2292"/>
                  </a:cubicBezTo>
                  <a:cubicBezTo>
                    <a:pt x="5954" y="2292"/>
                    <a:pt x="5952" y="2290"/>
                    <a:pt x="5952" y="2287"/>
                  </a:cubicBezTo>
                  <a:close/>
                  <a:moveTo>
                    <a:pt x="5952" y="2223"/>
                  </a:moveTo>
                  <a:lnTo>
                    <a:pt x="5952" y="2191"/>
                  </a:lnTo>
                  <a:cubicBezTo>
                    <a:pt x="5952" y="2188"/>
                    <a:pt x="5954" y="2185"/>
                    <a:pt x="5957" y="2185"/>
                  </a:cubicBezTo>
                  <a:cubicBezTo>
                    <a:pt x="5960" y="2185"/>
                    <a:pt x="5962" y="2188"/>
                    <a:pt x="5962" y="2191"/>
                  </a:cubicBezTo>
                  <a:lnTo>
                    <a:pt x="5962" y="2223"/>
                  </a:lnTo>
                  <a:cubicBezTo>
                    <a:pt x="5962" y="2226"/>
                    <a:pt x="5960" y="2228"/>
                    <a:pt x="5957" y="2228"/>
                  </a:cubicBezTo>
                  <a:cubicBezTo>
                    <a:pt x="5954" y="2228"/>
                    <a:pt x="5952" y="2226"/>
                    <a:pt x="5952" y="2223"/>
                  </a:cubicBezTo>
                  <a:close/>
                  <a:moveTo>
                    <a:pt x="5952" y="2159"/>
                  </a:moveTo>
                  <a:lnTo>
                    <a:pt x="5952" y="2127"/>
                  </a:lnTo>
                  <a:cubicBezTo>
                    <a:pt x="5952" y="2124"/>
                    <a:pt x="5954" y="2121"/>
                    <a:pt x="5957" y="2121"/>
                  </a:cubicBezTo>
                  <a:cubicBezTo>
                    <a:pt x="5960" y="2121"/>
                    <a:pt x="5962" y="2124"/>
                    <a:pt x="5962" y="2127"/>
                  </a:cubicBezTo>
                  <a:lnTo>
                    <a:pt x="5962" y="2159"/>
                  </a:lnTo>
                  <a:cubicBezTo>
                    <a:pt x="5962" y="2162"/>
                    <a:pt x="5960" y="2164"/>
                    <a:pt x="5957" y="2164"/>
                  </a:cubicBezTo>
                  <a:cubicBezTo>
                    <a:pt x="5954" y="2164"/>
                    <a:pt x="5952" y="2162"/>
                    <a:pt x="5952" y="2159"/>
                  </a:cubicBezTo>
                  <a:close/>
                  <a:moveTo>
                    <a:pt x="5952" y="2095"/>
                  </a:moveTo>
                  <a:lnTo>
                    <a:pt x="5952" y="2063"/>
                  </a:lnTo>
                  <a:cubicBezTo>
                    <a:pt x="5952" y="2060"/>
                    <a:pt x="5954" y="2057"/>
                    <a:pt x="5957" y="2057"/>
                  </a:cubicBezTo>
                  <a:cubicBezTo>
                    <a:pt x="5960" y="2057"/>
                    <a:pt x="5962" y="2060"/>
                    <a:pt x="5962" y="2063"/>
                  </a:cubicBezTo>
                  <a:lnTo>
                    <a:pt x="5962" y="2095"/>
                  </a:lnTo>
                  <a:cubicBezTo>
                    <a:pt x="5962" y="2098"/>
                    <a:pt x="5960" y="2100"/>
                    <a:pt x="5957" y="2100"/>
                  </a:cubicBezTo>
                  <a:cubicBezTo>
                    <a:pt x="5954" y="2100"/>
                    <a:pt x="5952" y="2098"/>
                    <a:pt x="5952" y="2095"/>
                  </a:cubicBezTo>
                  <a:close/>
                  <a:moveTo>
                    <a:pt x="5952" y="2031"/>
                  </a:moveTo>
                  <a:lnTo>
                    <a:pt x="5952" y="1999"/>
                  </a:lnTo>
                  <a:cubicBezTo>
                    <a:pt x="5952" y="1996"/>
                    <a:pt x="5954" y="1993"/>
                    <a:pt x="5957" y="1993"/>
                  </a:cubicBezTo>
                  <a:cubicBezTo>
                    <a:pt x="5960" y="1993"/>
                    <a:pt x="5962" y="1996"/>
                    <a:pt x="5962" y="1999"/>
                  </a:cubicBezTo>
                  <a:lnTo>
                    <a:pt x="5962" y="2031"/>
                  </a:lnTo>
                  <a:cubicBezTo>
                    <a:pt x="5962" y="2034"/>
                    <a:pt x="5960" y="2036"/>
                    <a:pt x="5957" y="2036"/>
                  </a:cubicBezTo>
                  <a:cubicBezTo>
                    <a:pt x="5954" y="2036"/>
                    <a:pt x="5952" y="2034"/>
                    <a:pt x="5952" y="2031"/>
                  </a:cubicBezTo>
                  <a:close/>
                  <a:moveTo>
                    <a:pt x="5952" y="1967"/>
                  </a:moveTo>
                  <a:lnTo>
                    <a:pt x="5952" y="1935"/>
                  </a:lnTo>
                  <a:cubicBezTo>
                    <a:pt x="5952" y="1932"/>
                    <a:pt x="5954" y="1929"/>
                    <a:pt x="5957" y="1929"/>
                  </a:cubicBezTo>
                  <a:cubicBezTo>
                    <a:pt x="5960" y="1929"/>
                    <a:pt x="5962" y="1932"/>
                    <a:pt x="5962" y="1935"/>
                  </a:cubicBezTo>
                  <a:lnTo>
                    <a:pt x="5962" y="1967"/>
                  </a:lnTo>
                  <a:cubicBezTo>
                    <a:pt x="5962" y="1970"/>
                    <a:pt x="5960" y="1972"/>
                    <a:pt x="5957" y="1972"/>
                  </a:cubicBezTo>
                  <a:cubicBezTo>
                    <a:pt x="5954" y="1972"/>
                    <a:pt x="5952" y="1970"/>
                    <a:pt x="5952" y="1967"/>
                  </a:cubicBezTo>
                  <a:close/>
                  <a:moveTo>
                    <a:pt x="5952" y="1903"/>
                  </a:moveTo>
                  <a:lnTo>
                    <a:pt x="5952" y="1871"/>
                  </a:lnTo>
                  <a:cubicBezTo>
                    <a:pt x="5952" y="1868"/>
                    <a:pt x="5954" y="1865"/>
                    <a:pt x="5957" y="1865"/>
                  </a:cubicBezTo>
                  <a:cubicBezTo>
                    <a:pt x="5960" y="1865"/>
                    <a:pt x="5962" y="1868"/>
                    <a:pt x="5962" y="1871"/>
                  </a:cubicBezTo>
                  <a:lnTo>
                    <a:pt x="5962" y="1903"/>
                  </a:lnTo>
                  <a:cubicBezTo>
                    <a:pt x="5962" y="1906"/>
                    <a:pt x="5960" y="1908"/>
                    <a:pt x="5957" y="1908"/>
                  </a:cubicBezTo>
                  <a:cubicBezTo>
                    <a:pt x="5954" y="1908"/>
                    <a:pt x="5952" y="1906"/>
                    <a:pt x="5952" y="1903"/>
                  </a:cubicBezTo>
                  <a:close/>
                  <a:moveTo>
                    <a:pt x="5952" y="1839"/>
                  </a:moveTo>
                  <a:lnTo>
                    <a:pt x="5952" y="1807"/>
                  </a:lnTo>
                  <a:cubicBezTo>
                    <a:pt x="5952" y="1804"/>
                    <a:pt x="5954" y="1801"/>
                    <a:pt x="5957" y="1801"/>
                  </a:cubicBezTo>
                  <a:cubicBezTo>
                    <a:pt x="5960" y="1801"/>
                    <a:pt x="5962" y="1804"/>
                    <a:pt x="5962" y="1807"/>
                  </a:cubicBezTo>
                  <a:lnTo>
                    <a:pt x="5962" y="1839"/>
                  </a:lnTo>
                  <a:cubicBezTo>
                    <a:pt x="5962" y="1842"/>
                    <a:pt x="5960" y="1844"/>
                    <a:pt x="5957" y="1844"/>
                  </a:cubicBezTo>
                  <a:cubicBezTo>
                    <a:pt x="5954" y="1844"/>
                    <a:pt x="5952" y="1842"/>
                    <a:pt x="5952" y="1839"/>
                  </a:cubicBezTo>
                  <a:close/>
                  <a:moveTo>
                    <a:pt x="5952" y="1775"/>
                  </a:moveTo>
                  <a:lnTo>
                    <a:pt x="5952" y="1743"/>
                  </a:lnTo>
                  <a:cubicBezTo>
                    <a:pt x="5952" y="1740"/>
                    <a:pt x="5954" y="1737"/>
                    <a:pt x="5957" y="1737"/>
                  </a:cubicBezTo>
                  <a:cubicBezTo>
                    <a:pt x="5960" y="1737"/>
                    <a:pt x="5962" y="1740"/>
                    <a:pt x="5962" y="1743"/>
                  </a:cubicBezTo>
                  <a:lnTo>
                    <a:pt x="5962" y="1775"/>
                  </a:lnTo>
                  <a:cubicBezTo>
                    <a:pt x="5962" y="1778"/>
                    <a:pt x="5960" y="1780"/>
                    <a:pt x="5957" y="1780"/>
                  </a:cubicBezTo>
                  <a:cubicBezTo>
                    <a:pt x="5954" y="1780"/>
                    <a:pt x="5952" y="1778"/>
                    <a:pt x="5952" y="1775"/>
                  </a:cubicBezTo>
                  <a:close/>
                  <a:moveTo>
                    <a:pt x="5952" y="1711"/>
                  </a:moveTo>
                  <a:lnTo>
                    <a:pt x="5952" y="1679"/>
                  </a:lnTo>
                  <a:cubicBezTo>
                    <a:pt x="5952" y="1676"/>
                    <a:pt x="5954" y="1673"/>
                    <a:pt x="5957" y="1673"/>
                  </a:cubicBezTo>
                  <a:cubicBezTo>
                    <a:pt x="5960" y="1673"/>
                    <a:pt x="5962" y="1676"/>
                    <a:pt x="5962" y="1679"/>
                  </a:cubicBezTo>
                  <a:lnTo>
                    <a:pt x="5962" y="1711"/>
                  </a:lnTo>
                  <a:cubicBezTo>
                    <a:pt x="5962" y="1714"/>
                    <a:pt x="5960" y="1716"/>
                    <a:pt x="5957" y="1716"/>
                  </a:cubicBezTo>
                  <a:cubicBezTo>
                    <a:pt x="5954" y="1716"/>
                    <a:pt x="5952" y="1714"/>
                    <a:pt x="5952" y="1711"/>
                  </a:cubicBezTo>
                  <a:close/>
                  <a:moveTo>
                    <a:pt x="5952" y="1647"/>
                  </a:moveTo>
                  <a:lnTo>
                    <a:pt x="5952" y="1615"/>
                  </a:lnTo>
                  <a:cubicBezTo>
                    <a:pt x="5952" y="1612"/>
                    <a:pt x="5954" y="1609"/>
                    <a:pt x="5957" y="1609"/>
                  </a:cubicBezTo>
                  <a:cubicBezTo>
                    <a:pt x="5960" y="1609"/>
                    <a:pt x="5962" y="1612"/>
                    <a:pt x="5962" y="1615"/>
                  </a:cubicBezTo>
                  <a:lnTo>
                    <a:pt x="5962" y="1647"/>
                  </a:lnTo>
                  <a:cubicBezTo>
                    <a:pt x="5962" y="1650"/>
                    <a:pt x="5960" y="1652"/>
                    <a:pt x="5957" y="1652"/>
                  </a:cubicBezTo>
                  <a:cubicBezTo>
                    <a:pt x="5954" y="1652"/>
                    <a:pt x="5952" y="1650"/>
                    <a:pt x="5952" y="1647"/>
                  </a:cubicBezTo>
                  <a:close/>
                  <a:moveTo>
                    <a:pt x="5952" y="1583"/>
                  </a:moveTo>
                  <a:lnTo>
                    <a:pt x="5952" y="1551"/>
                  </a:lnTo>
                  <a:cubicBezTo>
                    <a:pt x="5952" y="1548"/>
                    <a:pt x="5954" y="1545"/>
                    <a:pt x="5957" y="1545"/>
                  </a:cubicBezTo>
                  <a:cubicBezTo>
                    <a:pt x="5960" y="1545"/>
                    <a:pt x="5962" y="1548"/>
                    <a:pt x="5962" y="1551"/>
                  </a:cubicBezTo>
                  <a:lnTo>
                    <a:pt x="5962" y="1583"/>
                  </a:lnTo>
                  <a:cubicBezTo>
                    <a:pt x="5962" y="1586"/>
                    <a:pt x="5960" y="1588"/>
                    <a:pt x="5957" y="1588"/>
                  </a:cubicBezTo>
                  <a:cubicBezTo>
                    <a:pt x="5954" y="1588"/>
                    <a:pt x="5952" y="1586"/>
                    <a:pt x="5952" y="1583"/>
                  </a:cubicBezTo>
                  <a:close/>
                  <a:moveTo>
                    <a:pt x="5952" y="1519"/>
                  </a:moveTo>
                  <a:lnTo>
                    <a:pt x="5952" y="1487"/>
                  </a:lnTo>
                  <a:cubicBezTo>
                    <a:pt x="5952" y="1484"/>
                    <a:pt x="5954" y="1481"/>
                    <a:pt x="5957" y="1481"/>
                  </a:cubicBezTo>
                  <a:cubicBezTo>
                    <a:pt x="5960" y="1481"/>
                    <a:pt x="5962" y="1484"/>
                    <a:pt x="5962" y="1487"/>
                  </a:cubicBezTo>
                  <a:lnTo>
                    <a:pt x="5962" y="1519"/>
                  </a:lnTo>
                  <a:cubicBezTo>
                    <a:pt x="5962" y="1522"/>
                    <a:pt x="5960" y="1524"/>
                    <a:pt x="5957" y="1524"/>
                  </a:cubicBezTo>
                  <a:cubicBezTo>
                    <a:pt x="5954" y="1524"/>
                    <a:pt x="5952" y="1522"/>
                    <a:pt x="5952" y="1519"/>
                  </a:cubicBezTo>
                  <a:close/>
                  <a:moveTo>
                    <a:pt x="5952" y="1455"/>
                  </a:moveTo>
                  <a:lnTo>
                    <a:pt x="5952" y="1423"/>
                  </a:lnTo>
                  <a:cubicBezTo>
                    <a:pt x="5952" y="1420"/>
                    <a:pt x="5954" y="1417"/>
                    <a:pt x="5957" y="1417"/>
                  </a:cubicBezTo>
                  <a:cubicBezTo>
                    <a:pt x="5960" y="1417"/>
                    <a:pt x="5962" y="1420"/>
                    <a:pt x="5962" y="1423"/>
                  </a:cubicBezTo>
                  <a:lnTo>
                    <a:pt x="5962" y="1455"/>
                  </a:lnTo>
                  <a:cubicBezTo>
                    <a:pt x="5962" y="1458"/>
                    <a:pt x="5960" y="1460"/>
                    <a:pt x="5957" y="1460"/>
                  </a:cubicBezTo>
                  <a:cubicBezTo>
                    <a:pt x="5954" y="1460"/>
                    <a:pt x="5952" y="1458"/>
                    <a:pt x="5952" y="1455"/>
                  </a:cubicBezTo>
                  <a:close/>
                  <a:moveTo>
                    <a:pt x="5952" y="1391"/>
                  </a:moveTo>
                  <a:lnTo>
                    <a:pt x="5952" y="1359"/>
                  </a:lnTo>
                  <a:cubicBezTo>
                    <a:pt x="5952" y="1356"/>
                    <a:pt x="5954" y="1353"/>
                    <a:pt x="5957" y="1353"/>
                  </a:cubicBezTo>
                  <a:cubicBezTo>
                    <a:pt x="5960" y="1353"/>
                    <a:pt x="5962" y="1356"/>
                    <a:pt x="5962" y="1359"/>
                  </a:cubicBezTo>
                  <a:lnTo>
                    <a:pt x="5962" y="1391"/>
                  </a:lnTo>
                  <a:cubicBezTo>
                    <a:pt x="5962" y="1394"/>
                    <a:pt x="5960" y="1396"/>
                    <a:pt x="5957" y="1396"/>
                  </a:cubicBezTo>
                  <a:cubicBezTo>
                    <a:pt x="5954" y="1396"/>
                    <a:pt x="5952" y="1394"/>
                    <a:pt x="5952" y="1391"/>
                  </a:cubicBezTo>
                  <a:close/>
                  <a:moveTo>
                    <a:pt x="5952" y="1327"/>
                  </a:moveTo>
                  <a:lnTo>
                    <a:pt x="5952" y="1295"/>
                  </a:lnTo>
                  <a:cubicBezTo>
                    <a:pt x="5952" y="1292"/>
                    <a:pt x="5954" y="1289"/>
                    <a:pt x="5957" y="1289"/>
                  </a:cubicBezTo>
                  <a:cubicBezTo>
                    <a:pt x="5960" y="1289"/>
                    <a:pt x="5962" y="1292"/>
                    <a:pt x="5962" y="1295"/>
                  </a:cubicBezTo>
                  <a:lnTo>
                    <a:pt x="5962" y="1327"/>
                  </a:lnTo>
                  <a:cubicBezTo>
                    <a:pt x="5962" y="1330"/>
                    <a:pt x="5960" y="1332"/>
                    <a:pt x="5957" y="1332"/>
                  </a:cubicBezTo>
                  <a:cubicBezTo>
                    <a:pt x="5954" y="1332"/>
                    <a:pt x="5952" y="1330"/>
                    <a:pt x="5952" y="1327"/>
                  </a:cubicBezTo>
                  <a:close/>
                  <a:moveTo>
                    <a:pt x="5952" y="1263"/>
                  </a:moveTo>
                  <a:lnTo>
                    <a:pt x="5952" y="1231"/>
                  </a:lnTo>
                  <a:cubicBezTo>
                    <a:pt x="5952" y="1228"/>
                    <a:pt x="5954" y="1225"/>
                    <a:pt x="5957" y="1225"/>
                  </a:cubicBezTo>
                  <a:cubicBezTo>
                    <a:pt x="5960" y="1225"/>
                    <a:pt x="5962" y="1228"/>
                    <a:pt x="5962" y="1231"/>
                  </a:cubicBezTo>
                  <a:lnTo>
                    <a:pt x="5962" y="1263"/>
                  </a:lnTo>
                  <a:cubicBezTo>
                    <a:pt x="5962" y="1266"/>
                    <a:pt x="5960" y="1268"/>
                    <a:pt x="5957" y="1268"/>
                  </a:cubicBezTo>
                  <a:cubicBezTo>
                    <a:pt x="5954" y="1268"/>
                    <a:pt x="5952" y="1266"/>
                    <a:pt x="5952" y="1263"/>
                  </a:cubicBezTo>
                  <a:close/>
                  <a:moveTo>
                    <a:pt x="5952" y="1199"/>
                  </a:moveTo>
                  <a:lnTo>
                    <a:pt x="5952" y="1167"/>
                  </a:lnTo>
                  <a:cubicBezTo>
                    <a:pt x="5952" y="1164"/>
                    <a:pt x="5954" y="1161"/>
                    <a:pt x="5957" y="1161"/>
                  </a:cubicBezTo>
                  <a:cubicBezTo>
                    <a:pt x="5960" y="1161"/>
                    <a:pt x="5962" y="1164"/>
                    <a:pt x="5962" y="1167"/>
                  </a:cubicBezTo>
                  <a:lnTo>
                    <a:pt x="5962" y="1199"/>
                  </a:lnTo>
                  <a:cubicBezTo>
                    <a:pt x="5962" y="1202"/>
                    <a:pt x="5960" y="1204"/>
                    <a:pt x="5957" y="1204"/>
                  </a:cubicBezTo>
                  <a:cubicBezTo>
                    <a:pt x="5954" y="1204"/>
                    <a:pt x="5952" y="1202"/>
                    <a:pt x="5952" y="1199"/>
                  </a:cubicBezTo>
                  <a:close/>
                  <a:moveTo>
                    <a:pt x="5952" y="1135"/>
                  </a:moveTo>
                  <a:lnTo>
                    <a:pt x="5952" y="1103"/>
                  </a:lnTo>
                  <a:cubicBezTo>
                    <a:pt x="5952" y="1100"/>
                    <a:pt x="5954" y="1097"/>
                    <a:pt x="5957" y="1097"/>
                  </a:cubicBezTo>
                  <a:cubicBezTo>
                    <a:pt x="5960" y="1097"/>
                    <a:pt x="5962" y="1100"/>
                    <a:pt x="5962" y="1103"/>
                  </a:cubicBezTo>
                  <a:lnTo>
                    <a:pt x="5962" y="1135"/>
                  </a:lnTo>
                  <a:cubicBezTo>
                    <a:pt x="5962" y="1138"/>
                    <a:pt x="5960" y="1140"/>
                    <a:pt x="5957" y="1140"/>
                  </a:cubicBezTo>
                  <a:cubicBezTo>
                    <a:pt x="5954" y="1140"/>
                    <a:pt x="5952" y="1138"/>
                    <a:pt x="5952" y="1135"/>
                  </a:cubicBezTo>
                  <a:close/>
                  <a:moveTo>
                    <a:pt x="5952" y="1071"/>
                  </a:moveTo>
                  <a:lnTo>
                    <a:pt x="5952" y="1039"/>
                  </a:lnTo>
                  <a:cubicBezTo>
                    <a:pt x="5952" y="1036"/>
                    <a:pt x="5954" y="1033"/>
                    <a:pt x="5957" y="1033"/>
                  </a:cubicBezTo>
                  <a:cubicBezTo>
                    <a:pt x="5960" y="1033"/>
                    <a:pt x="5962" y="1036"/>
                    <a:pt x="5962" y="1039"/>
                  </a:cubicBezTo>
                  <a:lnTo>
                    <a:pt x="5962" y="1071"/>
                  </a:lnTo>
                  <a:cubicBezTo>
                    <a:pt x="5962" y="1074"/>
                    <a:pt x="5960" y="1076"/>
                    <a:pt x="5957" y="1076"/>
                  </a:cubicBezTo>
                  <a:cubicBezTo>
                    <a:pt x="5954" y="1076"/>
                    <a:pt x="5952" y="1074"/>
                    <a:pt x="5952" y="1071"/>
                  </a:cubicBezTo>
                  <a:close/>
                  <a:moveTo>
                    <a:pt x="5952" y="1007"/>
                  </a:moveTo>
                  <a:lnTo>
                    <a:pt x="5952" y="975"/>
                  </a:lnTo>
                  <a:cubicBezTo>
                    <a:pt x="5952" y="972"/>
                    <a:pt x="5954" y="969"/>
                    <a:pt x="5957" y="969"/>
                  </a:cubicBezTo>
                  <a:cubicBezTo>
                    <a:pt x="5960" y="969"/>
                    <a:pt x="5962" y="972"/>
                    <a:pt x="5962" y="975"/>
                  </a:cubicBezTo>
                  <a:lnTo>
                    <a:pt x="5962" y="1007"/>
                  </a:lnTo>
                  <a:cubicBezTo>
                    <a:pt x="5962" y="1010"/>
                    <a:pt x="5960" y="1012"/>
                    <a:pt x="5957" y="1012"/>
                  </a:cubicBezTo>
                  <a:cubicBezTo>
                    <a:pt x="5954" y="1012"/>
                    <a:pt x="5952" y="1010"/>
                    <a:pt x="5952" y="1007"/>
                  </a:cubicBezTo>
                  <a:close/>
                  <a:moveTo>
                    <a:pt x="5952" y="943"/>
                  </a:moveTo>
                  <a:lnTo>
                    <a:pt x="5952" y="911"/>
                  </a:lnTo>
                  <a:cubicBezTo>
                    <a:pt x="5952" y="908"/>
                    <a:pt x="5954" y="905"/>
                    <a:pt x="5957" y="905"/>
                  </a:cubicBezTo>
                  <a:cubicBezTo>
                    <a:pt x="5960" y="905"/>
                    <a:pt x="5962" y="908"/>
                    <a:pt x="5962" y="911"/>
                  </a:cubicBezTo>
                  <a:lnTo>
                    <a:pt x="5962" y="943"/>
                  </a:lnTo>
                  <a:cubicBezTo>
                    <a:pt x="5962" y="946"/>
                    <a:pt x="5960" y="948"/>
                    <a:pt x="5957" y="948"/>
                  </a:cubicBezTo>
                  <a:cubicBezTo>
                    <a:pt x="5954" y="948"/>
                    <a:pt x="5952" y="946"/>
                    <a:pt x="5952" y="943"/>
                  </a:cubicBezTo>
                  <a:close/>
                  <a:moveTo>
                    <a:pt x="5952" y="879"/>
                  </a:moveTo>
                  <a:lnTo>
                    <a:pt x="5952" y="847"/>
                  </a:lnTo>
                  <a:cubicBezTo>
                    <a:pt x="5952" y="844"/>
                    <a:pt x="5954" y="841"/>
                    <a:pt x="5957" y="841"/>
                  </a:cubicBezTo>
                  <a:cubicBezTo>
                    <a:pt x="5960" y="841"/>
                    <a:pt x="5962" y="844"/>
                    <a:pt x="5962" y="847"/>
                  </a:cubicBezTo>
                  <a:lnTo>
                    <a:pt x="5962" y="879"/>
                  </a:lnTo>
                  <a:cubicBezTo>
                    <a:pt x="5962" y="882"/>
                    <a:pt x="5960" y="884"/>
                    <a:pt x="5957" y="884"/>
                  </a:cubicBezTo>
                  <a:cubicBezTo>
                    <a:pt x="5954" y="884"/>
                    <a:pt x="5952" y="882"/>
                    <a:pt x="5952" y="879"/>
                  </a:cubicBezTo>
                  <a:close/>
                  <a:moveTo>
                    <a:pt x="5952" y="815"/>
                  </a:moveTo>
                  <a:lnTo>
                    <a:pt x="5952" y="783"/>
                  </a:lnTo>
                  <a:cubicBezTo>
                    <a:pt x="5952" y="780"/>
                    <a:pt x="5954" y="777"/>
                    <a:pt x="5957" y="777"/>
                  </a:cubicBezTo>
                  <a:cubicBezTo>
                    <a:pt x="5960" y="777"/>
                    <a:pt x="5962" y="780"/>
                    <a:pt x="5962" y="783"/>
                  </a:cubicBezTo>
                  <a:lnTo>
                    <a:pt x="5962" y="815"/>
                  </a:lnTo>
                  <a:cubicBezTo>
                    <a:pt x="5962" y="818"/>
                    <a:pt x="5960" y="820"/>
                    <a:pt x="5957" y="820"/>
                  </a:cubicBezTo>
                  <a:cubicBezTo>
                    <a:pt x="5954" y="820"/>
                    <a:pt x="5952" y="818"/>
                    <a:pt x="5952" y="815"/>
                  </a:cubicBezTo>
                  <a:close/>
                  <a:moveTo>
                    <a:pt x="5952" y="751"/>
                  </a:moveTo>
                  <a:lnTo>
                    <a:pt x="5952" y="719"/>
                  </a:lnTo>
                  <a:cubicBezTo>
                    <a:pt x="5952" y="716"/>
                    <a:pt x="5954" y="713"/>
                    <a:pt x="5957" y="713"/>
                  </a:cubicBezTo>
                  <a:cubicBezTo>
                    <a:pt x="5960" y="713"/>
                    <a:pt x="5962" y="716"/>
                    <a:pt x="5962" y="719"/>
                  </a:cubicBezTo>
                  <a:lnTo>
                    <a:pt x="5962" y="751"/>
                  </a:lnTo>
                  <a:cubicBezTo>
                    <a:pt x="5962" y="754"/>
                    <a:pt x="5960" y="756"/>
                    <a:pt x="5957" y="756"/>
                  </a:cubicBezTo>
                  <a:cubicBezTo>
                    <a:pt x="5954" y="756"/>
                    <a:pt x="5952" y="754"/>
                    <a:pt x="5952" y="751"/>
                  </a:cubicBezTo>
                  <a:close/>
                  <a:moveTo>
                    <a:pt x="5952" y="687"/>
                  </a:moveTo>
                  <a:lnTo>
                    <a:pt x="5952" y="655"/>
                  </a:lnTo>
                  <a:cubicBezTo>
                    <a:pt x="5952" y="652"/>
                    <a:pt x="5954" y="649"/>
                    <a:pt x="5957" y="649"/>
                  </a:cubicBezTo>
                  <a:cubicBezTo>
                    <a:pt x="5960" y="649"/>
                    <a:pt x="5962" y="652"/>
                    <a:pt x="5962" y="655"/>
                  </a:cubicBezTo>
                  <a:lnTo>
                    <a:pt x="5962" y="687"/>
                  </a:lnTo>
                  <a:cubicBezTo>
                    <a:pt x="5962" y="690"/>
                    <a:pt x="5960" y="692"/>
                    <a:pt x="5957" y="692"/>
                  </a:cubicBezTo>
                  <a:cubicBezTo>
                    <a:pt x="5954" y="692"/>
                    <a:pt x="5952" y="690"/>
                    <a:pt x="5952" y="687"/>
                  </a:cubicBezTo>
                  <a:close/>
                  <a:moveTo>
                    <a:pt x="5952" y="623"/>
                  </a:moveTo>
                  <a:lnTo>
                    <a:pt x="5952" y="591"/>
                  </a:lnTo>
                  <a:cubicBezTo>
                    <a:pt x="5952" y="588"/>
                    <a:pt x="5954" y="585"/>
                    <a:pt x="5957" y="585"/>
                  </a:cubicBezTo>
                  <a:cubicBezTo>
                    <a:pt x="5960" y="585"/>
                    <a:pt x="5962" y="588"/>
                    <a:pt x="5962" y="591"/>
                  </a:cubicBezTo>
                  <a:lnTo>
                    <a:pt x="5962" y="623"/>
                  </a:lnTo>
                  <a:cubicBezTo>
                    <a:pt x="5962" y="626"/>
                    <a:pt x="5960" y="628"/>
                    <a:pt x="5957" y="628"/>
                  </a:cubicBezTo>
                  <a:cubicBezTo>
                    <a:pt x="5954" y="628"/>
                    <a:pt x="5952" y="626"/>
                    <a:pt x="5952" y="623"/>
                  </a:cubicBezTo>
                  <a:close/>
                  <a:moveTo>
                    <a:pt x="5952" y="559"/>
                  </a:moveTo>
                  <a:lnTo>
                    <a:pt x="5952" y="527"/>
                  </a:lnTo>
                  <a:cubicBezTo>
                    <a:pt x="5952" y="524"/>
                    <a:pt x="5954" y="521"/>
                    <a:pt x="5957" y="521"/>
                  </a:cubicBezTo>
                  <a:cubicBezTo>
                    <a:pt x="5960" y="521"/>
                    <a:pt x="5962" y="524"/>
                    <a:pt x="5962" y="527"/>
                  </a:cubicBezTo>
                  <a:lnTo>
                    <a:pt x="5962" y="559"/>
                  </a:lnTo>
                  <a:cubicBezTo>
                    <a:pt x="5962" y="562"/>
                    <a:pt x="5960" y="564"/>
                    <a:pt x="5957" y="564"/>
                  </a:cubicBezTo>
                  <a:cubicBezTo>
                    <a:pt x="5954" y="564"/>
                    <a:pt x="5952" y="562"/>
                    <a:pt x="5952" y="559"/>
                  </a:cubicBezTo>
                  <a:close/>
                  <a:moveTo>
                    <a:pt x="5952" y="495"/>
                  </a:moveTo>
                  <a:lnTo>
                    <a:pt x="5952" y="463"/>
                  </a:lnTo>
                  <a:cubicBezTo>
                    <a:pt x="5952" y="460"/>
                    <a:pt x="5954" y="457"/>
                    <a:pt x="5957" y="457"/>
                  </a:cubicBezTo>
                  <a:cubicBezTo>
                    <a:pt x="5960" y="457"/>
                    <a:pt x="5962" y="460"/>
                    <a:pt x="5962" y="463"/>
                  </a:cubicBezTo>
                  <a:lnTo>
                    <a:pt x="5962" y="495"/>
                  </a:lnTo>
                  <a:cubicBezTo>
                    <a:pt x="5962" y="498"/>
                    <a:pt x="5960" y="500"/>
                    <a:pt x="5957" y="500"/>
                  </a:cubicBezTo>
                  <a:cubicBezTo>
                    <a:pt x="5954" y="500"/>
                    <a:pt x="5952" y="498"/>
                    <a:pt x="5952" y="495"/>
                  </a:cubicBezTo>
                  <a:close/>
                  <a:moveTo>
                    <a:pt x="5952" y="431"/>
                  </a:moveTo>
                  <a:lnTo>
                    <a:pt x="5952" y="399"/>
                  </a:lnTo>
                  <a:cubicBezTo>
                    <a:pt x="5952" y="396"/>
                    <a:pt x="5954" y="393"/>
                    <a:pt x="5957" y="393"/>
                  </a:cubicBezTo>
                  <a:cubicBezTo>
                    <a:pt x="5960" y="393"/>
                    <a:pt x="5962" y="396"/>
                    <a:pt x="5962" y="399"/>
                  </a:cubicBezTo>
                  <a:lnTo>
                    <a:pt x="5962" y="431"/>
                  </a:lnTo>
                  <a:cubicBezTo>
                    <a:pt x="5962" y="434"/>
                    <a:pt x="5960" y="436"/>
                    <a:pt x="5957" y="436"/>
                  </a:cubicBezTo>
                  <a:cubicBezTo>
                    <a:pt x="5954" y="436"/>
                    <a:pt x="5952" y="434"/>
                    <a:pt x="5952" y="431"/>
                  </a:cubicBezTo>
                  <a:close/>
                  <a:moveTo>
                    <a:pt x="5952" y="367"/>
                  </a:moveTo>
                  <a:lnTo>
                    <a:pt x="5952" y="335"/>
                  </a:lnTo>
                  <a:cubicBezTo>
                    <a:pt x="5952" y="332"/>
                    <a:pt x="5954" y="329"/>
                    <a:pt x="5957" y="329"/>
                  </a:cubicBezTo>
                  <a:cubicBezTo>
                    <a:pt x="5960" y="329"/>
                    <a:pt x="5962" y="332"/>
                    <a:pt x="5962" y="335"/>
                  </a:cubicBezTo>
                  <a:lnTo>
                    <a:pt x="5962" y="367"/>
                  </a:lnTo>
                  <a:cubicBezTo>
                    <a:pt x="5962" y="370"/>
                    <a:pt x="5960" y="372"/>
                    <a:pt x="5957" y="372"/>
                  </a:cubicBezTo>
                  <a:cubicBezTo>
                    <a:pt x="5954" y="372"/>
                    <a:pt x="5952" y="370"/>
                    <a:pt x="5952" y="367"/>
                  </a:cubicBezTo>
                  <a:close/>
                  <a:moveTo>
                    <a:pt x="5952" y="303"/>
                  </a:moveTo>
                  <a:lnTo>
                    <a:pt x="5952" y="271"/>
                  </a:lnTo>
                  <a:cubicBezTo>
                    <a:pt x="5952" y="268"/>
                    <a:pt x="5954" y="265"/>
                    <a:pt x="5957" y="265"/>
                  </a:cubicBezTo>
                  <a:cubicBezTo>
                    <a:pt x="5960" y="265"/>
                    <a:pt x="5962" y="268"/>
                    <a:pt x="5962" y="271"/>
                  </a:cubicBezTo>
                  <a:lnTo>
                    <a:pt x="5962" y="303"/>
                  </a:lnTo>
                  <a:cubicBezTo>
                    <a:pt x="5962" y="306"/>
                    <a:pt x="5960" y="308"/>
                    <a:pt x="5957" y="308"/>
                  </a:cubicBezTo>
                  <a:cubicBezTo>
                    <a:pt x="5954" y="308"/>
                    <a:pt x="5952" y="306"/>
                    <a:pt x="5952" y="303"/>
                  </a:cubicBezTo>
                  <a:close/>
                  <a:moveTo>
                    <a:pt x="5952" y="239"/>
                  </a:moveTo>
                  <a:lnTo>
                    <a:pt x="5952" y="207"/>
                  </a:lnTo>
                  <a:cubicBezTo>
                    <a:pt x="5952" y="204"/>
                    <a:pt x="5954" y="201"/>
                    <a:pt x="5957" y="201"/>
                  </a:cubicBezTo>
                  <a:cubicBezTo>
                    <a:pt x="5960" y="201"/>
                    <a:pt x="5962" y="204"/>
                    <a:pt x="5962" y="207"/>
                  </a:cubicBezTo>
                  <a:lnTo>
                    <a:pt x="5962" y="239"/>
                  </a:lnTo>
                  <a:cubicBezTo>
                    <a:pt x="5962" y="242"/>
                    <a:pt x="5960" y="244"/>
                    <a:pt x="5957" y="244"/>
                  </a:cubicBezTo>
                  <a:cubicBezTo>
                    <a:pt x="5954" y="244"/>
                    <a:pt x="5952" y="242"/>
                    <a:pt x="5952" y="239"/>
                  </a:cubicBezTo>
                  <a:close/>
                  <a:moveTo>
                    <a:pt x="5949" y="175"/>
                  </a:moveTo>
                  <a:lnTo>
                    <a:pt x="5948" y="160"/>
                  </a:lnTo>
                  <a:lnTo>
                    <a:pt x="5948" y="161"/>
                  </a:lnTo>
                  <a:lnTo>
                    <a:pt x="5943" y="145"/>
                  </a:lnTo>
                  <a:cubicBezTo>
                    <a:pt x="5942" y="142"/>
                    <a:pt x="5944" y="139"/>
                    <a:pt x="5947" y="138"/>
                  </a:cubicBezTo>
                  <a:cubicBezTo>
                    <a:pt x="5950" y="138"/>
                    <a:pt x="5952" y="139"/>
                    <a:pt x="5953" y="142"/>
                  </a:cubicBezTo>
                  <a:lnTo>
                    <a:pt x="5958" y="157"/>
                  </a:lnTo>
                  <a:cubicBezTo>
                    <a:pt x="5958" y="158"/>
                    <a:pt x="5958" y="158"/>
                    <a:pt x="5958" y="158"/>
                  </a:cubicBezTo>
                  <a:lnTo>
                    <a:pt x="5960" y="174"/>
                  </a:lnTo>
                  <a:cubicBezTo>
                    <a:pt x="5960" y="177"/>
                    <a:pt x="5958" y="180"/>
                    <a:pt x="5955" y="180"/>
                  </a:cubicBezTo>
                  <a:cubicBezTo>
                    <a:pt x="5952" y="180"/>
                    <a:pt x="5950" y="178"/>
                    <a:pt x="5949" y="175"/>
                  </a:cubicBezTo>
                  <a:close/>
                  <a:moveTo>
                    <a:pt x="5932" y="116"/>
                  </a:moveTo>
                  <a:lnTo>
                    <a:pt x="5919" y="93"/>
                  </a:lnTo>
                  <a:lnTo>
                    <a:pt x="5920" y="93"/>
                  </a:lnTo>
                  <a:lnTo>
                    <a:pt x="5917" y="90"/>
                  </a:lnTo>
                  <a:cubicBezTo>
                    <a:pt x="5915" y="87"/>
                    <a:pt x="5915" y="84"/>
                    <a:pt x="5917" y="82"/>
                  </a:cubicBezTo>
                  <a:cubicBezTo>
                    <a:pt x="5920" y="80"/>
                    <a:pt x="5923" y="81"/>
                    <a:pt x="5925" y="83"/>
                  </a:cubicBezTo>
                  <a:lnTo>
                    <a:pt x="5928" y="87"/>
                  </a:lnTo>
                  <a:cubicBezTo>
                    <a:pt x="5928" y="87"/>
                    <a:pt x="5928" y="87"/>
                    <a:pt x="5929" y="87"/>
                  </a:cubicBezTo>
                  <a:lnTo>
                    <a:pt x="5942" y="111"/>
                  </a:lnTo>
                  <a:cubicBezTo>
                    <a:pt x="5943" y="114"/>
                    <a:pt x="5942" y="117"/>
                    <a:pt x="5939" y="118"/>
                  </a:cubicBezTo>
                  <a:cubicBezTo>
                    <a:pt x="5937" y="120"/>
                    <a:pt x="5934" y="119"/>
                    <a:pt x="5932" y="116"/>
                  </a:cubicBezTo>
                  <a:close/>
                  <a:moveTo>
                    <a:pt x="5897" y="66"/>
                  </a:moveTo>
                  <a:lnTo>
                    <a:pt x="5872" y="45"/>
                  </a:lnTo>
                  <a:cubicBezTo>
                    <a:pt x="5870" y="43"/>
                    <a:pt x="5870" y="40"/>
                    <a:pt x="5872" y="38"/>
                  </a:cubicBezTo>
                  <a:cubicBezTo>
                    <a:pt x="5874" y="36"/>
                    <a:pt x="5877" y="35"/>
                    <a:pt x="5879" y="37"/>
                  </a:cubicBezTo>
                  <a:lnTo>
                    <a:pt x="5904" y="57"/>
                  </a:lnTo>
                  <a:cubicBezTo>
                    <a:pt x="5906" y="59"/>
                    <a:pt x="5906" y="63"/>
                    <a:pt x="5905" y="65"/>
                  </a:cubicBezTo>
                  <a:cubicBezTo>
                    <a:pt x="5903" y="67"/>
                    <a:pt x="5899" y="68"/>
                    <a:pt x="5897" y="66"/>
                  </a:cubicBezTo>
                  <a:close/>
                  <a:moveTo>
                    <a:pt x="5846" y="30"/>
                  </a:moveTo>
                  <a:lnTo>
                    <a:pt x="5837" y="25"/>
                  </a:lnTo>
                  <a:lnTo>
                    <a:pt x="5838" y="26"/>
                  </a:lnTo>
                  <a:lnTo>
                    <a:pt x="5817" y="19"/>
                  </a:lnTo>
                  <a:cubicBezTo>
                    <a:pt x="5814" y="18"/>
                    <a:pt x="5812" y="15"/>
                    <a:pt x="5813" y="12"/>
                  </a:cubicBezTo>
                  <a:cubicBezTo>
                    <a:pt x="5814" y="10"/>
                    <a:pt x="5817" y="8"/>
                    <a:pt x="5820" y="9"/>
                  </a:cubicBezTo>
                  <a:lnTo>
                    <a:pt x="5841" y="15"/>
                  </a:lnTo>
                  <a:cubicBezTo>
                    <a:pt x="5841" y="15"/>
                    <a:pt x="5842" y="16"/>
                    <a:pt x="5842" y="16"/>
                  </a:cubicBezTo>
                  <a:lnTo>
                    <a:pt x="5851" y="21"/>
                  </a:lnTo>
                  <a:cubicBezTo>
                    <a:pt x="5853" y="22"/>
                    <a:pt x="5854" y="25"/>
                    <a:pt x="5853" y="28"/>
                  </a:cubicBezTo>
                  <a:cubicBezTo>
                    <a:pt x="5851" y="30"/>
                    <a:pt x="5848" y="31"/>
                    <a:pt x="5846" y="30"/>
                  </a:cubicBezTo>
                  <a:close/>
                  <a:moveTo>
                    <a:pt x="5787" y="13"/>
                  </a:moveTo>
                  <a:lnTo>
                    <a:pt x="5764" y="11"/>
                  </a:lnTo>
                  <a:lnTo>
                    <a:pt x="5755" y="11"/>
                  </a:lnTo>
                  <a:cubicBezTo>
                    <a:pt x="5752" y="11"/>
                    <a:pt x="5750" y="8"/>
                    <a:pt x="5750" y="5"/>
                  </a:cubicBezTo>
                  <a:cubicBezTo>
                    <a:pt x="5750" y="3"/>
                    <a:pt x="5752" y="0"/>
                    <a:pt x="5755" y="0"/>
                  </a:cubicBezTo>
                  <a:lnTo>
                    <a:pt x="5766" y="0"/>
                  </a:lnTo>
                  <a:lnTo>
                    <a:pt x="5788" y="2"/>
                  </a:lnTo>
                  <a:cubicBezTo>
                    <a:pt x="5791" y="3"/>
                    <a:pt x="5793" y="5"/>
                    <a:pt x="5792" y="8"/>
                  </a:cubicBezTo>
                  <a:cubicBezTo>
                    <a:pt x="5792" y="11"/>
                    <a:pt x="5789" y="13"/>
                    <a:pt x="5787" y="13"/>
                  </a:cubicBezTo>
                  <a:close/>
                  <a:moveTo>
                    <a:pt x="5723" y="11"/>
                  </a:moveTo>
                  <a:lnTo>
                    <a:pt x="5691" y="11"/>
                  </a:lnTo>
                  <a:cubicBezTo>
                    <a:pt x="5688" y="11"/>
                    <a:pt x="5686" y="8"/>
                    <a:pt x="5686" y="5"/>
                  </a:cubicBezTo>
                  <a:cubicBezTo>
                    <a:pt x="5686" y="3"/>
                    <a:pt x="5688" y="0"/>
                    <a:pt x="5691" y="0"/>
                  </a:cubicBezTo>
                  <a:lnTo>
                    <a:pt x="5723" y="0"/>
                  </a:lnTo>
                  <a:cubicBezTo>
                    <a:pt x="5726" y="0"/>
                    <a:pt x="5729" y="3"/>
                    <a:pt x="5729" y="5"/>
                  </a:cubicBezTo>
                  <a:cubicBezTo>
                    <a:pt x="5729" y="8"/>
                    <a:pt x="5726" y="11"/>
                    <a:pt x="5723" y="11"/>
                  </a:cubicBezTo>
                  <a:close/>
                  <a:moveTo>
                    <a:pt x="5659" y="11"/>
                  </a:moveTo>
                  <a:lnTo>
                    <a:pt x="5627" y="11"/>
                  </a:lnTo>
                  <a:cubicBezTo>
                    <a:pt x="5624" y="11"/>
                    <a:pt x="5622" y="8"/>
                    <a:pt x="5622" y="5"/>
                  </a:cubicBezTo>
                  <a:cubicBezTo>
                    <a:pt x="5622" y="3"/>
                    <a:pt x="5624" y="0"/>
                    <a:pt x="5627" y="0"/>
                  </a:cubicBezTo>
                  <a:lnTo>
                    <a:pt x="5659" y="0"/>
                  </a:lnTo>
                  <a:cubicBezTo>
                    <a:pt x="5662" y="0"/>
                    <a:pt x="5665" y="3"/>
                    <a:pt x="5665" y="5"/>
                  </a:cubicBezTo>
                  <a:cubicBezTo>
                    <a:pt x="5665" y="8"/>
                    <a:pt x="5662" y="11"/>
                    <a:pt x="5659" y="11"/>
                  </a:cubicBezTo>
                  <a:close/>
                  <a:moveTo>
                    <a:pt x="5595" y="11"/>
                  </a:moveTo>
                  <a:lnTo>
                    <a:pt x="5563" y="11"/>
                  </a:lnTo>
                  <a:cubicBezTo>
                    <a:pt x="5560" y="11"/>
                    <a:pt x="5558" y="8"/>
                    <a:pt x="5558" y="5"/>
                  </a:cubicBezTo>
                  <a:cubicBezTo>
                    <a:pt x="5558" y="3"/>
                    <a:pt x="5560" y="0"/>
                    <a:pt x="5563" y="0"/>
                  </a:cubicBezTo>
                  <a:lnTo>
                    <a:pt x="5595" y="0"/>
                  </a:lnTo>
                  <a:cubicBezTo>
                    <a:pt x="5598" y="0"/>
                    <a:pt x="5601" y="3"/>
                    <a:pt x="5601" y="5"/>
                  </a:cubicBezTo>
                  <a:cubicBezTo>
                    <a:pt x="5601" y="8"/>
                    <a:pt x="5598" y="11"/>
                    <a:pt x="5595" y="11"/>
                  </a:cubicBezTo>
                  <a:close/>
                  <a:moveTo>
                    <a:pt x="5531" y="11"/>
                  </a:moveTo>
                  <a:lnTo>
                    <a:pt x="5499" y="11"/>
                  </a:lnTo>
                  <a:cubicBezTo>
                    <a:pt x="5496" y="11"/>
                    <a:pt x="5494" y="8"/>
                    <a:pt x="5494" y="5"/>
                  </a:cubicBezTo>
                  <a:cubicBezTo>
                    <a:pt x="5494" y="3"/>
                    <a:pt x="5496" y="0"/>
                    <a:pt x="5499" y="0"/>
                  </a:cubicBezTo>
                  <a:lnTo>
                    <a:pt x="5531" y="0"/>
                  </a:lnTo>
                  <a:cubicBezTo>
                    <a:pt x="5534" y="0"/>
                    <a:pt x="5537" y="3"/>
                    <a:pt x="5537" y="5"/>
                  </a:cubicBezTo>
                  <a:cubicBezTo>
                    <a:pt x="5537" y="8"/>
                    <a:pt x="5534" y="11"/>
                    <a:pt x="5531" y="11"/>
                  </a:cubicBezTo>
                  <a:close/>
                  <a:moveTo>
                    <a:pt x="5467" y="11"/>
                  </a:moveTo>
                  <a:lnTo>
                    <a:pt x="5435" y="11"/>
                  </a:lnTo>
                  <a:cubicBezTo>
                    <a:pt x="5432" y="11"/>
                    <a:pt x="5430" y="8"/>
                    <a:pt x="5430" y="5"/>
                  </a:cubicBezTo>
                  <a:cubicBezTo>
                    <a:pt x="5430" y="3"/>
                    <a:pt x="5432" y="0"/>
                    <a:pt x="5435" y="0"/>
                  </a:cubicBezTo>
                  <a:lnTo>
                    <a:pt x="5467" y="0"/>
                  </a:lnTo>
                  <a:cubicBezTo>
                    <a:pt x="5470" y="0"/>
                    <a:pt x="5473" y="3"/>
                    <a:pt x="5473" y="5"/>
                  </a:cubicBezTo>
                  <a:cubicBezTo>
                    <a:pt x="5473" y="8"/>
                    <a:pt x="5470" y="11"/>
                    <a:pt x="5467" y="11"/>
                  </a:cubicBezTo>
                  <a:close/>
                  <a:moveTo>
                    <a:pt x="5403" y="11"/>
                  </a:moveTo>
                  <a:lnTo>
                    <a:pt x="5371" y="11"/>
                  </a:lnTo>
                  <a:cubicBezTo>
                    <a:pt x="5368" y="11"/>
                    <a:pt x="5366" y="8"/>
                    <a:pt x="5366" y="5"/>
                  </a:cubicBezTo>
                  <a:cubicBezTo>
                    <a:pt x="5366" y="3"/>
                    <a:pt x="5368" y="0"/>
                    <a:pt x="5371" y="0"/>
                  </a:cubicBezTo>
                  <a:lnTo>
                    <a:pt x="5403" y="0"/>
                  </a:lnTo>
                  <a:cubicBezTo>
                    <a:pt x="5406" y="0"/>
                    <a:pt x="5409" y="3"/>
                    <a:pt x="5409" y="5"/>
                  </a:cubicBezTo>
                  <a:cubicBezTo>
                    <a:pt x="5409" y="8"/>
                    <a:pt x="5406" y="11"/>
                    <a:pt x="5403" y="11"/>
                  </a:cubicBezTo>
                  <a:close/>
                  <a:moveTo>
                    <a:pt x="5339" y="11"/>
                  </a:moveTo>
                  <a:lnTo>
                    <a:pt x="5307" y="11"/>
                  </a:lnTo>
                  <a:cubicBezTo>
                    <a:pt x="5304" y="11"/>
                    <a:pt x="5302" y="8"/>
                    <a:pt x="5302" y="5"/>
                  </a:cubicBezTo>
                  <a:cubicBezTo>
                    <a:pt x="5302" y="3"/>
                    <a:pt x="5304" y="0"/>
                    <a:pt x="5307" y="0"/>
                  </a:cubicBezTo>
                  <a:lnTo>
                    <a:pt x="5339" y="0"/>
                  </a:lnTo>
                  <a:cubicBezTo>
                    <a:pt x="5342" y="0"/>
                    <a:pt x="5345" y="3"/>
                    <a:pt x="5345" y="5"/>
                  </a:cubicBezTo>
                  <a:cubicBezTo>
                    <a:pt x="5345" y="8"/>
                    <a:pt x="5342" y="11"/>
                    <a:pt x="5339" y="11"/>
                  </a:cubicBezTo>
                  <a:close/>
                  <a:moveTo>
                    <a:pt x="5275" y="11"/>
                  </a:moveTo>
                  <a:lnTo>
                    <a:pt x="5243" y="11"/>
                  </a:lnTo>
                  <a:cubicBezTo>
                    <a:pt x="5240" y="11"/>
                    <a:pt x="5238" y="8"/>
                    <a:pt x="5238" y="5"/>
                  </a:cubicBezTo>
                  <a:cubicBezTo>
                    <a:pt x="5238" y="3"/>
                    <a:pt x="5240" y="0"/>
                    <a:pt x="5243" y="0"/>
                  </a:cubicBezTo>
                  <a:lnTo>
                    <a:pt x="5275" y="0"/>
                  </a:lnTo>
                  <a:cubicBezTo>
                    <a:pt x="5278" y="0"/>
                    <a:pt x="5281" y="3"/>
                    <a:pt x="5281" y="5"/>
                  </a:cubicBezTo>
                  <a:cubicBezTo>
                    <a:pt x="5281" y="8"/>
                    <a:pt x="5278" y="11"/>
                    <a:pt x="5275" y="11"/>
                  </a:cubicBezTo>
                  <a:close/>
                  <a:moveTo>
                    <a:pt x="5211" y="11"/>
                  </a:moveTo>
                  <a:lnTo>
                    <a:pt x="5179" y="11"/>
                  </a:lnTo>
                  <a:cubicBezTo>
                    <a:pt x="5176" y="11"/>
                    <a:pt x="5174" y="8"/>
                    <a:pt x="5174" y="5"/>
                  </a:cubicBezTo>
                  <a:cubicBezTo>
                    <a:pt x="5174" y="3"/>
                    <a:pt x="5176" y="0"/>
                    <a:pt x="5179" y="0"/>
                  </a:cubicBezTo>
                  <a:lnTo>
                    <a:pt x="5211" y="0"/>
                  </a:lnTo>
                  <a:cubicBezTo>
                    <a:pt x="5214" y="0"/>
                    <a:pt x="5217" y="3"/>
                    <a:pt x="5217" y="5"/>
                  </a:cubicBezTo>
                  <a:cubicBezTo>
                    <a:pt x="5217" y="8"/>
                    <a:pt x="5214" y="11"/>
                    <a:pt x="5211" y="11"/>
                  </a:cubicBezTo>
                  <a:close/>
                  <a:moveTo>
                    <a:pt x="5147" y="11"/>
                  </a:moveTo>
                  <a:lnTo>
                    <a:pt x="5115" y="11"/>
                  </a:lnTo>
                  <a:cubicBezTo>
                    <a:pt x="5112" y="11"/>
                    <a:pt x="5110" y="8"/>
                    <a:pt x="5110" y="5"/>
                  </a:cubicBezTo>
                  <a:cubicBezTo>
                    <a:pt x="5110" y="3"/>
                    <a:pt x="5112" y="0"/>
                    <a:pt x="5115" y="0"/>
                  </a:cubicBezTo>
                  <a:lnTo>
                    <a:pt x="5147" y="0"/>
                  </a:lnTo>
                  <a:cubicBezTo>
                    <a:pt x="5150" y="0"/>
                    <a:pt x="5153" y="3"/>
                    <a:pt x="5153" y="5"/>
                  </a:cubicBezTo>
                  <a:cubicBezTo>
                    <a:pt x="5153" y="8"/>
                    <a:pt x="5150" y="11"/>
                    <a:pt x="5147" y="11"/>
                  </a:cubicBezTo>
                  <a:close/>
                  <a:moveTo>
                    <a:pt x="5083" y="11"/>
                  </a:moveTo>
                  <a:lnTo>
                    <a:pt x="5051" y="11"/>
                  </a:lnTo>
                  <a:cubicBezTo>
                    <a:pt x="5048" y="11"/>
                    <a:pt x="5046" y="8"/>
                    <a:pt x="5046" y="5"/>
                  </a:cubicBezTo>
                  <a:cubicBezTo>
                    <a:pt x="5046" y="3"/>
                    <a:pt x="5048" y="0"/>
                    <a:pt x="5051" y="0"/>
                  </a:cubicBezTo>
                  <a:lnTo>
                    <a:pt x="5083" y="0"/>
                  </a:lnTo>
                  <a:cubicBezTo>
                    <a:pt x="5086" y="0"/>
                    <a:pt x="5089" y="3"/>
                    <a:pt x="5089" y="5"/>
                  </a:cubicBezTo>
                  <a:cubicBezTo>
                    <a:pt x="5089" y="8"/>
                    <a:pt x="5086" y="11"/>
                    <a:pt x="5083" y="11"/>
                  </a:cubicBezTo>
                  <a:close/>
                  <a:moveTo>
                    <a:pt x="5019" y="11"/>
                  </a:moveTo>
                  <a:lnTo>
                    <a:pt x="4987" y="11"/>
                  </a:lnTo>
                  <a:cubicBezTo>
                    <a:pt x="4984" y="11"/>
                    <a:pt x="4982" y="8"/>
                    <a:pt x="4982" y="5"/>
                  </a:cubicBezTo>
                  <a:cubicBezTo>
                    <a:pt x="4982" y="3"/>
                    <a:pt x="4984" y="0"/>
                    <a:pt x="4987" y="0"/>
                  </a:cubicBezTo>
                  <a:lnTo>
                    <a:pt x="5019" y="0"/>
                  </a:lnTo>
                  <a:cubicBezTo>
                    <a:pt x="5022" y="0"/>
                    <a:pt x="5025" y="3"/>
                    <a:pt x="5025" y="5"/>
                  </a:cubicBezTo>
                  <a:cubicBezTo>
                    <a:pt x="5025" y="8"/>
                    <a:pt x="5022" y="11"/>
                    <a:pt x="5019" y="11"/>
                  </a:cubicBezTo>
                  <a:close/>
                  <a:moveTo>
                    <a:pt x="4955" y="11"/>
                  </a:moveTo>
                  <a:lnTo>
                    <a:pt x="4923" y="11"/>
                  </a:lnTo>
                  <a:cubicBezTo>
                    <a:pt x="4920" y="11"/>
                    <a:pt x="4918" y="8"/>
                    <a:pt x="4918" y="5"/>
                  </a:cubicBezTo>
                  <a:cubicBezTo>
                    <a:pt x="4918" y="3"/>
                    <a:pt x="4920" y="0"/>
                    <a:pt x="4923" y="0"/>
                  </a:cubicBezTo>
                  <a:lnTo>
                    <a:pt x="4955" y="0"/>
                  </a:lnTo>
                  <a:cubicBezTo>
                    <a:pt x="4958" y="0"/>
                    <a:pt x="4961" y="3"/>
                    <a:pt x="4961" y="5"/>
                  </a:cubicBezTo>
                  <a:cubicBezTo>
                    <a:pt x="4961" y="8"/>
                    <a:pt x="4958" y="11"/>
                    <a:pt x="4955" y="11"/>
                  </a:cubicBezTo>
                  <a:close/>
                  <a:moveTo>
                    <a:pt x="4891" y="11"/>
                  </a:moveTo>
                  <a:lnTo>
                    <a:pt x="4859" y="11"/>
                  </a:lnTo>
                  <a:cubicBezTo>
                    <a:pt x="4856" y="11"/>
                    <a:pt x="4854" y="8"/>
                    <a:pt x="4854" y="5"/>
                  </a:cubicBezTo>
                  <a:cubicBezTo>
                    <a:pt x="4854" y="3"/>
                    <a:pt x="4856" y="0"/>
                    <a:pt x="4859" y="0"/>
                  </a:cubicBezTo>
                  <a:lnTo>
                    <a:pt x="4891" y="0"/>
                  </a:lnTo>
                  <a:cubicBezTo>
                    <a:pt x="4894" y="0"/>
                    <a:pt x="4897" y="3"/>
                    <a:pt x="4897" y="5"/>
                  </a:cubicBezTo>
                  <a:cubicBezTo>
                    <a:pt x="4897" y="8"/>
                    <a:pt x="4894" y="11"/>
                    <a:pt x="4891" y="11"/>
                  </a:cubicBezTo>
                  <a:close/>
                  <a:moveTo>
                    <a:pt x="4827" y="11"/>
                  </a:moveTo>
                  <a:lnTo>
                    <a:pt x="4795" y="11"/>
                  </a:lnTo>
                  <a:cubicBezTo>
                    <a:pt x="4792" y="11"/>
                    <a:pt x="4790" y="8"/>
                    <a:pt x="4790" y="5"/>
                  </a:cubicBezTo>
                  <a:cubicBezTo>
                    <a:pt x="4790" y="3"/>
                    <a:pt x="4792" y="0"/>
                    <a:pt x="4795" y="0"/>
                  </a:cubicBezTo>
                  <a:lnTo>
                    <a:pt x="4827" y="0"/>
                  </a:lnTo>
                  <a:cubicBezTo>
                    <a:pt x="4830" y="0"/>
                    <a:pt x="4833" y="3"/>
                    <a:pt x="4833" y="5"/>
                  </a:cubicBezTo>
                  <a:cubicBezTo>
                    <a:pt x="4833" y="8"/>
                    <a:pt x="4830" y="11"/>
                    <a:pt x="4827" y="11"/>
                  </a:cubicBezTo>
                  <a:close/>
                  <a:moveTo>
                    <a:pt x="4763" y="11"/>
                  </a:moveTo>
                  <a:lnTo>
                    <a:pt x="4731" y="11"/>
                  </a:lnTo>
                  <a:cubicBezTo>
                    <a:pt x="4728" y="11"/>
                    <a:pt x="4726" y="8"/>
                    <a:pt x="4726" y="5"/>
                  </a:cubicBezTo>
                  <a:cubicBezTo>
                    <a:pt x="4726" y="3"/>
                    <a:pt x="4728" y="0"/>
                    <a:pt x="4731" y="0"/>
                  </a:cubicBezTo>
                  <a:lnTo>
                    <a:pt x="4763" y="0"/>
                  </a:lnTo>
                  <a:cubicBezTo>
                    <a:pt x="4766" y="0"/>
                    <a:pt x="4769" y="3"/>
                    <a:pt x="4769" y="5"/>
                  </a:cubicBezTo>
                  <a:cubicBezTo>
                    <a:pt x="4769" y="8"/>
                    <a:pt x="4766" y="11"/>
                    <a:pt x="4763" y="11"/>
                  </a:cubicBezTo>
                  <a:close/>
                  <a:moveTo>
                    <a:pt x="4699" y="11"/>
                  </a:moveTo>
                  <a:lnTo>
                    <a:pt x="4667" y="11"/>
                  </a:lnTo>
                  <a:cubicBezTo>
                    <a:pt x="4664" y="11"/>
                    <a:pt x="4662" y="8"/>
                    <a:pt x="4662" y="5"/>
                  </a:cubicBezTo>
                  <a:cubicBezTo>
                    <a:pt x="4662" y="3"/>
                    <a:pt x="4664" y="0"/>
                    <a:pt x="4667" y="0"/>
                  </a:cubicBezTo>
                  <a:lnTo>
                    <a:pt x="4699" y="0"/>
                  </a:lnTo>
                  <a:cubicBezTo>
                    <a:pt x="4702" y="0"/>
                    <a:pt x="4705" y="3"/>
                    <a:pt x="4705" y="5"/>
                  </a:cubicBezTo>
                  <a:cubicBezTo>
                    <a:pt x="4705" y="8"/>
                    <a:pt x="4702" y="11"/>
                    <a:pt x="4699" y="11"/>
                  </a:cubicBezTo>
                  <a:close/>
                  <a:moveTo>
                    <a:pt x="4635" y="11"/>
                  </a:moveTo>
                  <a:lnTo>
                    <a:pt x="4603" y="11"/>
                  </a:lnTo>
                  <a:cubicBezTo>
                    <a:pt x="4600" y="11"/>
                    <a:pt x="4598" y="8"/>
                    <a:pt x="4598" y="5"/>
                  </a:cubicBezTo>
                  <a:cubicBezTo>
                    <a:pt x="4598" y="3"/>
                    <a:pt x="4600" y="0"/>
                    <a:pt x="4603" y="0"/>
                  </a:cubicBezTo>
                  <a:lnTo>
                    <a:pt x="4635" y="0"/>
                  </a:lnTo>
                  <a:cubicBezTo>
                    <a:pt x="4638" y="0"/>
                    <a:pt x="4641" y="3"/>
                    <a:pt x="4641" y="5"/>
                  </a:cubicBezTo>
                  <a:cubicBezTo>
                    <a:pt x="4641" y="8"/>
                    <a:pt x="4638" y="11"/>
                    <a:pt x="4635" y="11"/>
                  </a:cubicBezTo>
                  <a:close/>
                  <a:moveTo>
                    <a:pt x="4571" y="11"/>
                  </a:moveTo>
                  <a:lnTo>
                    <a:pt x="4539" y="11"/>
                  </a:lnTo>
                  <a:cubicBezTo>
                    <a:pt x="4536" y="11"/>
                    <a:pt x="4534" y="8"/>
                    <a:pt x="4534" y="5"/>
                  </a:cubicBezTo>
                  <a:cubicBezTo>
                    <a:pt x="4534" y="3"/>
                    <a:pt x="4536" y="0"/>
                    <a:pt x="4539" y="0"/>
                  </a:cubicBezTo>
                  <a:lnTo>
                    <a:pt x="4571" y="0"/>
                  </a:lnTo>
                  <a:cubicBezTo>
                    <a:pt x="4574" y="0"/>
                    <a:pt x="4577" y="3"/>
                    <a:pt x="4577" y="5"/>
                  </a:cubicBezTo>
                  <a:cubicBezTo>
                    <a:pt x="4577" y="8"/>
                    <a:pt x="4574" y="11"/>
                    <a:pt x="4571" y="11"/>
                  </a:cubicBezTo>
                  <a:close/>
                  <a:moveTo>
                    <a:pt x="4507" y="11"/>
                  </a:moveTo>
                  <a:lnTo>
                    <a:pt x="4475" y="11"/>
                  </a:lnTo>
                  <a:cubicBezTo>
                    <a:pt x="4472" y="11"/>
                    <a:pt x="4470" y="8"/>
                    <a:pt x="4470" y="5"/>
                  </a:cubicBezTo>
                  <a:cubicBezTo>
                    <a:pt x="4470" y="3"/>
                    <a:pt x="4472" y="0"/>
                    <a:pt x="4475" y="0"/>
                  </a:cubicBezTo>
                  <a:lnTo>
                    <a:pt x="4507" y="0"/>
                  </a:lnTo>
                  <a:cubicBezTo>
                    <a:pt x="4510" y="0"/>
                    <a:pt x="4513" y="3"/>
                    <a:pt x="4513" y="5"/>
                  </a:cubicBezTo>
                  <a:cubicBezTo>
                    <a:pt x="4513" y="8"/>
                    <a:pt x="4510" y="11"/>
                    <a:pt x="4507" y="11"/>
                  </a:cubicBezTo>
                  <a:close/>
                  <a:moveTo>
                    <a:pt x="4443" y="11"/>
                  </a:moveTo>
                  <a:lnTo>
                    <a:pt x="4411" y="11"/>
                  </a:lnTo>
                  <a:cubicBezTo>
                    <a:pt x="4408" y="11"/>
                    <a:pt x="4406" y="8"/>
                    <a:pt x="4406" y="5"/>
                  </a:cubicBezTo>
                  <a:cubicBezTo>
                    <a:pt x="4406" y="3"/>
                    <a:pt x="4408" y="0"/>
                    <a:pt x="4411" y="0"/>
                  </a:cubicBezTo>
                  <a:lnTo>
                    <a:pt x="4443" y="0"/>
                  </a:lnTo>
                  <a:cubicBezTo>
                    <a:pt x="4446" y="0"/>
                    <a:pt x="4449" y="3"/>
                    <a:pt x="4449" y="5"/>
                  </a:cubicBezTo>
                  <a:cubicBezTo>
                    <a:pt x="4449" y="8"/>
                    <a:pt x="4446" y="11"/>
                    <a:pt x="4443" y="11"/>
                  </a:cubicBezTo>
                  <a:close/>
                  <a:moveTo>
                    <a:pt x="4379" y="11"/>
                  </a:moveTo>
                  <a:lnTo>
                    <a:pt x="4347" y="11"/>
                  </a:lnTo>
                  <a:cubicBezTo>
                    <a:pt x="4344" y="11"/>
                    <a:pt x="4342" y="8"/>
                    <a:pt x="4342" y="5"/>
                  </a:cubicBezTo>
                  <a:cubicBezTo>
                    <a:pt x="4342" y="3"/>
                    <a:pt x="4344" y="0"/>
                    <a:pt x="4347" y="0"/>
                  </a:cubicBezTo>
                  <a:lnTo>
                    <a:pt x="4379" y="0"/>
                  </a:lnTo>
                  <a:cubicBezTo>
                    <a:pt x="4382" y="0"/>
                    <a:pt x="4385" y="3"/>
                    <a:pt x="4385" y="5"/>
                  </a:cubicBezTo>
                  <a:cubicBezTo>
                    <a:pt x="4385" y="8"/>
                    <a:pt x="4382" y="11"/>
                    <a:pt x="4379" y="11"/>
                  </a:cubicBezTo>
                  <a:close/>
                  <a:moveTo>
                    <a:pt x="4315" y="11"/>
                  </a:moveTo>
                  <a:lnTo>
                    <a:pt x="4283" y="11"/>
                  </a:lnTo>
                  <a:cubicBezTo>
                    <a:pt x="4280" y="11"/>
                    <a:pt x="4278" y="8"/>
                    <a:pt x="4278" y="5"/>
                  </a:cubicBezTo>
                  <a:cubicBezTo>
                    <a:pt x="4278" y="3"/>
                    <a:pt x="4280" y="0"/>
                    <a:pt x="4283" y="0"/>
                  </a:cubicBezTo>
                  <a:lnTo>
                    <a:pt x="4315" y="0"/>
                  </a:lnTo>
                  <a:cubicBezTo>
                    <a:pt x="4318" y="0"/>
                    <a:pt x="4321" y="3"/>
                    <a:pt x="4321" y="5"/>
                  </a:cubicBezTo>
                  <a:cubicBezTo>
                    <a:pt x="4321" y="8"/>
                    <a:pt x="4318" y="11"/>
                    <a:pt x="4315" y="11"/>
                  </a:cubicBezTo>
                  <a:close/>
                  <a:moveTo>
                    <a:pt x="4251" y="11"/>
                  </a:moveTo>
                  <a:lnTo>
                    <a:pt x="4219" y="11"/>
                  </a:lnTo>
                  <a:cubicBezTo>
                    <a:pt x="4216" y="11"/>
                    <a:pt x="4214" y="8"/>
                    <a:pt x="4214" y="5"/>
                  </a:cubicBezTo>
                  <a:cubicBezTo>
                    <a:pt x="4214" y="3"/>
                    <a:pt x="4216" y="0"/>
                    <a:pt x="4219" y="0"/>
                  </a:cubicBezTo>
                  <a:lnTo>
                    <a:pt x="4251" y="0"/>
                  </a:lnTo>
                  <a:cubicBezTo>
                    <a:pt x="4254" y="0"/>
                    <a:pt x="4257" y="3"/>
                    <a:pt x="4257" y="5"/>
                  </a:cubicBezTo>
                  <a:cubicBezTo>
                    <a:pt x="4257" y="8"/>
                    <a:pt x="4254" y="11"/>
                    <a:pt x="4251" y="11"/>
                  </a:cubicBezTo>
                  <a:close/>
                  <a:moveTo>
                    <a:pt x="4187" y="11"/>
                  </a:moveTo>
                  <a:lnTo>
                    <a:pt x="4155" y="11"/>
                  </a:lnTo>
                  <a:cubicBezTo>
                    <a:pt x="4152" y="11"/>
                    <a:pt x="4150" y="8"/>
                    <a:pt x="4150" y="5"/>
                  </a:cubicBezTo>
                  <a:cubicBezTo>
                    <a:pt x="4150" y="3"/>
                    <a:pt x="4152" y="0"/>
                    <a:pt x="4155" y="0"/>
                  </a:cubicBezTo>
                  <a:lnTo>
                    <a:pt x="4187" y="0"/>
                  </a:lnTo>
                  <a:cubicBezTo>
                    <a:pt x="4190" y="0"/>
                    <a:pt x="4193" y="3"/>
                    <a:pt x="4193" y="5"/>
                  </a:cubicBezTo>
                  <a:cubicBezTo>
                    <a:pt x="4193" y="8"/>
                    <a:pt x="4190" y="11"/>
                    <a:pt x="4187" y="11"/>
                  </a:cubicBezTo>
                  <a:close/>
                  <a:moveTo>
                    <a:pt x="4123" y="11"/>
                  </a:moveTo>
                  <a:lnTo>
                    <a:pt x="4091" y="11"/>
                  </a:lnTo>
                  <a:cubicBezTo>
                    <a:pt x="4088" y="11"/>
                    <a:pt x="4086" y="8"/>
                    <a:pt x="4086" y="5"/>
                  </a:cubicBezTo>
                  <a:cubicBezTo>
                    <a:pt x="4086" y="3"/>
                    <a:pt x="4088" y="0"/>
                    <a:pt x="4091" y="0"/>
                  </a:cubicBezTo>
                  <a:lnTo>
                    <a:pt x="4123" y="0"/>
                  </a:lnTo>
                  <a:cubicBezTo>
                    <a:pt x="4126" y="0"/>
                    <a:pt x="4129" y="3"/>
                    <a:pt x="4129" y="5"/>
                  </a:cubicBezTo>
                  <a:cubicBezTo>
                    <a:pt x="4129" y="8"/>
                    <a:pt x="4126" y="11"/>
                    <a:pt x="4123" y="11"/>
                  </a:cubicBezTo>
                  <a:close/>
                  <a:moveTo>
                    <a:pt x="4059" y="11"/>
                  </a:moveTo>
                  <a:lnTo>
                    <a:pt x="4027" y="11"/>
                  </a:lnTo>
                  <a:cubicBezTo>
                    <a:pt x="4024" y="11"/>
                    <a:pt x="4022" y="8"/>
                    <a:pt x="4022" y="5"/>
                  </a:cubicBezTo>
                  <a:cubicBezTo>
                    <a:pt x="4022" y="3"/>
                    <a:pt x="4024" y="0"/>
                    <a:pt x="4027" y="0"/>
                  </a:cubicBezTo>
                  <a:lnTo>
                    <a:pt x="4059" y="0"/>
                  </a:lnTo>
                  <a:cubicBezTo>
                    <a:pt x="4062" y="0"/>
                    <a:pt x="4065" y="3"/>
                    <a:pt x="4065" y="5"/>
                  </a:cubicBezTo>
                  <a:cubicBezTo>
                    <a:pt x="4065" y="8"/>
                    <a:pt x="4062" y="11"/>
                    <a:pt x="4059" y="11"/>
                  </a:cubicBezTo>
                  <a:close/>
                  <a:moveTo>
                    <a:pt x="3995" y="11"/>
                  </a:moveTo>
                  <a:lnTo>
                    <a:pt x="3963" y="11"/>
                  </a:lnTo>
                  <a:cubicBezTo>
                    <a:pt x="3960" y="11"/>
                    <a:pt x="3958" y="8"/>
                    <a:pt x="3958" y="5"/>
                  </a:cubicBezTo>
                  <a:cubicBezTo>
                    <a:pt x="3958" y="3"/>
                    <a:pt x="3960" y="0"/>
                    <a:pt x="3963" y="0"/>
                  </a:cubicBezTo>
                  <a:lnTo>
                    <a:pt x="3995" y="0"/>
                  </a:lnTo>
                  <a:cubicBezTo>
                    <a:pt x="3998" y="0"/>
                    <a:pt x="4001" y="3"/>
                    <a:pt x="4001" y="5"/>
                  </a:cubicBezTo>
                  <a:cubicBezTo>
                    <a:pt x="4001" y="8"/>
                    <a:pt x="3998" y="11"/>
                    <a:pt x="3995" y="11"/>
                  </a:cubicBezTo>
                  <a:close/>
                  <a:moveTo>
                    <a:pt x="3931" y="11"/>
                  </a:moveTo>
                  <a:lnTo>
                    <a:pt x="3899" y="11"/>
                  </a:lnTo>
                  <a:cubicBezTo>
                    <a:pt x="3896" y="11"/>
                    <a:pt x="3894" y="8"/>
                    <a:pt x="3894" y="5"/>
                  </a:cubicBezTo>
                  <a:cubicBezTo>
                    <a:pt x="3894" y="3"/>
                    <a:pt x="3896" y="0"/>
                    <a:pt x="3899" y="0"/>
                  </a:cubicBezTo>
                  <a:lnTo>
                    <a:pt x="3931" y="0"/>
                  </a:lnTo>
                  <a:cubicBezTo>
                    <a:pt x="3934" y="0"/>
                    <a:pt x="3937" y="3"/>
                    <a:pt x="3937" y="5"/>
                  </a:cubicBezTo>
                  <a:cubicBezTo>
                    <a:pt x="3937" y="8"/>
                    <a:pt x="3934" y="11"/>
                    <a:pt x="3931" y="11"/>
                  </a:cubicBezTo>
                  <a:close/>
                  <a:moveTo>
                    <a:pt x="3867" y="11"/>
                  </a:moveTo>
                  <a:lnTo>
                    <a:pt x="3835" y="11"/>
                  </a:lnTo>
                  <a:cubicBezTo>
                    <a:pt x="3832" y="11"/>
                    <a:pt x="3830" y="8"/>
                    <a:pt x="3830" y="5"/>
                  </a:cubicBezTo>
                  <a:cubicBezTo>
                    <a:pt x="3830" y="3"/>
                    <a:pt x="3832" y="0"/>
                    <a:pt x="3835" y="0"/>
                  </a:cubicBezTo>
                  <a:lnTo>
                    <a:pt x="3867" y="0"/>
                  </a:lnTo>
                  <a:cubicBezTo>
                    <a:pt x="3870" y="0"/>
                    <a:pt x="3873" y="3"/>
                    <a:pt x="3873" y="5"/>
                  </a:cubicBezTo>
                  <a:cubicBezTo>
                    <a:pt x="3873" y="8"/>
                    <a:pt x="3870" y="11"/>
                    <a:pt x="3867" y="11"/>
                  </a:cubicBezTo>
                  <a:close/>
                  <a:moveTo>
                    <a:pt x="3803" y="11"/>
                  </a:moveTo>
                  <a:lnTo>
                    <a:pt x="3771" y="11"/>
                  </a:lnTo>
                  <a:cubicBezTo>
                    <a:pt x="3768" y="11"/>
                    <a:pt x="3766" y="8"/>
                    <a:pt x="3766" y="5"/>
                  </a:cubicBezTo>
                  <a:cubicBezTo>
                    <a:pt x="3766" y="3"/>
                    <a:pt x="3768" y="0"/>
                    <a:pt x="3771" y="0"/>
                  </a:cubicBezTo>
                  <a:lnTo>
                    <a:pt x="3803" y="0"/>
                  </a:lnTo>
                  <a:cubicBezTo>
                    <a:pt x="3806" y="0"/>
                    <a:pt x="3809" y="3"/>
                    <a:pt x="3809" y="5"/>
                  </a:cubicBezTo>
                  <a:cubicBezTo>
                    <a:pt x="3809" y="8"/>
                    <a:pt x="3806" y="11"/>
                    <a:pt x="3803" y="11"/>
                  </a:cubicBezTo>
                  <a:close/>
                  <a:moveTo>
                    <a:pt x="3739" y="11"/>
                  </a:moveTo>
                  <a:lnTo>
                    <a:pt x="3707" y="11"/>
                  </a:lnTo>
                  <a:cubicBezTo>
                    <a:pt x="3704" y="11"/>
                    <a:pt x="3702" y="8"/>
                    <a:pt x="3702" y="5"/>
                  </a:cubicBezTo>
                  <a:cubicBezTo>
                    <a:pt x="3702" y="3"/>
                    <a:pt x="3704" y="0"/>
                    <a:pt x="3707" y="0"/>
                  </a:cubicBezTo>
                  <a:lnTo>
                    <a:pt x="3739" y="0"/>
                  </a:lnTo>
                  <a:cubicBezTo>
                    <a:pt x="3742" y="0"/>
                    <a:pt x="3745" y="3"/>
                    <a:pt x="3745" y="5"/>
                  </a:cubicBezTo>
                  <a:cubicBezTo>
                    <a:pt x="3745" y="8"/>
                    <a:pt x="3742" y="11"/>
                    <a:pt x="3739" y="11"/>
                  </a:cubicBezTo>
                  <a:close/>
                  <a:moveTo>
                    <a:pt x="3675" y="11"/>
                  </a:moveTo>
                  <a:lnTo>
                    <a:pt x="3643" y="11"/>
                  </a:lnTo>
                  <a:cubicBezTo>
                    <a:pt x="3640" y="11"/>
                    <a:pt x="3638" y="8"/>
                    <a:pt x="3638" y="5"/>
                  </a:cubicBezTo>
                  <a:cubicBezTo>
                    <a:pt x="3638" y="3"/>
                    <a:pt x="3640" y="0"/>
                    <a:pt x="3643" y="0"/>
                  </a:cubicBezTo>
                  <a:lnTo>
                    <a:pt x="3675" y="0"/>
                  </a:lnTo>
                  <a:cubicBezTo>
                    <a:pt x="3678" y="0"/>
                    <a:pt x="3681" y="3"/>
                    <a:pt x="3681" y="5"/>
                  </a:cubicBezTo>
                  <a:cubicBezTo>
                    <a:pt x="3681" y="8"/>
                    <a:pt x="3678" y="11"/>
                    <a:pt x="3675" y="11"/>
                  </a:cubicBezTo>
                  <a:close/>
                  <a:moveTo>
                    <a:pt x="3611" y="11"/>
                  </a:moveTo>
                  <a:lnTo>
                    <a:pt x="3579" y="11"/>
                  </a:lnTo>
                  <a:cubicBezTo>
                    <a:pt x="3576" y="11"/>
                    <a:pt x="3574" y="8"/>
                    <a:pt x="3574" y="5"/>
                  </a:cubicBezTo>
                  <a:cubicBezTo>
                    <a:pt x="3574" y="3"/>
                    <a:pt x="3576" y="0"/>
                    <a:pt x="3579" y="0"/>
                  </a:cubicBezTo>
                  <a:lnTo>
                    <a:pt x="3611" y="0"/>
                  </a:lnTo>
                  <a:cubicBezTo>
                    <a:pt x="3614" y="0"/>
                    <a:pt x="3617" y="3"/>
                    <a:pt x="3617" y="5"/>
                  </a:cubicBezTo>
                  <a:cubicBezTo>
                    <a:pt x="3617" y="8"/>
                    <a:pt x="3614" y="11"/>
                    <a:pt x="3611" y="11"/>
                  </a:cubicBezTo>
                  <a:close/>
                  <a:moveTo>
                    <a:pt x="3547" y="11"/>
                  </a:moveTo>
                  <a:lnTo>
                    <a:pt x="3515" y="11"/>
                  </a:lnTo>
                  <a:cubicBezTo>
                    <a:pt x="3512" y="11"/>
                    <a:pt x="3510" y="8"/>
                    <a:pt x="3510" y="5"/>
                  </a:cubicBezTo>
                  <a:cubicBezTo>
                    <a:pt x="3510" y="3"/>
                    <a:pt x="3512" y="0"/>
                    <a:pt x="3515" y="0"/>
                  </a:cubicBezTo>
                  <a:lnTo>
                    <a:pt x="3547" y="0"/>
                  </a:lnTo>
                  <a:cubicBezTo>
                    <a:pt x="3550" y="0"/>
                    <a:pt x="3553" y="3"/>
                    <a:pt x="3553" y="5"/>
                  </a:cubicBezTo>
                  <a:cubicBezTo>
                    <a:pt x="3553" y="8"/>
                    <a:pt x="3550" y="11"/>
                    <a:pt x="3547" y="11"/>
                  </a:cubicBezTo>
                  <a:close/>
                  <a:moveTo>
                    <a:pt x="3483" y="11"/>
                  </a:moveTo>
                  <a:lnTo>
                    <a:pt x="3451" y="11"/>
                  </a:lnTo>
                  <a:cubicBezTo>
                    <a:pt x="3448" y="11"/>
                    <a:pt x="3446" y="8"/>
                    <a:pt x="3446" y="5"/>
                  </a:cubicBezTo>
                  <a:cubicBezTo>
                    <a:pt x="3446" y="3"/>
                    <a:pt x="3448" y="0"/>
                    <a:pt x="3451" y="0"/>
                  </a:cubicBezTo>
                  <a:lnTo>
                    <a:pt x="3483" y="0"/>
                  </a:lnTo>
                  <a:cubicBezTo>
                    <a:pt x="3486" y="0"/>
                    <a:pt x="3489" y="3"/>
                    <a:pt x="3489" y="5"/>
                  </a:cubicBezTo>
                  <a:cubicBezTo>
                    <a:pt x="3489" y="8"/>
                    <a:pt x="3486" y="11"/>
                    <a:pt x="3483" y="11"/>
                  </a:cubicBezTo>
                  <a:close/>
                  <a:moveTo>
                    <a:pt x="3419" y="11"/>
                  </a:moveTo>
                  <a:lnTo>
                    <a:pt x="3387" y="11"/>
                  </a:lnTo>
                  <a:cubicBezTo>
                    <a:pt x="3384" y="11"/>
                    <a:pt x="3382" y="8"/>
                    <a:pt x="3382" y="5"/>
                  </a:cubicBezTo>
                  <a:cubicBezTo>
                    <a:pt x="3382" y="3"/>
                    <a:pt x="3384" y="0"/>
                    <a:pt x="3387" y="0"/>
                  </a:cubicBezTo>
                  <a:lnTo>
                    <a:pt x="3419" y="0"/>
                  </a:lnTo>
                  <a:cubicBezTo>
                    <a:pt x="3422" y="0"/>
                    <a:pt x="3425" y="3"/>
                    <a:pt x="3425" y="5"/>
                  </a:cubicBezTo>
                  <a:cubicBezTo>
                    <a:pt x="3425" y="8"/>
                    <a:pt x="3422" y="11"/>
                    <a:pt x="3419" y="11"/>
                  </a:cubicBezTo>
                  <a:close/>
                  <a:moveTo>
                    <a:pt x="3355" y="11"/>
                  </a:moveTo>
                  <a:lnTo>
                    <a:pt x="3323" y="11"/>
                  </a:lnTo>
                  <a:cubicBezTo>
                    <a:pt x="3320" y="11"/>
                    <a:pt x="3318" y="8"/>
                    <a:pt x="3318" y="5"/>
                  </a:cubicBezTo>
                  <a:cubicBezTo>
                    <a:pt x="3318" y="3"/>
                    <a:pt x="3320" y="0"/>
                    <a:pt x="3323" y="0"/>
                  </a:cubicBezTo>
                  <a:lnTo>
                    <a:pt x="3355" y="0"/>
                  </a:lnTo>
                  <a:cubicBezTo>
                    <a:pt x="3358" y="0"/>
                    <a:pt x="3361" y="3"/>
                    <a:pt x="3361" y="5"/>
                  </a:cubicBezTo>
                  <a:cubicBezTo>
                    <a:pt x="3361" y="8"/>
                    <a:pt x="3358" y="11"/>
                    <a:pt x="3355" y="11"/>
                  </a:cubicBezTo>
                  <a:close/>
                  <a:moveTo>
                    <a:pt x="3291" y="11"/>
                  </a:moveTo>
                  <a:lnTo>
                    <a:pt x="3259" y="11"/>
                  </a:lnTo>
                  <a:cubicBezTo>
                    <a:pt x="3256" y="11"/>
                    <a:pt x="3254" y="8"/>
                    <a:pt x="3254" y="5"/>
                  </a:cubicBezTo>
                  <a:cubicBezTo>
                    <a:pt x="3254" y="3"/>
                    <a:pt x="3256" y="0"/>
                    <a:pt x="3259" y="0"/>
                  </a:cubicBezTo>
                  <a:lnTo>
                    <a:pt x="3291" y="0"/>
                  </a:lnTo>
                  <a:cubicBezTo>
                    <a:pt x="3294" y="0"/>
                    <a:pt x="3297" y="3"/>
                    <a:pt x="3297" y="5"/>
                  </a:cubicBezTo>
                  <a:cubicBezTo>
                    <a:pt x="3297" y="8"/>
                    <a:pt x="3294" y="11"/>
                    <a:pt x="3291" y="11"/>
                  </a:cubicBezTo>
                  <a:close/>
                  <a:moveTo>
                    <a:pt x="3227" y="11"/>
                  </a:moveTo>
                  <a:lnTo>
                    <a:pt x="3195" y="11"/>
                  </a:lnTo>
                  <a:cubicBezTo>
                    <a:pt x="3192" y="11"/>
                    <a:pt x="3190" y="8"/>
                    <a:pt x="3190" y="5"/>
                  </a:cubicBezTo>
                  <a:cubicBezTo>
                    <a:pt x="3190" y="3"/>
                    <a:pt x="3192" y="0"/>
                    <a:pt x="3195" y="0"/>
                  </a:cubicBezTo>
                  <a:lnTo>
                    <a:pt x="3227" y="0"/>
                  </a:lnTo>
                  <a:cubicBezTo>
                    <a:pt x="3230" y="0"/>
                    <a:pt x="3233" y="3"/>
                    <a:pt x="3233" y="5"/>
                  </a:cubicBezTo>
                  <a:cubicBezTo>
                    <a:pt x="3233" y="8"/>
                    <a:pt x="3230" y="11"/>
                    <a:pt x="3227" y="11"/>
                  </a:cubicBezTo>
                  <a:close/>
                  <a:moveTo>
                    <a:pt x="3163" y="11"/>
                  </a:moveTo>
                  <a:lnTo>
                    <a:pt x="3131" y="11"/>
                  </a:lnTo>
                  <a:cubicBezTo>
                    <a:pt x="3128" y="11"/>
                    <a:pt x="3126" y="8"/>
                    <a:pt x="3126" y="5"/>
                  </a:cubicBezTo>
                  <a:cubicBezTo>
                    <a:pt x="3126" y="3"/>
                    <a:pt x="3128" y="0"/>
                    <a:pt x="3131" y="0"/>
                  </a:cubicBezTo>
                  <a:lnTo>
                    <a:pt x="3163" y="0"/>
                  </a:lnTo>
                  <a:cubicBezTo>
                    <a:pt x="3166" y="0"/>
                    <a:pt x="3169" y="3"/>
                    <a:pt x="3169" y="5"/>
                  </a:cubicBezTo>
                  <a:cubicBezTo>
                    <a:pt x="3169" y="8"/>
                    <a:pt x="3166" y="11"/>
                    <a:pt x="3163" y="11"/>
                  </a:cubicBezTo>
                  <a:close/>
                  <a:moveTo>
                    <a:pt x="3099" y="11"/>
                  </a:moveTo>
                  <a:lnTo>
                    <a:pt x="3067" y="11"/>
                  </a:lnTo>
                  <a:cubicBezTo>
                    <a:pt x="3064" y="11"/>
                    <a:pt x="3062" y="8"/>
                    <a:pt x="3062" y="5"/>
                  </a:cubicBezTo>
                  <a:cubicBezTo>
                    <a:pt x="3062" y="3"/>
                    <a:pt x="3064" y="0"/>
                    <a:pt x="3067" y="0"/>
                  </a:cubicBezTo>
                  <a:lnTo>
                    <a:pt x="3099" y="0"/>
                  </a:lnTo>
                  <a:cubicBezTo>
                    <a:pt x="3102" y="0"/>
                    <a:pt x="3105" y="3"/>
                    <a:pt x="3105" y="5"/>
                  </a:cubicBezTo>
                  <a:cubicBezTo>
                    <a:pt x="3105" y="8"/>
                    <a:pt x="3102" y="11"/>
                    <a:pt x="3099" y="11"/>
                  </a:cubicBezTo>
                  <a:close/>
                  <a:moveTo>
                    <a:pt x="3035" y="11"/>
                  </a:moveTo>
                  <a:lnTo>
                    <a:pt x="3003" y="11"/>
                  </a:lnTo>
                  <a:cubicBezTo>
                    <a:pt x="3000" y="11"/>
                    <a:pt x="2998" y="8"/>
                    <a:pt x="2998" y="5"/>
                  </a:cubicBezTo>
                  <a:cubicBezTo>
                    <a:pt x="2998" y="3"/>
                    <a:pt x="3000" y="0"/>
                    <a:pt x="3003" y="0"/>
                  </a:cubicBezTo>
                  <a:lnTo>
                    <a:pt x="3035" y="0"/>
                  </a:lnTo>
                  <a:cubicBezTo>
                    <a:pt x="3038" y="0"/>
                    <a:pt x="3041" y="3"/>
                    <a:pt x="3041" y="5"/>
                  </a:cubicBezTo>
                  <a:cubicBezTo>
                    <a:pt x="3041" y="8"/>
                    <a:pt x="3038" y="11"/>
                    <a:pt x="3035" y="11"/>
                  </a:cubicBezTo>
                  <a:close/>
                  <a:moveTo>
                    <a:pt x="2971" y="11"/>
                  </a:moveTo>
                  <a:lnTo>
                    <a:pt x="2939" y="11"/>
                  </a:lnTo>
                  <a:cubicBezTo>
                    <a:pt x="2936" y="11"/>
                    <a:pt x="2934" y="8"/>
                    <a:pt x="2934" y="5"/>
                  </a:cubicBezTo>
                  <a:cubicBezTo>
                    <a:pt x="2934" y="3"/>
                    <a:pt x="2936" y="0"/>
                    <a:pt x="2939" y="0"/>
                  </a:cubicBezTo>
                  <a:lnTo>
                    <a:pt x="2971" y="0"/>
                  </a:lnTo>
                  <a:cubicBezTo>
                    <a:pt x="2974" y="0"/>
                    <a:pt x="2977" y="3"/>
                    <a:pt x="2977" y="5"/>
                  </a:cubicBezTo>
                  <a:cubicBezTo>
                    <a:pt x="2977" y="8"/>
                    <a:pt x="2974" y="11"/>
                    <a:pt x="2971" y="11"/>
                  </a:cubicBezTo>
                  <a:close/>
                  <a:moveTo>
                    <a:pt x="2907" y="11"/>
                  </a:moveTo>
                  <a:lnTo>
                    <a:pt x="2875" y="11"/>
                  </a:lnTo>
                  <a:cubicBezTo>
                    <a:pt x="2872" y="11"/>
                    <a:pt x="2870" y="8"/>
                    <a:pt x="2870" y="5"/>
                  </a:cubicBezTo>
                  <a:cubicBezTo>
                    <a:pt x="2870" y="3"/>
                    <a:pt x="2872" y="0"/>
                    <a:pt x="2875" y="0"/>
                  </a:cubicBezTo>
                  <a:lnTo>
                    <a:pt x="2907" y="0"/>
                  </a:lnTo>
                  <a:cubicBezTo>
                    <a:pt x="2910" y="0"/>
                    <a:pt x="2913" y="3"/>
                    <a:pt x="2913" y="5"/>
                  </a:cubicBezTo>
                  <a:cubicBezTo>
                    <a:pt x="2913" y="8"/>
                    <a:pt x="2910" y="11"/>
                    <a:pt x="2907" y="11"/>
                  </a:cubicBezTo>
                  <a:close/>
                  <a:moveTo>
                    <a:pt x="2843" y="11"/>
                  </a:moveTo>
                  <a:lnTo>
                    <a:pt x="2811" y="11"/>
                  </a:lnTo>
                  <a:cubicBezTo>
                    <a:pt x="2808" y="11"/>
                    <a:pt x="2806" y="8"/>
                    <a:pt x="2806" y="5"/>
                  </a:cubicBezTo>
                  <a:cubicBezTo>
                    <a:pt x="2806" y="3"/>
                    <a:pt x="2808" y="0"/>
                    <a:pt x="2811" y="0"/>
                  </a:cubicBezTo>
                  <a:lnTo>
                    <a:pt x="2843" y="0"/>
                  </a:lnTo>
                  <a:cubicBezTo>
                    <a:pt x="2846" y="0"/>
                    <a:pt x="2849" y="3"/>
                    <a:pt x="2849" y="5"/>
                  </a:cubicBezTo>
                  <a:cubicBezTo>
                    <a:pt x="2849" y="8"/>
                    <a:pt x="2846" y="11"/>
                    <a:pt x="2843" y="11"/>
                  </a:cubicBezTo>
                  <a:close/>
                  <a:moveTo>
                    <a:pt x="2779" y="11"/>
                  </a:moveTo>
                  <a:lnTo>
                    <a:pt x="2747" y="11"/>
                  </a:lnTo>
                  <a:cubicBezTo>
                    <a:pt x="2744" y="11"/>
                    <a:pt x="2742" y="8"/>
                    <a:pt x="2742" y="5"/>
                  </a:cubicBezTo>
                  <a:cubicBezTo>
                    <a:pt x="2742" y="3"/>
                    <a:pt x="2744" y="0"/>
                    <a:pt x="2747" y="0"/>
                  </a:cubicBezTo>
                  <a:lnTo>
                    <a:pt x="2779" y="0"/>
                  </a:lnTo>
                  <a:cubicBezTo>
                    <a:pt x="2782" y="0"/>
                    <a:pt x="2785" y="3"/>
                    <a:pt x="2785" y="5"/>
                  </a:cubicBezTo>
                  <a:cubicBezTo>
                    <a:pt x="2785" y="8"/>
                    <a:pt x="2782" y="11"/>
                    <a:pt x="2779" y="11"/>
                  </a:cubicBezTo>
                  <a:close/>
                  <a:moveTo>
                    <a:pt x="2715" y="11"/>
                  </a:moveTo>
                  <a:lnTo>
                    <a:pt x="2683" y="11"/>
                  </a:lnTo>
                  <a:cubicBezTo>
                    <a:pt x="2680" y="11"/>
                    <a:pt x="2678" y="8"/>
                    <a:pt x="2678" y="5"/>
                  </a:cubicBezTo>
                  <a:cubicBezTo>
                    <a:pt x="2678" y="3"/>
                    <a:pt x="2680" y="0"/>
                    <a:pt x="2683" y="0"/>
                  </a:cubicBezTo>
                  <a:lnTo>
                    <a:pt x="2715" y="0"/>
                  </a:lnTo>
                  <a:cubicBezTo>
                    <a:pt x="2718" y="0"/>
                    <a:pt x="2721" y="3"/>
                    <a:pt x="2721" y="5"/>
                  </a:cubicBezTo>
                  <a:cubicBezTo>
                    <a:pt x="2721" y="8"/>
                    <a:pt x="2718" y="11"/>
                    <a:pt x="2715" y="11"/>
                  </a:cubicBezTo>
                  <a:close/>
                  <a:moveTo>
                    <a:pt x="2651" y="11"/>
                  </a:moveTo>
                  <a:lnTo>
                    <a:pt x="2619" y="11"/>
                  </a:lnTo>
                  <a:cubicBezTo>
                    <a:pt x="2616" y="11"/>
                    <a:pt x="2614" y="8"/>
                    <a:pt x="2614" y="5"/>
                  </a:cubicBezTo>
                  <a:cubicBezTo>
                    <a:pt x="2614" y="3"/>
                    <a:pt x="2616" y="0"/>
                    <a:pt x="2619" y="0"/>
                  </a:cubicBezTo>
                  <a:lnTo>
                    <a:pt x="2651" y="0"/>
                  </a:lnTo>
                  <a:cubicBezTo>
                    <a:pt x="2654" y="0"/>
                    <a:pt x="2657" y="3"/>
                    <a:pt x="2657" y="5"/>
                  </a:cubicBezTo>
                  <a:cubicBezTo>
                    <a:pt x="2657" y="8"/>
                    <a:pt x="2654" y="11"/>
                    <a:pt x="2651" y="11"/>
                  </a:cubicBezTo>
                  <a:close/>
                  <a:moveTo>
                    <a:pt x="2587" y="11"/>
                  </a:moveTo>
                  <a:lnTo>
                    <a:pt x="2555" y="11"/>
                  </a:lnTo>
                  <a:cubicBezTo>
                    <a:pt x="2552" y="11"/>
                    <a:pt x="2550" y="8"/>
                    <a:pt x="2550" y="5"/>
                  </a:cubicBezTo>
                  <a:cubicBezTo>
                    <a:pt x="2550" y="3"/>
                    <a:pt x="2552" y="0"/>
                    <a:pt x="2555" y="0"/>
                  </a:cubicBezTo>
                  <a:lnTo>
                    <a:pt x="2587" y="0"/>
                  </a:lnTo>
                  <a:cubicBezTo>
                    <a:pt x="2590" y="0"/>
                    <a:pt x="2593" y="3"/>
                    <a:pt x="2593" y="5"/>
                  </a:cubicBezTo>
                  <a:cubicBezTo>
                    <a:pt x="2593" y="8"/>
                    <a:pt x="2590" y="11"/>
                    <a:pt x="2587" y="11"/>
                  </a:cubicBezTo>
                  <a:close/>
                  <a:moveTo>
                    <a:pt x="2523" y="11"/>
                  </a:moveTo>
                  <a:lnTo>
                    <a:pt x="2491" y="11"/>
                  </a:lnTo>
                  <a:cubicBezTo>
                    <a:pt x="2488" y="11"/>
                    <a:pt x="2486" y="8"/>
                    <a:pt x="2486" y="5"/>
                  </a:cubicBezTo>
                  <a:cubicBezTo>
                    <a:pt x="2486" y="3"/>
                    <a:pt x="2488" y="0"/>
                    <a:pt x="2491" y="0"/>
                  </a:cubicBezTo>
                  <a:lnTo>
                    <a:pt x="2523" y="0"/>
                  </a:lnTo>
                  <a:cubicBezTo>
                    <a:pt x="2526" y="0"/>
                    <a:pt x="2529" y="3"/>
                    <a:pt x="2529" y="5"/>
                  </a:cubicBezTo>
                  <a:cubicBezTo>
                    <a:pt x="2529" y="8"/>
                    <a:pt x="2526" y="11"/>
                    <a:pt x="2523" y="11"/>
                  </a:cubicBezTo>
                  <a:close/>
                  <a:moveTo>
                    <a:pt x="2459" y="11"/>
                  </a:moveTo>
                  <a:lnTo>
                    <a:pt x="2427" y="11"/>
                  </a:lnTo>
                  <a:cubicBezTo>
                    <a:pt x="2424" y="11"/>
                    <a:pt x="2422" y="8"/>
                    <a:pt x="2422" y="5"/>
                  </a:cubicBezTo>
                  <a:cubicBezTo>
                    <a:pt x="2422" y="3"/>
                    <a:pt x="2424" y="0"/>
                    <a:pt x="2427" y="0"/>
                  </a:cubicBezTo>
                  <a:lnTo>
                    <a:pt x="2459" y="0"/>
                  </a:lnTo>
                  <a:cubicBezTo>
                    <a:pt x="2462" y="0"/>
                    <a:pt x="2465" y="3"/>
                    <a:pt x="2465" y="5"/>
                  </a:cubicBezTo>
                  <a:cubicBezTo>
                    <a:pt x="2465" y="8"/>
                    <a:pt x="2462" y="11"/>
                    <a:pt x="2459" y="11"/>
                  </a:cubicBezTo>
                  <a:close/>
                  <a:moveTo>
                    <a:pt x="2395" y="11"/>
                  </a:moveTo>
                  <a:lnTo>
                    <a:pt x="2363" y="11"/>
                  </a:lnTo>
                  <a:cubicBezTo>
                    <a:pt x="2360" y="11"/>
                    <a:pt x="2358" y="8"/>
                    <a:pt x="2358" y="5"/>
                  </a:cubicBezTo>
                  <a:cubicBezTo>
                    <a:pt x="2358" y="3"/>
                    <a:pt x="2360" y="0"/>
                    <a:pt x="2363" y="0"/>
                  </a:cubicBezTo>
                  <a:lnTo>
                    <a:pt x="2395" y="0"/>
                  </a:lnTo>
                  <a:cubicBezTo>
                    <a:pt x="2398" y="0"/>
                    <a:pt x="2401" y="3"/>
                    <a:pt x="2401" y="5"/>
                  </a:cubicBezTo>
                  <a:cubicBezTo>
                    <a:pt x="2401" y="8"/>
                    <a:pt x="2398" y="11"/>
                    <a:pt x="2395" y="11"/>
                  </a:cubicBezTo>
                  <a:close/>
                  <a:moveTo>
                    <a:pt x="2331" y="11"/>
                  </a:moveTo>
                  <a:lnTo>
                    <a:pt x="2299" y="11"/>
                  </a:lnTo>
                  <a:cubicBezTo>
                    <a:pt x="2296" y="11"/>
                    <a:pt x="2294" y="8"/>
                    <a:pt x="2294" y="5"/>
                  </a:cubicBezTo>
                  <a:cubicBezTo>
                    <a:pt x="2294" y="3"/>
                    <a:pt x="2296" y="0"/>
                    <a:pt x="2299" y="0"/>
                  </a:cubicBezTo>
                  <a:lnTo>
                    <a:pt x="2331" y="0"/>
                  </a:lnTo>
                  <a:cubicBezTo>
                    <a:pt x="2334" y="0"/>
                    <a:pt x="2337" y="3"/>
                    <a:pt x="2337" y="5"/>
                  </a:cubicBezTo>
                  <a:cubicBezTo>
                    <a:pt x="2337" y="8"/>
                    <a:pt x="2334" y="11"/>
                    <a:pt x="2331" y="11"/>
                  </a:cubicBezTo>
                  <a:close/>
                  <a:moveTo>
                    <a:pt x="2267" y="11"/>
                  </a:moveTo>
                  <a:lnTo>
                    <a:pt x="2235" y="11"/>
                  </a:lnTo>
                  <a:cubicBezTo>
                    <a:pt x="2232" y="11"/>
                    <a:pt x="2230" y="8"/>
                    <a:pt x="2230" y="5"/>
                  </a:cubicBezTo>
                  <a:cubicBezTo>
                    <a:pt x="2230" y="3"/>
                    <a:pt x="2232" y="0"/>
                    <a:pt x="2235" y="0"/>
                  </a:cubicBezTo>
                  <a:lnTo>
                    <a:pt x="2267" y="0"/>
                  </a:lnTo>
                  <a:cubicBezTo>
                    <a:pt x="2270" y="0"/>
                    <a:pt x="2273" y="3"/>
                    <a:pt x="2273" y="5"/>
                  </a:cubicBezTo>
                  <a:cubicBezTo>
                    <a:pt x="2273" y="8"/>
                    <a:pt x="2270" y="11"/>
                    <a:pt x="2267" y="11"/>
                  </a:cubicBezTo>
                  <a:close/>
                  <a:moveTo>
                    <a:pt x="2203" y="11"/>
                  </a:moveTo>
                  <a:lnTo>
                    <a:pt x="2171" y="11"/>
                  </a:lnTo>
                  <a:cubicBezTo>
                    <a:pt x="2168" y="11"/>
                    <a:pt x="2166" y="8"/>
                    <a:pt x="2166" y="5"/>
                  </a:cubicBezTo>
                  <a:cubicBezTo>
                    <a:pt x="2166" y="3"/>
                    <a:pt x="2168" y="0"/>
                    <a:pt x="2171" y="0"/>
                  </a:cubicBezTo>
                  <a:lnTo>
                    <a:pt x="2203" y="0"/>
                  </a:lnTo>
                  <a:cubicBezTo>
                    <a:pt x="2206" y="0"/>
                    <a:pt x="2209" y="3"/>
                    <a:pt x="2209" y="5"/>
                  </a:cubicBezTo>
                  <a:cubicBezTo>
                    <a:pt x="2209" y="8"/>
                    <a:pt x="2206" y="11"/>
                    <a:pt x="2203" y="11"/>
                  </a:cubicBezTo>
                  <a:close/>
                  <a:moveTo>
                    <a:pt x="2139" y="11"/>
                  </a:moveTo>
                  <a:lnTo>
                    <a:pt x="2107" y="11"/>
                  </a:lnTo>
                  <a:cubicBezTo>
                    <a:pt x="2104" y="11"/>
                    <a:pt x="2102" y="8"/>
                    <a:pt x="2102" y="5"/>
                  </a:cubicBezTo>
                  <a:cubicBezTo>
                    <a:pt x="2102" y="3"/>
                    <a:pt x="2104" y="0"/>
                    <a:pt x="2107" y="0"/>
                  </a:cubicBezTo>
                  <a:lnTo>
                    <a:pt x="2139" y="0"/>
                  </a:lnTo>
                  <a:cubicBezTo>
                    <a:pt x="2142" y="0"/>
                    <a:pt x="2145" y="3"/>
                    <a:pt x="2145" y="5"/>
                  </a:cubicBezTo>
                  <a:cubicBezTo>
                    <a:pt x="2145" y="8"/>
                    <a:pt x="2142" y="11"/>
                    <a:pt x="2139" y="11"/>
                  </a:cubicBezTo>
                  <a:close/>
                  <a:moveTo>
                    <a:pt x="2075" y="11"/>
                  </a:moveTo>
                  <a:lnTo>
                    <a:pt x="2043" y="11"/>
                  </a:lnTo>
                  <a:cubicBezTo>
                    <a:pt x="2040" y="11"/>
                    <a:pt x="2038" y="8"/>
                    <a:pt x="2038" y="5"/>
                  </a:cubicBezTo>
                  <a:cubicBezTo>
                    <a:pt x="2038" y="3"/>
                    <a:pt x="2040" y="0"/>
                    <a:pt x="2043" y="0"/>
                  </a:cubicBezTo>
                  <a:lnTo>
                    <a:pt x="2075" y="0"/>
                  </a:lnTo>
                  <a:cubicBezTo>
                    <a:pt x="2078" y="0"/>
                    <a:pt x="2081" y="3"/>
                    <a:pt x="2081" y="5"/>
                  </a:cubicBezTo>
                  <a:cubicBezTo>
                    <a:pt x="2081" y="8"/>
                    <a:pt x="2078" y="11"/>
                    <a:pt x="2075" y="11"/>
                  </a:cubicBezTo>
                  <a:close/>
                  <a:moveTo>
                    <a:pt x="2011" y="11"/>
                  </a:moveTo>
                  <a:lnTo>
                    <a:pt x="1979" y="11"/>
                  </a:lnTo>
                  <a:cubicBezTo>
                    <a:pt x="1976" y="11"/>
                    <a:pt x="1974" y="8"/>
                    <a:pt x="1974" y="5"/>
                  </a:cubicBezTo>
                  <a:cubicBezTo>
                    <a:pt x="1974" y="3"/>
                    <a:pt x="1976" y="0"/>
                    <a:pt x="1979" y="0"/>
                  </a:cubicBezTo>
                  <a:lnTo>
                    <a:pt x="2011" y="0"/>
                  </a:lnTo>
                  <a:cubicBezTo>
                    <a:pt x="2014" y="0"/>
                    <a:pt x="2017" y="3"/>
                    <a:pt x="2017" y="5"/>
                  </a:cubicBezTo>
                  <a:cubicBezTo>
                    <a:pt x="2017" y="8"/>
                    <a:pt x="2014" y="11"/>
                    <a:pt x="2011" y="11"/>
                  </a:cubicBezTo>
                  <a:close/>
                  <a:moveTo>
                    <a:pt x="1947" y="11"/>
                  </a:moveTo>
                  <a:lnTo>
                    <a:pt x="1915" y="11"/>
                  </a:lnTo>
                  <a:cubicBezTo>
                    <a:pt x="1912" y="11"/>
                    <a:pt x="1910" y="8"/>
                    <a:pt x="1910" y="5"/>
                  </a:cubicBezTo>
                  <a:cubicBezTo>
                    <a:pt x="1910" y="3"/>
                    <a:pt x="1912" y="0"/>
                    <a:pt x="1915" y="0"/>
                  </a:cubicBezTo>
                  <a:lnTo>
                    <a:pt x="1947" y="0"/>
                  </a:lnTo>
                  <a:cubicBezTo>
                    <a:pt x="1950" y="0"/>
                    <a:pt x="1953" y="3"/>
                    <a:pt x="1953" y="5"/>
                  </a:cubicBezTo>
                  <a:cubicBezTo>
                    <a:pt x="1953" y="8"/>
                    <a:pt x="1950" y="11"/>
                    <a:pt x="1947" y="11"/>
                  </a:cubicBezTo>
                  <a:close/>
                  <a:moveTo>
                    <a:pt x="1883" y="11"/>
                  </a:moveTo>
                  <a:lnTo>
                    <a:pt x="1851" y="11"/>
                  </a:lnTo>
                  <a:cubicBezTo>
                    <a:pt x="1848" y="11"/>
                    <a:pt x="1846" y="8"/>
                    <a:pt x="1846" y="5"/>
                  </a:cubicBezTo>
                  <a:cubicBezTo>
                    <a:pt x="1846" y="3"/>
                    <a:pt x="1848" y="0"/>
                    <a:pt x="1851" y="0"/>
                  </a:cubicBezTo>
                  <a:lnTo>
                    <a:pt x="1883" y="0"/>
                  </a:lnTo>
                  <a:cubicBezTo>
                    <a:pt x="1886" y="0"/>
                    <a:pt x="1889" y="3"/>
                    <a:pt x="1889" y="5"/>
                  </a:cubicBezTo>
                  <a:cubicBezTo>
                    <a:pt x="1889" y="8"/>
                    <a:pt x="1886" y="11"/>
                    <a:pt x="1883" y="11"/>
                  </a:cubicBezTo>
                  <a:close/>
                  <a:moveTo>
                    <a:pt x="1819" y="11"/>
                  </a:moveTo>
                  <a:lnTo>
                    <a:pt x="1787" y="11"/>
                  </a:lnTo>
                  <a:cubicBezTo>
                    <a:pt x="1784" y="11"/>
                    <a:pt x="1782" y="8"/>
                    <a:pt x="1782" y="5"/>
                  </a:cubicBezTo>
                  <a:cubicBezTo>
                    <a:pt x="1782" y="3"/>
                    <a:pt x="1784" y="0"/>
                    <a:pt x="1787" y="0"/>
                  </a:cubicBezTo>
                  <a:lnTo>
                    <a:pt x="1819" y="0"/>
                  </a:lnTo>
                  <a:cubicBezTo>
                    <a:pt x="1822" y="0"/>
                    <a:pt x="1825" y="3"/>
                    <a:pt x="1825" y="5"/>
                  </a:cubicBezTo>
                  <a:cubicBezTo>
                    <a:pt x="1825" y="8"/>
                    <a:pt x="1822" y="11"/>
                    <a:pt x="1819" y="11"/>
                  </a:cubicBezTo>
                  <a:close/>
                  <a:moveTo>
                    <a:pt x="1755" y="11"/>
                  </a:moveTo>
                  <a:lnTo>
                    <a:pt x="1723" y="11"/>
                  </a:lnTo>
                  <a:cubicBezTo>
                    <a:pt x="1720" y="11"/>
                    <a:pt x="1718" y="8"/>
                    <a:pt x="1718" y="5"/>
                  </a:cubicBezTo>
                  <a:cubicBezTo>
                    <a:pt x="1718" y="3"/>
                    <a:pt x="1720" y="0"/>
                    <a:pt x="1723" y="0"/>
                  </a:cubicBezTo>
                  <a:lnTo>
                    <a:pt x="1755" y="0"/>
                  </a:lnTo>
                  <a:cubicBezTo>
                    <a:pt x="1758" y="0"/>
                    <a:pt x="1761" y="3"/>
                    <a:pt x="1761" y="5"/>
                  </a:cubicBezTo>
                  <a:cubicBezTo>
                    <a:pt x="1761" y="8"/>
                    <a:pt x="1758" y="11"/>
                    <a:pt x="1755" y="11"/>
                  </a:cubicBezTo>
                  <a:close/>
                  <a:moveTo>
                    <a:pt x="1691" y="11"/>
                  </a:moveTo>
                  <a:lnTo>
                    <a:pt x="1659" y="11"/>
                  </a:lnTo>
                  <a:cubicBezTo>
                    <a:pt x="1656" y="11"/>
                    <a:pt x="1654" y="8"/>
                    <a:pt x="1654" y="5"/>
                  </a:cubicBezTo>
                  <a:cubicBezTo>
                    <a:pt x="1654" y="3"/>
                    <a:pt x="1656" y="0"/>
                    <a:pt x="1659" y="0"/>
                  </a:cubicBezTo>
                  <a:lnTo>
                    <a:pt x="1691" y="0"/>
                  </a:lnTo>
                  <a:cubicBezTo>
                    <a:pt x="1694" y="0"/>
                    <a:pt x="1697" y="3"/>
                    <a:pt x="1697" y="5"/>
                  </a:cubicBezTo>
                  <a:cubicBezTo>
                    <a:pt x="1697" y="8"/>
                    <a:pt x="1694" y="11"/>
                    <a:pt x="1691" y="11"/>
                  </a:cubicBezTo>
                  <a:close/>
                  <a:moveTo>
                    <a:pt x="1627" y="11"/>
                  </a:moveTo>
                  <a:lnTo>
                    <a:pt x="1595" y="11"/>
                  </a:lnTo>
                  <a:cubicBezTo>
                    <a:pt x="1592" y="11"/>
                    <a:pt x="1590" y="8"/>
                    <a:pt x="1590" y="5"/>
                  </a:cubicBezTo>
                  <a:cubicBezTo>
                    <a:pt x="1590" y="3"/>
                    <a:pt x="1592" y="0"/>
                    <a:pt x="1595" y="0"/>
                  </a:cubicBezTo>
                  <a:lnTo>
                    <a:pt x="1627" y="0"/>
                  </a:lnTo>
                  <a:cubicBezTo>
                    <a:pt x="1630" y="0"/>
                    <a:pt x="1633" y="3"/>
                    <a:pt x="1633" y="5"/>
                  </a:cubicBezTo>
                  <a:cubicBezTo>
                    <a:pt x="1633" y="8"/>
                    <a:pt x="1630" y="11"/>
                    <a:pt x="1627" y="11"/>
                  </a:cubicBezTo>
                  <a:close/>
                  <a:moveTo>
                    <a:pt x="1563" y="11"/>
                  </a:moveTo>
                  <a:lnTo>
                    <a:pt x="1531" y="11"/>
                  </a:lnTo>
                  <a:cubicBezTo>
                    <a:pt x="1528" y="11"/>
                    <a:pt x="1526" y="8"/>
                    <a:pt x="1526" y="5"/>
                  </a:cubicBezTo>
                  <a:cubicBezTo>
                    <a:pt x="1526" y="3"/>
                    <a:pt x="1528" y="0"/>
                    <a:pt x="1531" y="0"/>
                  </a:cubicBezTo>
                  <a:lnTo>
                    <a:pt x="1563" y="0"/>
                  </a:lnTo>
                  <a:cubicBezTo>
                    <a:pt x="1566" y="0"/>
                    <a:pt x="1569" y="3"/>
                    <a:pt x="1569" y="5"/>
                  </a:cubicBezTo>
                  <a:cubicBezTo>
                    <a:pt x="1569" y="8"/>
                    <a:pt x="1566" y="11"/>
                    <a:pt x="1563" y="11"/>
                  </a:cubicBezTo>
                  <a:close/>
                  <a:moveTo>
                    <a:pt x="1499" y="11"/>
                  </a:moveTo>
                  <a:lnTo>
                    <a:pt x="1467" y="11"/>
                  </a:lnTo>
                  <a:cubicBezTo>
                    <a:pt x="1464" y="11"/>
                    <a:pt x="1462" y="8"/>
                    <a:pt x="1462" y="5"/>
                  </a:cubicBezTo>
                  <a:cubicBezTo>
                    <a:pt x="1462" y="3"/>
                    <a:pt x="1464" y="0"/>
                    <a:pt x="1467" y="0"/>
                  </a:cubicBezTo>
                  <a:lnTo>
                    <a:pt x="1499" y="0"/>
                  </a:lnTo>
                  <a:cubicBezTo>
                    <a:pt x="1502" y="0"/>
                    <a:pt x="1505" y="3"/>
                    <a:pt x="1505" y="5"/>
                  </a:cubicBezTo>
                  <a:cubicBezTo>
                    <a:pt x="1505" y="8"/>
                    <a:pt x="1502" y="11"/>
                    <a:pt x="1499" y="11"/>
                  </a:cubicBezTo>
                  <a:close/>
                  <a:moveTo>
                    <a:pt x="1435" y="11"/>
                  </a:moveTo>
                  <a:lnTo>
                    <a:pt x="1403" y="11"/>
                  </a:lnTo>
                  <a:cubicBezTo>
                    <a:pt x="1400" y="11"/>
                    <a:pt x="1398" y="8"/>
                    <a:pt x="1398" y="5"/>
                  </a:cubicBezTo>
                  <a:cubicBezTo>
                    <a:pt x="1398" y="3"/>
                    <a:pt x="1400" y="0"/>
                    <a:pt x="1403" y="0"/>
                  </a:cubicBezTo>
                  <a:lnTo>
                    <a:pt x="1435" y="0"/>
                  </a:lnTo>
                  <a:cubicBezTo>
                    <a:pt x="1438" y="0"/>
                    <a:pt x="1441" y="3"/>
                    <a:pt x="1441" y="5"/>
                  </a:cubicBezTo>
                  <a:cubicBezTo>
                    <a:pt x="1441" y="8"/>
                    <a:pt x="1438" y="11"/>
                    <a:pt x="1435" y="11"/>
                  </a:cubicBezTo>
                  <a:close/>
                  <a:moveTo>
                    <a:pt x="1371" y="11"/>
                  </a:moveTo>
                  <a:lnTo>
                    <a:pt x="1339" y="11"/>
                  </a:lnTo>
                  <a:cubicBezTo>
                    <a:pt x="1336" y="11"/>
                    <a:pt x="1334" y="8"/>
                    <a:pt x="1334" y="5"/>
                  </a:cubicBezTo>
                  <a:cubicBezTo>
                    <a:pt x="1334" y="3"/>
                    <a:pt x="1336" y="0"/>
                    <a:pt x="1339" y="0"/>
                  </a:cubicBezTo>
                  <a:lnTo>
                    <a:pt x="1371" y="0"/>
                  </a:lnTo>
                  <a:cubicBezTo>
                    <a:pt x="1374" y="0"/>
                    <a:pt x="1377" y="3"/>
                    <a:pt x="1377" y="5"/>
                  </a:cubicBezTo>
                  <a:cubicBezTo>
                    <a:pt x="1377" y="8"/>
                    <a:pt x="1374" y="11"/>
                    <a:pt x="1371" y="11"/>
                  </a:cubicBezTo>
                  <a:close/>
                  <a:moveTo>
                    <a:pt x="1307" y="11"/>
                  </a:moveTo>
                  <a:lnTo>
                    <a:pt x="1275" y="11"/>
                  </a:lnTo>
                  <a:cubicBezTo>
                    <a:pt x="1272" y="11"/>
                    <a:pt x="1270" y="8"/>
                    <a:pt x="1270" y="5"/>
                  </a:cubicBezTo>
                  <a:cubicBezTo>
                    <a:pt x="1270" y="3"/>
                    <a:pt x="1272" y="0"/>
                    <a:pt x="1275" y="0"/>
                  </a:cubicBezTo>
                  <a:lnTo>
                    <a:pt x="1307" y="0"/>
                  </a:lnTo>
                  <a:cubicBezTo>
                    <a:pt x="1310" y="0"/>
                    <a:pt x="1313" y="3"/>
                    <a:pt x="1313" y="5"/>
                  </a:cubicBezTo>
                  <a:cubicBezTo>
                    <a:pt x="1313" y="8"/>
                    <a:pt x="1310" y="11"/>
                    <a:pt x="1307" y="11"/>
                  </a:cubicBezTo>
                  <a:close/>
                  <a:moveTo>
                    <a:pt x="1243" y="11"/>
                  </a:moveTo>
                  <a:lnTo>
                    <a:pt x="1211" y="11"/>
                  </a:lnTo>
                  <a:cubicBezTo>
                    <a:pt x="1208" y="11"/>
                    <a:pt x="1206" y="8"/>
                    <a:pt x="1206" y="5"/>
                  </a:cubicBezTo>
                  <a:cubicBezTo>
                    <a:pt x="1206" y="3"/>
                    <a:pt x="1208" y="0"/>
                    <a:pt x="1211" y="0"/>
                  </a:cubicBezTo>
                  <a:lnTo>
                    <a:pt x="1243" y="0"/>
                  </a:lnTo>
                  <a:cubicBezTo>
                    <a:pt x="1246" y="0"/>
                    <a:pt x="1249" y="3"/>
                    <a:pt x="1249" y="5"/>
                  </a:cubicBezTo>
                  <a:cubicBezTo>
                    <a:pt x="1249" y="8"/>
                    <a:pt x="1246" y="11"/>
                    <a:pt x="1243" y="11"/>
                  </a:cubicBezTo>
                  <a:close/>
                  <a:moveTo>
                    <a:pt x="1179" y="11"/>
                  </a:moveTo>
                  <a:lnTo>
                    <a:pt x="1147" y="11"/>
                  </a:lnTo>
                  <a:cubicBezTo>
                    <a:pt x="1144" y="11"/>
                    <a:pt x="1142" y="8"/>
                    <a:pt x="1142" y="5"/>
                  </a:cubicBezTo>
                  <a:cubicBezTo>
                    <a:pt x="1142" y="3"/>
                    <a:pt x="1144" y="0"/>
                    <a:pt x="1147" y="0"/>
                  </a:cubicBezTo>
                  <a:lnTo>
                    <a:pt x="1179" y="0"/>
                  </a:lnTo>
                  <a:cubicBezTo>
                    <a:pt x="1182" y="0"/>
                    <a:pt x="1185" y="3"/>
                    <a:pt x="1185" y="5"/>
                  </a:cubicBezTo>
                  <a:cubicBezTo>
                    <a:pt x="1185" y="8"/>
                    <a:pt x="1182" y="11"/>
                    <a:pt x="1179" y="11"/>
                  </a:cubicBezTo>
                  <a:close/>
                  <a:moveTo>
                    <a:pt x="1115" y="11"/>
                  </a:moveTo>
                  <a:lnTo>
                    <a:pt x="1083" y="11"/>
                  </a:lnTo>
                  <a:cubicBezTo>
                    <a:pt x="1080" y="11"/>
                    <a:pt x="1078" y="8"/>
                    <a:pt x="1078" y="5"/>
                  </a:cubicBezTo>
                  <a:cubicBezTo>
                    <a:pt x="1078" y="3"/>
                    <a:pt x="1080" y="0"/>
                    <a:pt x="1083" y="0"/>
                  </a:cubicBezTo>
                  <a:lnTo>
                    <a:pt x="1115" y="0"/>
                  </a:lnTo>
                  <a:cubicBezTo>
                    <a:pt x="1118" y="0"/>
                    <a:pt x="1121" y="3"/>
                    <a:pt x="1121" y="5"/>
                  </a:cubicBezTo>
                  <a:cubicBezTo>
                    <a:pt x="1121" y="8"/>
                    <a:pt x="1118" y="11"/>
                    <a:pt x="1115" y="11"/>
                  </a:cubicBezTo>
                  <a:close/>
                  <a:moveTo>
                    <a:pt x="1051" y="11"/>
                  </a:moveTo>
                  <a:lnTo>
                    <a:pt x="1019" y="11"/>
                  </a:lnTo>
                  <a:cubicBezTo>
                    <a:pt x="1016" y="11"/>
                    <a:pt x="1014" y="8"/>
                    <a:pt x="1014" y="5"/>
                  </a:cubicBezTo>
                  <a:cubicBezTo>
                    <a:pt x="1014" y="3"/>
                    <a:pt x="1016" y="0"/>
                    <a:pt x="1019" y="0"/>
                  </a:cubicBezTo>
                  <a:lnTo>
                    <a:pt x="1051" y="0"/>
                  </a:lnTo>
                  <a:cubicBezTo>
                    <a:pt x="1054" y="0"/>
                    <a:pt x="1057" y="3"/>
                    <a:pt x="1057" y="5"/>
                  </a:cubicBezTo>
                  <a:cubicBezTo>
                    <a:pt x="1057" y="8"/>
                    <a:pt x="1054" y="11"/>
                    <a:pt x="1051" y="11"/>
                  </a:cubicBezTo>
                  <a:close/>
                  <a:moveTo>
                    <a:pt x="987" y="11"/>
                  </a:moveTo>
                  <a:lnTo>
                    <a:pt x="955" y="11"/>
                  </a:lnTo>
                  <a:cubicBezTo>
                    <a:pt x="952" y="11"/>
                    <a:pt x="950" y="8"/>
                    <a:pt x="950" y="5"/>
                  </a:cubicBezTo>
                  <a:cubicBezTo>
                    <a:pt x="950" y="3"/>
                    <a:pt x="952" y="0"/>
                    <a:pt x="955" y="0"/>
                  </a:cubicBezTo>
                  <a:lnTo>
                    <a:pt x="987" y="0"/>
                  </a:lnTo>
                  <a:cubicBezTo>
                    <a:pt x="990" y="0"/>
                    <a:pt x="993" y="3"/>
                    <a:pt x="993" y="5"/>
                  </a:cubicBezTo>
                  <a:cubicBezTo>
                    <a:pt x="993" y="8"/>
                    <a:pt x="990" y="11"/>
                    <a:pt x="987" y="11"/>
                  </a:cubicBezTo>
                  <a:close/>
                  <a:moveTo>
                    <a:pt x="923" y="11"/>
                  </a:moveTo>
                  <a:lnTo>
                    <a:pt x="891" y="11"/>
                  </a:lnTo>
                  <a:cubicBezTo>
                    <a:pt x="888" y="11"/>
                    <a:pt x="886" y="8"/>
                    <a:pt x="886" y="5"/>
                  </a:cubicBezTo>
                  <a:cubicBezTo>
                    <a:pt x="886" y="3"/>
                    <a:pt x="888" y="0"/>
                    <a:pt x="891" y="0"/>
                  </a:cubicBezTo>
                  <a:lnTo>
                    <a:pt x="923" y="0"/>
                  </a:lnTo>
                  <a:cubicBezTo>
                    <a:pt x="926" y="0"/>
                    <a:pt x="929" y="3"/>
                    <a:pt x="929" y="5"/>
                  </a:cubicBezTo>
                  <a:cubicBezTo>
                    <a:pt x="929" y="8"/>
                    <a:pt x="926" y="11"/>
                    <a:pt x="923" y="11"/>
                  </a:cubicBezTo>
                  <a:close/>
                  <a:moveTo>
                    <a:pt x="859" y="11"/>
                  </a:moveTo>
                  <a:lnTo>
                    <a:pt x="827" y="11"/>
                  </a:lnTo>
                  <a:cubicBezTo>
                    <a:pt x="824" y="11"/>
                    <a:pt x="822" y="8"/>
                    <a:pt x="822" y="5"/>
                  </a:cubicBezTo>
                  <a:cubicBezTo>
                    <a:pt x="822" y="3"/>
                    <a:pt x="824" y="0"/>
                    <a:pt x="827" y="0"/>
                  </a:cubicBezTo>
                  <a:lnTo>
                    <a:pt x="859" y="0"/>
                  </a:lnTo>
                  <a:cubicBezTo>
                    <a:pt x="862" y="0"/>
                    <a:pt x="865" y="3"/>
                    <a:pt x="865" y="5"/>
                  </a:cubicBezTo>
                  <a:cubicBezTo>
                    <a:pt x="865" y="8"/>
                    <a:pt x="862" y="11"/>
                    <a:pt x="859" y="11"/>
                  </a:cubicBezTo>
                  <a:close/>
                  <a:moveTo>
                    <a:pt x="795" y="11"/>
                  </a:moveTo>
                  <a:lnTo>
                    <a:pt x="763" y="11"/>
                  </a:lnTo>
                  <a:cubicBezTo>
                    <a:pt x="760" y="11"/>
                    <a:pt x="758" y="8"/>
                    <a:pt x="758" y="5"/>
                  </a:cubicBezTo>
                  <a:cubicBezTo>
                    <a:pt x="758" y="3"/>
                    <a:pt x="760" y="0"/>
                    <a:pt x="763" y="0"/>
                  </a:cubicBezTo>
                  <a:lnTo>
                    <a:pt x="795" y="0"/>
                  </a:lnTo>
                  <a:cubicBezTo>
                    <a:pt x="798" y="0"/>
                    <a:pt x="801" y="3"/>
                    <a:pt x="801" y="5"/>
                  </a:cubicBezTo>
                  <a:cubicBezTo>
                    <a:pt x="801" y="8"/>
                    <a:pt x="798" y="11"/>
                    <a:pt x="795" y="11"/>
                  </a:cubicBezTo>
                  <a:close/>
                  <a:moveTo>
                    <a:pt x="731" y="11"/>
                  </a:moveTo>
                  <a:lnTo>
                    <a:pt x="699" y="11"/>
                  </a:lnTo>
                  <a:cubicBezTo>
                    <a:pt x="696" y="11"/>
                    <a:pt x="694" y="8"/>
                    <a:pt x="694" y="5"/>
                  </a:cubicBezTo>
                  <a:cubicBezTo>
                    <a:pt x="694" y="3"/>
                    <a:pt x="696" y="0"/>
                    <a:pt x="699" y="0"/>
                  </a:cubicBezTo>
                  <a:lnTo>
                    <a:pt x="731" y="0"/>
                  </a:lnTo>
                  <a:cubicBezTo>
                    <a:pt x="734" y="0"/>
                    <a:pt x="737" y="3"/>
                    <a:pt x="737" y="5"/>
                  </a:cubicBezTo>
                  <a:cubicBezTo>
                    <a:pt x="737" y="8"/>
                    <a:pt x="734" y="11"/>
                    <a:pt x="731" y="11"/>
                  </a:cubicBezTo>
                  <a:close/>
                  <a:moveTo>
                    <a:pt x="667" y="11"/>
                  </a:moveTo>
                  <a:lnTo>
                    <a:pt x="635" y="11"/>
                  </a:lnTo>
                  <a:cubicBezTo>
                    <a:pt x="632" y="11"/>
                    <a:pt x="630" y="8"/>
                    <a:pt x="630" y="5"/>
                  </a:cubicBezTo>
                  <a:cubicBezTo>
                    <a:pt x="630" y="3"/>
                    <a:pt x="632" y="0"/>
                    <a:pt x="635" y="0"/>
                  </a:cubicBezTo>
                  <a:lnTo>
                    <a:pt x="667" y="0"/>
                  </a:lnTo>
                  <a:cubicBezTo>
                    <a:pt x="670" y="0"/>
                    <a:pt x="673" y="3"/>
                    <a:pt x="673" y="5"/>
                  </a:cubicBezTo>
                  <a:cubicBezTo>
                    <a:pt x="673" y="8"/>
                    <a:pt x="670" y="11"/>
                    <a:pt x="667" y="11"/>
                  </a:cubicBezTo>
                  <a:close/>
                  <a:moveTo>
                    <a:pt x="603" y="11"/>
                  </a:moveTo>
                  <a:lnTo>
                    <a:pt x="571" y="11"/>
                  </a:lnTo>
                  <a:cubicBezTo>
                    <a:pt x="568" y="11"/>
                    <a:pt x="566" y="8"/>
                    <a:pt x="566" y="5"/>
                  </a:cubicBezTo>
                  <a:cubicBezTo>
                    <a:pt x="566" y="3"/>
                    <a:pt x="568" y="0"/>
                    <a:pt x="571" y="0"/>
                  </a:cubicBezTo>
                  <a:lnTo>
                    <a:pt x="603" y="0"/>
                  </a:lnTo>
                  <a:cubicBezTo>
                    <a:pt x="606" y="0"/>
                    <a:pt x="609" y="3"/>
                    <a:pt x="609" y="5"/>
                  </a:cubicBezTo>
                  <a:cubicBezTo>
                    <a:pt x="609" y="8"/>
                    <a:pt x="606" y="11"/>
                    <a:pt x="603" y="11"/>
                  </a:cubicBezTo>
                  <a:close/>
                  <a:moveTo>
                    <a:pt x="539" y="11"/>
                  </a:moveTo>
                  <a:lnTo>
                    <a:pt x="507" y="11"/>
                  </a:lnTo>
                  <a:cubicBezTo>
                    <a:pt x="504" y="11"/>
                    <a:pt x="502" y="8"/>
                    <a:pt x="502" y="5"/>
                  </a:cubicBezTo>
                  <a:cubicBezTo>
                    <a:pt x="502" y="3"/>
                    <a:pt x="504" y="0"/>
                    <a:pt x="507" y="0"/>
                  </a:cubicBezTo>
                  <a:lnTo>
                    <a:pt x="539" y="0"/>
                  </a:lnTo>
                  <a:cubicBezTo>
                    <a:pt x="542" y="0"/>
                    <a:pt x="545" y="3"/>
                    <a:pt x="545" y="5"/>
                  </a:cubicBezTo>
                  <a:cubicBezTo>
                    <a:pt x="545" y="8"/>
                    <a:pt x="542" y="11"/>
                    <a:pt x="539" y="11"/>
                  </a:cubicBezTo>
                  <a:close/>
                  <a:moveTo>
                    <a:pt x="475" y="11"/>
                  </a:moveTo>
                  <a:lnTo>
                    <a:pt x="443" y="11"/>
                  </a:lnTo>
                  <a:cubicBezTo>
                    <a:pt x="440" y="11"/>
                    <a:pt x="438" y="8"/>
                    <a:pt x="438" y="5"/>
                  </a:cubicBezTo>
                  <a:cubicBezTo>
                    <a:pt x="438" y="3"/>
                    <a:pt x="440" y="0"/>
                    <a:pt x="443" y="0"/>
                  </a:cubicBezTo>
                  <a:lnTo>
                    <a:pt x="475" y="0"/>
                  </a:lnTo>
                  <a:cubicBezTo>
                    <a:pt x="478" y="0"/>
                    <a:pt x="481" y="3"/>
                    <a:pt x="481" y="5"/>
                  </a:cubicBezTo>
                  <a:cubicBezTo>
                    <a:pt x="481" y="8"/>
                    <a:pt x="478" y="11"/>
                    <a:pt x="475" y="11"/>
                  </a:cubicBezTo>
                  <a:close/>
                  <a:moveTo>
                    <a:pt x="411" y="11"/>
                  </a:moveTo>
                  <a:lnTo>
                    <a:pt x="379" y="11"/>
                  </a:lnTo>
                  <a:cubicBezTo>
                    <a:pt x="376" y="11"/>
                    <a:pt x="374" y="8"/>
                    <a:pt x="374" y="5"/>
                  </a:cubicBezTo>
                  <a:cubicBezTo>
                    <a:pt x="374" y="3"/>
                    <a:pt x="376" y="0"/>
                    <a:pt x="379" y="0"/>
                  </a:cubicBezTo>
                  <a:lnTo>
                    <a:pt x="411" y="0"/>
                  </a:lnTo>
                  <a:cubicBezTo>
                    <a:pt x="414" y="0"/>
                    <a:pt x="417" y="3"/>
                    <a:pt x="417" y="5"/>
                  </a:cubicBezTo>
                  <a:cubicBezTo>
                    <a:pt x="417" y="8"/>
                    <a:pt x="414" y="11"/>
                    <a:pt x="411" y="11"/>
                  </a:cubicBezTo>
                  <a:close/>
                  <a:moveTo>
                    <a:pt x="347" y="11"/>
                  </a:moveTo>
                  <a:lnTo>
                    <a:pt x="315" y="11"/>
                  </a:lnTo>
                  <a:cubicBezTo>
                    <a:pt x="312" y="11"/>
                    <a:pt x="310" y="8"/>
                    <a:pt x="310" y="5"/>
                  </a:cubicBezTo>
                  <a:cubicBezTo>
                    <a:pt x="310" y="3"/>
                    <a:pt x="312" y="0"/>
                    <a:pt x="315" y="0"/>
                  </a:cubicBezTo>
                  <a:lnTo>
                    <a:pt x="347" y="0"/>
                  </a:lnTo>
                  <a:cubicBezTo>
                    <a:pt x="350" y="0"/>
                    <a:pt x="353" y="3"/>
                    <a:pt x="353" y="5"/>
                  </a:cubicBezTo>
                  <a:cubicBezTo>
                    <a:pt x="353" y="8"/>
                    <a:pt x="350" y="11"/>
                    <a:pt x="347" y="11"/>
                  </a:cubicBezTo>
                  <a:close/>
                  <a:moveTo>
                    <a:pt x="283" y="11"/>
                  </a:moveTo>
                  <a:lnTo>
                    <a:pt x="251" y="11"/>
                  </a:lnTo>
                  <a:cubicBezTo>
                    <a:pt x="248" y="11"/>
                    <a:pt x="246" y="8"/>
                    <a:pt x="246" y="5"/>
                  </a:cubicBezTo>
                  <a:cubicBezTo>
                    <a:pt x="246" y="3"/>
                    <a:pt x="248" y="0"/>
                    <a:pt x="251" y="0"/>
                  </a:cubicBezTo>
                  <a:lnTo>
                    <a:pt x="283" y="0"/>
                  </a:lnTo>
                  <a:cubicBezTo>
                    <a:pt x="286" y="0"/>
                    <a:pt x="289" y="3"/>
                    <a:pt x="289" y="5"/>
                  </a:cubicBezTo>
                  <a:cubicBezTo>
                    <a:pt x="289" y="8"/>
                    <a:pt x="286" y="11"/>
                    <a:pt x="283" y="11"/>
                  </a:cubicBezTo>
                  <a:close/>
                  <a:moveTo>
                    <a:pt x="219" y="11"/>
                  </a:moveTo>
                  <a:lnTo>
                    <a:pt x="197" y="11"/>
                  </a:lnTo>
                  <a:lnTo>
                    <a:pt x="188" y="12"/>
                  </a:lnTo>
                  <a:cubicBezTo>
                    <a:pt x="185" y="12"/>
                    <a:pt x="182" y="10"/>
                    <a:pt x="182" y="7"/>
                  </a:cubicBezTo>
                  <a:cubicBezTo>
                    <a:pt x="182" y="4"/>
                    <a:pt x="184" y="1"/>
                    <a:pt x="187" y="1"/>
                  </a:cubicBezTo>
                  <a:lnTo>
                    <a:pt x="197" y="0"/>
                  </a:lnTo>
                  <a:lnTo>
                    <a:pt x="219" y="0"/>
                  </a:lnTo>
                  <a:cubicBezTo>
                    <a:pt x="222" y="0"/>
                    <a:pt x="225" y="3"/>
                    <a:pt x="225" y="5"/>
                  </a:cubicBezTo>
                  <a:cubicBezTo>
                    <a:pt x="225" y="8"/>
                    <a:pt x="222" y="11"/>
                    <a:pt x="219" y="11"/>
                  </a:cubicBezTo>
                  <a:close/>
                  <a:moveTo>
                    <a:pt x="157" y="15"/>
                  </a:moveTo>
                  <a:lnTo>
                    <a:pt x="126" y="25"/>
                  </a:lnTo>
                  <a:cubicBezTo>
                    <a:pt x="124" y="26"/>
                    <a:pt x="121" y="24"/>
                    <a:pt x="120" y="21"/>
                  </a:cubicBezTo>
                  <a:cubicBezTo>
                    <a:pt x="119" y="18"/>
                    <a:pt x="121" y="15"/>
                    <a:pt x="123" y="15"/>
                  </a:cubicBezTo>
                  <a:lnTo>
                    <a:pt x="154" y="5"/>
                  </a:lnTo>
                  <a:cubicBezTo>
                    <a:pt x="157" y="4"/>
                    <a:pt x="160" y="6"/>
                    <a:pt x="161" y="9"/>
                  </a:cubicBezTo>
                  <a:cubicBezTo>
                    <a:pt x="161" y="12"/>
                    <a:pt x="160" y="15"/>
                    <a:pt x="157" y="15"/>
                  </a:cubicBezTo>
                  <a:close/>
                  <a:moveTo>
                    <a:pt x="99" y="39"/>
                  </a:moveTo>
                  <a:lnTo>
                    <a:pt x="92" y="43"/>
                  </a:lnTo>
                  <a:lnTo>
                    <a:pt x="93" y="43"/>
                  </a:lnTo>
                  <a:lnTo>
                    <a:pt x="75" y="58"/>
                  </a:lnTo>
                  <a:cubicBezTo>
                    <a:pt x="72" y="60"/>
                    <a:pt x="69" y="59"/>
                    <a:pt x="67" y="57"/>
                  </a:cubicBezTo>
                  <a:cubicBezTo>
                    <a:pt x="65" y="55"/>
                    <a:pt x="66" y="52"/>
                    <a:pt x="68" y="50"/>
                  </a:cubicBezTo>
                  <a:lnTo>
                    <a:pt x="86" y="34"/>
                  </a:lnTo>
                  <a:cubicBezTo>
                    <a:pt x="86" y="34"/>
                    <a:pt x="87" y="34"/>
                    <a:pt x="87" y="34"/>
                  </a:cubicBezTo>
                  <a:lnTo>
                    <a:pt x="94" y="30"/>
                  </a:lnTo>
                  <a:cubicBezTo>
                    <a:pt x="97" y="28"/>
                    <a:pt x="100" y="29"/>
                    <a:pt x="101" y="32"/>
                  </a:cubicBezTo>
                  <a:cubicBezTo>
                    <a:pt x="103" y="35"/>
                    <a:pt x="102" y="38"/>
                    <a:pt x="99" y="39"/>
                  </a:cubicBezTo>
                  <a:close/>
                  <a:moveTo>
                    <a:pt x="53" y="80"/>
                  </a:moveTo>
                  <a:lnTo>
                    <a:pt x="42" y="93"/>
                  </a:lnTo>
                  <a:lnTo>
                    <a:pt x="43" y="93"/>
                  </a:lnTo>
                  <a:lnTo>
                    <a:pt x="36" y="105"/>
                  </a:lnTo>
                  <a:cubicBezTo>
                    <a:pt x="34" y="108"/>
                    <a:pt x="31" y="109"/>
                    <a:pt x="28" y="108"/>
                  </a:cubicBezTo>
                  <a:cubicBezTo>
                    <a:pt x="26" y="106"/>
                    <a:pt x="25" y="103"/>
                    <a:pt x="26" y="100"/>
                  </a:cubicBezTo>
                  <a:lnTo>
                    <a:pt x="33" y="87"/>
                  </a:lnTo>
                  <a:cubicBezTo>
                    <a:pt x="33" y="87"/>
                    <a:pt x="34" y="87"/>
                    <a:pt x="34" y="87"/>
                  </a:cubicBezTo>
                  <a:lnTo>
                    <a:pt x="45" y="73"/>
                  </a:lnTo>
                  <a:cubicBezTo>
                    <a:pt x="47" y="71"/>
                    <a:pt x="50" y="71"/>
                    <a:pt x="52" y="73"/>
                  </a:cubicBezTo>
                  <a:cubicBezTo>
                    <a:pt x="55" y="75"/>
                    <a:pt x="55" y="78"/>
                    <a:pt x="53" y="80"/>
                  </a:cubicBezTo>
                  <a:close/>
                  <a:moveTo>
                    <a:pt x="22" y="133"/>
                  </a:moveTo>
                  <a:lnTo>
                    <a:pt x="14" y="161"/>
                  </a:lnTo>
                  <a:lnTo>
                    <a:pt x="14" y="160"/>
                  </a:lnTo>
                  <a:lnTo>
                    <a:pt x="14" y="163"/>
                  </a:lnTo>
                  <a:cubicBezTo>
                    <a:pt x="14" y="166"/>
                    <a:pt x="11" y="168"/>
                    <a:pt x="8" y="168"/>
                  </a:cubicBezTo>
                  <a:cubicBezTo>
                    <a:pt x="5" y="167"/>
                    <a:pt x="3" y="165"/>
                    <a:pt x="3" y="162"/>
                  </a:cubicBezTo>
                  <a:lnTo>
                    <a:pt x="4" y="158"/>
                  </a:lnTo>
                  <a:cubicBezTo>
                    <a:pt x="4" y="158"/>
                    <a:pt x="4" y="158"/>
                    <a:pt x="4" y="157"/>
                  </a:cubicBezTo>
                  <a:lnTo>
                    <a:pt x="12" y="130"/>
                  </a:lnTo>
                  <a:cubicBezTo>
                    <a:pt x="13" y="127"/>
                    <a:pt x="16" y="126"/>
                    <a:pt x="19" y="127"/>
                  </a:cubicBezTo>
                  <a:cubicBezTo>
                    <a:pt x="22" y="127"/>
                    <a:pt x="23" y="130"/>
                    <a:pt x="22" y="133"/>
                  </a:cubicBezTo>
                  <a:close/>
                  <a:moveTo>
                    <a:pt x="11" y="195"/>
                  </a:moveTo>
                  <a:lnTo>
                    <a:pt x="10" y="198"/>
                  </a:lnTo>
                  <a:lnTo>
                    <a:pt x="10" y="226"/>
                  </a:lnTo>
                  <a:cubicBezTo>
                    <a:pt x="10" y="229"/>
                    <a:pt x="8" y="232"/>
                    <a:pt x="5" y="232"/>
                  </a:cubicBezTo>
                  <a:cubicBezTo>
                    <a:pt x="2" y="232"/>
                    <a:pt x="0" y="229"/>
                    <a:pt x="0" y="226"/>
                  </a:cubicBezTo>
                  <a:lnTo>
                    <a:pt x="0" y="197"/>
                  </a:lnTo>
                  <a:lnTo>
                    <a:pt x="0" y="194"/>
                  </a:lnTo>
                  <a:cubicBezTo>
                    <a:pt x="0" y="191"/>
                    <a:pt x="3" y="189"/>
                    <a:pt x="6" y="189"/>
                  </a:cubicBezTo>
                  <a:cubicBezTo>
                    <a:pt x="9" y="189"/>
                    <a:pt x="11" y="192"/>
                    <a:pt x="11" y="195"/>
                  </a:cubicBezTo>
                  <a:close/>
                  <a:moveTo>
                    <a:pt x="10" y="258"/>
                  </a:moveTo>
                  <a:lnTo>
                    <a:pt x="10" y="290"/>
                  </a:lnTo>
                  <a:cubicBezTo>
                    <a:pt x="10" y="293"/>
                    <a:pt x="8" y="296"/>
                    <a:pt x="5" y="296"/>
                  </a:cubicBezTo>
                  <a:cubicBezTo>
                    <a:pt x="2" y="296"/>
                    <a:pt x="0" y="293"/>
                    <a:pt x="0" y="290"/>
                  </a:cubicBezTo>
                  <a:lnTo>
                    <a:pt x="0" y="258"/>
                  </a:lnTo>
                  <a:cubicBezTo>
                    <a:pt x="0" y="255"/>
                    <a:pt x="2" y="253"/>
                    <a:pt x="5" y="253"/>
                  </a:cubicBezTo>
                  <a:cubicBezTo>
                    <a:pt x="8" y="253"/>
                    <a:pt x="10" y="255"/>
                    <a:pt x="10" y="258"/>
                  </a:cubicBezTo>
                  <a:close/>
                  <a:moveTo>
                    <a:pt x="10" y="322"/>
                  </a:moveTo>
                  <a:lnTo>
                    <a:pt x="10" y="354"/>
                  </a:lnTo>
                  <a:cubicBezTo>
                    <a:pt x="10" y="357"/>
                    <a:pt x="8" y="360"/>
                    <a:pt x="5" y="360"/>
                  </a:cubicBezTo>
                  <a:cubicBezTo>
                    <a:pt x="2" y="360"/>
                    <a:pt x="0" y="357"/>
                    <a:pt x="0" y="354"/>
                  </a:cubicBezTo>
                  <a:lnTo>
                    <a:pt x="0" y="322"/>
                  </a:lnTo>
                  <a:cubicBezTo>
                    <a:pt x="0" y="319"/>
                    <a:pt x="2" y="317"/>
                    <a:pt x="5" y="317"/>
                  </a:cubicBezTo>
                  <a:cubicBezTo>
                    <a:pt x="8" y="317"/>
                    <a:pt x="10" y="319"/>
                    <a:pt x="10" y="322"/>
                  </a:cubicBezTo>
                  <a:close/>
                  <a:moveTo>
                    <a:pt x="10" y="386"/>
                  </a:moveTo>
                  <a:lnTo>
                    <a:pt x="10" y="418"/>
                  </a:lnTo>
                  <a:cubicBezTo>
                    <a:pt x="10" y="421"/>
                    <a:pt x="8" y="424"/>
                    <a:pt x="5" y="424"/>
                  </a:cubicBezTo>
                  <a:cubicBezTo>
                    <a:pt x="2" y="424"/>
                    <a:pt x="0" y="421"/>
                    <a:pt x="0" y="418"/>
                  </a:cubicBezTo>
                  <a:lnTo>
                    <a:pt x="0" y="386"/>
                  </a:lnTo>
                  <a:cubicBezTo>
                    <a:pt x="0" y="383"/>
                    <a:pt x="2" y="381"/>
                    <a:pt x="5" y="381"/>
                  </a:cubicBezTo>
                  <a:cubicBezTo>
                    <a:pt x="8" y="381"/>
                    <a:pt x="10" y="383"/>
                    <a:pt x="10" y="386"/>
                  </a:cubicBezTo>
                  <a:close/>
                  <a:moveTo>
                    <a:pt x="10" y="450"/>
                  </a:moveTo>
                  <a:lnTo>
                    <a:pt x="10" y="482"/>
                  </a:lnTo>
                  <a:cubicBezTo>
                    <a:pt x="10" y="485"/>
                    <a:pt x="8" y="488"/>
                    <a:pt x="5" y="488"/>
                  </a:cubicBezTo>
                  <a:cubicBezTo>
                    <a:pt x="2" y="488"/>
                    <a:pt x="0" y="485"/>
                    <a:pt x="0" y="482"/>
                  </a:cubicBezTo>
                  <a:lnTo>
                    <a:pt x="0" y="450"/>
                  </a:lnTo>
                  <a:cubicBezTo>
                    <a:pt x="0" y="447"/>
                    <a:pt x="2" y="445"/>
                    <a:pt x="5" y="445"/>
                  </a:cubicBezTo>
                  <a:cubicBezTo>
                    <a:pt x="8" y="445"/>
                    <a:pt x="10" y="447"/>
                    <a:pt x="10" y="450"/>
                  </a:cubicBezTo>
                  <a:close/>
                  <a:moveTo>
                    <a:pt x="10" y="514"/>
                  </a:moveTo>
                  <a:lnTo>
                    <a:pt x="10" y="546"/>
                  </a:lnTo>
                  <a:cubicBezTo>
                    <a:pt x="10" y="549"/>
                    <a:pt x="8" y="552"/>
                    <a:pt x="5" y="552"/>
                  </a:cubicBezTo>
                  <a:cubicBezTo>
                    <a:pt x="2" y="552"/>
                    <a:pt x="0" y="549"/>
                    <a:pt x="0" y="546"/>
                  </a:cubicBezTo>
                  <a:lnTo>
                    <a:pt x="0" y="514"/>
                  </a:lnTo>
                  <a:cubicBezTo>
                    <a:pt x="0" y="511"/>
                    <a:pt x="2" y="509"/>
                    <a:pt x="5" y="509"/>
                  </a:cubicBezTo>
                  <a:cubicBezTo>
                    <a:pt x="8" y="509"/>
                    <a:pt x="10" y="511"/>
                    <a:pt x="10" y="514"/>
                  </a:cubicBezTo>
                  <a:close/>
                  <a:moveTo>
                    <a:pt x="10" y="578"/>
                  </a:moveTo>
                  <a:lnTo>
                    <a:pt x="10" y="610"/>
                  </a:lnTo>
                  <a:cubicBezTo>
                    <a:pt x="10" y="613"/>
                    <a:pt x="8" y="616"/>
                    <a:pt x="5" y="616"/>
                  </a:cubicBezTo>
                  <a:cubicBezTo>
                    <a:pt x="2" y="616"/>
                    <a:pt x="0" y="613"/>
                    <a:pt x="0" y="610"/>
                  </a:cubicBezTo>
                  <a:lnTo>
                    <a:pt x="0" y="578"/>
                  </a:lnTo>
                  <a:cubicBezTo>
                    <a:pt x="0" y="575"/>
                    <a:pt x="2" y="573"/>
                    <a:pt x="5" y="573"/>
                  </a:cubicBezTo>
                  <a:cubicBezTo>
                    <a:pt x="8" y="573"/>
                    <a:pt x="10" y="575"/>
                    <a:pt x="10" y="578"/>
                  </a:cubicBezTo>
                  <a:close/>
                  <a:moveTo>
                    <a:pt x="10" y="642"/>
                  </a:moveTo>
                  <a:lnTo>
                    <a:pt x="10" y="674"/>
                  </a:lnTo>
                  <a:cubicBezTo>
                    <a:pt x="10" y="677"/>
                    <a:pt x="8" y="680"/>
                    <a:pt x="5" y="680"/>
                  </a:cubicBezTo>
                  <a:cubicBezTo>
                    <a:pt x="2" y="680"/>
                    <a:pt x="0" y="677"/>
                    <a:pt x="0" y="674"/>
                  </a:cubicBezTo>
                  <a:lnTo>
                    <a:pt x="0" y="642"/>
                  </a:lnTo>
                  <a:cubicBezTo>
                    <a:pt x="0" y="639"/>
                    <a:pt x="2" y="637"/>
                    <a:pt x="5" y="637"/>
                  </a:cubicBezTo>
                  <a:cubicBezTo>
                    <a:pt x="8" y="637"/>
                    <a:pt x="10" y="639"/>
                    <a:pt x="10" y="642"/>
                  </a:cubicBezTo>
                  <a:close/>
                  <a:moveTo>
                    <a:pt x="10" y="706"/>
                  </a:moveTo>
                  <a:lnTo>
                    <a:pt x="10" y="738"/>
                  </a:lnTo>
                  <a:cubicBezTo>
                    <a:pt x="10" y="741"/>
                    <a:pt x="8" y="744"/>
                    <a:pt x="5" y="744"/>
                  </a:cubicBezTo>
                  <a:cubicBezTo>
                    <a:pt x="2" y="744"/>
                    <a:pt x="0" y="741"/>
                    <a:pt x="0" y="738"/>
                  </a:cubicBezTo>
                  <a:lnTo>
                    <a:pt x="0" y="706"/>
                  </a:lnTo>
                  <a:cubicBezTo>
                    <a:pt x="0" y="703"/>
                    <a:pt x="2" y="701"/>
                    <a:pt x="5" y="701"/>
                  </a:cubicBezTo>
                  <a:cubicBezTo>
                    <a:pt x="8" y="701"/>
                    <a:pt x="10" y="703"/>
                    <a:pt x="10" y="706"/>
                  </a:cubicBezTo>
                  <a:close/>
                  <a:moveTo>
                    <a:pt x="10" y="770"/>
                  </a:moveTo>
                  <a:lnTo>
                    <a:pt x="10" y="802"/>
                  </a:lnTo>
                  <a:cubicBezTo>
                    <a:pt x="10" y="805"/>
                    <a:pt x="8" y="808"/>
                    <a:pt x="5" y="808"/>
                  </a:cubicBezTo>
                  <a:cubicBezTo>
                    <a:pt x="2" y="808"/>
                    <a:pt x="0" y="805"/>
                    <a:pt x="0" y="802"/>
                  </a:cubicBezTo>
                  <a:lnTo>
                    <a:pt x="0" y="770"/>
                  </a:lnTo>
                  <a:cubicBezTo>
                    <a:pt x="0" y="767"/>
                    <a:pt x="2" y="765"/>
                    <a:pt x="5" y="765"/>
                  </a:cubicBezTo>
                  <a:cubicBezTo>
                    <a:pt x="8" y="765"/>
                    <a:pt x="10" y="767"/>
                    <a:pt x="10" y="770"/>
                  </a:cubicBezTo>
                  <a:close/>
                  <a:moveTo>
                    <a:pt x="10" y="834"/>
                  </a:moveTo>
                  <a:lnTo>
                    <a:pt x="10" y="866"/>
                  </a:lnTo>
                  <a:cubicBezTo>
                    <a:pt x="10" y="869"/>
                    <a:pt x="8" y="872"/>
                    <a:pt x="5" y="872"/>
                  </a:cubicBezTo>
                  <a:cubicBezTo>
                    <a:pt x="2" y="872"/>
                    <a:pt x="0" y="869"/>
                    <a:pt x="0" y="866"/>
                  </a:cubicBezTo>
                  <a:lnTo>
                    <a:pt x="0" y="834"/>
                  </a:lnTo>
                  <a:cubicBezTo>
                    <a:pt x="0" y="831"/>
                    <a:pt x="2" y="829"/>
                    <a:pt x="5" y="829"/>
                  </a:cubicBezTo>
                  <a:cubicBezTo>
                    <a:pt x="8" y="829"/>
                    <a:pt x="10" y="831"/>
                    <a:pt x="10" y="834"/>
                  </a:cubicBezTo>
                  <a:close/>
                  <a:moveTo>
                    <a:pt x="10" y="898"/>
                  </a:moveTo>
                  <a:lnTo>
                    <a:pt x="10" y="930"/>
                  </a:lnTo>
                  <a:cubicBezTo>
                    <a:pt x="10" y="933"/>
                    <a:pt x="8" y="936"/>
                    <a:pt x="5" y="936"/>
                  </a:cubicBezTo>
                  <a:cubicBezTo>
                    <a:pt x="2" y="936"/>
                    <a:pt x="0" y="933"/>
                    <a:pt x="0" y="930"/>
                  </a:cubicBezTo>
                  <a:lnTo>
                    <a:pt x="0" y="898"/>
                  </a:lnTo>
                  <a:cubicBezTo>
                    <a:pt x="0" y="895"/>
                    <a:pt x="2" y="893"/>
                    <a:pt x="5" y="893"/>
                  </a:cubicBezTo>
                  <a:cubicBezTo>
                    <a:pt x="8" y="893"/>
                    <a:pt x="10" y="895"/>
                    <a:pt x="10" y="898"/>
                  </a:cubicBezTo>
                  <a:close/>
                  <a:moveTo>
                    <a:pt x="10" y="962"/>
                  </a:moveTo>
                  <a:lnTo>
                    <a:pt x="10" y="994"/>
                  </a:lnTo>
                  <a:cubicBezTo>
                    <a:pt x="10" y="997"/>
                    <a:pt x="8" y="1000"/>
                    <a:pt x="5" y="1000"/>
                  </a:cubicBezTo>
                  <a:cubicBezTo>
                    <a:pt x="2" y="1000"/>
                    <a:pt x="0" y="997"/>
                    <a:pt x="0" y="994"/>
                  </a:cubicBezTo>
                  <a:lnTo>
                    <a:pt x="0" y="962"/>
                  </a:lnTo>
                  <a:cubicBezTo>
                    <a:pt x="0" y="959"/>
                    <a:pt x="2" y="957"/>
                    <a:pt x="5" y="957"/>
                  </a:cubicBezTo>
                  <a:cubicBezTo>
                    <a:pt x="8" y="957"/>
                    <a:pt x="10" y="959"/>
                    <a:pt x="10" y="962"/>
                  </a:cubicBezTo>
                  <a:close/>
                  <a:moveTo>
                    <a:pt x="10" y="1026"/>
                  </a:moveTo>
                  <a:lnTo>
                    <a:pt x="10" y="1058"/>
                  </a:lnTo>
                  <a:cubicBezTo>
                    <a:pt x="10" y="1061"/>
                    <a:pt x="8" y="1064"/>
                    <a:pt x="5" y="1064"/>
                  </a:cubicBezTo>
                  <a:cubicBezTo>
                    <a:pt x="2" y="1064"/>
                    <a:pt x="0" y="1061"/>
                    <a:pt x="0" y="1058"/>
                  </a:cubicBezTo>
                  <a:lnTo>
                    <a:pt x="0" y="1026"/>
                  </a:lnTo>
                  <a:cubicBezTo>
                    <a:pt x="0" y="1023"/>
                    <a:pt x="2" y="1021"/>
                    <a:pt x="5" y="1021"/>
                  </a:cubicBezTo>
                  <a:cubicBezTo>
                    <a:pt x="8" y="1021"/>
                    <a:pt x="10" y="1023"/>
                    <a:pt x="10" y="1026"/>
                  </a:cubicBezTo>
                  <a:close/>
                  <a:moveTo>
                    <a:pt x="10" y="1090"/>
                  </a:moveTo>
                  <a:lnTo>
                    <a:pt x="10" y="1122"/>
                  </a:lnTo>
                  <a:cubicBezTo>
                    <a:pt x="10" y="1125"/>
                    <a:pt x="8" y="1128"/>
                    <a:pt x="5" y="1128"/>
                  </a:cubicBezTo>
                  <a:cubicBezTo>
                    <a:pt x="2" y="1128"/>
                    <a:pt x="0" y="1125"/>
                    <a:pt x="0" y="1122"/>
                  </a:cubicBezTo>
                  <a:lnTo>
                    <a:pt x="0" y="1090"/>
                  </a:lnTo>
                  <a:cubicBezTo>
                    <a:pt x="0" y="1087"/>
                    <a:pt x="2" y="1085"/>
                    <a:pt x="5" y="1085"/>
                  </a:cubicBezTo>
                  <a:cubicBezTo>
                    <a:pt x="8" y="1085"/>
                    <a:pt x="10" y="1087"/>
                    <a:pt x="10" y="1090"/>
                  </a:cubicBezTo>
                  <a:close/>
                  <a:moveTo>
                    <a:pt x="10" y="1154"/>
                  </a:moveTo>
                  <a:lnTo>
                    <a:pt x="10" y="1186"/>
                  </a:lnTo>
                  <a:cubicBezTo>
                    <a:pt x="10" y="1189"/>
                    <a:pt x="8" y="1192"/>
                    <a:pt x="5" y="1192"/>
                  </a:cubicBezTo>
                  <a:cubicBezTo>
                    <a:pt x="2" y="1192"/>
                    <a:pt x="0" y="1189"/>
                    <a:pt x="0" y="1186"/>
                  </a:cubicBezTo>
                  <a:lnTo>
                    <a:pt x="0" y="1154"/>
                  </a:lnTo>
                  <a:cubicBezTo>
                    <a:pt x="0" y="1151"/>
                    <a:pt x="2" y="1149"/>
                    <a:pt x="5" y="1149"/>
                  </a:cubicBezTo>
                  <a:cubicBezTo>
                    <a:pt x="8" y="1149"/>
                    <a:pt x="10" y="1151"/>
                    <a:pt x="10" y="1154"/>
                  </a:cubicBezTo>
                  <a:close/>
                  <a:moveTo>
                    <a:pt x="10" y="1218"/>
                  </a:moveTo>
                  <a:lnTo>
                    <a:pt x="10" y="1250"/>
                  </a:lnTo>
                  <a:cubicBezTo>
                    <a:pt x="10" y="1253"/>
                    <a:pt x="8" y="1256"/>
                    <a:pt x="5" y="1256"/>
                  </a:cubicBezTo>
                  <a:cubicBezTo>
                    <a:pt x="2" y="1256"/>
                    <a:pt x="0" y="1253"/>
                    <a:pt x="0" y="1250"/>
                  </a:cubicBezTo>
                  <a:lnTo>
                    <a:pt x="0" y="1218"/>
                  </a:lnTo>
                  <a:cubicBezTo>
                    <a:pt x="0" y="1215"/>
                    <a:pt x="2" y="1213"/>
                    <a:pt x="5" y="1213"/>
                  </a:cubicBezTo>
                  <a:cubicBezTo>
                    <a:pt x="8" y="1213"/>
                    <a:pt x="10" y="1215"/>
                    <a:pt x="10" y="1218"/>
                  </a:cubicBezTo>
                  <a:close/>
                  <a:moveTo>
                    <a:pt x="10" y="1282"/>
                  </a:moveTo>
                  <a:lnTo>
                    <a:pt x="10" y="1314"/>
                  </a:lnTo>
                  <a:cubicBezTo>
                    <a:pt x="10" y="1317"/>
                    <a:pt x="8" y="1320"/>
                    <a:pt x="5" y="1320"/>
                  </a:cubicBezTo>
                  <a:cubicBezTo>
                    <a:pt x="2" y="1320"/>
                    <a:pt x="0" y="1317"/>
                    <a:pt x="0" y="1314"/>
                  </a:cubicBezTo>
                  <a:lnTo>
                    <a:pt x="0" y="1282"/>
                  </a:lnTo>
                  <a:cubicBezTo>
                    <a:pt x="0" y="1279"/>
                    <a:pt x="2" y="1277"/>
                    <a:pt x="5" y="1277"/>
                  </a:cubicBezTo>
                  <a:cubicBezTo>
                    <a:pt x="8" y="1277"/>
                    <a:pt x="10" y="1279"/>
                    <a:pt x="10" y="1282"/>
                  </a:cubicBezTo>
                  <a:close/>
                  <a:moveTo>
                    <a:pt x="10" y="1346"/>
                  </a:moveTo>
                  <a:lnTo>
                    <a:pt x="10" y="1378"/>
                  </a:lnTo>
                  <a:cubicBezTo>
                    <a:pt x="10" y="1381"/>
                    <a:pt x="8" y="1384"/>
                    <a:pt x="5" y="1384"/>
                  </a:cubicBezTo>
                  <a:cubicBezTo>
                    <a:pt x="2" y="1384"/>
                    <a:pt x="0" y="1381"/>
                    <a:pt x="0" y="1378"/>
                  </a:cubicBezTo>
                  <a:lnTo>
                    <a:pt x="0" y="1346"/>
                  </a:lnTo>
                  <a:cubicBezTo>
                    <a:pt x="0" y="1343"/>
                    <a:pt x="2" y="1341"/>
                    <a:pt x="5" y="1341"/>
                  </a:cubicBezTo>
                  <a:cubicBezTo>
                    <a:pt x="8" y="1341"/>
                    <a:pt x="10" y="1343"/>
                    <a:pt x="10" y="1346"/>
                  </a:cubicBezTo>
                  <a:close/>
                  <a:moveTo>
                    <a:pt x="10" y="1410"/>
                  </a:moveTo>
                  <a:lnTo>
                    <a:pt x="10" y="1442"/>
                  </a:lnTo>
                  <a:cubicBezTo>
                    <a:pt x="10" y="1445"/>
                    <a:pt x="8" y="1448"/>
                    <a:pt x="5" y="1448"/>
                  </a:cubicBezTo>
                  <a:cubicBezTo>
                    <a:pt x="2" y="1448"/>
                    <a:pt x="0" y="1445"/>
                    <a:pt x="0" y="1442"/>
                  </a:cubicBezTo>
                  <a:lnTo>
                    <a:pt x="0" y="1410"/>
                  </a:lnTo>
                  <a:cubicBezTo>
                    <a:pt x="0" y="1407"/>
                    <a:pt x="2" y="1405"/>
                    <a:pt x="5" y="1405"/>
                  </a:cubicBezTo>
                  <a:cubicBezTo>
                    <a:pt x="8" y="1405"/>
                    <a:pt x="10" y="1407"/>
                    <a:pt x="10" y="1410"/>
                  </a:cubicBezTo>
                  <a:close/>
                  <a:moveTo>
                    <a:pt x="10" y="1474"/>
                  </a:moveTo>
                  <a:lnTo>
                    <a:pt x="10" y="1506"/>
                  </a:lnTo>
                  <a:cubicBezTo>
                    <a:pt x="10" y="1509"/>
                    <a:pt x="8" y="1512"/>
                    <a:pt x="5" y="1512"/>
                  </a:cubicBezTo>
                  <a:cubicBezTo>
                    <a:pt x="2" y="1512"/>
                    <a:pt x="0" y="1509"/>
                    <a:pt x="0" y="1506"/>
                  </a:cubicBezTo>
                  <a:lnTo>
                    <a:pt x="0" y="1474"/>
                  </a:lnTo>
                  <a:cubicBezTo>
                    <a:pt x="0" y="1471"/>
                    <a:pt x="2" y="1469"/>
                    <a:pt x="5" y="1469"/>
                  </a:cubicBezTo>
                  <a:cubicBezTo>
                    <a:pt x="8" y="1469"/>
                    <a:pt x="10" y="1471"/>
                    <a:pt x="10" y="1474"/>
                  </a:cubicBezTo>
                  <a:close/>
                  <a:moveTo>
                    <a:pt x="10" y="1538"/>
                  </a:moveTo>
                  <a:lnTo>
                    <a:pt x="10" y="1570"/>
                  </a:lnTo>
                  <a:cubicBezTo>
                    <a:pt x="10" y="1573"/>
                    <a:pt x="8" y="1576"/>
                    <a:pt x="5" y="1576"/>
                  </a:cubicBezTo>
                  <a:cubicBezTo>
                    <a:pt x="2" y="1576"/>
                    <a:pt x="0" y="1573"/>
                    <a:pt x="0" y="1570"/>
                  </a:cubicBezTo>
                  <a:lnTo>
                    <a:pt x="0" y="1538"/>
                  </a:lnTo>
                  <a:cubicBezTo>
                    <a:pt x="0" y="1535"/>
                    <a:pt x="2" y="1533"/>
                    <a:pt x="5" y="1533"/>
                  </a:cubicBezTo>
                  <a:cubicBezTo>
                    <a:pt x="8" y="1533"/>
                    <a:pt x="10" y="1535"/>
                    <a:pt x="10" y="1538"/>
                  </a:cubicBezTo>
                  <a:close/>
                  <a:moveTo>
                    <a:pt x="10" y="1602"/>
                  </a:moveTo>
                  <a:lnTo>
                    <a:pt x="10" y="1634"/>
                  </a:lnTo>
                  <a:cubicBezTo>
                    <a:pt x="10" y="1637"/>
                    <a:pt x="8" y="1640"/>
                    <a:pt x="5" y="1640"/>
                  </a:cubicBezTo>
                  <a:cubicBezTo>
                    <a:pt x="2" y="1640"/>
                    <a:pt x="0" y="1637"/>
                    <a:pt x="0" y="1634"/>
                  </a:cubicBezTo>
                  <a:lnTo>
                    <a:pt x="0" y="1602"/>
                  </a:lnTo>
                  <a:cubicBezTo>
                    <a:pt x="0" y="1599"/>
                    <a:pt x="2" y="1597"/>
                    <a:pt x="5" y="1597"/>
                  </a:cubicBezTo>
                  <a:cubicBezTo>
                    <a:pt x="8" y="1597"/>
                    <a:pt x="10" y="1599"/>
                    <a:pt x="10" y="1602"/>
                  </a:cubicBezTo>
                  <a:close/>
                  <a:moveTo>
                    <a:pt x="10" y="1666"/>
                  </a:moveTo>
                  <a:lnTo>
                    <a:pt x="10" y="1698"/>
                  </a:lnTo>
                  <a:cubicBezTo>
                    <a:pt x="10" y="1701"/>
                    <a:pt x="8" y="1704"/>
                    <a:pt x="5" y="1704"/>
                  </a:cubicBezTo>
                  <a:cubicBezTo>
                    <a:pt x="2" y="1704"/>
                    <a:pt x="0" y="1701"/>
                    <a:pt x="0" y="1698"/>
                  </a:cubicBezTo>
                  <a:lnTo>
                    <a:pt x="0" y="1666"/>
                  </a:lnTo>
                  <a:cubicBezTo>
                    <a:pt x="0" y="1663"/>
                    <a:pt x="2" y="1661"/>
                    <a:pt x="5" y="1661"/>
                  </a:cubicBezTo>
                  <a:cubicBezTo>
                    <a:pt x="8" y="1661"/>
                    <a:pt x="10" y="1663"/>
                    <a:pt x="10" y="1666"/>
                  </a:cubicBezTo>
                  <a:close/>
                  <a:moveTo>
                    <a:pt x="10" y="1730"/>
                  </a:moveTo>
                  <a:lnTo>
                    <a:pt x="10" y="1762"/>
                  </a:lnTo>
                  <a:cubicBezTo>
                    <a:pt x="10" y="1765"/>
                    <a:pt x="8" y="1768"/>
                    <a:pt x="5" y="1768"/>
                  </a:cubicBezTo>
                  <a:cubicBezTo>
                    <a:pt x="2" y="1768"/>
                    <a:pt x="0" y="1765"/>
                    <a:pt x="0" y="1762"/>
                  </a:cubicBezTo>
                  <a:lnTo>
                    <a:pt x="0" y="1730"/>
                  </a:lnTo>
                  <a:cubicBezTo>
                    <a:pt x="0" y="1727"/>
                    <a:pt x="2" y="1725"/>
                    <a:pt x="5" y="1725"/>
                  </a:cubicBezTo>
                  <a:cubicBezTo>
                    <a:pt x="8" y="1725"/>
                    <a:pt x="10" y="1727"/>
                    <a:pt x="10" y="1730"/>
                  </a:cubicBezTo>
                  <a:close/>
                  <a:moveTo>
                    <a:pt x="10" y="1794"/>
                  </a:moveTo>
                  <a:lnTo>
                    <a:pt x="10" y="1826"/>
                  </a:lnTo>
                  <a:cubicBezTo>
                    <a:pt x="10" y="1829"/>
                    <a:pt x="8" y="1832"/>
                    <a:pt x="5" y="1832"/>
                  </a:cubicBezTo>
                  <a:cubicBezTo>
                    <a:pt x="2" y="1832"/>
                    <a:pt x="0" y="1829"/>
                    <a:pt x="0" y="1826"/>
                  </a:cubicBezTo>
                  <a:lnTo>
                    <a:pt x="0" y="1794"/>
                  </a:lnTo>
                  <a:cubicBezTo>
                    <a:pt x="0" y="1791"/>
                    <a:pt x="2" y="1789"/>
                    <a:pt x="5" y="1789"/>
                  </a:cubicBezTo>
                  <a:cubicBezTo>
                    <a:pt x="8" y="1789"/>
                    <a:pt x="10" y="1791"/>
                    <a:pt x="10" y="1794"/>
                  </a:cubicBezTo>
                  <a:close/>
                  <a:moveTo>
                    <a:pt x="10" y="1858"/>
                  </a:moveTo>
                  <a:lnTo>
                    <a:pt x="10" y="1890"/>
                  </a:lnTo>
                  <a:cubicBezTo>
                    <a:pt x="10" y="1893"/>
                    <a:pt x="8" y="1896"/>
                    <a:pt x="5" y="1896"/>
                  </a:cubicBezTo>
                  <a:cubicBezTo>
                    <a:pt x="2" y="1896"/>
                    <a:pt x="0" y="1893"/>
                    <a:pt x="0" y="1890"/>
                  </a:cubicBezTo>
                  <a:lnTo>
                    <a:pt x="0" y="1858"/>
                  </a:lnTo>
                  <a:cubicBezTo>
                    <a:pt x="0" y="1855"/>
                    <a:pt x="2" y="1853"/>
                    <a:pt x="5" y="1853"/>
                  </a:cubicBezTo>
                  <a:cubicBezTo>
                    <a:pt x="8" y="1853"/>
                    <a:pt x="10" y="1855"/>
                    <a:pt x="10" y="1858"/>
                  </a:cubicBezTo>
                  <a:close/>
                  <a:moveTo>
                    <a:pt x="10" y="1922"/>
                  </a:moveTo>
                  <a:lnTo>
                    <a:pt x="10" y="1954"/>
                  </a:lnTo>
                  <a:cubicBezTo>
                    <a:pt x="10" y="1957"/>
                    <a:pt x="8" y="1960"/>
                    <a:pt x="5" y="1960"/>
                  </a:cubicBezTo>
                  <a:cubicBezTo>
                    <a:pt x="2" y="1960"/>
                    <a:pt x="0" y="1957"/>
                    <a:pt x="0" y="1954"/>
                  </a:cubicBezTo>
                  <a:lnTo>
                    <a:pt x="0" y="1922"/>
                  </a:lnTo>
                  <a:cubicBezTo>
                    <a:pt x="0" y="1919"/>
                    <a:pt x="2" y="1917"/>
                    <a:pt x="5" y="1917"/>
                  </a:cubicBezTo>
                  <a:cubicBezTo>
                    <a:pt x="8" y="1917"/>
                    <a:pt x="10" y="1919"/>
                    <a:pt x="10" y="1922"/>
                  </a:cubicBezTo>
                  <a:close/>
                  <a:moveTo>
                    <a:pt x="10" y="1986"/>
                  </a:moveTo>
                  <a:lnTo>
                    <a:pt x="10" y="2018"/>
                  </a:lnTo>
                  <a:cubicBezTo>
                    <a:pt x="10" y="2021"/>
                    <a:pt x="8" y="2024"/>
                    <a:pt x="5" y="2024"/>
                  </a:cubicBezTo>
                  <a:cubicBezTo>
                    <a:pt x="2" y="2024"/>
                    <a:pt x="0" y="2021"/>
                    <a:pt x="0" y="2018"/>
                  </a:cubicBezTo>
                  <a:lnTo>
                    <a:pt x="0" y="1986"/>
                  </a:lnTo>
                  <a:cubicBezTo>
                    <a:pt x="0" y="1983"/>
                    <a:pt x="2" y="1981"/>
                    <a:pt x="5" y="1981"/>
                  </a:cubicBezTo>
                  <a:cubicBezTo>
                    <a:pt x="8" y="1981"/>
                    <a:pt x="10" y="1983"/>
                    <a:pt x="10" y="1986"/>
                  </a:cubicBezTo>
                  <a:close/>
                  <a:moveTo>
                    <a:pt x="10" y="2050"/>
                  </a:moveTo>
                  <a:lnTo>
                    <a:pt x="10" y="2082"/>
                  </a:lnTo>
                  <a:cubicBezTo>
                    <a:pt x="10" y="2085"/>
                    <a:pt x="8" y="2088"/>
                    <a:pt x="5" y="2088"/>
                  </a:cubicBezTo>
                  <a:cubicBezTo>
                    <a:pt x="2" y="2088"/>
                    <a:pt x="0" y="2085"/>
                    <a:pt x="0" y="2082"/>
                  </a:cubicBezTo>
                  <a:lnTo>
                    <a:pt x="0" y="2050"/>
                  </a:lnTo>
                  <a:cubicBezTo>
                    <a:pt x="0" y="2047"/>
                    <a:pt x="2" y="2045"/>
                    <a:pt x="5" y="2045"/>
                  </a:cubicBezTo>
                  <a:cubicBezTo>
                    <a:pt x="8" y="2045"/>
                    <a:pt x="10" y="2047"/>
                    <a:pt x="10" y="2050"/>
                  </a:cubicBezTo>
                  <a:close/>
                  <a:moveTo>
                    <a:pt x="10" y="2114"/>
                  </a:moveTo>
                  <a:lnTo>
                    <a:pt x="10" y="2146"/>
                  </a:lnTo>
                  <a:cubicBezTo>
                    <a:pt x="10" y="2149"/>
                    <a:pt x="8" y="2152"/>
                    <a:pt x="5" y="2152"/>
                  </a:cubicBezTo>
                  <a:cubicBezTo>
                    <a:pt x="2" y="2152"/>
                    <a:pt x="0" y="2149"/>
                    <a:pt x="0" y="2146"/>
                  </a:cubicBezTo>
                  <a:lnTo>
                    <a:pt x="0" y="2114"/>
                  </a:lnTo>
                  <a:cubicBezTo>
                    <a:pt x="0" y="2111"/>
                    <a:pt x="2" y="2109"/>
                    <a:pt x="5" y="2109"/>
                  </a:cubicBezTo>
                  <a:cubicBezTo>
                    <a:pt x="8" y="2109"/>
                    <a:pt x="10" y="2111"/>
                    <a:pt x="10" y="2114"/>
                  </a:cubicBezTo>
                  <a:close/>
                  <a:moveTo>
                    <a:pt x="10" y="2178"/>
                  </a:moveTo>
                  <a:lnTo>
                    <a:pt x="10" y="2210"/>
                  </a:lnTo>
                  <a:cubicBezTo>
                    <a:pt x="10" y="2213"/>
                    <a:pt x="8" y="2216"/>
                    <a:pt x="5" y="2216"/>
                  </a:cubicBezTo>
                  <a:cubicBezTo>
                    <a:pt x="2" y="2216"/>
                    <a:pt x="0" y="2213"/>
                    <a:pt x="0" y="2210"/>
                  </a:cubicBezTo>
                  <a:lnTo>
                    <a:pt x="0" y="2178"/>
                  </a:lnTo>
                  <a:cubicBezTo>
                    <a:pt x="0" y="2175"/>
                    <a:pt x="2" y="2173"/>
                    <a:pt x="5" y="2173"/>
                  </a:cubicBezTo>
                  <a:cubicBezTo>
                    <a:pt x="8" y="2173"/>
                    <a:pt x="10" y="2175"/>
                    <a:pt x="10" y="2178"/>
                  </a:cubicBezTo>
                  <a:close/>
                  <a:moveTo>
                    <a:pt x="10" y="2242"/>
                  </a:moveTo>
                  <a:lnTo>
                    <a:pt x="10" y="2274"/>
                  </a:lnTo>
                  <a:cubicBezTo>
                    <a:pt x="10" y="2277"/>
                    <a:pt x="8" y="2280"/>
                    <a:pt x="5" y="2280"/>
                  </a:cubicBezTo>
                  <a:cubicBezTo>
                    <a:pt x="2" y="2280"/>
                    <a:pt x="0" y="2277"/>
                    <a:pt x="0" y="2274"/>
                  </a:cubicBezTo>
                  <a:lnTo>
                    <a:pt x="0" y="2242"/>
                  </a:lnTo>
                  <a:cubicBezTo>
                    <a:pt x="0" y="2239"/>
                    <a:pt x="2" y="2237"/>
                    <a:pt x="5" y="2237"/>
                  </a:cubicBezTo>
                  <a:cubicBezTo>
                    <a:pt x="8" y="2237"/>
                    <a:pt x="10" y="2239"/>
                    <a:pt x="10" y="2242"/>
                  </a:cubicBezTo>
                  <a:close/>
                  <a:moveTo>
                    <a:pt x="10" y="2306"/>
                  </a:moveTo>
                  <a:lnTo>
                    <a:pt x="10" y="2338"/>
                  </a:lnTo>
                  <a:cubicBezTo>
                    <a:pt x="10" y="2341"/>
                    <a:pt x="8" y="2344"/>
                    <a:pt x="5" y="2344"/>
                  </a:cubicBezTo>
                  <a:cubicBezTo>
                    <a:pt x="2" y="2344"/>
                    <a:pt x="0" y="2341"/>
                    <a:pt x="0" y="2338"/>
                  </a:cubicBezTo>
                  <a:lnTo>
                    <a:pt x="0" y="2306"/>
                  </a:lnTo>
                  <a:cubicBezTo>
                    <a:pt x="0" y="2303"/>
                    <a:pt x="2" y="2301"/>
                    <a:pt x="5" y="2301"/>
                  </a:cubicBezTo>
                  <a:cubicBezTo>
                    <a:pt x="8" y="2301"/>
                    <a:pt x="10" y="2303"/>
                    <a:pt x="10" y="2306"/>
                  </a:cubicBezTo>
                  <a:close/>
                  <a:moveTo>
                    <a:pt x="10" y="2370"/>
                  </a:moveTo>
                  <a:lnTo>
                    <a:pt x="10" y="2402"/>
                  </a:lnTo>
                  <a:cubicBezTo>
                    <a:pt x="10" y="2405"/>
                    <a:pt x="8" y="2408"/>
                    <a:pt x="5" y="2408"/>
                  </a:cubicBezTo>
                  <a:cubicBezTo>
                    <a:pt x="2" y="2408"/>
                    <a:pt x="0" y="2405"/>
                    <a:pt x="0" y="2402"/>
                  </a:cubicBezTo>
                  <a:lnTo>
                    <a:pt x="0" y="2370"/>
                  </a:lnTo>
                  <a:cubicBezTo>
                    <a:pt x="0" y="2367"/>
                    <a:pt x="2" y="2365"/>
                    <a:pt x="5" y="2365"/>
                  </a:cubicBezTo>
                  <a:cubicBezTo>
                    <a:pt x="8" y="2365"/>
                    <a:pt x="10" y="2367"/>
                    <a:pt x="10" y="2370"/>
                  </a:cubicBezTo>
                  <a:close/>
                  <a:moveTo>
                    <a:pt x="10" y="2434"/>
                  </a:moveTo>
                  <a:lnTo>
                    <a:pt x="10" y="2466"/>
                  </a:lnTo>
                  <a:cubicBezTo>
                    <a:pt x="10" y="2469"/>
                    <a:pt x="8" y="2472"/>
                    <a:pt x="5" y="2472"/>
                  </a:cubicBezTo>
                  <a:cubicBezTo>
                    <a:pt x="2" y="2472"/>
                    <a:pt x="0" y="2469"/>
                    <a:pt x="0" y="2466"/>
                  </a:cubicBezTo>
                  <a:lnTo>
                    <a:pt x="0" y="2434"/>
                  </a:lnTo>
                  <a:cubicBezTo>
                    <a:pt x="0" y="2431"/>
                    <a:pt x="2" y="2429"/>
                    <a:pt x="5" y="2429"/>
                  </a:cubicBezTo>
                  <a:cubicBezTo>
                    <a:pt x="8" y="2429"/>
                    <a:pt x="10" y="2431"/>
                    <a:pt x="10" y="2434"/>
                  </a:cubicBezTo>
                  <a:close/>
                  <a:moveTo>
                    <a:pt x="10" y="2498"/>
                  </a:moveTo>
                  <a:lnTo>
                    <a:pt x="10" y="2530"/>
                  </a:lnTo>
                  <a:cubicBezTo>
                    <a:pt x="10" y="2533"/>
                    <a:pt x="8" y="2536"/>
                    <a:pt x="5" y="2536"/>
                  </a:cubicBezTo>
                  <a:cubicBezTo>
                    <a:pt x="2" y="2536"/>
                    <a:pt x="0" y="2533"/>
                    <a:pt x="0" y="2530"/>
                  </a:cubicBezTo>
                  <a:lnTo>
                    <a:pt x="0" y="2498"/>
                  </a:lnTo>
                  <a:cubicBezTo>
                    <a:pt x="0" y="2495"/>
                    <a:pt x="2" y="2493"/>
                    <a:pt x="5" y="2493"/>
                  </a:cubicBezTo>
                  <a:cubicBezTo>
                    <a:pt x="8" y="2493"/>
                    <a:pt x="10" y="2495"/>
                    <a:pt x="10" y="2498"/>
                  </a:cubicBezTo>
                  <a:close/>
                  <a:moveTo>
                    <a:pt x="10" y="2562"/>
                  </a:moveTo>
                  <a:lnTo>
                    <a:pt x="10" y="2594"/>
                  </a:lnTo>
                  <a:cubicBezTo>
                    <a:pt x="10" y="2597"/>
                    <a:pt x="8" y="2600"/>
                    <a:pt x="5" y="2600"/>
                  </a:cubicBezTo>
                  <a:cubicBezTo>
                    <a:pt x="2" y="2600"/>
                    <a:pt x="0" y="2597"/>
                    <a:pt x="0" y="2594"/>
                  </a:cubicBezTo>
                  <a:lnTo>
                    <a:pt x="0" y="2562"/>
                  </a:lnTo>
                  <a:cubicBezTo>
                    <a:pt x="0" y="2559"/>
                    <a:pt x="2" y="2557"/>
                    <a:pt x="5" y="2557"/>
                  </a:cubicBezTo>
                  <a:cubicBezTo>
                    <a:pt x="8" y="2557"/>
                    <a:pt x="10" y="2559"/>
                    <a:pt x="10" y="2562"/>
                  </a:cubicBezTo>
                  <a:close/>
                  <a:moveTo>
                    <a:pt x="10" y="2626"/>
                  </a:moveTo>
                  <a:lnTo>
                    <a:pt x="10" y="2658"/>
                  </a:lnTo>
                  <a:cubicBezTo>
                    <a:pt x="10" y="2661"/>
                    <a:pt x="8" y="2664"/>
                    <a:pt x="5" y="2664"/>
                  </a:cubicBezTo>
                  <a:cubicBezTo>
                    <a:pt x="2" y="2664"/>
                    <a:pt x="0" y="2661"/>
                    <a:pt x="0" y="2658"/>
                  </a:cubicBezTo>
                  <a:lnTo>
                    <a:pt x="0" y="2626"/>
                  </a:lnTo>
                  <a:cubicBezTo>
                    <a:pt x="0" y="2623"/>
                    <a:pt x="2" y="2621"/>
                    <a:pt x="5" y="2621"/>
                  </a:cubicBezTo>
                  <a:cubicBezTo>
                    <a:pt x="8" y="2621"/>
                    <a:pt x="10" y="2623"/>
                    <a:pt x="10" y="2626"/>
                  </a:cubicBezTo>
                  <a:close/>
                  <a:moveTo>
                    <a:pt x="10" y="2690"/>
                  </a:moveTo>
                  <a:lnTo>
                    <a:pt x="10" y="2722"/>
                  </a:lnTo>
                  <a:cubicBezTo>
                    <a:pt x="10" y="2725"/>
                    <a:pt x="8" y="2728"/>
                    <a:pt x="5" y="2728"/>
                  </a:cubicBezTo>
                  <a:cubicBezTo>
                    <a:pt x="2" y="2728"/>
                    <a:pt x="0" y="2725"/>
                    <a:pt x="0" y="2722"/>
                  </a:cubicBezTo>
                  <a:lnTo>
                    <a:pt x="0" y="2690"/>
                  </a:lnTo>
                  <a:cubicBezTo>
                    <a:pt x="0" y="2687"/>
                    <a:pt x="2" y="2685"/>
                    <a:pt x="5" y="2685"/>
                  </a:cubicBezTo>
                  <a:cubicBezTo>
                    <a:pt x="8" y="2685"/>
                    <a:pt x="10" y="2687"/>
                    <a:pt x="10" y="2690"/>
                  </a:cubicBezTo>
                  <a:close/>
                  <a:moveTo>
                    <a:pt x="10" y="2754"/>
                  </a:moveTo>
                  <a:lnTo>
                    <a:pt x="10" y="2786"/>
                  </a:lnTo>
                  <a:cubicBezTo>
                    <a:pt x="10" y="2789"/>
                    <a:pt x="8" y="2792"/>
                    <a:pt x="5" y="2792"/>
                  </a:cubicBezTo>
                  <a:cubicBezTo>
                    <a:pt x="2" y="2792"/>
                    <a:pt x="0" y="2789"/>
                    <a:pt x="0" y="2786"/>
                  </a:cubicBezTo>
                  <a:lnTo>
                    <a:pt x="0" y="2754"/>
                  </a:lnTo>
                  <a:cubicBezTo>
                    <a:pt x="0" y="2751"/>
                    <a:pt x="2" y="2749"/>
                    <a:pt x="5" y="2749"/>
                  </a:cubicBezTo>
                  <a:cubicBezTo>
                    <a:pt x="8" y="2749"/>
                    <a:pt x="10" y="2751"/>
                    <a:pt x="10" y="2754"/>
                  </a:cubicBezTo>
                  <a:close/>
                  <a:moveTo>
                    <a:pt x="13" y="2818"/>
                  </a:moveTo>
                  <a:lnTo>
                    <a:pt x="14" y="2827"/>
                  </a:lnTo>
                  <a:lnTo>
                    <a:pt x="14" y="2826"/>
                  </a:lnTo>
                  <a:lnTo>
                    <a:pt x="21" y="2848"/>
                  </a:lnTo>
                  <a:cubicBezTo>
                    <a:pt x="21" y="2850"/>
                    <a:pt x="20" y="2853"/>
                    <a:pt x="17" y="2854"/>
                  </a:cubicBezTo>
                  <a:cubicBezTo>
                    <a:pt x="14" y="2855"/>
                    <a:pt x="11" y="2853"/>
                    <a:pt x="10" y="2851"/>
                  </a:cubicBezTo>
                  <a:lnTo>
                    <a:pt x="4" y="2830"/>
                  </a:lnTo>
                  <a:cubicBezTo>
                    <a:pt x="4" y="2829"/>
                    <a:pt x="4" y="2829"/>
                    <a:pt x="4" y="2829"/>
                  </a:cubicBezTo>
                  <a:lnTo>
                    <a:pt x="3" y="2819"/>
                  </a:lnTo>
                  <a:cubicBezTo>
                    <a:pt x="2" y="2816"/>
                    <a:pt x="4" y="2813"/>
                    <a:pt x="7" y="2813"/>
                  </a:cubicBezTo>
                  <a:cubicBezTo>
                    <a:pt x="10" y="2812"/>
                    <a:pt x="13" y="2815"/>
                    <a:pt x="13" y="2818"/>
                  </a:cubicBezTo>
                  <a:close/>
                  <a:moveTo>
                    <a:pt x="33" y="2876"/>
                  </a:moveTo>
                  <a:lnTo>
                    <a:pt x="43" y="2894"/>
                  </a:lnTo>
                  <a:lnTo>
                    <a:pt x="42" y="2894"/>
                  </a:lnTo>
                  <a:lnTo>
                    <a:pt x="49" y="2902"/>
                  </a:lnTo>
                  <a:cubicBezTo>
                    <a:pt x="51" y="2904"/>
                    <a:pt x="51" y="2908"/>
                    <a:pt x="48" y="2909"/>
                  </a:cubicBezTo>
                  <a:cubicBezTo>
                    <a:pt x="46" y="2911"/>
                    <a:pt x="43" y="2911"/>
                    <a:pt x="41" y="2909"/>
                  </a:cubicBezTo>
                  <a:lnTo>
                    <a:pt x="34" y="2900"/>
                  </a:lnTo>
                  <a:cubicBezTo>
                    <a:pt x="34" y="2900"/>
                    <a:pt x="33" y="2900"/>
                    <a:pt x="33" y="2900"/>
                  </a:cubicBezTo>
                  <a:lnTo>
                    <a:pt x="23" y="2881"/>
                  </a:lnTo>
                  <a:cubicBezTo>
                    <a:pt x="22" y="2878"/>
                    <a:pt x="23" y="2875"/>
                    <a:pt x="25" y="2874"/>
                  </a:cubicBezTo>
                  <a:cubicBezTo>
                    <a:pt x="28" y="2872"/>
                    <a:pt x="31" y="2873"/>
                    <a:pt x="33" y="2876"/>
                  </a:cubicBezTo>
                  <a:close/>
                  <a:moveTo>
                    <a:pt x="69" y="2925"/>
                  </a:moveTo>
                  <a:lnTo>
                    <a:pt x="93" y="2944"/>
                  </a:lnTo>
                  <a:lnTo>
                    <a:pt x="92" y="2944"/>
                  </a:lnTo>
                  <a:lnTo>
                    <a:pt x="93" y="2945"/>
                  </a:lnTo>
                  <a:cubicBezTo>
                    <a:pt x="96" y="2946"/>
                    <a:pt x="97" y="2949"/>
                    <a:pt x="96" y="2952"/>
                  </a:cubicBezTo>
                  <a:cubicBezTo>
                    <a:pt x="94" y="2954"/>
                    <a:pt x="91" y="2955"/>
                    <a:pt x="88" y="2954"/>
                  </a:cubicBezTo>
                  <a:lnTo>
                    <a:pt x="87" y="2953"/>
                  </a:lnTo>
                  <a:cubicBezTo>
                    <a:pt x="87" y="2953"/>
                    <a:pt x="86" y="2953"/>
                    <a:pt x="86" y="2953"/>
                  </a:cubicBezTo>
                  <a:lnTo>
                    <a:pt x="63" y="2933"/>
                  </a:lnTo>
                  <a:cubicBezTo>
                    <a:pt x="60" y="2931"/>
                    <a:pt x="60" y="2928"/>
                    <a:pt x="62" y="2926"/>
                  </a:cubicBezTo>
                  <a:cubicBezTo>
                    <a:pt x="64" y="2924"/>
                    <a:pt x="67" y="2923"/>
                    <a:pt x="69" y="2925"/>
                  </a:cubicBezTo>
                  <a:close/>
                  <a:moveTo>
                    <a:pt x="122" y="2960"/>
                  </a:moveTo>
                  <a:lnTo>
                    <a:pt x="125" y="2962"/>
                  </a:lnTo>
                  <a:lnTo>
                    <a:pt x="124" y="2961"/>
                  </a:lnTo>
                  <a:lnTo>
                    <a:pt x="151" y="2970"/>
                  </a:lnTo>
                  <a:cubicBezTo>
                    <a:pt x="154" y="2970"/>
                    <a:pt x="155" y="2973"/>
                    <a:pt x="154" y="2976"/>
                  </a:cubicBezTo>
                  <a:cubicBezTo>
                    <a:pt x="154" y="2979"/>
                    <a:pt x="151" y="2981"/>
                    <a:pt x="148" y="2980"/>
                  </a:cubicBezTo>
                  <a:lnTo>
                    <a:pt x="121" y="2972"/>
                  </a:lnTo>
                  <a:cubicBezTo>
                    <a:pt x="121" y="2971"/>
                    <a:pt x="120" y="2971"/>
                    <a:pt x="120" y="2971"/>
                  </a:cubicBezTo>
                  <a:lnTo>
                    <a:pt x="116" y="2969"/>
                  </a:lnTo>
                  <a:cubicBezTo>
                    <a:pt x="114" y="2968"/>
                    <a:pt x="113" y="2965"/>
                    <a:pt x="114" y="2962"/>
                  </a:cubicBezTo>
                  <a:cubicBezTo>
                    <a:pt x="116" y="2959"/>
                    <a:pt x="119" y="2959"/>
                    <a:pt x="122" y="2960"/>
                  </a:cubicBezTo>
                  <a:close/>
                </a:path>
              </a:pathLst>
            </a:custGeom>
            <a:solidFill>
              <a:srgbClr val="7030A0"/>
            </a:solidFill>
            <a:ln w="0" cap="flat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9" name="Freeform 13">
              <a:extLst>
                <a:ext uri="{FF2B5EF4-FFF2-40B4-BE49-F238E27FC236}">
                  <a16:creationId xmlns:a16="http://schemas.microsoft.com/office/drawing/2014/main" id="{1E80C70C-C6FE-427B-9D5B-25FFF0371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" y="770"/>
              <a:ext cx="7378" cy="1566"/>
            </a:xfrm>
            <a:custGeom>
              <a:avLst/>
              <a:gdLst>
                <a:gd name="T0" fmla="*/ 192 w 17338"/>
                <a:gd name="T1" fmla="*/ 3678 h 3678"/>
                <a:gd name="T2" fmla="*/ 17146 w 17338"/>
                <a:gd name="T3" fmla="*/ 3678 h 3678"/>
                <a:gd name="T4" fmla="*/ 17338 w 17338"/>
                <a:gd name="T5" fmla="*/ 3486 h 3678"/>
                <a:gd name="T6" fmla="*/ 17338 w 17338"/>
                <a:gd name="T7" fmla="*/ 192 h 3678"/>
                <a:gd name="T8" fmla="*/ 17146 w 17338"/>
                <a:gd name="T9" fmla="*/ 0 h 3678"/>
                <a:gd name="T10" fmla="*/ 192 w 17338"/>
                <a:gd name="T11" fmla="*/ 0 h 3678"/>
                <a:gd name="T12" fmla="*/ 0 w 17338"/>
                <a:gd name="T13" fmla="*/ 192 h 3678"/>
                <a:gd name="T14" fmla="*/ 0 w 17338"/>
                <a:gd name="T15" fmla="*/ 3486 h 3678"/>
                <a:gd name="T16" fmla="*/ 192 w 17338"/>
                <a:gd name="T17" fmla="*/ 3678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38" h="3678">
                  <a:moveTo>
                    <a:pt x="192" y="3678"/>
                  </a:moveTo>
                  <a:lnTo>
                    <a:pt x="17146" y="3678"/>
                  </a:lnTo>
                  <a:cubicBezTo>
                    <a:pt x="17252" y="3678"/>
                    <a:pt x="17338" y="3592"/>
                    <a:pt x="17338" y="3486"/>
                  </a:cubicBezTo>
                  <a:lnTo>
                    <a:pt x="17338" y="192"/>
                  </a:lnTo>
                  <a:cubicBezTo>
                    <a:pt x="17338" y="86"/>
                    <a:pt x="17252" y="0"/>
                    <a:pt x="1714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86"/>
                  </a:lnTo>
                  <a:cubicBezTo>
                    <a:pt x="0" y="3592"/>
                    <a:pt x="86" y="3678"/>
                    <a:pt x="192" y="367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0" name="Freeform 14">
              <a:extLst>
                <a:ext uri="{FF2B5EF4-FFF2-40B4-BE49-F238E27FC236}">
                  <a16:creationId xmlns:a16="http://schemas.microsoft.com/office/drawing/2014/main" id="{19CCE115-270D-436A-ADF3-EF43F0E74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" y="766"/>
              <a:ext cx="7385" cy="1573"/>
            </a:xfrm>
            <a:custGeom>
              <a:avLst/>
              <a:gdLst>
                <a:gd name="T0" fmla="*/ 754 w 17354"/>
                <a:gd name="T1" fmla="*/ 3694 h 3694"/>
                <a:gd name="T2" fmla="*/ 1426 w 17354"/>
                <a:gd name="T3" fmla="*/ 3694 h 3694"/>
                <a:gd name="T4" fmla="*/ 2098 w 17354"/>
                <a:gd name="T5" fmla="*/ 3694 h 3694"/>
                <a:gd name="T6" fmla="*/ 2770 w 17354"/>
                <a:gd name="T7" fmla="*/ 3694 h 3694"/>
                <a:gd name="T8" fmla="*/ 3442 w 17354"/>
                <a:gd name="T9" fmla="*/ 3694 h 3694"/>
                <a:gd name="T10" fmla="*/ 4114 w 17354"/>
                <a:gd name="T11" fmla="*/ 3694 h 3694"/>
                <a:gd name="T12" fmla="*/ 4786 w 17354"/>
                <a:gd name="T13" fmla="*/ 3694 h 3694"/>
                <a:gd name="T14" fmla="*/ 5458 w 17354"/>
                <a:gd name="T15" fmla="*/ 3694 h 3694"/>
                <a:gd name="T16" fmla="*/ 6130 w 17354"/>
                <a:gd name="T17" fmla="*/ 3694 h 3694"/>
                <a:gd name="T18" fmla="*/ 6802 w 17354"/>
                <a:gd name="T19" fmla="*/ 3694 h 3694"/>
                <a:gd name="T20" fmla="*/ 7474 w 17354"/>
                <a:gd name="T21" fmla="*/ 3694 h 3694"/>
                <a:gd name="T22" fmla="*/ 8146 w 17354"/>
                <a:gd name="T23" fmla="*/ 3694 h 3694"/>
                <a:gd name="T24" fmla="*/ 8818 w 17354"/>
                <a:gd name="T25" fmla="*/ 3694 h 3694"/>
                <a:gd name="T26" fmla="*/ 9490 w 17354"/>
                <a:gd name="T27" fmla="*/ 3694 h 3694"/>
                <a:gd name="T28" fmla="*/ 10162 w 17354"/>
                <a:gd name="T29" fmla="*/ 3694 h 3694"/>
                <a:gd name="T30" fmla="*/ 10834 w 17354"/>
                <a:gd name="T31" fmla="*/ 3694 h 3694"/>
                <a:gd name="T32" fmla="*/ 11506 w 17354"/>
                <a:gd name="T33" fmla="*/ 3694 h 3694"/>
                <a:gd name="T34" fmla="*/ 12178 w 17354"/>
                <a:gd name="T35" fmla="*/ 3694 h 3694"/>
                <a:gd name="T36" fmla="*/ 12850 w 17354"/>
                <a:gd name="T37" fmla="*/ 3694 h 3694"/>
                <a:gd name="T38" fmla="*/ 13522 w 17354"/>
                <a:gd name="T39" fmla="*/ 3694 h 3694"/>
                <a:gd name="T40" fmla="*/ 14194 w 17354"/>
                <a:gd name="T41" fmla="*/ 3694 h 3694"/>
                <a:gd name="T42" fmla="*/ 14866 w 17354"/>
                <a:gd name="T43" fmla="*/ 3694 h 3694"/>
                <a:gd name="T44" fmla="*/ 15538 w 17354"/>
                <a:gd name="T45" fmla="*/ 3694 h 3694"/>
                <a:gd name="T46" fmla="*/ 16210 w 17354"/>
                <a:gd name="T47" fmla="*/ 3694 h 3694"/>
                <a:gd name="T48" fmla="*/ 16882 w 17354"/>
                <a:gd name="T49" fmla="*/ 3694 h 3694"/>
                <a:gd name="T50" fmla="*/ 17348 w 17354"/>
                <a:gd name="T51" fmla="*/ 3542 h 3694"/>
                <a:gd name="T52" fmla="*/ 17338 w 17354"/>
                <a:gd name="T53" fmla="*/ 2868 h 3694"/>
                <a:gd name="T54" fmla="*/ 17338 w 17354"/>
                <a:gd name="T55" fmla="*/ 2196 h 3694"/>
                <a:gd name="T56" fmla="*/ 17338 w 17354"/>
                <a:gd name="T57" fmla="*/ 1524 h 3694"/>
                <a:gd name="T58" fmla="*/ 17338 w 17354"/>
                <a:gd name="T59" fmla="*/ 852 h 3694"/>
                <a:gd name="T60" fmla="*/ 17338 w 17354"/>
                <a:gd name="T61" fmla="*/ 200 h 3694"/>
                <a:gd name="T62" fmla="*/ 17042 w 17354"/>
                <a:gd name="T63" fmla="*/ 8 h 3694"/>
                <a:gd name="T64" fmla="*/ 16370 w 17354"/>
                <a:gd name="T65" fmla="*/ 8 h 3694"/>
                <a:gd name="T66" fmla="*/ 15698 w 17354"/>
                <a:gd name="T67" fmla="*/ 8 h 3694"/>
                <a:gd name="T68" fmla="*/ 15026 w 17354"/>
                <a:gd name="T69" fmla="*/ 8 h 3694"/>
                <a:gd name="T70" fmla="*/ 14354 w 17354"/>
                <a:gd name="T71" fmla="*/ 8 h 3694"/>
                <a:gd name="T72" fmla="*/ 13682 w 17354"/>
                <a:gd name="T73" fmla="*/ 8 h 3694"/>
                <a:gd name="T74" fmla="*/ 13010 w 17354"/>
                <a:gd name="T75" fmla="*/ 8 h 3694"/>
                <a:gd name="T76" fmla="*/ 12338 w 17354"/>
                <a:gd name="T77" fmla="*/ 8 h 3694"/>
                <a:gd name="T78" fmla="*/ 11666 w 17354"/>
                <a:gd name="T79" fmla="*/ 8 h 3694"/>
                <a:gd name="T80" fmla="*/ 10994 w 17354"/>
                <a:gd name="T81" fmla="*/ 8 h 3694"/>
                <a:gd name="T82" fmla="*/ 10322 w 17354"/>
                <a:gd name="T83" fmla="*/ 8 h 3694"/>
                <a:gd name="T84" fmla="*/ 9650 w 17354"/>
                <a:gd name="T85" fmla="*/ 8 h 3694"/>
                <a:gd name="T86" fmla="*/ 8978 w 17354"/>
                <a:gd name="T87" fmla="*/ 8 h 3694"/>
                <a:gd name="T88" fmla="*/ 8306 w 17354"/>
                <a:gd name="T89" fmla="*/ 8 h 3694"/>
                <a:gd name="T90" fmla="*/ 7634 w 17354"/>
                <a:gd name="T91" fmla="*/ 8 h 3694"/>
                <a:gd name="T92" fmla="*/ 6962 w 17354"/>
                <a:gd name="T93" fmla="*/ 8 h 3694"/>
                <a:gd name="T94" fmla="*/ 6290 w 17354"/>
                <a:gd name="T95" fmla="*/ 8 h 3694"/>
                <a:gd name="T96" fmla="*/ 5618 w 17354"/>
                <a:gd name="T97" fmla="*/ 8 h 3694"/>
                <a:gd name="T98" fmla="*/ 4946 w 17354"/>
                <a:gd name="T99" fmla="*/ 8 h 3694"/>
                <a:gd name="T100" fmla="*/ 4274 w 17354"/>
                <a:gd name="T101" fmla="*/ 8 h 3694"/>
                <a:gd name="T102" fmla="*/ 3602 w 17354"/>
                <a:gd name="T103" fmla="*/ 8 h 3694"/>
                <a:gd name="T104" fmla="*/ 2930 w 17354"/>
                <a:gd name="T105" fmla="*/ 8 h 3694"/>
                <a:gd name="T106" fmla="*/ 2258 w 17354"/>
                <a:gd name="T107" fmla="*/ 8 h 3694"/>
                <a:gd name="T108" fmla="*/ 1586 w 17354"/>
                <a:gd name="T109" fmla="*/ 8 h 3694"/>
                <a:gd name="T110" fmla="*/ 914 w 17354"/>
                <a:gd name="T111" fmla="*/ 8 h 3694"/>
                <a:gd name="T112" fmla="*/ 242 w 17354"/>
                <a:gd name="T113" fmla="*/ 8 h 3694"/>
                <a:gd name="T114" fmla="*/ 18 w 17354"/>
                <a:gd name="T115" fmla="*/ 187 h 3694"/>
                <a:gd name="T116" fmla="*/ 16 w 17354"/>
                <a:gd name="T117" fmla="*/ 858 h 3694"/>
                <a:gd name="T118" fmla="*/ 16 w 17354"/>
                <a:gd name="T119" fmla="*/ 1530 h 3694"/>
                <a:gd name="T120" fmla="*/ 16 w 17354"/>
                <a:gd name="T121" fmla="*/ 2202 h 3694"/>
                <a:gd name="T122" fmla="*/ 16 w 17354"/>
                <a:gd name="T123" fmla="*/ 2874 h 3694"/>
                <a:gd name="T124" fmla="*/ 41 w 17354"/>
                <a:gd name="T125" fmla="*/ 3585 h 3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54" h="3694">
                  <a:moveTo>
                    <a:pt x="179" y="3676"/>
                  </a:moveTo>
                  <a:lnTo>
                    <a:pt x="201" y="3679"/>
                  </a:lnTo>
                  <a:lnTo>
                    <a:pt x="226" y="3678"/>
                  </a:lnTo>
                  <a:cubicBezTo>
                    <a:pt x="230" y="3678"/>
                    <a:pt x="234" y="3682"/>
                    <a:pt x="234" y="3686"/>
                  </a:cubicBezTo>
                  <a:cubicBezTo>
                    <a:pt x="234" y="3691"/>
                    <a:pt x="230" y="3694"/>
                    <a:pt x="226" y="3694"/>
                  </a:cubicBezTo>
                  <a:lnTo>
                    <a:pt x="200" y="3694"/>
                  </a:lnTo>
                  <a:lnTo>
                    <a:pt x="177" y="3692"/>
                  </a:lnTo>
                  <a:cubicBezTo>
                    <a:pt x="173" y="3692"/>
                    <a:pt x="169" y="3688"/>
                    <a:pt x="170" y="3683"/>
                  </a:cubicBezTo>
                  <a:cubicBezTo>
                    <a:pt x="170" y="3679"/>
                    <a:pt x="174" y="3676"/>
                    <a:pt x="179" y="3676"/>
                  </a:cubicBezTo>
                  <a:close/>
                  <a:moveTo>
                    <a:pt x="274" y="3678"/>
                  </a:moveTo>
                  <a:lnTo>
                    <a:pt x="322" y="3678"/>
                  </a:lnTo>
                  <a:cubicBezTo>
                    <a:pt x="326" y="3678"/>
                    <a:pt x="330" y="3682"/>
                    <a:pt x="330" y="3686"/>
                  </a:cubicBezTo>
                  <a:cubicBezTo>
                    <a:pt x="330" y="3691"/>
                    <a:pt x="326" y="3694"/>
                    <a:pt x="322" y="3694"/>
                  </a:cubicBezTo>
                  <a:lnTo>
                    <a:pt x="274" y="3694"/>
                  </a:lnTo>
                  <a:cubicBezTo>
                    <a:pt x="269" y="3694"/>
                    <a:pt x="266" y="3691"/>
                    <a:pt x="266" y="3686"/>
                  </a:cubicBezTo>
                  <a:cubicBezTo>
                    <a:pt x="266" y="3682"/>
                    <a:pt x="269" y="3678"/>
                    <a:pt x="274" y="3678"/>
                  </a:cubicBezTo>
                  <a:close/>
                  <a:moveTo>
                    <a:pt x="370" y="3678"/>
                  </a:moveTo>
                  <a:lnTo>
                    <a:pt x="418" y="3678"/>
                  </a:lnTo>
                  <a:cubicBezTo>
                    <a:pt x="422" y="3678"/>
                    <a:pt x="426" y="3682"/>
                    <a:pt x="426" y="3686"/>
                  </a:cubicBezTo>
                  <a:cubicBezTo>
                    <a:pt x="426" y="3691"/>
                    <a:pt x="422" y="3694"/>
                    <a:pt x="418" y="3694"/>
                  </a:cubicBezTo>
                  <a:lnTo>
                    <a:pt x="370" y="3694"/>
                  </a:lnTo>
                  <a:cubicBezTo>
                    <a:pt x="365" y="3694"/>
                    <a:pt x="362" y="3691"/>
                    <a:pt x="362" y="3686"/>
                  </a:cubicBezTo>
                  <a:cubicBezTo>
                    <a:pt x="362" y="3682"/>
                    <a:pt x="365" y="3678"/>
                    <a:pt x="370" y="3678"/>
                  </a:cubicBezTo>
                  <a:close/>
                  <a:moveTo>
                    <a:pt x="466" y="3678"/>
                  </a:moveTo>
                  <a:lnTo>
                    <a:pt x="514" y="3678"/>
                  </a:lnTo>
                  <a:cubicBezTo>
                    <a:pt x="518" y="3678"/>
                    <a:pt x="522" y="3682"/>
                    <a:pt x="522" y="3686"/>
                  </a:cubicBezTo>
                  <a:cubicBezTo>
                    <a:pt x="522" y="3691"/>
                    <a:pt x="518" y="3694"/>
                    <a:pt x="514" y="3694"/>
                  </a:cubicBezTo>
                  <a:lnTo>
                    <a:pt x="466" y="3694"/>
                  </a:lnTo>
                  <a:cubicBezTo>
                    <a:pt x="461" y="3694"/>
                    <a:pt x="458" y="3691"/>
                    <a:pt x="458" y="3686"/>
                  </a:cubicBezTo>
                  <a:cubicBezTo>
                    <a:pt x="458" y="3682"/>
                    <a:pt x="461" y="3678"/>
                    <a:pt x="466" y="3678"/>
                  </a:cubicBezTo>
                  <a:close/>
                  <a:moveTo>
                    <a:pt x="562" y="3678"/>
                  </a:moveTo>
                  <a:lnTo>
                    <a:pt x="610" y="3678"/>
                  </a:lnTo>
                  <a:cubicBezTo>
                    <a:pt x="614" y="3678"/>
                    <a:pt x="618" y="3682"/>
                    <a:pt x="618" y="3686"/>
                  </a:cubicBezTo>
                  <a:cubicBezTo>
                    <a:pt x="618" y="3691"/>
                    <a:pt x="614" y="3694"/>
                    <a:pt x="610" y="3694"/>
                  </a:cubicBezTo>
                  <a:lnTo>
                    <a:pt x="562" y="3694"/>
                  </a:lnTo>
                  <a:cubicBezTo>
                    <a:pt x="557" y="3694"/>
                    <a:pt x="554" y="3691"/>
                    <a:pt x="554" y="3686"/>
                  </a:cubicBezTo>
                  <a:cubicBezTo>
                    <a:pt x="554" y="3682"/>
                    <a:pt x="557" y="3678"/>
                    <a:pt x="562" y="3678"/>
                  </a:cubicBezTo>
                  <a:close/>
                  <a:moveTo>
                    <a:pt x="658" y="3678"/>
                  </a:moveTo>
                  <a:lnTo>
                    <a:pt x="706" y="3678"/>
                  </a:lnTo>
                  <a:cubicBezTo>
                    <a:pt x="710" y="3678"/>
                    <a:pt x="714" y="3682"/>
                    <a:pt x="714" y="3686"/>
                  </a:cubicBezTo>
                  <a:cubicBezTo>
                    <a:pt x="714" y="3691"/>
                    <a:pt x="710" y="3694"/>
                    <a:pt x="706" y="3694"/>
                  </a:cubicBezTo>
                  <a:lnTo>
                    <a:pt x="658" y="3694"/>
                  </a:lnTo>
                  <a:cubicBezTo>
                    <a:pt x="653" y="3694"/>
                    <a:pt x="650" y="3691"/>
                    <a:pt x="650" y="3686"/>
                  </a:cubicBezTo>
                  <a:cubicBezTo>
                    <a:pt x="650" y="3682"/>
                    <a:pt x="653" y="3678"/>
                    <a:pt x="658" y="3678"/>
                  </a:cubicBezTo>
                  <a:close/>
                  <a:moveTo>
                    <a:pt x="754" y="3678"/>
                  </a:moveTo>
                  <a:lnTo>
                    <a:pt x="802" y="3678"/>
                  </a:lnTo>
                  <a:cubicBezTo>
                    <a:pt x="806" y="3678"/>
                    <a:pt x="810" y="3682"/>
                    <a:pt x="810" y="3686"/>
                  </a:cubicBezTo>
                  <a:cubicBezTo>
                    <a:pt x="810" y="3691"/>
                    <a:pt x="806" y="3694"/>
                    <a:pt x="802" y="3694"/>
                  </a:cubicBezTo>
                  <a:lnTo>
                    <a:pt x="754" y="3694"/>
                  </a:lnTo>
                  <a:cubicBezTo>
                    <a:pt x="749" y="3694"/>
                    <a:pt x="746" y="3691"/>
                    <a:pt x="746" y="3686"/>
                  </a:cubicBezTo>
                  <a:cubicBezTo>
                    <a:pt x="746" y="3682"/>
                    <a:pt x="749" y="3678"/>
                    <a:pt x="754" y="3678"/>
                  </a:cubicBezTo>
                  <a:close/>
                  <a:moveTo>
                    <a:pt x="850" y="3678"/>
                  </a:moveTo>
                  <a:lnTo>
                    <a:pt x="898" y="3678"/>
                  </a:lnTo>
                  <a:cubicBezTo>
                    <a:pt x="902" y="3678"/>
                    <a:pt x="906" y="3682"/>
                    <a:pt x="906" y="3686"/>
                  </a:cubicBezTo>
                  <a:cubicBezTo>
                    <a:pt x="906" y="3691"/>
                    <a:pt x="902" y="3694"/>
                    <a:pt x="898" y="3694"/>
                  </a:cubicBezTo>
                  <a:lnTo>
                    <a:pt x="850" y="3694"/>
                  </a:lnTo>
                  <a:cubicBezTo>
                    <a:pt x="845" y="3694"/>
                    <a:pt x="842" y="3691"/>
                    <a:pt x="842" y="3686"/>
                  </a:cubicBezTo>
                  <a:cubicBezTo>
                    <a:pt x="842" y="3682"/>
                    <a:pt x="845" y="3678"/>
                    <a:pt x="850" y="3678"/>
                  </a:cubicBezTo>
                  <a:close/>
                  <a:moveTo>
                    <a:pt x="946" y="3678"/>
                  </a:moveTo>
                  <a:lnTo>
                    <a:pt x="994" y="3678"/>
                  </a:lnTo>
                  <a:cubicBezTo>
                    <a:pt x="998" y="3678"/>
                    <a:pt x="1002" y="3682"/>
                    <a:pt x="1002" y="3686"/>
                  </a:cubicBezTo>
                  <a:cubicBezTo>
                    <a:pt x="1002" y="3691"/>
                    <a:pt x="998" y="3694"/>
                    <a:pt x="994" y="3694"/>
                  </a:cubicBezTo>
                  <a:lnTo>
                    <a:pt x="946" y="3694"/>
                  </a:lnTo>
                  <a:cubicBezTo>
                    <a:pt x="941" y="3694"/>
                    <a:pt x="938" y="3691"/>
                    <a:pt x="938" y="3686"/>
                  </a:cubicBezTo>
                  <a:cubicBezTo>
                    <a:pt x="938" y="3682"/>
                    <a:pt x="941" y="3678"/>
                    <a:pt x="946" y="3678"/>
                  </a:cubicBezTo>
                  <a:close/>
                  <a:moveTo>
                    <a:pt x="1042" y="3678"/>
                  </a:moveTo>
                  <a:lnTo>
                    <a:pt x="1090" y="3678"/>
                  </a:lnTo>
                  <a:cubicBezTo>
                    <a:pt x="1094" y="3678"/>
                    <a:pt x="1098" y="3682"/>
                    <a:pt x="1098" y="3686"/>
                  </a:cubicBezTo>
                  <a:cubicBezTo>
                    <a:pt x="1098" y="3691"/>
                    <a:pt x="1094" y="3694"/>
                    <a:pt x="1090" y="3694"/>
                  </a:cubicBezTo>
                  <a:lnTo>
                    <a:pt x="1042" y="3694"/>
                  </a:lnTo>
                  <a:cubicBezTo>
                    <a:pt x="1037" y="3694"/>
                    <a:pt x="1034" y="3691"/>
                    <a:pt x="1034" y="3686"/>
                  </a:cubicBezTo>
                  <a:cubicBezTo>
                    <a:pt x="1034" y="3682"/>
                    <a:pt x="1037" y="3678"/>
                    <a:pt x="1042" y="3678"/>
                  </a:cubicBezTo>
                  <a:close/>
                  <a:moveTo>
                    <a:pt x="1138" y="3678"/>
                  </a:moveTo>
                  <a:lnTo>
                    <a:pt x="1186" y="3678"/>
                  </a:lnTo>
                  <a:cubicBezTo>
                    <a:pt x="1190" y="3678"/>
                    <a:pt x="1194" y="3682"/>
                    <a:pt x="1194" y="3686"/>
                  </a:cubicBezTo>
                  <a:cubicBezTo>
                    <a:pt x="1194" y="3691"/>
                    <a:pt x="1190" y="3694"/>
                    <a:pt x="1186" y="3694"/>
                  </a:cubicBezTo>
                  <a:lnTo>
                    <a:pt x="1138" y="3694"/>
                  </a:lnTo>
                  <a:cubicBezTo>
                    <a:pt x="1133" y="3694"/>
                    <a:pt x="1130" y="3691"/>
                    <a:pt x="1130" y="3686"/>
                  </a:cubicBezTo>
                  <a:cubicBezTo>
                    <a:pt x="1130" y="3682"/>
                    <a:pt x="1133" y="3678"/>
                    <a:pt x="1138" y="3678"/>
                  </a:cubicBezTo>
                  <a:close/>
                  <a:moveTo>
                    <a:pt x="1234" y="3678"/>
                  </a:moveTo>
                  <a:lnTo>
                    <a:pt x="1282" y="3678"/>
                  </a:lnTo>
                  <a:cubicBezTo>
                    <a:pt x="1286" y="3678"/>
                    <a:pt x="1290" y="3682"/>
                    <a:pt x="1290" y="3686"/>
                  </a:cubicBezTo>
                  <a:cubicBezTo>
                    <a:pt x="1290" y="3691"/>
                    <a:pt x="1286" y="3694"/>
                    <a:pt x="1282" y="3694"/>
                  </a:cubicBezTo>
                  <a:lnTo>
                    <a:pt x="1234" y="3694"/>
                  </a:lnTo>
                  <a:cubicBezTo>
                    <a:pt x="1229" y="3694"/>
                    <a:pt x="1226" y="3691"/>
                    <a:pt x="1226" y="3686"/>
                  </a:cubicBezTo>
                  <a:cubicBezTo>
                    <a:pt x="1226" y="3682"/>
                    <a:pt x="1229" y="3678"/>
                    <a:pt x="1234" y="3678"/>
                  </a:cubicBezTo>
                  <a:close/>
                  <a:moveTo>
                    <a:pt x="1330" y="3678"/>
                  </a:moveTo>
                  <a:lnTo>
                    <a:pt x="1378" y="3678"/>
                  </a:lnTo>
                  <a:cubicBezTo>
                    <a:pt x="1382" y="3678"/>
                    <a:pt x="1386" y="3682"/>
                    <a:pt x="1386" y="3686"/>
                  </a:cubicBezTo>
                  <a:cubicBezTo>
                    <a:pt x="1386" y="3691"/>
                    <a:pt x="1382" y="3694"/>
                    <a:pt x="1378" y="3694"/>
                  </a:cubicBezTo>
                  <a:lnTo>
                    <a:pt x="1330" y="3694"/>
                  </a:lnTo>
                  <a:cubicBezTo>
                    <a:pt x="1325" y="3694"/>
                    <a:pt x="1322" y="3691"/>
                    <a:pt x="1322" y="3686"/>
                  </a:cubicBezTo>
                  <a:cubicBezTo>
                    <a:pt x="1322" y="3682"/>
                    <a:pt x="1325" y="3678"/>
                    <a:pt x="1330" y="3678"/>
                  </a:cubicBezTo>
                  <a:close/>
                  <a:moveTo>
                    <a:pt x="1426" y="3678"/>
                  </a:moveTo>
                  <a:lnTo>
                    <a:pt x="1474" y="3678"/>
                  </a:lnTo>
                  <a:cubicBezTo>
                    <a:pt x="1478" y="3678"/>
                    <a:pt x="1482" y="3682"/>
                    <a:pt x="1482" y="3686"/>
                  </a:cubicBezTo>
                  <a:cubicBezTo>
                    <a:pt x="1482" y="3691"/>
                    <a:pt x="1478" y="3694"/>
                    <a:pt x="1474" y="3694"/>
                  </a:cubicBezTo>
                  <a:lnTo>
                    <a:pt x="1426" y="3694"/>
                  </a:lnTo>
                  <a:cubicBezTo>
                    <a:pt x="1421" y="3694"/>
                    <a:pt x="1418" y="3691"/>
                    <a:pt x="1418" y="3686"/>
                  </a:cubicBezTo>
                  <a:cubicBezTo>
                    <a:pt x="1418" y="3682"/>
                    <a:pt x="1421" y="3678"/>
                    <a:pt x="1426" y="3678"/>
                  </a:cubicBezTo>
                  <a:close/>
                  <a:moveTo>
                    <a:pt x="1522" y="3678"/>
                  </a:moveTo>
                  <a:lnTo>
                    <a:pt x="1570" y="3678"/>
                  </a:lnTo>
                  <a:cubicBezTo>
                    <a:pt x="1574" y="3678"/>
                    <a:pt x="1578" y="3682"/>
                    <a:pt x="1578" y="3686"/>
                  </a:cubicBezTo>
                  <a:cubicBezTo>
                    <a:pt x="1578" y="3691"/>
                    <a:pt x="1574" y="3694"/>
                    <a:pt x="1570" y="3694"/>
                  </a:cubicBezTo>
                  <a:lnTo>
                    <a:pt x="1522" y="3694"/>
                  </a:lnTo>
                  <a:cubicBezTo>
                    <a:pt x="1517" y="3694"/>
                    <a:pt x="1514" y="3691"/>
                    <a:pt x="1514" y="3686"/>
                  </a:cubicBezTo>
                  <a:cubicBezTo>
                    <a:pt x="1514" y="3682"/>
                    <a:pt x="1517" y="3678"/>
                    <a:pt x="1522" y="3678"/>
                  </a:cubicBezTo>
                  <a:close/>
                  <a:moveTo>
                    <a:pt x="1618" y="3678"/>
                  </a:moveTo>
                  <a:lnTo>
                    <a:pt x="1666" y="3678"/>
                  </a:lnTo>
                  <a:cubicBezTo>
                    <a:pt x="1670" y="3678"/>
                    <a:pt x="1674" y="3682"/>
                    <a:pt x="1674" y="3686"/>
                  </a:cubicBezTo>
                  <a:cubicBezTo>
                    <a:pt x="1674" y="3691"/>
                    <a:pt x="1670" y="3694"/>
                    <a:pt x="1666" y="3694"/>
                  </a:cubicBezTo>
                  <a:lnTo>
                    <a:pt x="1618" y="3694"/>
                  </a:lnTo>
                  <a:cubicBezTo>
                    <a:pt x="1613" y="3694"/>
                    <a:pt x="1610" y="3691"/>
                    <a:pt x="1610" y="3686"/>
                  </a:cubicBezTo>
                  <a:cubicBezTo>
                    <a:pt x="1610" y="3682"/>
                    <a:pt x="1613" y="3678"/>
                    <a:pt x="1618" y="3678"/>
                  </a:cubicBezTo>
                  <a:close/>
                  <a:moveTo>
                    <a:pt x="1714" y="3678"/>
                  </a:moveTo>
                  <a:lnTo>
                    <a:pt x="1762" y="3678"/>
                  </a:lnTo>
                  <a:cubicBezTo>
                    <a:pt x="1766" y="3678"/>
                    <a:pt x="1770" y="3682"/>
                    <a:pt x="1770" y="3686"/>
                  </a:cubicBezTo>
                  <a:cubicBezTo>
                    <a:pt x="1770" y="3691"/>
                    <a:pt x="1766" y="3694"/>
                    <a:pt x="1762" y="3694"/>
                  </a:cubicBezTo>
                  <a:lnTo>
                    <a:pt x="1714" y="3694"/>
                  </a:lnTo>
                  <a:cubicBezTo>
                    <a:pt x="1709" y="3694"/>
                    <a:pt x="1706" y="3691"/>
                    <a:pt x="1706" y="3686"/>
                  </a:cubicBezTo>
                  <a:cubicBezTo>
                    <a:pt x="1706" y="3682"/>
                    <a:pt x="1709" y="3678"/>
                    <a:pt x="1714" y="3678"/>
                  </a:cubicBezTo>
                  <a:close/>
                  <a:moveTo>
                    <a:pt x="1810" y="3678"/>
                  </a:moveTo>
                  <a:lnTo>
                    <a:pt x="1858" y="3678"/>
                  </a:lnTo>
                  <a:cubicBezTo>
                    <a:pt x="1862" y="3678"/>
                    <a:pt x="1866" y="3682"/>
                    <a:pt x="1866" y="3686"/>
                  </a:cubicBezTo>
                  <a:cubicBezTo>
                    <a:pt x="1866" y="3691"/>
                    <a:pt x="1862" y="3694"/>
                    <a:pt x="1858" y="3694"/>
                  </a:cubicBezTo>
                  <a:lnTo>
                    <a:pt x="1810" y="3694"/>
                  </a:lnTo>
                  <a:cubicBezTo>
                    <a:pt x="1805" y="3694"/>
                    <a:pt x="1802" y="3691"/>
                    <a:pt x="1802" y="3686"/>
                  </a:cubicBezTo>
                  <a:cubicBezTo>
                    <a:pt x="1802" y="3682"/>
                    <a:pt x="1805" y="3678"/>
                    <a:pt x="1810" y="3678"/>
                  </a:cubicBezTo>
                  <a:close/>
                  <a:moveTo>
                    <a:pt x="1906" y="3678"/>
                  </a:moveTo>
                  <a:lnTo>
                    <a:pt x="1954" y="3678"/>
                  </a:lnTo>
                  <a:cubicBezTo>
                    <a:pt x="1958" y="3678"/>
                    <a:pt x="1962" y="3682"/>
                    <a:pt x="1962" y="3686"/>
                  </a:cubicBezTo>
                  <a:cubicBezTo>
                    <a:pt x="1962" y="3691"/>
                    <a:pt x="1958" y="3694"/>
                    <a:pt x="1954" y="3694"/>
                  </a:cubicBezTo>
                  <a:lnTo>
                    <a:pt x="1906" y="3694"/>
                  </a:lnTo>
                  <a:cubicBezTo>
                    <a:pt x="1901" y="3694"/>
                    <a:pt x="1898" y="3691"/>
                    <a:pt x="1898" y="3686"/>
                  </a:cubicBezTo>
                  <a:cubicBezTo>
                    <a:pt x="1898" y="3682"/>
                    <a:pt x="1901" y="3678"/>
                    <a:pt x="1906" y="3678"/>
                  </a:cubicBezTo>
                  <a:close/>
                  <a:moveTo>
                    <a:pt x="2002" y="3678"/>
                  </a:moveTo>
                  <a:lnTo>
                    <a:pt x="2050" y="3678"/>
                  </a:lnTo>
                  <a:cubicBezTo>
                    <a:pt x="2054" y="3678"/>
                    <a:pt x="2058" y="3682"/>
                    <a:pt x="2058" y="3686"/>
                  </a:cubicBezTo>
                  <a:cubicBezTo>
                    <a:pt x="2058" y="3691"/>
                    <a:pt x="2054" y="3694"/>
                    <a:pt x="2050" y="3694"/>
                  </a:cubicBezTo>
                  <a:lnTo>
                    <a:pt x="2002" y="3694"/>
                  </a:lnTo>
                  <a:cubicBezTo>
                    <a:pt x="1997" y="3694"/>
                    <a:pt x="1994" y="3691"/>
                    <a:pt x="1994" y="3686"/>
                  </a:cubicBezTo>
                  <a:cubicBezTo>
                    <a:pt x="1994" y="3682"/>
                    <a:pt x="1997" y="3678"/>
                    <a:pt x="2002" y="3678"/>
                  </a:cubicBezTo>
                  <a:close/>
                  <a:moveTo>
                    <a:pt x="2098" y="3678"/>
                  </a:moveTo>
                  <a:lnTo>
                    <a:pt x="2146" y="3678"/>
                  </a:lnTo>
                  <a:cubicBezTo>
                    <a:pt x="2150" y="3678"/>
                    <a:pt x="2154" y="3682"/>
                    <a:pt x="2154" y="3686"/>
                  </a:cubicBezTo>
                  <a:cubicBezTo>
                    <a:pt x="2154" y="3691"/>
                    <a:pt x="2150" y="3694"/>
                    <a:pt x="2146" y="3694"/>
                  </a:cubicBezTo>
                  <a:lnTo>
                    <a:pt x="2098" y="3694"/>
                  </a:lnTo>
                  <a:cubicBezTo>
                    <a:pt x="2093" y="3694"/>
                    <a:pt x="2090" y="3691"/>
                    <a:pt x="2090" y="3686"/>
                  </a:cubicBezTo>
                  <a:cubicBezTo>
                    <a:pt x="2090" y="3682"/>
                    <a:pt x="2093" y="3678"/>
                    <a:pt x="2098" y="3678"/>
                  </a:cubicBezTo>
                  <a:close/>
                  <a:moveTo>
                    <a:pt x="2194" y="3678"/>
                  </a:moveTo>
                  <a:lnTo>
                    <a:pt x="2242" y="3678"/>
                  </a:lnTo>
                  <a:cubicBezTo>
                    <a:pt x="2246" y="3678"/>
                    <a:pt x="2250" y="3682"/>
                    <a:pt x="2250" y="3686"/>
                  </a:cubicBezTo>
                  <a:cubicBezTo>
                    <a:pt x="2250" y="3691"/>
                    <a:pt x="2246" y="3694"/>
                    <a:pt x="2242" y="3694"/>
                  </a:cubicBezTo>
                  <a:lnTo>
                    <a:pt x="2194" y="3694"/>
                  </a:lnTo>
                  <a:cubicBezTo>
                    <a:pt x="2189" y="3694"/>
                    <a:pt x="2186" y="3691"/>
                    <a:pt x="2186" y="3686"/>
                  </a:cubicBezTo>
                  <a:cubicBezTo>
                    <a:pt x="2186" y="3682"/>
                    <a:pt x="2189" y="3678"/>
                    <a:pt x="2194" y="3678"/>
                  </a:cubicBezTo>
                  <a:close/>
                  <a:moveTo>
                    <a:pt x="2290" y="3678"/>
                  </a:moveTo>
                  <a:lnTo>
                    <a:pt x="2338" y="3678"/>
                  </a:lnTo>
                  <a:cubicBezTo>
                    <a:pt x="2342" y="3678"/>
                    <a:pt x="2346" y="3682"/>
                    <a:pt x="2346" y="3686"/>
                  </a:cubicBezTo>
                  <a:cubicBezTo>
                    <a:pt x="2346" y="3691"/>
                    <a:pt x="2342" y="3694"/>
                    <a:pt x="2338" y="3694"/>
                  </a:cubicBezTo>
                  <a:lnTo>
                    <a:pt x="2290" y="3694"/>
                  </a:lnTo>
                  <a:cubicBezTo>
                    <a:pt x="2285" y="3694"/>
                    <a:pt x="2282" y="3691"/>
                    <a:pt x="2282" y="3686"/>
                  </a:cubicBezTo>
                  <a:cubicBezTo>
                    <a:pt x="2282" y="3682"/>
                    <a:pt x="2285" y="3678"/>
                    <a:pt x="2290" y="3678"/>
                  </a:cubicBezTo>
                  <a:close/>
                  <a:moveTo>
                    <a:pt x="2386" y="3678"/>
                  </a:moveTo>
                  <a:lnTo>
                    <a:pt x="2434" y="3678"/>
                  </a:lnTo>
                  <a:cubicBezTo>
                    <a:pt x="2438" y="3678"/>
                    <a:pt x="2442" y="3682"/>
                    <a:pt x="2442" y="3686"/>
                  </a:cubicBezTo>
                  <a:cubicBezTo>
                    <a:pt x="2442" y="3691"/>
                    <a:pt x="2438" y="3694"/>
                    <a:pt x="2434" y="3694"/>
                  </a:cubicBezTo>
                  <a:lnTo>
                    <a:pt x="2386" y="3694"/>
                  </a:lnTo>
                  <a:cubicBezTo>
                    <a:pt x="2381" y="3694"/>
                    <a:pt x="2378" y="3691"/>
                    <a:pt x="2378" y="3686"/>
                  </a:cubicBezTo>
                  <a:cubicBezTo>
                    <a:pt x="2378" y="3682"/>
                    <a:pt x="2381" y="3678"/>
                    <a:pt x="2386" y="3678"/>
                  </a:cubicBezTo>
                  <a:close/>
                  <a:moveTo>
                    <a:pt x="2482" y="3678"/>
                  </a:moveTo>
                  <a:lnTo>
                    <a:pt x="2530" y="3678"/>
                  </a:lnTo>
                  <a:cubicBezTo>
                    <a:pt x="2534" y="3678"/>
                    <a:pt x="2538" y="3682"/>
                    <a:pt x="2538" y="3686"/>
                  </a:cubicBezTo>
                  <a:cubicBezTo>
                    <a:pt x="2538" y="3691"/>
                    <a:pt x="2534" y="3694"/>
                    <a:pt x="2530" y="3694"/>
                  </a:cubicBezTo>
                  <a:lnTo>
                    <a:pt x="2482" y="3694"/>
                  </a:lnTo>
                  <a:cubicBezTo>
                    <a:pt x="2477" y="3694"/>
                    <a:pt x="2474" y="3691"/>
                    <a:pt x="2474" y="3686"/>
                  </a:cubicBezTo>
                  <a:cubicBezTo>
                    <a:pt x="2474" y="3682"/>
                    <a:pt x="2477" y="3678"/>
                    <a:pt x="2482" y="3678"/>
                  </a:cubicBezTo>
                  <a:close/>
                  <a:moveTo>
                    <a:pt x="2578" y="3678"/>
                  </a:moveTo>
                  <a:lnTo>
                    <a:pt x="2626" y="3678"/>
                  </a:lnTo>
                  <a:cubicBezTo>
                    <a:pt x="2630" y="3678"/>
                    <a:pt x="2634" y="3682"/>
                    <a:pt x="2634" y="3686"/>
                  </a:cubicBezTo>
                  <a:cubicBezTo>
                    <a:pt x="2634" y="3691"/>
                    <a:pt x="2630" y="3694"/>
                    <a:pt x="2626" y="3694"/>
                  </a:cubicBezTo>
                  <a:lnTo>
                    <a:pt x="2578" y="3694"/>
                  </a:lnTo>
                  <a:cubicBezTo>
                    <a:pt x="2573" y="3694"/>
                    <a:pt x="2570" y="3691"/>
                    <a:pt x="2570" y="3686"/>
                  </a:cubicBezTo>
                  <a:cubicBezTo>
                    <a:pt x="2570" y="3682"/>
                    <a:pt x="2573" y="3678"/>
                    <a:pt x="2578" y="3678"/>
                  </a:cubicBezTo>
                  <a:close/>
                  <a:moveTo>
                    <a:pt x="2674" y="3678"/>
                  </a:moveTo>
                  <a:lnTo>
                    <a:pt x="2722" y="3678"/>
                  </a:lnTo>
                  <a:cubicBezTo>
                    <a:pt x="2726" y="3678"/>
                    <a:pt x="2730" y="3682"/>
                    <a:pt x="2730" y="3686"/>
                  </a:cubicBezTo>
                  <a:cubicBezTo>
                    <a:pt x="2730" y="3691"/>
                    <a:pt x="2726" y="3694"/>
                    <a:pt x="2722" y="3694"/>
                  </a:cubicBezTo>
                  <a:lnTo>
                    <a:pt x="2674" y="3694"/>
                  </a:lnTo>
                  <a:cubicBezTo>
                    <a:pt x="2669" y="3694"/>
                    <a:pt x="2666" y="3691"/>
                    <a:pt x="2666" y="3686"/>
                  </a:cubicBezTo>
                  <a:cubicBezTo>
                    <a:pt x="2666" y="3682"/>
                    <a:pt x="2669" y="3678"/>
                    <a:pt x="2674" y="3678"/>
                  </a:cubicBezTo>
                  <a:close/>
                  <a:moveTo>
                    <a:pt x="2770" y="3678"/>
                  </a:moveTo>
                  <a:lnTo>
                    <a:pt x="2818" y="3678"/>
                  </a:lnTo>
                  <a:cubicBezTo>
                    <a:pt x="2822" y="3678"/>
                    <a:pt x="2826" y="3682"/>
                    <a:pt x="2826" y="3686"/>
                  </a:cubicBezTo>
                  <a:cubicBezTo>
                    <a:pt x="2826" y="3691"/>
                    <a:pt x="2822" y="3694"/>
                    <a:pt x="2818" y="3694"/>
                  </a:cubicBezTo>
                  <a:lnTo>
                    <a:pt x="2770" y="3694"/>
                  </a:lnTo>
                  <a:cubicBezTo>
                    <a:pt x="2765" y="3694"/>
                    <a:pt x="2762" y="3691"/>
                    <a:pt x="2762" y="3686"/>
                  </a:cubicBezTo>
                  <a:cubicBezTo>
                    <a:pt x="2762" y="3682"/>
                    <a:pt x="2765" y="3678"/>
                    <a:pt x="2770" y="3678"/>
                  </a:cubicBezTo>
                  <a:close/>
                  <a:moveTo>
                    <a:pt x="2866" y="3678"/>
                  </a:moveTo>
                  <a:lnTo>
                    <a:pt x="2914" y="3678"/>
                  </a:lnTo>
                  <a:cubicBezTo>
                    <a:pt x="2918" y="3678"/>
                    <a:pt x="2922" y="3682"/>
                    <a:pt x="2922" y="3686"/>
                  </a:cubicBezTo>
                  <a:cubicBezTo>
                    <a:pt x="2922" y="3691"/>
                    <a:pt x="2918" y="3694"/>
                    <a:pt x="2914" y="3694"/>
                  </a:cubicBezTo>
                  <a:lnTo>
                    <a:pt x="2866" y="3694"/>
                  </a:lnTo>
                  <a:cubicBezTo>
                    <a:pt x="2861" y="3694"/>
                    <a:pt x="2858" y="3691"/>
                    <a:pt x="2858" y="3686"/>
                  </a:cubicBezTo>
                  <a:cubicBezTo>
                    <a:pt x="2858" y="3682"/>
                    <a:pt x="2861" y="3678"/>
                    <a:pt x="2866" y="3678"/>
                  </a:cubicBezTo>
                  <a:close/>
                  <a:moveTo>
                    <a:pt x="2962" y="3678"/>
                  </a:moveTo>
                  <a:lnTo>
                    <a:pt x="3010" y="3678"/>
                  </a:lnTo>
                  <a:cubicBezTo>
                    <a:pt x="3014" y="3678"/>
                    <a:pt x="3018" y="3682"/>
                    <a:pt x="3018" y="3686"/>
                  </a:cubicBezTo>
                  <a:cubicBezTo>
                    <a:pt x="3018" y="3691"/>
                    <a:pt x="3014" y="3694"/>
                    <a:pt x="3010" y="3694"/>
                  </a:cubicBezTo>
                  <a:lnTo>
                    <a:pt x="2962" y="3694"/>
                  </a:lnTo>
                  <a:cubicBezTo>
                    <a:pt x="2957" y="3694"/>
                    <a:pt x="2954" y="3691"/>
                    <a:pt x="2954" y="3686"/>
                  </a:cubicBezTo>
                  <a:cubicBezTo>
                    <a:pt x="2954" y="3682"/>
                    <a:pt x="2957" y="3678"/>
                    <a:pt x="2962" y="3678"/>
                  </a:cubicBezTo>
                  <a:close/>
                  <a:moveTo>
                    <a:pt x="3058" y="3678"/>
                  </a:moveTo>
                  <a:lnTo>
                    <a:pt x="3106" y="3678"/>
                  </a:lnTo>
                  <a:cubicBezTo>
                    <a:pt x="3110" y="3678"/>
                    <a:pt x="3114" y="3682"/>
                    <a:pt x="3114" y="3686"/>
                  </a:cubicBezTo>
                  <a:cubicBezTo>
                    <a:pt x="3114" y="3691"/>
                    <a:pt x="3110" y="3694"/>
                    <a:pt x="3106" y="3694"/>
                  </a:cubicBezTo>
                  <a:lnTo>
                    <a:pt x="3058" y="3694"/>
                  </a:lnTo>
                  <a:cubicBezTo>
                    <a:pt x="3053" y="3694"/>
                    <a:pt x="3050" y="3691"/>
                    <a:pt x="3050" y="3686"/>
                  </a:cubicBezTo>
                  <a:cubicBezTo>
                    <a:pt x="3050" y="3682"/>
                    <a:pt x="3053" y="3678"/>
                    <a:pt x="3058" y="3678"/>
                  </a:cubicBezTo>
                  <a:close/>
                  <a:moveTo>
                    <a:pt x="3154" y="3678"/>
                  </a:moveTo>
                  <a:lnTo>
                    <a:pt x="3202" y="3678"/>
                  </a:lnTo>
                  <a:cubicBezTo>
                    <a:pt x="3206" y="3678"/>
                    <a:pt x="3210" y="3682"/>
                    <a:pt x="3210" y="3686"/>
                  </a:cubicBezTo>
                  <a:cubicBezTo>
                    <a:pt x="3210" y="3691"/>
                    <a:pt x="3206" y="3694"/>
                    <a:pt x="3202" y="3694"/>
                  </a:cubicBezTo>
                  <a:lnTo>
                    <a:pt x="3154" y="3694"/>
                  </a:lnTo>
                  <a:cubicBezTo>
                    <a:pt x="3149" y="3694"/>
                    <a:pt x="3146" y="3691"/>
                    <a:pt x="3146" y="3686"/>
                  </a:cubicBezTo>
                  <a:cubicBezTo>
                    <a:pt x="3146" y="3682"/>
                    <a:pt x="3149" y="3678"/>
                    <a:pt x="3154" y="3678"/>
                  </a:cubicBezTo>
                  <a:close/>
                  <a:moveTo>
                    <a:pt x="3250" y="3678"/>
                  </a:moveTo>
                  <a:lnTo>
                    <a:pt x="3298" y="3678"/>
                  </a:lnTo>
                  <a:cubicBezTo>
                    <a:pt x="3302" y="3678"/>
                    <a:pt x="3306" y="3682"/>
                    <a:pt x="3306" y="3686"/>
                  </a:cubicBezTo>
                  <a:cubicBezTo>
                    <a:pt x="3306" y="3691"/>
                    <a:pt x="3302" y="3694"/>
                    <a:pt x="3298" y="3694"/>
                  </a:cubicBezTo>
                  <a:lnTo>
                    <a:pt x="3250" y="3694"/>
                  </a:lnTo>
                  <a:cubicBezTo>
                    <a:pt x="3245" y="3694"/>
                    <a:pt x="3242" y="3691"/>
                    <a:pt x="3242" y="3686"/>
                  </a:cubicBezTo>
                  <a:cubicBezTo>
                    <a:pt x="3242" y="3682"/>
                    <a:pt x="3245" y="3678"/>
                    <a:pt x="3250" y="3678"/>
                  </a:cubicBezTo>
                  <a:close/>
                  <a:moveTo>
                    <a:pt x="3346" y="3678"/>
                  </a:moveTo>
                  <a:lnTo>
                    <a:pt x="3394" y="3678"/>
                  </a:lnTo>
                  <a:cubicBezTo>
                    <a:pt x="3398" y="3678"/>
                    <a:pt x="3402" y="3682"/>
                    <a:pt x="3402" y="3686"/>
                  </a:cubicBezTo>
                  <a:cubicBezTo>
                    <a:pt x="3402" y="3691"/>
                    <a:pt x="3398" y="3694"/>
                    <a:pt x="3394" y="3694"/>
                  </a:cubicBezTo>
                  <a:lnTo>
                    <a:pt x="3346" y="3694"/>
                  </a:lnTo>
                  <a:cubicBezTo>
                    <a:pt x="3341" y="3694"/>
                    <a:pt x="3338" y="3691"/>
                    <a:pt x="3338" y="3686"/>
                  </a:cubicBezTo>
                  <a:cubicBezTo>
                    <a:pt x="3338" y="3682"/>
                    <a:pt x="3341" y="3678"/>
                    <a:pt x="3346" y="3678"/>
                  </a:cubicBezTo>
                  <a:close/>
                  <a:moveTo>
                    <a:pt x="3442" y="3678"/>
                  </a:moveTo>
                  <a:lnTo>
                    <a:pt x="3490" y="3678"/>
                  </a:lnTo>
                  <a:cubicBezTo>
                    <a:pt x="3494" y="3678"/>
                    <a:pt x="3498" y="3682"/>
                    <a:pt x="3498" y="3686"/>
                  </a:cubicBezTo>
                  <a:cubicBezTo>
                    <a:pt x="3498" y="3691"/>
                    <a:pt x="3494" y="3694"/>
                    <a:pt x="3490" y="3694"/>
                  </a:cubicBezTo>
                  <a:lnTo>
                    <a:pt x="3442" y="3694"/>
                  </a:lnTo>
                  <a:cubicBezTo>
                    <a:pt x="3437" y="3694"/>
                    <a:pt x="3434" y="3691"/>
                    <a:pt x="3434" y="3686"/>
                  </a:cubicBezTo>
                  <a:cubicBezTo>
                    <a:pt x="3434" y="3682"/>
                    <a:pt x="3437" y="3678"/>
                    <a:pt x="3442" y="3678"/>
                  </a:cubicBezTo>
                  <a:close/>
                  <a:moveTo>
                    <a:pt x="3538" y="3678"/>
                  </a:moveTo>
                  <a:lnTo>
                    <a:pt x="3586" y="3678"/>
                  </a:lnTo>
                  <a:cubicBezTo>
                    <a:pt x="3590" y="3678"/>
                    <a:pt x="3594" y="3682"/>
                    <a:pt x="3594" y="3686"/>
                  </a:cubicBezTo>
                  <a:cubicBezTo>
                    <a:pt x="3594" y="3691"/>
                    <a:pt x="3590" y="3694"/>
                    <a:pt x="3586" y="3694"/>
                  </a:cubicBezTo>
                  <a:lnTo>
                    <a:pt x="3538" y="3694"/>
                  </a:lnTo>
                  <a:cubicBezTo>
                    <a:pt x="3533" y="3694"/>
                    <a:pt x="3530" y="3691"/>
                    <a:pt x="3530" y="3686"/>
                  </a:cubicBezTo>
                  <a:cubicBezTo>
                    <a:pt x="3530" y="3682"/>
                    <a:pt x="3533" y="3678"/>
                    <a:pt x="3538" y="3678"/>
                  </a:cubicBezTo>
                  <a:close/>
                  <a:moveTo>
                    <a:pt x="3634" y="3678"/>
                  </a:moveTo>
                  <a:lnTo>
                    <a:pt x="3682" y="3678"/>
                  </a:lnTo>
                  <a:cubicBezTo>
                    <a:pt x="3686" y="3678"/>
                    <a:pt x="3690" y="3682"/>
                    <a:pt x="3690" y="3686"/>
                  </a:cubicBezTo>
                  <a:cubicBezTo>
                    <a:pt x="3690" y="3691"/>
                    <a:pt x="3686" y="3694"/>
                    <a:pt x="3682" y="3694"/>
                  </a:cubicBezTo>
                  <a:lnTo>
                    <a:pt x="3634" y="3694"/>
                  </a:lnTo>
                  <a:cubicBezTo>
                    <a:pt x="3629" y="3694"/>
                    <a:pt x="3626" y="3691"/>
                    <a:pt x="3626" y="3686"/>
                  </a:cubicBezTo>
                  <a:cubicBezTo>
                    <a:pt x="3626" y="3682"/>
                    <a:pt x="3629" y="3678"/>
                    <a:pt x="3634" y="3678"/>
                  </a:cubicBezTo>
                  <a:close/>
                  <a:moveTo>
                    <a:pt x="3730" y="3678"/>
                  </a:moveTo>
                  <a:lnTo>
                    <a:pt x="3778" y="3678"/>
                  </a:lnTo>
                  <a:cubicBezTo>
                    <a:pt x="3782" y="3678"/>
                    <a:pt x="3786" y="3682"/>
                    <a:pt x="3786" y="3686"/>
                  </a:cubicBezTo>
                  <a:cubicBezTo>
                    <a:pt x="3786" y="3691"/>
                    <a:pt x="3782" y="3694"/>
                    <a:pt x="3778" y="3694"/>
                  </a:cubicBezTo>
                  <a:lnTo>
                    <a:pt x="3730" y="3694"/>
                  </a:lnTo>
                  <a:cubicBezTo>
                    <a:pt x="3725" y="3694"/>
                    <a:pt x="3722" y="3691"/>
                    <a:pt x="3722" y="3686"/>
                  </a:cubicBezTo>
                  <a:cubicBezTo>
                    <a:pt x="3722" y="3682"/>
                    <a:pt x="3725" y="3678"/>
                    <a:pt x="3730" y="3678"/>
                  </a:cubicBezTo>
                  <a:close/>
                  <a:moveTo>
                    <a:pt x="3826" y="3678"/>
                  </a:moveTo>
                  <a:lnTo>
                    <a:pt x="3874" y="3678"/>
                  </a:lnTo>
                  <a:cubicBezTo>
                    <a:pt x="3878" y="3678"/>
                    <a:pt x="3882" y="3682"/>
                    <a:pt x="3882" y="3686"/>
                  </a:cubicBezTo>
                  <a:cubicBezTo>
                    <a:pt x="3882" y="3691"/>
                    <a:pt x="3878" y="3694"/>
                    <a:pt x="3874" y="3694"/>
                  </a:cubicBezTo>
                  <a:lnTo>
                    <a:pt x="3826" y="3694"/>
                  </a:lnTo>
                  <a:cubicBezTo>
                    <a:pt x="3821" y="3694"/>
                    <a:pt x="3818" y="3691"/>
                    <a:pt x="3818" y="3686"/>
                  </a:cubicBezTo>
                  <a:cubicBezTo>
                    <a:pt x="3818" y="3682"/>
                    <a:pt x="3821" y="3678"/>
                    <a:pt x="3826" y="3678"/>
                  </a:cubicBezTo>
                  <a:close/>
                  <a:moveTo>
                    <a:pt x="3922" y="3678"/>
                  </a:moveTo>
                  <a:lnTo>
                    <a:pt x="3970" y="3678"/>
                  </a:lnTo>
                  <a:cubicBezTo>
                    <a:pt x="3974" y="3678"/>
                    <a:pt x="3978" y="3682"/>
                    <a:pt x="3978" y="3686"/>
                  </a:cubicBezTo>
                  <a:cubicBezTo>
                    <a:pt x="3978" y="3691"/>
                    <a:pt x="3974" y="3694"/>
                    <a:pt x="3970" y="3694"/>
                  </a:cubicBezTo>
                  <a:lnTo>
                    <a:pt x="3922" y="3694"/>
                  </a:lnTo>
                  <a:cubicBezTo>
                    <a:pt x="3917" y="3694"/>
                    <a:pt x="3914" y="3691"/>
                    <a:pt x="3914" y="3686"/>
                  </a:cubicBezTo>
                  <a:cubicBezTo>
                    <a:pt x="3914" y="3682"/>
                    <a:pt x="3917" y="3678"/>
                    <a:pt x="3922" y="3678"/>
                  </a:cubicBezTo>
                  <a:close/>
                  <a:moveTo>
                    <a:pt x="4018" y="3678"/>
                  </a:moveTo>
                  <a:lnTo>
                    <a:pt x="4066" y="3678"/>
                  </a:lnTo>
                  <a:cubicBezTo>
                    <a:pt x="4070" y="3678"/>
                    <a:pt x="4074" y="3682"/>
                    <a:pt x="4074" y="3686"/>
                  </a:cubicBezTo>
                  <a:cubicBezTo>
                    <a:pt x="4074" y="3691"/>
                    <a:pt x="4070" y="3694"/>
                    <a:pt x="4066" y="3694"/>
                  </a:cubicBezTo>
                  <a:lnTo>
                    <a:pt x="4018" y="3694"/>
                  </a:lnTo>
                  <a:cubicBezTo>
                    <a:pt x="4013" y="3694"/>
                    <a:pt x="4010" y="3691"/>
                    <a:pt x="4010" y="3686"/>
                  </a:cubicBezTo>
                  <a:cubicBezTo>
                    <a:pt x="4010" y="3682"/>
                    <a:pt x="4013" y="3678"/>
                    <a:pt x="4018" y="3678"/>
                  </a:cubicBezTo>
                  <a:close/>
                  <a:moveTo>
                    <a:pt x="4114" y="3678"/>
                  </a:moveTo>
                  <a:lnTo>
                    <a:pt x="4162" y="3678"/>
                  </a:lnTo>
                  <a:cubicBezTo>
                    <a:pt x="4166" y="3678"/>
                    <a:pt x="4170" y="3682"/>
                    <a:pt x="4170" y="3686"/>
                  </a:cubicBezTo>
                  <a:cubicBezTo>
                    <a:pt x="4170" y="3691"/>
                    <a:pt x="4166" y="3694"/>
                    <a:pt x="4162" y="3694"/>
                  </a:cubicBezTo>
                  <a:lnTo>
                    <a:pt x="4114" y="3694"/>
                  </a:lnTo>
                  <a:cubicBezTo>
                    <a:pt x="4109" y="3694"/>
                    <a:pt x="4106" y="3691"/>
                    <a:pt x="4106" y="3686"/>
                  </a:cubicBezTo>
                  <a:cubicBezTo>
                    <a:pt x="4106" y="3682"/>
                    <a:pt x="4109" y="3678"/>
                    <a:pt x="4114" y="3678"/>
                  </a:cubicBezTo>
                  <a:close/>
                  <a:moveTo>
                    <a:pt x="4210" y="3678"/>
                  </a:moveTo>
                  <a:lnTo>
                    <a:pt x="4258" y="3678"/>
                  </a:lnTo>
                  <a:cubicBezTo>
                    <a:pt x="4262" y="3678"/>
                    <a:pt x="4266" y="3682"/>
                    <a:pt x="4266" y="3686"/>
                  </a:cubicBezTo>
                  <a:cubicBezTo>
                    <a:pt x="4266" y="3691"/>
                    <a:pt x="4262" y="3694"/>
                    <a:pt x="4258" y="3694"/>
                  </a:cubicBezTo>
                  <a:lnTo>
                    <a:pt x="4210" y="3694"/>
                  </a:lnTo>
                  <a:cubicBezTo>
                    <a:pt x="4205" y="3694"/>
                    <a:pt x="4202" y="3691"/>
                    <a:pt x="4202" y="3686"/>
                  </a:cubicBezTo>
                  <a:cubicBezTo>
                    <a:pt x="4202" y="3682"/>
                    <a:pt x="4205" y="3678"/>
                    <a:pt x="4210" y="3678"/>
                  </a:cubicBezTo>
                  <a:close/>
                  <a:moveTo>
                    <a:pt x="4306" y="3678"/>
                  </a:moveTo>
                  <a:lnTo>
                    <a:pt x="4354" y="3678"/>
                  </a:lnTo>
                  <a:cubicBezTo>
                    <a:pt x="4358" y="3678"/>
                    <a:pt x="4362" y="3682"/>
                    <a:pt x="4362" y="3686"/>
                  </a:cubicBezTo>
                  <a:cubicBezTo>
                    <a:pt x="4362" y="3691"/>
                    <a:pt x="4358" y="3694"/>
                    <a:pt x="4354" y="3694"/>
                  </a:cubicBezTo>
                  <a:lnTo>
                    <a:pt x="4306" y="3694"/>
                  </a:lnTo>
                  <a:cubicBezTo>
                    <a:pt x="4301" y="3694"/>
                    <a:pt x="4298" y="3691"/>
                    <a:pt x="4298" y="3686"/>
                  </a:cubicBezTo>
                  <a:cubicBezTo>
                    <a:pt x="4298" y="3682"/>
                    <a:pt x="4301" y="3678"/>
                    <a:pt x="4306" y="3678"/>
                  </a:cubicBezTo>
                  <a:close/>
                  <a:moveTo>
                    <a:pt x="4402" y="3678"/>
                  </a:moveTo>
                  <a:lnTo>
                    <a:pt x="4450" y="3678"/>
                  </a:lnTo>
                  <a:cubicBezTo>
                    <a:pt x="4454" y="3678"/>
                    <a:pt x="4458" y="3682"/>
                    <a:pt x="4458" y="3686"/>
                  </a:cubicBezTo>
                  <a:cubicBezTo>
                    <a:pt x="4458" y="3691"/>
                    <a:pt x="4454" y="3694"/>
                    <a:pt x="4450" y="3694"/>
                  </a:cubicBezTo>
                  <a:lnTo>
                    <a:pt x="4402" y="3694"/>
                  </a:lnTo>
                  <a:cubicBezTo>
                    <a:pt x="4397" y="3694"/>
                    <a:pt x="4394" y="3691"/>
                    <a:pt x="4394" y="3686"/>
                  </a:cubicBezTo>
                  <a:cubicBezTo>
                    <a:pt x="4394" y="3682"/>
                    <a:pt x="4397" y="3678"/>
                    <a:pt x="4402" y="3678"/>
                  </a:cubicBezTo>
                  <a:close/>
                  <a:moveTo>
                    <a:pt x="4498" y="3678"/>
                  </a:moveTo>
                  <a:lnTo>
                    <a:pt x="4546" y="3678"/>
                  </a:lnTo>
                  <a:cubicBezTo>
                    <a:pt x="4550" y="3678"/>
                    <a:pt x="4554" y="3682"/>
                    <a:pt x="4554" y="3686"/>
                  </a:cubicBezTo>
                  <a:cubicBezTo>
                    <a:pt x="4554" y="3691"/>
                    <a:pt x="4550" y="3694"/>
                    <a:pt x="4546" y="3694"/>
                  </a:cubicBezTo>
                  <a:lnTo>
                    <a:pt x="4498" y="3694"/>
                  </a:lnTo>
                  <a:cubicBezTo>
                    <a:pt x="4493" y="3694"/>
                    <a:pt x="4490" y="3691"/>
                    <a:pt x="4490" y="3686"/>
                  </a:cubicBezTo>
                  <a:cubicBezTo>
                    <a:pt x="4490" y="3682"/>
                    <a:pt x="4493" y="3678"/>
                    <a:pt x="4498" y="3678"/>
                  </a:cubicBezTo>
                  <a:close/>
                  <a:moveTo>
                    <a:pt x="4594" y="3678"/>
                  </a:moveTo>
                  <a:lnTo>
                    <a:pt x="4642" y="3678"/>
                  </a:lnTo>
                  <a:cubicBezTo>
                    <a:pt x="4646" y="3678"/>
                    <a:pt x="4650" y="3682"/>
                    <a:pt x="4650" y="3686"/>
                  </a:cubicBezTo>
                  <a:cubicBezTo>
                    <a:pt x="4650" y="3691"/>
                    <a:pt x="4646" y="3694"/>
                    <a:pt x="4642" y="3694"/>
                  </a:cubicBezTo>
                  <a:lnTo>
                    <a:pt x="4594" y="3694"/>
                  </a:lnTo>
                  <a:cubicBezTo>
                    <a:pt x="4589" y="3694"/>
                    <a:pt x="4586" y="3691"/>
                    <a:pt x="4586" y="3686"/>
                  </a:cubicBezTo>
                  <a:cubicBezTo>
                    <a:pt x="4586" y="3682"/>
                    <a:pt x="4589" y="3678"/>
                    <a:pt x="4594" y="3678"/>
                  </a:cubicBezTo>
                  <a:close/>
                  <a:moveTo>
                    <a:pt x="4690" y="3678"/>
                  </a:moveTo>
                  <a:lnTo>
                    <a:pt x="4738" y="3678"/>
                  </a:lnTo>
                  <a:cubicBezTo>
                    <a:pt x="4742" y="3678"/>
                    <a:pt x="4746" y="3682"/>
                    <a:pt x="4746" y="3686"/>
                  </a:cubicBezTo>
                  <a:cubicBezTo>
                    <a:pt x="4746" y="3691"/>
                    <a:pt x="4742" y="3694"/>
                    <a:pt x="4738" y="3694"/>
                  </a:cubicBezTo>
                  <a:lnTo>
                    <a:pt x="4690" y="3694"/>
                  </a:lnTo>
                  <a:cubicBezTo>
                    <a:pt x="4685" y="3694"/>
                    <a:pt x="4682" y="3691"/>
                    <a:pt x="4682" y="3686"/>
                  </a:cubicBezTo>
                  <a:cubicBezTo>
                    <a:pt x="4682" y="3682"/>
                    <a:pt x="4685" y="3678"/>
                    <a:pt x="4690" y="3678"/>
                  </a:cubicBezTo>
                  <a:close/>
                  <a:moveTo>
                    <a:pt x="4786" y="3678"/>
                  </a:moveTo>
                  <a:lnTo>
                    <a:pt x="4834" y="3678"/>
                  </a:lnTo>
                  <a:cubicBezTo>
                    <a:pt x="4838" y="3678"/>
                    <a:pt x="4842" y="3682"/>
                    <a:pt x="4842" y="3686"/>
                  </a:cubicBezTo>
                  <a:cubicBezTo>
                    <a:pt x="4842" y="3691"/>
                    <a:pt x="4838" y="3694"/>
                    <a:pt x="4834" y="3694"/>
                  </a:cubicBezTo>
                  <a:lnTo>
                    <a:pt x="4786" y="3694"/>
                  </a:lnTo>
                  <a:cubicBezTo>
                    <a:pt x="4781" y="3694"/>
                    <a:pt x="4778" y="3691"/>
                    <a:pt x="4778" y="3686"/>
                  </a:cubicBezTo>
                  <a:cubicBezTo>
                    <a:pt x="4778" y="3682"/>
                    <a:pt x="4781" y="3678"/>
                    <a:pt x="4786" y="3678"/>
                  </a:cubicBezTo>
                  <a:close/>
                  <a:moveTo>
                    <a:pt x="4882" y="3678"/>
                  </a:moveTo>
                  <a:lnTo>
                    <a:pt x="4930" y="3678"/>
                  </a:lnTo>
                  <a:cubicBezTo>
                    <a:pt x="4934" y="3678"/>
                    <a:pt x="4938" y="3682"/>
                    <a:pt x="4938" y="3686"/>
                  </a:cubicBezTo>
                  <a:cubicBezTo>
                    <a:pt x="4938" y="3691"/>
                    <a:pt x="4934" y="3694"/>
                    <a:pt x="4930" y="3694"/>
                  </a:cubicBezTo>
                  <a:lnTo>
                    <a:pt x="4882" y="3694"/>
                  </a:lnTo>
                  <a:cubicBezTo>
                    <a:pt x="4877" y="3694"/>
                    <a:pt x="4874" y="3691"/>
                    <a:pt x="4874" y="3686"/>
                  </a:cubicBezTo>
                  <a:cubicBezTo>
                    <a:pt x="4874" y="3682"/>
                    <a:pt x="4877" y="3678"/>
                    <a:pt x="4882" y="3678"/>
                  </a:cubicBezTo>
                  <a:close/>
                  <a:moveTo>
                    <a:pt x="4978" y="3678"/>
                  </a:moveTo>
                  <a:lnTo>
                    <a:pt x="5026" y="3678"/>
                  </a:lnTo>
                  <a:cubicBezTo>
                    <a:pt x="5030" y="3678"/>
                    <a:pt x="5034" y="3682"/>
                    <a:pt x="5034" y="3686"/>
                  </a:cubicBezTo>
                  <a:cubicBezTo>
                    <a:pt x="5034" y="3691"/>
                    <a:pt x="5030" y="3694"/>
                    <a:pt x="5026" y="3694"/>
                  </a:cubicBezTo>
                  <a:lnTo>
                    <a:pt x="4978" y="3694"/>
                  </a:lnTo>
                  <a:cubicBezTo>
                    <a:pt x="4973" y="3694"/>
                    <a:pt x="4970" y="3691"/>
                    <a:pt x="4970" y="3686"/>
                  </a:cubicBezTo>
                  <a:cubicBezTo>
                    <a:pt x="4970" y="3682"/>
                    <a:pt x="4973" y="3678"/>
                    <a:pt x="4978" y="3678"/>
                  </a:cubicBezTo>
                  <a:close/>
                  <a:moveTo>
                    <a:pt x="5074" y="3678"/>
                  </a:moveTo>
                  <a:lnTo>
                    <a:pt x="5122" y="3678"/>
                  </a:lnTo>
                  <a:cubicBezTo>
                    <a:pt x="5126" y="3678"/>
                    <a:pt x="5130" y="3682"/>
                    <a:pt x="5130" y="3686"/>
                  </a:cubicBezTo>
                  <a:cubicBezTo>
                    <a:pt x="5130" y="3691"/>
                    <a:pt x="5126" y="3694"/>
                    <a:pt x="5122" y="3694"/>
                  </a:cubicBezTo>
                  <a:lnTo>
                    <a:pt x="5074" y="3694"/>
                  </a:lnTo>
                  <a:cubicBezTo>
                    <a:pt x="5069" y="3694"/>
                    <a:pt x="5066" y="3691"/>
                    <a:pt x="5066" y="3686"/>
                  </a:cubicBezTo>
                  <a:cubicBezTo>
                    <a:pt x="5066" y="3682"/>
                    <a:pt x="5069" y="3678"/>
                    <a:pt x="5074" y="3678"/>
                  </a:cubicBezTo>
                  <a:close/>
                  <a:moveTo>
                    <a:pt x="5170" y="3678"/>
                  </a:moveTo>
                  <a:lnTo>
                    <a:pt x="5218" y="3678"/>
                  </a:lnTo>
                  <a:cubicBezTo>
                    <a:pt x="5222" y="3678"/>
                    <a:pt x="5226" y="3682"/>
                    <a:pt x="5226" y="3686"/>
                  </a:cubicBezTo>
                  <a:cubicBezTo>
                    <a:pt x="5226" y="3691"/>
                    <a:pt x="5222" y="3694"/>
                    <a:pt x="5218" y="3694"/>
                  </a:cubicBezTo>
                  <a:lnTo>
                    <a:pt x="5170" y="3694"/>
                  </a:lnTo>
                  <a:cubicBezTo>
                    <a:pt x="5165" y="3694"/>
                    <a:pt x="5162" y="3691"/>
                    <a:pt x="5162" y="3686"/>
                  </a:cubicBezTo>
                  <a:cubicBezTo>
                    <a:pt x="5162" y="3682"/>
                    <a:pt x="5165" y="3678"/>
                    <a:pt x="5170" y="3678"/>
                  </a:cubicBezTo>
                  <a:close/>
                  <a:moveTo>
                    <a:pt x="5266" y="3678"/>
                  </a:moveTo>
                  <a:lnTo>
                    <a:pt x="5314" y="3678"/>
                  </a:lnTo>
                  <a:cubicBezTo>
                    <a:pt x="5318" y="3678"/>
                    <a:pt x="5322" y="3682"/>
                    <a:pt x="5322" y="3686"/>
                  </a:cubicBezTo>
                  <a:cubicBezTo>
                    <a:pt x="5322" y="3691"/>
                    <a:pt x="5318" y="3694"/>
                    <a:pt x="5314" y="3694"/>
                  </a:cubicBezTo>
                  <a:lnTo>
                    <a:pt x="5266" y="3694"/>
                  </a:lnTo>
                  <a:cubicBezTo>
                    <a:pt x="5261" y="3694"/>
                    <a:pt x="5258" y="3691"/>
                    <a:pt x="5258" y="3686"/>
                  </a:cubicBezTo>
                  <a:cubicBezTo>
                    <a:pt x="5258" y="3682"/>
                    <a:pt x="5261" y="3678"/>
                    <a:pt x="5266" y="3678"/>
                  </a:cubicBezTo>
                  <a:close/>
                  <a:moveTo>
                    <a:pt x="5362" y="3678"/>
                  </a:moveTo>
                  <a:lnTo>
                    <a:pt x="5410" y="3678"/>
                  </a:lnTo>
                  <a:cubicBezTo>
                    <a:pt x="5414" y="3678"/>
                    <a:pt x="5418" y="3682"/>
                    <a:pt x="5418" y="3686"/>
                  </a:cubicBezTo>
                  <a:cubicBezTo>
                    <a:pt x="5418" y="3691"/>
                    <a:pt x="5414" y="3694"/>
                    <a:pt x="5410" y="3694"/>
                  </a:cubicBezTo>
                  <a:lnTo>
                    <a:pt x="5362" y="3694"/>
                  </a:lnTo>
                  <a:cubicBezTo>
                    <a:pt x="5357" y="3694"/>
                    <a:pt x="5354" y="3691"/>
                    <a:pt x="5354" y="3686"/>
                  </a:cubicBezTo>
                  <a:cubicBezTo>
                    <a:pt x="5354" y="3682"/>
                    <a:pt x="5357" y="3678"/>
                    <a:pt x="5362" y="3678"/>
                  </a:cubicBezTo>
                  <a:close/>
                  <a:moveTo>
                    <a:pt x="5458" y="3678"/>
                  </a:moveTo>
                  <a:lnTo>
                    <a:pt x="5506" y="3678"/>
                  </a:lnTo>
                  <a:cubicBezTo>
                    <a:pt x="5510" y="3678"/>
                    <a:pt x="5514" y="3682"/>
                    <a:pt x="5514" y="3686"/>
                  </a:cubicBezTo>
                  <a:cubicBezTo>
                    <a:pt x="5514" y="3691"/>
                    <a:pt x="5510" y="3694"/>
                    <a:pt x="5506" y="3694"/>
                  </a:cubicBezTo>
                  <a:lnTo>
                    <a:pt x="5458" y="3694"/>
                  </a:lnTo>
                  <a:cubicBezTo>
                    <a:pt x="5453" y="3694"/>
                    <a:pt x="5450" y="3691"/>
                    <a:pt x="5450" y="3686"/>
                  </a:cubicBezTo>
                  <a:cubicBezTo>
                    <a:pt x="5450" y="3682"/>
                    <a:pt x="5453" y="3678"/>
                    <a:pt x="5458" y="3678"/>
                  </a:cubicBezTo>
                  <a:close/>
                  <a:moveTo>
                    <a:pt x="5554" y="3678"/>
                  </a:moveTo>
                  <a:lnTo>
                    <a:pt x="5602" y="3678"/>
                  </a:lnTo>
                  <a:cubicBezTo>
                    <a:pt x="5606" y="3678"/>
                    <a:pt x="5610" y="3682"/>
                    <a:pt x="5610" y="3686"/>
                  </a:cubicBezTo>
                  <a:cubicBezTo>
                    <a:pt x="5610" y="3691"/>
                    <a:pt x="5606" y="3694"/>
                    <a:pt x="5602" y="3694"/>
                  </a:cubicBezTo>
                  <a:lnTo>
                    <a:pt x="5554" y="3694"/>
                  </a:lnTo>
                  <a:cubicBezTo>
                    <a:pt x="5549" y="3694"/>
                    <a:pt x="5546" y="3691"/>
                    <a:pt x="5546" y="3686"/>
                  </a:cubicBezTo>
                  <a:cubicBezTo>
                    <a:pt x="5546" y="3682"/>
                    <a:pt x="5549" y="3678"/>
                    <a:pt x="5554" y="3678"/>
                  </a:cubicBezTo>
                  <a:close/>
                  <a:moveTo>
                    <a:pt x="5650" y="3678"/>
                  </a:moveTo>
                  <a:lnTo>
                    <a:pt x="5698" y="3678"/>
                  </a:lnTo>
                  <a:cubicBezTo>
                    <a:pt x="5702" y="3678"/>
                    <a:pt x="5706" y="3682"/>
                    <a:pt x="5706" y="3686"/>
                  </a:cubicBezTo>
                  <a:cubicBezTo>
                    <a:pt x="5706" y="3691"/>
                    <a:pt x="5702" y="3694"/>
                    <a:pt x="5698" y="3694"/>
                  </a:cubicBezTo>
                  <a:lnTo>
                    <a:pt x="5650" y="3694"/>
                  </a:lnTo>
                  <a:cubicBezTo>
                    <a:pt x="5645" y="3694"/>
                    <a:pt x="5642" y="3691"/>
                    <a:pt x="5642" y="3686"/>
                  </a:cubicBezTo>
                  <a:cubicBezTo>
                    <a:pt x="5642" y="3682"/>
                    <a:pt x="5645" y="3678"/>
                    <a:pt x="5650" y="3678"/>
                  </a:cubicBezTo>
                  <a:close/>
                  <a:moveTo>
                    <a:pt x="5746" y="3678"/>
                  </a:moveTo>
                  <a:lnTo>
                    <a:pt x="5794" y="3678"/>
                  </a:lnTo>
                  <a:cubicBezTo>
                    <a:pt x="5798" y="3678"/>
                    <a:pt x="5802" y="3682"/>
                    <a:pt x="5802" y="3686"/>
                  </a:cubicBezTo>
                  <a:cubicBezTo>
                    <a:pt x="5802" y="3691"/>
                    <a:pt x="5798" y="3694"/>
                    <a:pt x="5794" y="3694"/>
                  </a:cubicBezTo>
                  <a:lnTo>
                    <a:pt x="5746" y="3694"/>
                  </a:lnTo>
                  <a:cubicBezTo>
                    <a:pt x="5741" y="3694"/>
                    <a:pt x="5738" y="3691"/>
                    <a:pt x="5738" y="3686"/>
                  </a:cubicBezTo>
                  <a:cubicBezTo>
                    <a:pt x="5738" y="3682"/>
                    <a:pt x="5741" y="3678"/>
                    <a:pt x="5746" y="3678"/>
                  </a:cubicBezTo>
                  <a:close/>
                  <a:moveTo>
                    <a:pt x="5842" y="3678"/>
                  </a:moveTo>
                  <a:lnTo>
                    <a:pt x="5890" y="3678"/>
                  </a:lnTo>
                  <a:cubicBezTo>
                    <a:pt x="5894" y="3678"/>
                    <a:pt x="5898" y="3682"/>
                    <a:pt x="5898" y="3686"/>
                  </a:cubicBezTo>
                  <a:cubicBezTo>
                    <a:pt x="5898" y="3691"/>
                    <a:pt x="5894" y="3694"/>
                    <a:pt x="5890" y="3694"/>
                  </a:cubicBezTo>
                  <a:lnTo>
                    <a:pt x="5842" y="3694"/>
                  </a:lnTo>
                  <a:cubicBezTo>
                    <a:pt x="5837" y="3694"/>
                    <a:pt x="5834" y="3691"/>
                    <a:pt x="5834" y="3686"/>
                  </a:cubicBezTo>
                  <a:cubicBezTo>
                    <a:pt x="5834" y="3682"/>
                    <a:pt x="5837" y="3678"/>
                    <a:pt x="5842" y="3678"/>
                  </a:cubicBezTo>
                  <a:close/>
                  <a:moveTo>
                    <a:pt x="5938" y="3678"/>
                  </a:moveTo>
                  <a:lnTo>
                    <a:pt x="5986" y="3678"/>
                  </a:lnTo>
                  <a:cubicBezTo>
                    <a:pt x="5990" y="3678"/>
                    <a:pt x="5994" y="3682"/>
                    <a:pt x="5994" y="3686"/>
                  </a:cubicBezTo>
                  <a:cubicBezTo>
                    <a:pt x="5994" y="3691"/>
                    <a:pt x="5990" y="3694"/>
                    <a:pt x="5986" y="3694"/>
                  </a:cubicBezTo>
                  <a:lnTo>
                    <a:pt x="5938" y="3694"/>
                  </a:lnTo>
                  <a:cubicBezTo>
                    <a:pt x="5933" y="3694"/>
                    <a:pt x="5930" y="3691"/>
                    <a:pt x="5930" y="3686"/>
                  </a:cubicBezTo>
                  <a:cubicBezTo>
                    <a:pt x="5930" y="3682"/>
                    <a:pt x="5933" y="3678"/>
                    <a:pt x="5938" y="3678"/>
                  </a:cubicBezTo>
                  <a:close/>
                  <a:moveTo>
                    <a:pt x="6034" y="3678"/>
                  </a:moveTo>
                  <a:lnTo>
                    <a:pt x="6082" y="3678"/>
                  </a:lnTo>
                  <a:cubicBezTo>
                    <a:pt x="6086" y="3678"/>
                    <a:pt x="6090" y="3682"/>
                    <a:pt x="6090" y="3686"/>
                  </a:cubicBezTo>
                  <a:cubicBezTo>
                    <a:pt x="6090" y="3691"/>
                    <a:pt x="6086" y="3694"/>
                    <a:pt x="6082" y="3694"/>
                  </a:cubicBezTo>
                  <a:lnTo>
                    <a:pt x="6034" y="3694"/>
                  </a:lnTo>
                  <a:cubicBezTo>
                    <a:pt x="6029" y="3694"/>
                    <a:pt x="6026" y="3691"/>
                    <a:pt x="6026" y="3686"/>
                  </a:cubicBezTo>
                  <a:cubicBezTo>
                    <a:pt x="6026" y="3682"/>
                    <a:pt x="6029" y="3678"/>
                    <a:pt x="6034" y="3678"/>
                  </a:cubicBezTo>
                  <a:close/>
                  <a:moveTo>
                    <a:pt x="6130" y="3678"/>
                  </a:moveTo>
                  <a:lnTo>
                    <a:pt x="6178" y="3678"/>
                  </a:lnTo>
                  <a:cubicBezTo>
                    <a:pt x="6182" y="3678"/>
                    <a:pt x="6186" y="3682"/>
                    <a:pt x="6186" y="3686"/>
                  </a:cubicBezTo>
                  <a:cubicBezTo>
                    <a:pt x="6186" y="3691"/>
                    <a:pt x="6182" y="3694"/>
                    <a:pt x="6178" y="3694"/>
                  </a:cubicBezTo>
                  <a:lnTo>
                    <a:pt x="6130" y="3694"/>
                  </a:lnTo>
                  <a:cubicBezTo>
                    <a:pt x="6125" y="3694"/>
                    <a:pt x="6122" y="3691"/>
                    <a:pt x="6122" y="3686"/>
                  </a:cubicBezTo>
                  <a:cubicBezTo>
                    <a:pt x="6122" y="3682"/>
                    <a:pt x="6125" y="3678"/>
                    <a:pt x="6130" y="3678"/>
                  </a:cubicBezTo>
                  <a:close/>
                  <a:moveTo>
                    <a:pt x="6226" y="3678"/>
                  </a:moveTo>
                  <a:lnTo>
                    <a:pt x="6274" y="3678"/>
                  </a:lnTo>
                  <a:cubicBezTo>
                    <a:pt x="6278" y="3678"/>
                    <a:pt x="6282" y="3682"/>
                    <a:pt x="6282" y="3686"/>
                  </a:cubicBezTo>
                  <a:cubicBezTo>
                    <a:pt x="6282" y="3691"/>
                    <a:pt x="6278" y="3694"/>
                    <a:pt x="6274" y="3694"/>
                  </a:cubicBezTo>
                  <a:lnTo>
                    <a:pt x="6226" y="3694"/>
                  </a:lnTo>
                  <a:cubicBezTo>
                    <a:pt x="6221" y="3694"/>
                    <a:pt x="6218" y="3691"/>
                    <a:pt x="6218" y="3686"/>
                  </a:cubicBezTo>
                  <a:cubicBezTo>
                    <a:pt x="6218" y="3682"/>
                    <a:pt x="6221" y="3678"/>
                    <a:pt x="6226" y="3678"/>
                  </a:cubicBezTo>
                  <a:close/>
                  <a:moveTo>
                    <a:pt x="6322" y="3678"/>
                  </a:moveTo>
                  <a:lnTo>
                    <a:pt x="6370" y="3678"/>
                  </a:lnTo>
                  <a:cubicBezTo>
                    <a:pt x="6374" y="3678"/>
                    <a:pt x="6378" y="3682"/>
                    <a:pt x="6378" y="3686"/>
                  </a:cubicBezTo>
                  <a:cubicBezTo>
                    <a:pt x="6378" y="3691"/>
                    <a:pt x="6374" y="3694"/>
                    <a:pt x="6370" y="3694"/>
                  </a:cubicBezTo>
                  <a:lnTo>
                    <a:pt x="6322" y="3694"/>
                  </a:lnTo>
                  <a:cubicBezTo>
                    <a:pt x="6317" y="3694"/>
                    <a:pt x="6314" y="3691"/>
                    <a:pt x="6314" y="3686"/>
                  </a:cubicBezTo>
                  <a:cubicBezTo>
                    <a:pt x="6314" y="3682"/>
                    <a:pt x="6317" y="3678"/>
                    <a:pt x="6322" y="3678"/>
                  </a:cubicBezTo>
                  <a:close/>
                  <a:moveTo>
                    <a:pt x="6418" y="3678"/>
                  </a:moveTo>
                  <a:lnTo>
                    <a:pt x="6466" y="3678"/>
                  </a:lnTo>
                  <a:cubicBezTo>
                    <a:pt x="6470" y="3678"/>
                    <a:pt x="6474" y="3682"/>
                    <a:pt x="6474" y="3686"/>
                  </a:cubicBezTo>
                  <a:cubicBezTo>
                    <a:pt x="6474" y="3691"/>
                    <a:pt x="6470" y="3694"/>
                    <a:pt x="6466" y="3694"/>
                  </a:cubicBezTo>
                  <a:lnTo>
                    <a:pt x="6418" y="3694"/>
                  </a:lnTo>
                  <a:cubicBezTo>
                    <a:pt x="6413" y="3694"/>
                    <a:pt x="6410" y="3691"/>
                    <a:pt x="6410" y="3686"/>
                  </a:cubicBezTo>
                  <a:cubicBezTo>
                    <a:pt x="6410" y="3682"/>
                    <a:pt x="6413" y="3678"/>
                    <a:pt x="6418" y="3678"/>
                  </a:cubicBezTo>
                  <a:close/>
                  <a:moveTo>
                    <a:pt x="6514" y="3678"/>
                  </a:moveTo>
                  <a:lnTo>
                    <a:pt x="6562" y="3678"/>
                  </a:lnTo>
                  <a:cubicBezTo>
                    <a:pt x="6566" y="3678"/>
                    <a:pt x="6570" y="3682"/>
                    <a:pt x="6570" y="3686"/>
                  </a:cubicBezTo>
                  <a:cubicBezTo>
                    <a:pt x="6570" y="3691"/>
                    <a:pt x="6566" y="3694"/>
                    <a:pt x="6562" y="3694"/>
                  </a:cubicBezTo>
                  <a:lnTo>
                    <a:pt x="6514" y="3694"/>
                  </a:lnTo>
                  <a:cubicBezTo>
                    <a:pt x="6509" y="3694"/>
                    <a:pt x="6506" y="3691"/>
                    <a:pt x="6506" y="3686"/>
                  </a:cubicBezTo>
                  <a:cubicBezTo>
                    <a:pt x="6506" y="3682"/>
                    <a:pt x="6509" y="3678"/>
                    <a:pt x="6514" y="3678"/>
                  </a:cubicBezTo>
                  <a:close/>
                  <a:moveTo>
                    <a:pt x="6610" y="3678"/>
                  </a:moveTo>
                  <a:lnTo>
                    <a:pt x="6658" y="3678"/>
                  </a:lnTo>
                  <a:cubicBezTo>
                    <a:pt x="6662" y="3678"/>
                    <a:pt x="6666" y="3682"/>
                    <a:pt x="6666" y="3686"/>
                  </a:cubicBezTo>
                  <a:cubicBezTo>
                    <a:pt x="6666" y="3691"/>
                    <a:pt x="6662" y="3694"/>
                    <a:pt x="6658" y="3694"/>
                  </a:cubicBezTo>
                  <a:lnTo>
                    <a:pt x="6610" y="3694"/>
                  </a:lnTo>
                  <a:cubicBezTo>
                    <a:pt x="6605" y="3694"/>
                    <a:pt x="6602" y="3691"/>
                    <a:pt x="6602" y="3686"/>
                  </a:cubicBezTo>
                  <a:cubicBezTo>
                    <a:pt x="6602" y="3682"/>
                    <a:pt x="6605" y="3678"/>
                    <a:pt x="6610" y="3678"/>
                  </a:cubicBezTo>
                  <a:close/>
                  <a:moveTo>
                    <a:pt x="6706" y="3678"/>
                  </a:moveTo>
                  <a:lnTo>
                    <a:pt x="6754" y="3678"/>
                  </a:lnTo>
                  <a:cubicBezTo>
                    <a:pt x="6758" y="3678"/>
                    <a:pt x="6762" y="3682"/>
                    <a:pt x="6762" y="3686"/>
                  </a:cubicBezTo>
                  <a:cubicBezTo>
                    <a:pt x="6762" y="3691"/>
                    <a:pt x="6758" y="3694"/>
                    <a:pt x="6754" y="3694"/>
                  </a:cubicBezTo>
                  <a:lnTo>
                    <a:pt x="6706" y="3694"/>
                  </a:lnTo>
                  <a:cubicBezTo>
                    <a:pt x="6701" y="3694"/>
                    <a:pt x="6698" y="3691"/>
                    <a:pt x="6698" y="3686"/>
                  </a:cubicBezTo>
                  <a:cubicBezTo>
                    <a:pt x="6698" y="3682"/>
                    <a:pt x="6701" y="3678"/>
                    <a:pt x="6706" y="3678"/>
                  </a:cubicBezTo>
                  <a:close/>
                  <a:moveTo>
                    <a:pt x="6802" y="3678"/>
                  </a:moveTo>
                  <a:lnTo>
                    <a:pt x="6850" y="3678"/>
                  </a:lnTo>
                  <a:cubicBezTo>
                    <a:pt x="6854" y="3678"/>
                    <a:pt x="6858" y="3682"/>
                    <a:pt x="6858" y="3686"/>
                  </a:cubicBezTo>
                  <a:cubicBezTo>
                    <a:pt x="6858" y="3691"/>
                    <a:pt x="6854" y="3694"/>
                    <a:pt x="6850" y="3694"/>
                  </a:cubicBezTo>
                  <a:lnTo>
                    <a:pt x="6802" y="3694"/>
                  </a:lnTo>
                  <a:cubicBezTo>
                    <a:pt x="6797" y="3694"/>
                    <a:pt x="6794" y="3691"/>
                    <a:pt x="6794" y="3686"/>
                  </a:cubicBezTo>
                  <a:cubicBezTo>
                    <a:pt x="6794" y="3682"/>
                    <a:pt x="6797" y="3678"/>
                    <a:pt x="6802" y="3678"/>
                  </a:cubicBezTo>
                  <a:close/>
                  <a:moveTo>
                    <a:pt x="6898" y="3678"/>
                  </a:moveTo>
                  <a:lnTo>
                    <a:pt x="6946" y="3678"/>
                  </a:lnTo>
                  <a:cubicBezTo>
                    <a:pt x="6950" y="3678"/>
                    <a:pt x="6954" y="3682"/>
                    <a:pt x="6954" y="3686"/>
                  </a:cubicBezTo>
                  <a:cubicBezTo>
                    <a:pt x="6954" y="3691"/>
                    <a:pt x="6950" y="3694"/>
                    <a:pt x="6946" y="3694"/>
                  </a:cubicBezTo>
                  <a:lnTo>
                    <a:pt x="6898" y="3694"/>
                  </a:lnTo>
                  <a:cubicBezTo>
                    <a:pt x="6893" y="3694"/>
                    <a:pt x="6890" y="3691"/>
                    <a:pt x="6890" y="3686"/>
                  </a:cubicBezTo>
                  <a:cubicBezTo>
                    <a:pt x="6890" y="3682"/>
                    <a:pt x="6893" y="3678"/>
                    <a:pt x="6898" y="3678"/>
                  </a:cubicBezTo>
                  <a:close/>
                  <a:moveTo>
                    <a:pt x="6994" y="3678"/>
                  </a:moveTo>
                  <a:lnTo>
                    <a:pt x="7042" y="3678"/>
                  </a:lnTo>
                  <a:cubicBezTo>
                    <a:pt x="7046" y="3678"/>
                    <a:pt x="7050" y="3682"/>
                    <a:pt x="7050" y="3686"/>
                  </a:cubicBezTo>
                  <a:cubicBezTo>
                    <a:pt x="7050" y="3691"/>
                    <a:pt x="7046" y="3694"/>
                    <a:pt x="7042" y="3694"/>
                  </a:cubicBezTo>
                  <a:lnTo>
                    <a:pt x="6994" y="3694"/>
                  </a:lnTo>
                  <a:cubicBezTo>
                    <a:pt x="6989" y="3694"/>
                    <a:pt x="6986" y="3691"/>
                    <a:pt x="6986" y="3686"/>
                  </a:cubicBezTo>
                  <a:cubicBezTo>
                    <a:pt x="6986" y="3682"/>
                    <a:pt x="6989" y="3678"/>
                    <a:pt x="6994" y="3678"/>
                  </a:cubicBezTo>
                  <a:close/>
                  <a:moveTo>
                    <a:pt x="7090" y="3678"/>
                  </a:moveTo>
                  <a:lnTo>
                    <a:pt x="7138" y="3678"/>
                  </a:lnTo>
                  <a:cubicBezTo>
                    <a:pt x="7142" y="3678"/>
                    <a:pt x="7146" y="3682"/>
                    <a:pt x="7146" y="3686"/>
                  </a:cubicBezTo>
                  <a:cubicBezTo>
                    <a:pt x="7146" y="3691"/>
                    <a:pt x="7142" y="3694"/>
                    <a:pt x="7138" y="3694"/>
                  </a:cubicBezTo>
                  <a:lnTo>
                    <a:pt x="7090" y="3694"/>
                  </a:lnTo>
                  <a:cubicBezTo>
                    <a:pt x="7085" y="3694"/>
                    <a:pt x="7082" y="3691"/>
                    <a:pt x="7082" y="3686"/>
                  </a:cubicBezTo>
                  <a:cubicBezTo>
                    <a:pt x="7082" y="3682"/>
                    <a:pt x="7085" y="3678"/>
                    <a:pt x="7090" y="3678"/>
                  </a:cubicBezTo>
                  <a:close/>
                  <a:moveTo>
                    <a:pt x="7186" y="3678"/>
                  </a:moveTo>
                  <a:lnTo>
                    <a:pt x="7234" y="3678"/>
                  </a:lnTo>
                  <a:cubicBezTo>
                    <a:pt x="7238" y="3678"/>
                    <a:pt x="7242" y="3682"/>
                    <a:pt x="7242" y="3686"/>
                  </a:cubicBezTo>
                  <a:cubicBezTo>
                    <a:pt x="7242" y="3691"/>
                    <a:pt x="7238" y="3694"/>
                    <a:pt x="7234" y="3694"/>
                  </a:cubicBezTo>
                  <a:lnTo>
                    <a:pt x="7186" y="3694"/>
                  </a:lnTo>
                  <a:cubicBezTo>
                    <a:pt x="7181" y="3694"/>
                    <a:pt x="7178" y="3691"/>
                    <a:pt x="7178" y="3686"/>
                  </a:cubicBezTo>
                  <a:cubicBezTo>
                    <a:pt x="7178" y="3682"/>
                    <a:pt x="7181" y="3678"/>
                    <a:pt x="7186" y="3678"/>
                  </a:cubicBezTo>
                  <a:close/>
                  <a:moveTo>
                    <a:pt x="7282" y="3678"/>
                  </a:moveTo>
                  <a:lnTo>
                    <a:pt x="7330" y="3678"/>
                  </a:lnTo>
                  <a:cubicBezTo>
                    <a:pt x="7334" y="3678"/>
                    <a:pt x="7338" y="3682"/>
                    <a:pt x="7338" y="3686"/>
                  </a:cubicBezTo>
                  <a:cubicBezTo>
                    <a:pt x="7338" y="3691"/>
                    <a:pt x="7334" y="3694"/>
                    <a:pt x="7330" y="3694"/>
                  </a:cubicBezTo>
                  <a:lnTo>
                    <a:pt x="7282" y="3694"/>
                  </a:lnTo>
                  <a:cubicBezTo>
                    <a:pt x="7277" y="3694"/>
                    <a:pt x="7274" y="3691"/>
                    <a:pt x="7274" y="3686"/>
                  </a:cubicBezTo>
                  <a:cubicBezTo>
                    <a:pt x="7274" y="3682"/>
                    <a:pt x="7277" y="3678"/>
                    <a:pt x="7282" y="3678"/>
                  </a:cubicBezTo>
                  <a:close/>
                  <a:moveTo>
                    <a:pt x="7378" y="3678"/>
                  </a:moveTo>
                  <a:lnTo>
                    <a:pt x="7426" y="3678"/>
                  </a:lnTo>
                  <a:cubicBezTo>
                    <a:pt x="7430" y="3678"/>
                    <a:pt x="7434" y="3682"/>
                    <a:pt x="7434" y="3686"/>
                  </a:cubicBezTo>
                  <a:cubicBezTo>
                    <a:pt x="7434" y="3691"/>
                    <a:pt x="7430" y="3694"/>
                    <a:pt x="7426" y="3694"/>
                  </a:cubicBezTo>
                  <a:lnTo>
                    <a:pt x="7378" y="3694"/>
                  </a:lnTo>
                  <a:cubicBezTo>
                    <a:pt x="7373" y="3694"/>
                    <a:pt x="7370" y="3691"/>
                    <a:pt x="7370" y="3686"/>
                  </a:cubicBezTo>
                  <a:cubicBezTo>
                    <a:pt x="7370" y="3682"/>
                    <a:pt x="7373" y="3678"/>
                    <a:pt x="7378" y="3678"/>
                  </a:cubicBezTo>
                  <a:close/>
                  <a:moveTo>
                    <a:pt x="7474" y="3678"/>
                  </a:moveTo>
                  <a:lnTo>
                    <a:pt x="7522" y="3678"/>
                  </a:lnTo>
                  <a:cubicBezTo>
                    <a:pt x="7526" y="3678"/>
                    <a:pt x="7530" y="3682"/>
                    <a:pt x="7530" y="3686"/>
                  </a:cubicBezTo>
                  <a:cubicBezTo>
                    <a:pt x="7530" y="3691"/>
                    <a:pt x="7526" y="3694"/>
                    <a:pt x="7522" y="3694"/>
                  </a:cubicBezTo>
                  <a:lnTo>
                    <a:pt x="7474" y="3694"/>
                  </a:lnTo>
                  <a:cubicBezTo>
                    <a:pt x="7469" y="3694"/>
                    <a:pt x="7466" y="3691"/>
                    <a:pt x="7466" y="3686"/>
                  </a:cubicBezTo>
                  <a:cubicBezTo>
                    <a:pt x="7466" y="3682"/>
                    <a:pt x="7469" y="3678"/>
                    <a:pt x="7474" y="3678"/>
                  </a:cubicBezTo>
                  <a:close/>
                  <a:moveTo>
                    <a:pt x="7570" y="3678"/>
                  </a:moveTo>
                  <a:lnTo>
                    <a:pt x="7618" y="3678"/>
                  </a:lnTo>
                  <a:cubicBezTo>
                    <a:pt x="7622" y="3678"/>
                    <a:pt x="7626" y="3682"/>
                    <a:pt x="7626" y="3686"/>
                  </a:cubicBezTo>
                  <a:cubicBezTo>
                    <a:pt x="7626" y="3691"/>
                    <a:pt x="7622" y="3694"/>
                    <a:pt x="7618" y="3694"/>
                  </a:cubicBezTo>
                  <a:lnTo>
                    <a:pt x="7570" y="3694"/>
                  </a:lnTo>
                  <a:cubicBezTo>
                    <a:pt x="7565" y="3694"/>
                    <a:pt x="7562" y="3691"/>
                    <a:pt x="7562" y="3686"/>
                  </a:cubicBezTo>
                  <a:cubicBezTo>
                    <a:pt x="7562" y="3682"/>
                    <a:pt x="7565" y="3678"/>
                    <a:pt x="7570" y="3678"/>
                  </a:cubicBezTo>
                  <a:close/>
                  <a:moveTo>
                    <a:pt x="7666" y="3678"/>
                  </a:moveTo>
                  <a:lnTo>
                    <a:pt x="7714" y="3678"/>
                  </a:lnTo>
                  <a:cubicBezTo>
                    <a:pt x="7718" y="3678"/>
                    <a:pt x="7722" y="3682"/>
                    <a:pt x="7722" y="3686"/>
                  </a:cubicBezTo>
                  <a:cubicBezTo>
                    <a:pt x="7722" y="3691"/>
                    <a:pt x="7718" y="3694"/>
                    <a:pt x="7714" y="3694"/>
                  </a:cubicBezTo>
                  <a:lnTo>
                    <a:pt x="7666" y="3694"/>
                  </a:lnTo>
                  <a:cubicBezTo>
                    <a:pt x="7661" y="3694"/>
                    <a:pt x="7658" y="3691"/>
                    <a:pt x="7658" y="3686"/>
                  </a:cubicBezTo>
                  <a:cubicBezTo>
                    <a:pt x="7658" y="3682"/>
                    <a:pt x="7661" y="3678"/>
                    <a:pt x="7666" y="3678"/>
                  </a:cubicBezTo>
                  <a:close/>
                  <a:moveTo>
                    <a:pt x="7762" y="3678"/>
                  </a:moveTo>
                  <a:lnTo>
                    <a:pt x="7810" y="3678"/>
                  </a:lnTo>
                  <a:cubicBezTo>
                    <a:pt x="7814" y="3678"/>
                    <a:pt x="7818" y="3682"/>
                    <a:pt x="7818" y="3686"/>
                  </a:cubicBezTo>
                  <a:cubicBezTo>
                    <a:pt x="7818" y="3691"/>
                    <a:pt x="7814" y="3694"/>
                    <a:pt x="7810" y="3694"/>
                  </a:cubicBezTo>
                  <a:lnTo>
                    <a:pt x="7762" y="3694"/>
                  </a:lnTo>
                  <a:cubicBezTo>
                    <a:pt x="7757" y="3694"/>
                    <a:pt x="7754" y="3691"/>
                    <a:pt x="7754" y="3686"/>
                  </a:cubicBezTo>
                  <a:cubicBezTo>
                    <a:pt x="7754" y="3682"/>
                    <a:pt x="7757" y="3678"/>
                    <a:pt x="7762" y="3678"/>
                  </a:cubicBezTo>
                  <a:close/>
                  <a:moveTo>
                    <a:pt x="7858" y="3678"/>
                  </a:moveTo>
                  <a:lnTo>
                    <a:pt x="7906" y="3678"/>
                  </a:lnTo>
                  <a:cubicBezTo>
                    <a:pt x="7910" y="3678"/>
                    <a:pt x="7914" y="3682"/>
                    <a:pt x="7914" y="3686"/>
                  </a:cubicBezTo>
                  <a:cubicBezTo>
                    <a:pt x="7914" y="3691"/>
                    <a:pt x="7910" y="3694"/>
                    <a:pt x="7906" y="3694"/>
                  </a:cubicBezTo>
                  <a:lnTo>
                    <a:pt x="7858" y="3694"/>
                  </a:lnTo>
                  <a:cubicBezTo>
                    <a:pt x="7853" y="3694"/>
                    <a:pt x="7850" y="3691"/>
                    <a:pt x="7850" y="3686"/>
                  </a:cubicBezTo>
                  <a:cubicBezTo>
                    <a:pt x="7850" y="3682"/>
                    <a:pt x="7853" y="3678"/>
                    <a:pt x="7858" y="3678"/>
                  </a:cubicBezTo>
                  <a:close/>
                  <a:moveTo>
                    <a:pt x="7954" y="3678"/>
                  </a:moveTo>
                  <a:lnTo>
                    <a:pt x="8002" y="3678"/>
                  </a:lnTo>
                  <a:cubicBezTo>
                    <a:pt x="8006" y="3678"/>
                    <a:pt x="8010" y="3682"/>
                    <a:pt x="8010" y="3686"/>
                  </a:cubicBezTo>
                  <a:cubicBezTo>
                    <a:pt x="8010" y="3691"/>
                    <a:pt x="8006" y="3694"/>
                    <a:pt x="8002" y="3694"/>
                  </a:cubicBezTo>
                  <a:lnTo>
                    <a:pt x="7954" y="3694"/>
                  </a:lnTo>
                  <a:cubicBezTo>
                    <a:pt x="7949" y="3694"/>
                    <a:pt x="7946" y="3691"/>
                    <a:pt x="7946" y="3686"/>
                  </a:cubicBezTo>
                  <a:cubicBezTo>
                    <a:pt x="7946" y="3682"/>
                    <a:pt x="7949" y="3678"/>
                    <a:pt x="7954" y="3678"/>
                  </a:cubicBezTo>
                  <a:close/>
                  <a:moveTo>
                    <a:pt x="8050" y="3678"/>
                  </a:moveTo>
                  <a:lnTo>
                    <a:pt x="8098" y="3678"/>
                  </a:lnTo>
                  <a:cubicBezTo>
                    <a:pt x="8102" y="3678"/>
                    <a:pt x="8106" y="3682"/>
                    <a:pt x="8106" y="3686"/>
                  </a:cubicBezTo>
                  <a:cubicBezTo>
                    <a:pt x="8106" y="3691"/>
                    <a:pt x="8102" y="3694"/>
                    <a:pt x="8098" y="3694"/>
                  </a:cubicBezTo>
                  <a:lnTo>
                    <a:pt x="8050" y="3694"/>
                  </a:lnTo>
                  <a:cubicBezTo>
                    <a:pt x="8045" y="3694"/>
                    <a:pt x="8042" y="3691"/>
                    <a:pt x="8042" y="3686"/>
                  </a:cubicBezTo>
                  <a:cubicBezTo>
                    <a:pt x="8042" y="3682"/>
                    <a:pt x="8045" y="3678"/>
                    <a:pt x="8050" y="3678"/>
                  </a:cubicBezTo>
                  <a:close/>
                  <a:moveTo>
                    <a:pt x="8146" y="3678"/>
                  </a:moveTo>
                  <a:lnTo>
                    <a:pt x="8194" y="3678"/>
                  </a:lnTo>
                  <a:cubicBezTo>
                    <a:pt x="8198" y="3678"/>
                    <a:pt x="8202" y="3682"/>
                    <a:pt x="8202" y="3686"/>
                  </a:cubicBezTo>
                  <a:cubicBezTo>
                    <a:pt x="8202" y="3691"/>
                    <a:pt x="8198" y="3694"/>
                    <a:pt x="8194" y="3694"/>
                  </a:cubicBezTo>
                  <a:lnTo>
                    <a:pt x="8146" y="3694"/>
                  </a:lnTo>
                  <a:cubicBezTo>
                    <a:pt x="8141" y="3694"/>
                    <a:pt x="8138" y="3691"/>
                    <a:pt x="8138" y="3686"/>
                  </a:cubicBezTo>
                  <a:cubicBezTo>
                    <a:pt x="8138" y="3682"/>
                    <a:pt x="8141" y="3678"/>
                    <a:pt x="8146" y="3678"/>
                  </a:cubicBezTo>
                  <a:close/>
                  <a:moveTo>
                    <a:pt x="8242" y="3678"/>
                  </a:moveTo>
                  <a:lnTo>
                    <a:pt x="8290" y="3678"/>
                  </a:lnTo>
                  <a:cubicBezTo>
                    <a:pt x="8294" y="3678"/>
                    <a:pt x="8298" y="3682"/>
                    <a:pt x="8298" y="3686"/>
                  </a:cubicBezTo>
                  <a:cubicBezTo>
                    <a:pt x="8298" y="3691"/>
                    <a:pt x="8294" y="3694"/>
                    <a:pt x="8290" y="3694"/>
                  </a:cubicBezTo>
                  <a:lnTo>
                    <a:pt x="8242" y="3694"/>
                  </a:lnTo>
                  <a:cubicBezTo>
                    <a:pt x="8237" y="3694"/>
                    <a:pt x="8234" y="3691"/>
                    <a:pt x="8234" y="3686"/>
                  </a:cubicBezTo>
                  <a:cubicBezTo>
                    <a:pt x="8234" y="3682"/>
                    <a:pt x="8237" y="3678"/>
                    <a:pt x="8242" y="3678"/>
                  </a:cubicBezTo>
                  <a:close/>
                  <a:moveTo>
                    <a:pt x="8338" y="3678"/>
                  </a:moveTo>
                  <a:lnTo>
                    <a:pt x="8386" y="3678"/>
                  </a:lnTo>
                  <a:cubicBezTo>
                    <a:pt x="8390" y="3678"/>
                    <a:pt x="8394" y="3682"/>
                    <a:pt x="8394" y="3686"/>
                  </a:cubicBezTo>
                  <a:cubicBezTo>
                    <a:pt x="8394" y="3691"/>
                    <a:pt x="8390" y="3694"/>
                    <a:pt x="8386" y="3694"/>
                  </a:cubicBezTo>
                  <a:lnTo>
                    <a:pt x="8338" y="3694"/>
                  </a:lnTo>
                  <a:cubicBezTo>
                    <a:pt x="8333" y="3694"/>
                    <a:pt x="8330" y="3691"/>
                    <a:pt x="8330" y="3686"/>
                  </a:cubicBezTo>
                  <a:cubicBezTo>
                    <a:pt x="8330" y="3682"/>
                    <a:pt x="8333" y="3678"/>
                    <a:pt x="8338" y="3678"/>
                  </a:cubicBezTo>
                  <a:close/>
                  <a:moveTo>
                    <a:pt x="8434" y="3678"/>
                  </a:moveTo>
                  <a:lnTo>
                    <a:pt x="8482" y="3678"/>
                  </a:lnTo>
                  <a:cubicBezTo>
                    <a:pt x="8486" y="3678"/>
                    <a:pt x="8490" y="3682"/>
                    <a:pt x="8490" y="3686"/>
                  </a:cubicBezTo>
                  <a:cubicBezTo>
                    <a:pt x="8490" y="3691"/>
                    <a:pt x="8486" y="3694"/>
                    <a:pt x="8482" y="3694"/>
                  </a:cubicBezTo>
                  <a:lnTo>
                    <a:pt x="8434" y="3694"/>
                  </a:lnTo>
                  <a:cubicBezTo>
                    <a:pt x="8429" y="3694"/>
                    <a:pt x="8426" y="3691"/>
                    <a:pt x="8426" y="3686"/>
                  </a:cubicBezTo>
                  <a:cubicBezTo>
                    <a:pt x="8426" y="3682"/>
                    <a:pt x="8429" y="3678"/>
                    <a:pt x="8434" y="3678"/>
                  </a:cubicBezTo>
                  <a:close/>
                  <a:moveTo>
                    <a:pt x="8530" y="3678"/>
                  </a:moveTo>
                  <a:lnTo>
                    <a:pt x="8578" y="3678"/>
                  </a:lnTo>
                  <a:cubicBezTo>
                    <a:pt x="8582" y="3678"/>
                    <a:pt x="8586" y="3682"/>
                    <a:pt x="8586" y="3686"/>
                  </a:cubicBezTo>
                  <a:cubicBezTo>
                    <a:pt x="8586" y="3691"/>
                    <a:pt x="8582" y="3694"/>
                    <a:pt x="8578" y="3694"/>
                  </a:cubicBezTo>
                  <a:lnTo>
                    <a:pt x="8530" y="3694"/>
                  </a:lnTo>
                  <a:cubicBezTo>
                    <a:pt x="8525" y="3694"/>
                    <a:pt x="8522" y="3691"/>
                    <a:pt x="8522" y="3686"/>
                  </a:cubicBezTo>
                  <a:cubicBezTo>
                    <a:pt x="8522" y="3682"/>
                    <a:pt x="8525" y="3678"/>
                    <a:pt x="8530" y="3678"/>
                  </a:cubicBezTo>
                  <a:close/>
                  <a:moveTo>
                    <a:pt x="8626" y="3678"/>
                  </a:moveTo>
                  <a:lnTo>
                    <a:pt x="8674" y="3678"/>
                  </a:lnTo>
                  <a:cubicBezTo>
                    <a:pt x="8678" y="3678"/>
                    <a:pt x="8682" y="3682"/>
                    <a:pt x="8682" y="3686"/>
                  </a:cubicBezTo>
                  <a:cubicBezTo>
                    <a:pt x="8682" y="3691"/>
                    <a:pt x="8678" y="3694"/>
                    <a:pt x="8674" y="3694"/>
                  </a:cubicBezTo>
                  <a:lnTo>
                    <a:pt x="8626" y="3694"/>
                  </a:lnTo>
                  <a:cubicBezTo>
                    <a:pt x="8621" y="3694"/>
                    <a:pt x="8618" y="3691"/>
                    <a:pt x="8618" y="3686"/>
                  </a:cubicBezTo>
                  <a:cubicBezTo>
                    <a:pt x="8618" y="3682"/>
                    <a:pt x="8621" y="3678"/>
                    <a:pt x="8626" y="3678"/>
                  </a:cubicBezTo>
                  <a:close/>
                  <a:moveTo>
                    <a:pt x="8722" y="3678"/>
                  </a:moveTo>
                  <a:lnTo>
                    <a:pt x="8770" y="3678"/>
                  </a:lnTo>
                  <a:cubicBezTo>
                    <a:pt x="8774" y="3678"/>
                    <a:pt x="8778" y="3682"/>
                    <a:pt x="8778" y="3686"/>
                  </a:cubicBezTo>
                  <a:cubicBezTo>
                    <a:pt x="8778" y="3691"/>
                    <a:pt x="8774" y="3694"/>
                    <a:pt x="8770" y="3694"/>
                  </a:cubicBezTo>
                  <a:lnTo>
                    <a:pt x="8722" y="3694"/>
                  </a:lnTo>
                  <a:cubicBezTo>
                    <a:pt x="8717" y="3694"/>
                    <a:pt x="8714" y="3691"/>
                    <a:pt x="8714" y="3686"/>
                  </a:cubicBezTo>
                  <a:cubicBezTo>
                    <a:pt x="8714" y="3682"/>
                    <a:pt x="8717" y="3678"/>
                    <a:pt x="8722" y="3678"/>
                  </a:cubicBezTo>
                  <a:close/>
                  <a:moveTo>
                    <a:pt x="8818" y="3678"/>
                  </a:moveTo>
                  <a:lnTo>
                    <a:pt x="8866" y="3678"/>
                  </a:lnTo>
                  <a:cubicBezTo>
                    <a:pt x="8870" y="3678"/>
                    <a:pt x="8874" y="3682"/>
                    <a:pt x="8874" y="3686"/>
                  </a:cubicBezTo>
                  <a:cubicBezTo>
                    <a:pt x="8874" y="3691"/>
                    <a:pt x="8870" y="3694"/>
                    <a:pt x="8866" y="3694"/>
                  </a:cubicBezTo>
                  <a:lnTo>
                    <a:pt x="8818" y="3694"/>
                  </a:lnTo>
                  <a:cubicBezTo>
                    <a:pt x="8813" y="3694"/>
                    <a:pt x="8810" y="3691"/>
                    <a:pt x="8810" y="3686"/>
                  </a:cubicBezTo>
                  <a:cubicBezTo>
                    <a:pt x="8810" y="3682"/>
                    <a:pt x="8813" y="3678"/>
                    <a:pt x="8818" y="3678"/>
                  </a:cubicBezTo>
                  <a:close/>
                  <a:moveTo>
                    <a:pt x="8914" y="3678"/>
                  </a:moveTo>
                  <a:lnTo>
                    <a:pt x="8962" y="3678"/>
                  </a:lnTo>
                  <a:cubicBezTo>
                    <a:pt x="8966" y="3678"/>
                    <a:pt x="8970" y="3682"/>
                    <a:pt x="8970" y="3686"/>
                  </a:cubicBezTo>
                  <a:cubicBezTo>
                    <a:pt x="8970" y="3691"/>
                    <a:pt x="8966" y="3694"/>
                    <a:pt x="8962" y="3694"/>
                  </a:cubicBezTo>
                  <a:lnTo>
                    <a:pt x="8914" y="3694"/>
                  </a:lnTo>
                  <a:cubicBezTo>
                    <a:pt x="8909" y="3694"/>
                    <a:pt x="8906" y="3691"/>
                    <a:pt x="8906" y="3686"/>
                  </a:cubicBezTo>
                  <a:cubicBezTo>
                    <a:pt x="8906" y="3682"/>
                    <a:pt x="8909" y="3678"/>
                    <a:pt x="8914" y="3678"/>
                  </a:cubicBezTo>
                  <a:close/>
                  <a:moveTo>
                    <a:pt x="9010" y="3678"/>
                  </a:moveTo>
                  <a:lnTo>
                    <a:pt x="9058" y="3678"/>
                  </a:lnTo>
                  <a:cubicBezTo>
                    <a:pt x="9062" y="3678"/>
                    <a:pt x="9066" y="3682"/>
                    <a:pt x="9066" y="3686"/>
                  </a:cubicBezTo>
                  <a:cubicBezTo>
                    <a:pt x="9066" y="3691"/>
                    <a:pt x="9062" y="3694"/>
                    <a:pt x="9058" y="3694"/>
                  </a:cubicBezTo>
                  <a:lnTo>
                    <a:pt x="9010" y="3694"/>
                  </a:lnTo>
                  <a:cubicBezTo>
                    <a:pt x="9005" y="3694"/>
                    <a:pt x="9002" y="3691"/>
                    <a:pt x="9002" y="3686"/>
                  </a:cubicBezTo>
                  <a:cubicBezTo>
                    <a:pt x="9002" y="3682"/>
                    <a:pt x="9005" y="3678"/>
                    <a:pt x="9010" y="3678"/>
                  </a:cubicBezTo>
                  <a:close/>
                  <a:moveTo>
                    <a:pt x="9106" y="3678"/>
                  </a:moveTo>
                  <a:lnTo>
                    <a:pt x="9154" y="3678"/>
                  </a:lnTo>
                  <a:cubicBezTo>
                    <a:pt x="9158" y="3678"/>
                    <a:pt x="9162" y="3682"/>
                    <a:pt x="9162" y="3686"/>
                  </a:cubicBezTo>
                  <a:cubicBezTo>
                    <a:pt x="9162" y="3691"/>
                    <a:pt x="9158" y="3694"/>
                    <a:pt x="9154" y="3694"/>
                  </a:cubicBezTo>
                  <a:lnTo>
                    <a:pt x="9106" y="3694"/>
                  </a:lnTo>
                  <a:cubicBezTo>
                    <a:pt x="9101" y="3694"/>
                    <a:pt x="9098" y="3691"/>
                    <a:pt x="9098" y="3686"/>
                  </a:cubicBezTo>
                  <a:cubicBezTo>
                    <a:pt x="9098" y="3682"/>
                    <a:pt x="9101" y="3678"/>
                    <a:pt x="9106" y="3678"/>
                  </a:cubicBezTo>
                  <a:close/>
                  <a:moveTo>
                    <a:pt x="9202" y="3678"/>
                  </a:moveTo>
                  <a:lnTo>
                    <a:pt x="9250" y="3678"/>
                  </a:lnTo>
                  <a:cubicBezTo>
                    <a:pt x="9254" y="3678"/>
                    <a:pt x="9258" y="3682"/>
                    <a:pt x="9258" y="3686"/>
                  </a:cubicBezTo>
                  <a:cubicBezTo>
                    <a:pt x="9258" y="3691"/>
                    <a:pt x="9254" y="3694"/>
                    <a:pt x="9250" y="3694"/>
                  </a:cubicBezTo>
                  <a:lnTo>
                    <a:pt x="9202" y="3694"/>
                  </a:lnTo>
                  <a:cubicBezTo>
                    <a:pt x="9197" y="3694"/>
                    <a:pt x="9194" y="3691"/>
                    <a:pt x="9194" y="3686"/>
                  </a:cubicBezTo>
                  <a:cubicBezTo>
                    <a:pt x="9194" y="3682"/>
                    <a:pt x="9197" y="3678"/>
                    <a:pt x="9202" y="3678"/>
                  </a:cubicBezTo>
                  <a:close/>
                  <a:moveTo>
                    <a:pt x="9298" y="3678"/>
                  </a:moveTo>
                  <a:lnTo>
                    <a:pt x="9346" y="3678"/>
                  </a:lnTo>
                  <a:cubicBezTo>
                    <a:pt x="9350" y="3678"/>
                    <a:pt x="9354" y="3682"/>
                    <a:pt x="9354" y="3686"/>
                  </a:cubicBezTo>
                  <a:cubicBezTo>
                    <a:pt x="9354" y="3691"/>
                    <a:pt x="9350" y="3694"/>
                    <a:pt x="9346" y="3694"/>
                  </a:cubicBezTo>
                  <a:lnTo>
                    <a:pt x="9298" y="3694"/>
                  </a:lnTo>
                  <a:cubicBezTo>
                    <a:pt x="9293" y="3694"/>
                    <a:pt x="9290" y="3691"/>
                    <a:pt x="9290" y="3686"/>
                  </a:cubicBezTo>
                  <a:cubicBezTo>
                    <a:pt x="9290" y="3682"/>
                    <a:pt x="9293" y="3678"/>
                    <a:pt x="9298" y="3678"/>
                  </a:cubicBezTo>
                  <a:close/>
                  <a:moveTo>
                    <a:pt x="9394" y="3678"/>
                  </a:moveTo>
                  <a:lnTo>
                    <a:pt x="9442" y="3678"/>
                  </a:lnTo>
                  <a:cubicBezTo>
                    <a:pt x="9446" y="3678"/>
                    <a:pt x="9450" y="3682"/>
                    <a:pt x="9450" y="3686"/>
                  </a:cubicBezTo>
                  <a:cubicBezTo>
                    <a:pt x="9450" y="3691"/>
                    <a:pt x="9446" y="3694"/>
                    <a:pt x="9442" y="3694"/>
                  </a:cubicBezTo>
                  <a:lnTo>
                    <a:pt x="9394" y="3694"/>
                  </a:lnTo>
                  <a:cubicBezTo>
                    <a:pt x="9389" y="3694"/>
                    <a:pt x="9386" y="3691"/>
                    <a:pt x="9386" y="3686"/>
                  </a:cubicBezTo>
                  <a:cubicBezTo>
                    <a:pt x="9386" y="3682"/>
                    <a:pt x="9389" y="3678"/>
                    <a:pt x="9394" y="3678"/>
                  </a:cubicBezTo>
                  <a:close/>
                  <a:moveTo>
                    <a:pt x="9490" y="3678"/>
                  </a:moveTo>
                  <a:lnTo>
                    <a:pt x="9538" y="3678"/>
                  </a:lnTo>
                  <a:cubicBezTo>
                    <a:pt x="9542" y="3678"/>
                    <a:pt x="9546" y="3682"/>
                    <a:pt x="9546" y="3686"/>
                  </a:cubicBezTo>
                  <a:cubicBezTo>
                    <a:pt x="9546" y="3691"/>
                    <a:pt x="9542" y="3694"/>
                    <a:pt x="9538" y="3694"/>
                  </a:cubicBezTo>
                  <a:lnTo>
                    <a:pt x="9490" y="3694"/>
                  </a:lnTo>
                  <a:cubicBezTo>
                    <a:pt x="9485" y="3694"/>
                    <a:pt x="9482" y="3691"/>
                    <a:pt x="9482" y="3686"/>
                  </a:cubicBezTo>
                  <a:cubicBezTo>
                    <a:pt x="9482" y="3682"/>
                    <a:pt x="9485" y="3678"/>
                    <a:pt x="9490" y="3678"/>
                  </a:cubicBezTo>
                  <a:close/>
                  <a:moveTo>
                    <a:pt x="9586" y="3678"/>
                  </a:moveTo>
                  <a:lnTo>
                    <a:pt x="9634" y="3678"/>
                  </a:lnTo>
                  <a:cubicBezTo>
                    <a:pt x="9638" y="3678"/>
                    <a:pt x="9642" y="3682"/>
                    <a:pt x="9642" y="3686"/>
                  </a:cubicBezTo>
                  <a:cubicBezTo>
                    <a:pt x="9642" y="3691"/>
                    <a:pt x="9638" y="3694"/>
                    <a:pt x="9634" y="3694"/>
                  </a:cubicBezTo>
                  <a:lnTo>
                    <a:pt x="9586" y="3694"/>
                  </a:lnTo>
                  <a:cubicBezTo>
                    <a:pt x="9581" y="3694"/>
                    <a:pt x="9578" y="3691"/>
                    <a:pt x="9578" y="3686"/>
                  </a:cubicBezTo>
                  <a:cubicBezTo>
                    <a:pt x="9578" y="3682"/>
                    <a:pt x="9581" y="3678"/>
                    <a:pt x="9586" y="3678"/>
                  </a:cubicBezTo>
                  <a:close/>
                  <a:moveTo>
                    <a:pt x="9682" y="3678"/>
                  </a:moveTo>
                  <a:lnTo>
                    <a:pt x="9730" y="3678"/>
                  </a:lnTo>
                  <a:cubicBezTo>
                    <a:pt x="9734" y="3678"/>
                    <a:pt x="9738" y="3682"/>
                    <a:pt x="9738" y="3686"/>
                  </a:cubicBezTo>
                  <a:cubicBezTo>
                    <a:pt x="9738" y="3691"/>
                    <a:pt x="9734" y="3694"/>
                    <a:pt x="9730" y="3694"/>
                  </a:cubicBezTo>
                  <a:lnTo>
                    <a:pt x="9682" y="3694"/>
                  </a:lnTo>
                  <a:cubicBezTo>
                    <a:pt x="9677" y="3694"/>
                    <a:pt x="9674" y="3691"/>
                    <a:pt x="9674" y="3686"/>
                  </a:cubicBezTo>
                  <a:cubicBezTo>
                    <a:pt x="9674" y="3682"/>
                    <a:pt x="9677" y="3678"/>
                    <a:pt x="9682" y="3678"/>
                  </a:cubicBezTo>
                  <a:close/>
                  <a:moveTo>
                    <a:pt x="9778" y="3678"/>
                  </a:moveTo>
                  <a:lnTo>
                    <a:pt x="9826" y="3678"/>
                  </a:lnTo>
                  <a:cubicBezTo>
                    <a:pt x="9830" y="3678"/>
                    <a:pt x="9834" y="3682"/>
                    <a:pt x="9834" y="3686"/>
                  </a:cubicBezTo>
                  <a:cubicBezTo>
                    <a:pt x="9834" y="3691"/>
                    <a:pt x="9830" y="3694"/>
                    <a:pt x="9826" y="3694"/>
                  </a:cubicBezTo>
                  <a:lnTo>
                    <a:pt x="9778" y="3694"/>
                  </a:lnTo>
                  <a:cubicBezTo>
                    <a:pt x="9773" y="3694"/>
                    <a:pt x="9770" y="3691"/>
                    <a:pt x="9770" y="3686"/>
                  </a:cubicBezTo>
                  <a:cubicBezTo>
                    <a:pt x="9770" y="3682"/>
                    <a:pt x="9773" y="3678"/>
                    <a:pt x="9778" y="3678"/>
                  </a:cubicBezTo>
                  <a:close/>
                  <a:moveTo>
                    <a:pt x="9874" y="3678"/>
                  </a:moveTo>
                  <a:lnTo>
                    <a:pt x="9922" y="3678"/>
                  </a:lnTo>
                  <a:cubicBezTo>
                    <a:pt x="9926" y="3678"/>
                    <a:pt x="9930" y="3682"/>
                    <a:pt x="9930" y="3686"/>
                  </a:cubicBezTo>
                  <a:cubicBezTo>
                    <a:pt x="9930" y="3691"/>
                    <a:pt x="9926" y="3694"/>
                    <a:pt x="9922" y="3694"/>
                  </a:cubicBezTo>
                  <a:lnTo>
                    <a:pt x="9874" y="3694"/>
                  </a:lnTo>
                  <a:cubicBezTo>
                    <a:pt x="9869" y="3694"/>
                    <a:pt x="9866" y="3691"/>
                    <a:pt x="9866" y="3686"/>
                  </a:cubicBezTo>
                  <a:cubicBezTo>
                    <a:pt x="9866" y="3682"/>
                    <a:pt x="9869" y="3678"/>
                    <a:pt x="9874" y="3678"/>
                  </a:cubicBezTo>
                  <a:close/>
                  <a:moveTo>
                    <a:pt x="9970" y="3678"/>
                  </a:moveTo>
                  <a:lnTo>
                    <a:pt x="10018" y="3678"/>
                  </a:lnTo>
                  <a:cubicBezTo>
                    <a:pt x="10022" y="3678"/>
                    <a:pt x="10026" y="3682"/>
                    <a:pt x="10026" y="3686"/>
                  </a:cubicBezTo>
                  <a:cubicBezTo>
                    <a:pt x="10026" y="3691"/>
                    <a:pt x="10022" y="3694"/>
                    <a:pt x="10018" y="3694"/>
                  </a:cubicBezTo>
                  <a:lnTo>
                    <a:pt x="9970" y="3694"/>
                  </a:lnTo>
                  <a:cubicBezTo>
                    <a:pt x="9965" y="3694"/>
                    <a:pt x="9962" y="3691"/>
                    <a:pt x="9962" y="3686"/>
                  </a:cubicBezTo>
                  <a:cubicBezTo>
                    <a:pt x="9962" y="3682"/>
                    <a:pt x="9965" y="3678"/>
                    <a:pt x="9970" y="3678"/>
                  </a:cubicBezTo>
                  <a:close/>
                  <a:moveTo>
                    <a:pt x="10066" y="3678"/>
                  </a:moveTo>
                  <a:lnTo>
                    <a:pt x="10114" y="3678"/>
                  </a:lnTo>
                  <a:cubicBezTo>
                    <a:pt x="10118" y="3678"/>
                    <a:pt x="10122" y="3682"/>
                    <a:pt x="10122" y="3686"/>
                  </a:cubicBezTo>
                  <a:cubicBezTo>
                    <a:pt x="10122" y="3691"/>
                    <a:pt x="10118" y="3694"/>
                    <a:pt x="10114" y="3694"/>
                  </a:cubicBezTo>
                  <a:lnTo>
                    <a:pt x="10066" y="3694"/>
                  </a:lnTo>
                  <a:cubicBezTo>
                    <a:pt x="10061" y="3694"/>
                    <a:pt x="10058" y="3691"/>
                    <a:pt x="10058" y="3686"/>
                  </a:cubicBezTo>
                  <a:cubicBezTo>
                    <a:pt x="10058" y="3682"/>
                    <a:pt x="10061" y="3678"/>
                    <a:pt x="10066" y="3678"/>
                  </a:cubicBezTo>
                  <a:close/>
                  <a:moveTo>
                    <a:pt x="10162" y="3678"/>
                  </a:moveTo>
                  <a:lnTo>
                    <a:pt x="10210" y="3678"/>
                  </a:lnTo>
                  <a:cubicBezTo>
                    <a:pt x="10214" y="3678"/>
                    <a:pt x="10218" y="3682"/>
                    <a:pt x="10218" y="3686"/>
                  </a:cubicBezTo>
                  <a:cubicBezTo>
                    <a:pt x="10218" y="3691"/>
                    <a:pt x="10214" y="3694"/>
                    <a:pt x="10210" y="3694"/>
                  </a:cubicBezTo>
                  <a:lnTo>
                    <a:pt x="10162" y="3694"/>
                  </a:lnTo>
                  <a:cubicBezTo>
                    <a:pt x="10157" y="3694"/>
                    <a:pt x="10154" y="3691"/>
                    <a:pt x="10154" y="3686"/>
                  </a:cubicBezTo>
                  <a:cubicBezTo>
                    <a:pt x="10154" y="3682"/>
                    <a:pt x="10157" y="3678"/>
                    <a:pt x="10162" y="3678"/>
                  </a:cubicBezTo>
                  <a:close/>
                  <a:moveTo>
                    <a:pt x="10258" y="3678"/>
                  </a:moveTo>
                  <a:lnTo>
                    <a:pt x="10306" y="3678"/>
                  </a:lnTo>
                  <a:cubicBezTo>
                    <a:pt x="10310" y="3678"/>
                    <a:pt x="10314" y="3682"/>
                    <a:pt x="10314" y="3686"/>
                  </a:cubicBezTo>
                  <a:cubicBezTo>
                    <a:pt x="10314" y="3691"/>
                    <a:pt x="10310" y="3694"/>
                    <a:pt x="10306" y="3694"/>
                  </a:cubicBezTo>
                  <a:lnTo>
                    <a:pt x="10258" y="3694"/>
                  </a:lnTo>
                  <a:cubicBezTo>
                    <a:pt x="10253" y="3694"/>
                    <a:pt x="10250" y="3691"/>
                    <a:pt x="10250" y="3686"/>
                  </a:cubicBezTo>
                  <a:cubicBezTo>
                    <a:pt x="10250" y="3682"/>
                    <a:pt x="10253" y="3678"/>
                    <a:pt x="10258" y="3678"/>
                  </a:cubicBezTo>
                  <a:close/>
                  <a:moveTo>
                    <a:pt x="10354" y="3678"/>
                  </a:moveTo>
                  <a:lnTo>
                    <a:pt x="10402" y="3678"/>
                  </a:lnTo>
                  <a:cubicBezTo>
                    <a:pt x="10406" y="3678"/>
                    <a:pt x="10410" y="3682"/>
                    <a:pt x="10410" y="3686"/>
                  </a:cubicBezTo>
                  <a:cubicBezTo>
                    <a:pt x="10410" y="3691"/>
                    <a:pt x="10406" y="3694"/>
                    <a:pt x="10402" y="3694"/>
                  </a:cubicBezTo>
                  <a:lnTo>
                    <a:pt x="10354" y="3694"/>
                  </a:lnTo>
                  <a:cubicBezTo>
                    <a:pt x="10349" y="3694"/>
                    <a:pt x="10346" y="3691"/>
                    <a:pt x="10346" y="3686"/>
                  </a:cubicBezTo>
                  <a:cubicBezTo>
                    <a:pt x="10346" y="3682"/>
                    <a:pt x="10349" y="3678"/>
                    <a:pt x="10354" y="3678"/>
                  </a:cubicBezTo>
                  <a:close/>
                  <a:moveTo>
                    <a:pt x="10450" y="3678"/>
                  </a:moveTo>
                  <a:lnTo>
                    <a:pt x="10498" y="3678"/>
                  </a:lnTo>
                  <a:cubicBezTo>
                    <a:pt x="10502" y="3678"/>
                    <a:pt x="10506" y="3682"/>
                    <a:pt x="10506" y="3686"/>
                  </a:cubicBezTo>
                  <a:cubicBezTo>
                    <a:pt x="10506" y="3691"/>
                    <a:pt x="10502" y="3694"/>
                    <a:pt x="10498" y="3694"/>
                  </a:cubicBezTo>
                  <a:lnTo>
                    <a:pt x="10450" y="3694"/>
                  </a:lnTo>
                  <a:cubicBezTo>
                    <a:pt x="10445" y="3694"/>
                    <a:pt x="10442" y="3691"/>
                    <a:pt x="10442" y="3686"/>
                  </a:cubicBezTo>
                  <a:cubicBezTo>
                    <a:pt x="10442" y="3682"/>
                    <a:pt x="10445" y="3678"/>
                    <a:pt x="10450" y="3678"/>
                  </a:cubicBezTo>
                  <a:close/>
                  <a:moveTo>
                    <a:pt x="10546" y="3678"/>
                  </a:moveTo>
                  <a:lnTo>
                    <a:pt x="10594" y="3678"/>
                  </a:lnTo>
                  <a:cubicBezTo>
                    <a:pt x="10598" y="3678"/>
                    <a:pt x="10602" y="3682"/>
                    <a:pt x="10602" y="3686"/>
                  </a:cubicBezTo>
                  <a:cubicBezTo>
                    <a:pt x="10602" y="3691"/>
                    <a:pt x="10598" y="3694"/>
                    <a:pt x="10594" y="3694"/>
                  </a:cubicBezTo>
                  <a:lnTo>
                    <a:pt x="10546" y="3694"/>
                  </a:lnTo>
                  <a:cubicBezTo>
                    <a:pt x="10541" y="3694"/>
                    <a:pt x="10538" y="3691"/>
                    <a:pt x="10538" y="3686"/>
                  </a:cubicBezTo>
                  <a:cubicBezTo>
                    <a:pt x="10538" y="3682"/>
                    <a:pt x="10541" y="3678"/>
                    <a:pt x="10546" y="3678"/>
                  </a:cubicBezTo>
                  <a:close/>
                  <a:moveTo>
                    <a:pt x="10642" y="3678"/>
                  </a:moveTo>
                  <a:lnTo>
                    <a:pt x="10690" y="3678"/>
                  </a:lnTo>
                  <a:cubicBezTo>
                    <a:pt x="10694" y="3678"/>
                    <a:pt x="10698" y="3682"/>
                    <a:pt x="10698" y="3686"/>
                  </a:cubicBezTo>
                  <a:cubicBezTo>
                    <a:pt x="10698" y="3691"/>
                    <a:pt x="10694" y="3694"/>
                    <a:pt x="10690" y="3694"/>
                  </a:cubicBezTo>
                  <a:lnTo>
                    <a:pt x="10642" y="3694"/>
                  </a:lnTo>
                  <a:cubicBezTo>
                    <a:pt x="10637" y="3694"/>
                    <a:pt x="10634" y="3691"/>
                    <a:pt x="10634" y="3686"/>
                  </a:cubicBezTo>
                  <a:cubicBezTo>
                    <a:pt x="10634" y="3682"/>
                    <a:pt x="10637" y="3678"/>
                    <a:pt x="10642" y="3678"/>
                  </a:cubicBezTo>
                  <a:close/>
                  <a:moveTo>
                    <a:pt x="10738" y="3678"/>
                  </a:moveTo>
                  <a:lnTo>
                    <a:pt x="10786" y="3678"/>
                  </a:lnTo>
                  <a:cubicBezTo>
                    <a:pt x="10790" y="3678"/>
                    <a:pt x="10794" y="3682"/>
                    <a:pt x="10794" y="3686"/>
                  </a:cubicBezTo>
                  <a:cubicBezTo>
                    <a:pt x="10794" y="3691"/>
                    <a:pt x="10790" y="3694"/>
                    <a:pt x="10786" y="3694"/>
                  </a:cubicBezTo>
                  <a:lnTo>
                    <a:pt x="10738" y="3694"/>
                  </a:lnTo>
                  <a:cubicBezTo>
                    <a:pt x="10733" y="3694"/>
                    <a:pt x="10730" y="3691"/>
                    <a:pt x="10730" y="3686"/>
                  </a:cubicBezTo>
                  <a:cubicBezTo>
                    <a:pt x="10730" y="3682"/>
                    <a:pt x="10733" y="3678"/>
                    <a:pt x="10738" y="3678"/>
                  </a:cubicBezTo>
                  <a:close/>
                  <a:moveTo>
                    <a:pt x="10834" y="3678"/>
                  </a:moveTo>
                  <a:lnTo>
                    <a:pt x="10882" y="3678"/>
                  </a:lnTo>
                  <a:cubicBezTo>
                    <a:pt x="10886" y="3678"/>
                    <a:pt x="10890" y="3682"/>
                    <a:pt x="10890" y="3686"/>
                  </a:cubicBezTo>
                  <a:cubicBezTo>
                    <a:pt x="10890" y="3691"/>
                    <a:pt x="10886" y="3694"/>
                    <a:pt x="10882" y="3694"/>
                  </a:cubicBezTo>
                  <a:lnTo>
                    <a:pt x="10834" y="3694"/>
                  </a:lnTo>
                  <a:cubicBezTo>
                    <a:pt x="10829" y="3694"/>
                    <a:pt x="10826" y="3691"/>
                    <a:pt x="10826" y="3686"/>
                  </a:cubicBezTo>
                  <a:cubicBezTo>
                    <a:pt x="10826" y="3682"/>
                    <a:pt x="10829" y="3678"/>
                    <a:pt x="10834" y="3678"/>
                  </a:cubicBezTo>
                  <a:close/>
                  <a:moveTo>
                    <a:pt x="10930" y="3678"/>
                  </a:moveTo>
                  <a:lnTo>
                    <a:pt x="10978" y="3678"/>
                  </a:lnTo>
                  <a:cubicBezTo>
                    <a:pt x="10982" y="3678"/>
                    <a:pt x="10986" y="3682"/>
                    <a:pt x="10986" y="3686"/>
                  </a:cubicBezTo>
                  <a:cubicBezTo>
                    <a:pt x="10986" y="3691"/>
                    <a:pt x="10982" y="3694"/>
                    <a:pt x="10978" y="3694"/>
                  </a:cubicBezTo>
                  <a:lnTo>
                    <a:pt x="10930" y="3694"/>
                  </a:lnTo>
                  <a:cubicBezTo>
                    <a:pt x="10925" y="3694"/>
                    <a:pt x="10922" y="3691"/>
                    <a:pt x="10922" y="3686"/>
                  </a:cubicBezTo>
                  <a:cubicBezTo>
                    <a:pt x="10922" y="3682"/>
                    <a:pt x="10925" y="3678"/>
                    <a:pt x="10930" y="3678"/>
                  </a:cubicBezTo>
                  <a:close/>
                  <a:moveTo>
                    <a:pt x="11026" y="3678"/>
                  </a:moveTo>
                  <a:lnTo>
                    <a:pt x="11074" y="3678"/>
                  </a:lnTo>
                  <a:cubicBezTo>
                    <a:pt x="11078" y="3678"/>
                    <a:pt x="11082" y="3682"/>
                    <a:pt x="11082" y="3686"/>
                  </a:cubicBezTo>
                  <a:cubicBezTo>
                    <a:pt x="11082" y="3691"/>
                    <a:pt x="11078" y="3694"/>
                    <a:pt x="11074" y="3694"/>
                  </a:cubicBezTo>
                  <a:lnTo>
                    <a:pt x="11026" y="3694"/>
                  </a:lnTo>
                  <a:cubicBezTo>
                    <a:pt x="11021" y="3694"/>
                    <a:pt x="11018" y="3691"/>
                    <a:pt x="11018" y="3686"/>
                  </a:cubicBezTo>
                  <a:cubicBezTo>
                    <a:pt x="11018" y="3682"/>
                    <a:pt x="11021" y="3678"/>
                    <a:pt x="11026" y="3678"/>
                  </a:cubicBezTo>
                  <a:close/>
                  <a:moveTo>
                    <a:pt x="11122" y="3678"/>
                  </a:moveTo>
                  <a:lnTo>
                    <a:pt x="11170" y="3678"/>
                  </a:lnTo>
                  <a:cubicBezTo>
                    <a:pt x="11174" y="3678"/>
                    <a:pt x="11178" y="3682"/>
                    <a:pt x="11178" y="3686"/>
                  </a:cubicBezTo>
                  <a:cubicBezTo>
                    <a:pt x="11178" y="3691"/>
                    <a:pt x="11174" y="3694"/>
                    <a:pt x="11170" y="3694"/>
                  </a:cubicBezTo>
                  <a:lnTo>
                    <a:pt x="11122" y="3694"/>
                  </a:lnTo>
                  <a:cubicBezTo>
                    <a:pt x="11117" y="3694"/>
                    <a:pt x="11114" y="3691"/>
                    <a:pt x="11114" y="3686"/>
                  </a:cubicBezTo>
                  <a:cubicBezTo>
                    <a:pt x="11114" y="3682"/>
                    <a:pt x="11117" y="3678"/>
                    <a:pt x="11122" y="3678"/>
                  </a:cubicBezTo>
                  <a:close/>
                  <a:moveTo>
                    <a:pt x="11218" y="3678"/>
                  </a:moveTo>
                  <a:lnTo>
                    <a:pt x="11266" y="3678"/>
                  </a:lnTo>
                  <a:cubicBezTo>
                    <a:pt x="11270" y="3678"/>
                    <a:pt x="11274" y="3682"/>
                    <a:pt x="11274" y="3686"/>
                  </a:cubicBezTo>
                  <a:cubicBezTo>
                    <a:pt x="11274" y="3691"/>
                    <a:pt x="11270" y="3694"/>
                    <a:pt x="11266" y="3694"/>
                  </a:cubicBezTo>
                  <a:lnTo>
                    <a:pt x="11218" y="3694"/>
                  </a:lnTo>
                  <a:cubicBezTo>
                    <a:pt x="11213" y="3694"/>
                    <a:pt x="11210" y="3691"/>
                    <a:pt x="11210" y="3686"/>
                  </a:cubicBezTo>
                  <a:cubicBezTo>
                    <a:pt x="11210" y="3682"/>
                    <a:pt x="11213" y="3678"/>
                    <a:pt x="11218" y="3678"/>
                  </a:cubicBezTo>
                  <a:close/>
                  <a:moveTo>
                    <a:pt x="11314" y="3678"/>
                  </a:moveTo>
                  <a:lnTo>
                    <a:pt x="11362" y="3678"/>
                  </a:lnTo>
                  <a:cubicBezTo>
                    <a:pt x="11366" y="3678"/>
                    <a:pt x="11370" y="3682"/>
                    <a:pt x="11370" y="3686"/>
                  </a:cubicBezTo>
                  <a:cubicBezTo>
                    <a:pt x="11370" y="3691"/>
                    <a:pt x="11366" y="3694"/>
                    <a:pt x="11362" y="3694"/>
                  </a:cubicBezTo>
                  <a:lnTo>
                    <a:pt x="11314" y="3694"/>
                  </a:lnTo>
                  <a:cubicBezTo>
                    <a:pt x="11309" y="3694"/>
                    <a:pt x="11306" y="3691"/>
                    <a:pt x="11306" y="3686"/>
                  </a:cubicBezTo>
                  <a:cubicBezTo>
                    <a:pt x="11306" y="3682"/>
                    <a:pt x="11309" y="3678"/>
                    <a:pt x="11314" y="3678"/>
                  </a:cubicBezTo>
                  <a:close/>
                  <a:moveTo>
                    <a:pt x="11410" y="3678"/>
                  </a:moveTo>
                  <a:lnTo>
                    <a:pt x="11458" y="3678"/>
                  </a:lnTo>
                  <a:cubicBezTo>
                    <a:pt x="11462" y="3678"/>
                    <a:pt x="11466" y="3682"/>
                    <a:pt x="11466" y="3686"/>
                  </a:cubicBezTo>
                  <a:cubicBezTo>
                    <a:pt x="11466" y="3691"/>
                    <a:pt x="11462" y="3694"/>
                    <a:pt x="11458" y="3694"/>
                  </a:cubicBezTo>
                  <a:lnTo>
                    <a:pt x="11410" y="3694"/>
                  </a:lnTo>
                  <a:cubicBezTo>
                    <a:pt x="11405" y="3694"/>
                    <a:pt x="11402" y="3691"/>
                    <a:pt x="11402" y="3686"/>
                  </a:cubicBezTo>
                  <a:cubicBezTo>
                    <a:pt x="11402" y="3682"/>
                    <a:pt x="11405" y="3678"/>
                    <a:pt x="11410" y="3678"/>
                  </a:cubicBezTo>
                  <a:close/>
                  <a:moveTo>
                    <a:pt x="11506" y="3678"/>
                  </a:moveTo>
                  <a:lnTo>
                    <a:pt x="11554" y="3678"/>
                  </a:lnTo>
                  <a:cubicBezTo>
                    <a:pt x="11558" y="3678"/>
                    <a:pt x="11562" y="3682"/>
                    <a:pt x="11562" y="3686"/>
                  </a:cubicBezTo>
                  <a:cubicBezTo>
                    <a:pt x="11562" y="3691"/>
                    <a:pt x="11558" y="3694"/>
                    <a:pt x="11554" y="3694"/>
                  </a:cubicBezTo>
                  <a:lnTo>
                    <a:pt x="11506" y="3694"/>
                  </a:lnTo>
                  <a:cubicBezTo>
                    <a:pt x="11501" y="3694"/>
                    <a:pt x="11498" y="3691"/>
                    <a:pt x="11498" y="3686"/>
                  </a:cubicBezTo>
                  <a:cubicBezTo>
                    <a:pt x="11498" y="3682"/>
                    <a:pt x="11501" y="3678"/>
                    <a:pt x="11506" y="3678"/>
                  </a:cubicBezTo>
                  <a:close/>
                  <a:moveTo>
                    <a:pt x="11602" y="3678"/>
                  </a:moveTo>
                  <a:lnTo>
                    <a:pt x="11650" y="3678"/>
                  </a:lnTo>
                  <a:cubicBezTo>
                    <a:pt x="11654" y="3678"/>
                    <a:pt x="11658" y="3682"/>
                    <a:pt x="11658" y="3686"/>
                  </a:cubicBezTo>
                  <a:cubicBezTo>
                    <a:pt x="11658" y="3691"/>
                    <a:pt x="11654" y="3694"/>
                    <a:pt x="11650" y="3694"/>
                  </a:cubicBezTo>
                  <a:lnTo>
                    <a:pt x="11602" y="3694"/>
                  </a:lnTo>
                  <a:cubicBezTo>
                    <a:pt x="11597" y="3694"/>
                    <a:pt x="11594" y="3691"/>
                    <a:pt x="11594" y="3686"/>
                  </a:cubicBezTo>
                  <a:cubicBezTo>
                    <a:pt x="11594" y="3682"/>
                    <a:pt x="11597" y="3678"/>
                    <a:pt x="11602" y="3678"/>
                  </a:cubicBezTo>
                  <a:close/>
                  <a:moveTo>
                    <a:pt x="11698" y="3678"/>
                  </a:moveTo>
                  <a:lnTo>
                    <a:pt x="11746" y="3678"/>
                  </a:lnTo>
                  <a:cubicBezTo>
                    <a:pt x="11750" y="3678"/>
                    <a:pt x="11754" y="3682"/>
                    <a:pt x="11754" y="3686"/>
                  </a:cubicBezTo>
                  <a:cubicBezTo>
                    <a:pt x="11754" y="3691"/>
                    <a:pt x="11750" y="3694"/>
                    <a:pt x="11746" y="3694"/>
                  </a:cubicBezTo>
                  <a:lnTo>
                    <a:pt x="11698" y="3694"/>
                  </a:lnTo>
                  <a:cubicBezTo>
                    <a:pt x="11693" y="3694"/>
                    <a:pt x="11690" y="3691"/>
                    <a:pt x="11690" y="3686"/>
                  </a:cubicBezTo>
                  <a:cubicBezTo>
                    <a:pt x="11690" y="3682"/>
                    <a:pt x="11693" y="3678"/>
                    <a:pt x="11698" y="3678"/>
                  </a:cubicBezTo>
                  <a:close/>
                  <a:moveTo>
                    <a:pt x="11794" y="3678"/>
                  </a:moveTo>
                  <a:lnTo>
                    <a:pt x="11842" y="3678"/>
                  </a:lnTo>
                  <a:cubicBezTo>
                    <a:pt x="11846" y="3678"/>
                    <a:pt x="11850" y="3682"/>
                    <a:pt x="11850" y="3686"/>
                  </a:cubicBezTo>
                  <a:cubicBezTo>
                    <a:pt x="11850" y="3691"/>
                    <a:pt x="11846" y="3694"/>
                    <a:pt x="11842" y="3694"/>
                  </a:cubicBezTo>
                  <a:lnTo>
                    <a:pt x="11794" y="3694"/>
                  </a:lnTo>
                  <a:cubicBezTo>
                    <a:pt x="11789" y="3694"/>
                    <a:pt x="11786" y="3691"/>
                    <a:pt x="11786" y="3686"/>
                  </a:cubicBezTo>
                  <a:cubicBezTo>
                    <a:pt x="11786" y="3682"/>
                    <a:pt x="11789" y="3678"/>
                    <a:pt x="11794" y="3678"/>
                  </a:cubicBezTo>
                  <a:close/>
                  <a:moveTo>
                    <a:pt x="11890" y="3678"/>
                  </a:moveTo>
                  <a:lnTo>
                    <a:pt x="11938" y="3678"/>
                  </a:lnTo>
                  <a:cubicBezTo>
                    <a:pt x="11942" y="3678"/>
                    <a:pt x="11946" y="3682"/>
                    <a:pt x="11946" y="3686"/>
                  </a:cubicBezTo>
                  <a:cubicBezTo>
                    <a:pt x="11946" y="3691"/>
                    <a:pt x="11942" y="3694"/>
                    <a:pt x="11938" y="3694"/>
                  </a:cubicBezTo>
                  <a:lnTo>
                    <a:pt x="11890" y="3694"/>
                  </a:lnTo>
                  <a:cubicBezTo>
                    <a:pt x="11885" y="3694"/>
                    <a:pt x="11882" y="3691"/>
                    <a:pt x="11882" y="3686"/>
                  </a:cubicBezTo>
                  <a:cubicBezTo>
                    <a:pt x="11882" y="3682"/>
                    <a:pt x="11885" y="3678"/>
                    <a:pt x="11890" y="3678"/>
                  </a:cubicBezTo>
                  <a:close/>
                  <a:moveTo>
                    <a:pt x="11986" y="3678"/>
                  </a:moveTo>
                  <a:lnTo>
                    <a:pt x="12034" y="3678"/>
                  </a:lnTo>
                  <a:cubicBezTo>
                    <a:pt x="12038" y="3678"/>
                    <a:pt x="12042" y="3682"/>
                    <a:pt x="12042" y="3686"/>
                  </a:cubicBezTo>
                  <a:cubicBezTo>
                    <a:pt x="12042" y="3691"/>
                    <a:pt x="12038" y="3694"/>
                    <a:pt x="12034" y="3694"/>
                  </a:cubicBezTo>
                  <a:lnTo>
                    <a:pt x="11986" y="3694"/>
                  </a:lnTo>
                  <a:cubicBezTo>
                    <a:pt x="11981" y="3694"/>
                    <a:pt x="11978" y="3691"/>
                    <a:pt x="11978" y="3686"/>
                  </a:cubicBezTo>
                  <a:cubicBezTo>
                    <a:pt x="11978" y="3682"/>
                    <a:pt x="11981" y="3678"/>
                    <a:pt x="11986" y="3678"/>
                  </a:cubicBezTo>
                  <a:close/>
                  <a:moveTo>
                    <a:pt x="12082" y="3678"/>
                  </a:moveTo>
                  <a:lnTo>
                    <a:pt x="12130" y="3678"/>
                  </a:lnTo>
                  <a:cubicBezTo>
                    <a:pt x="12134" y="3678"/>
                    <a:pt x="12138" y="3682"/>
                    <a:pt x="12138" y="3686"/>
                  </a:cubicBezTo>
                  <a:cubicBezTo>
                    <a:pt x="12138" y="3691"/>
                    <a:pt x="12134" y="3694"/>
                    <a:pt x="12130" y="3694"/>
                  </a:cubicBezTo>
                  <a:lnTo>
                    <a:pt x="12082" y="3694"/>
                  </a:lnTo>
                  <a:cubicBezTo>
                    <a:pt x="12077" y="3694"/>
                    <a:pt x="12074" y="3691"/>
                    <a:pt x="12074" y="3686"/>
                  </a:cubicBezTo>
                  <a:cubicBezTo>
                    <a:pt x="12074" y="3682"/>
                    <a:pt x="12077" y="3678"/>
                    <a:pt x="12082" y="3678"/>
                  </a:cubicBezTo>
                  <a:close/>
                  <a:moveTo>
                    <a:pt x="12178" y="3678"/>
                  </a:moveTo>
                  <a:lnTo>
                    <a:pt x="12226" y="3678"/>
                  </a:lnTo>
                  <a:cubicBezTo>
                    <a:pt x="12230" y="3678"/>
                    <a:pt x="12234" y="3682"/>
                    <a:pt x="12234" y="3686"/>
                  </a:cubicBezTo>
                  <a:cubicBezTo>
                    <a:pt x="12234" y="3691"/>
                    <a:pt x="12230" y="3694"/>
                    <a:pt x="12226" y="3694"/>
                  </a:cubicBezTo>
                  <a:lnTo>
                    <a:pt x="12178" y="3694"/>
                  </a:lnTo>
                  <a:cubicBezTo>
                    <a:pt x="12173" y="3694"/>
                    <a:pt x="12170" y="3691"/>
                    <a:pt x="12170" y="3686"/>
                  </a:cubicBezTo>
                  <a:cubicBezTo>
                    <a:pt x="12170" y="3682"/>
                    <a:pt x="12173" y="3678"/>
                    <a:pt x="12178" y="3678"/>
                  </a:cubicBezTo>
                  <a:close/>
                  <a:moveTo>
                    <a:pt x="12274" y="3678"/>
                  </a:moveTo>
                  <a:lnTo>
                    <a:pt x="12322" y="3678"/>
                  </a:lnTo>
                  <a:cubicBezTo>
                    <a:pt x="12326" y="3678"/>
                    <a:pt x="12330" y="3682"/>
                    <a:pt x="12330" y="3686"/>
                  </a:cubicBezTo>
                  <a:cubicBezTo>
                    <a:pt x="12330" y="3691"/>
                    <a:pt x="12326" y="3694"/>
                    <a:pt x="12322" y="3694"/>
                  </a:cubicBezTo>
                  <a:lnTo>
                    <a:pt x="12274" y="3694"/>
                  </a:lnTo>
                  <a:cubicBezTo>
                    <a:pt x="12269" y="3694"/>
                    <a:pt x="12266" y="3691"/>
                    <a:pt x="12266" y="3686"/>
                  </a:cubicBezTo>
                  <a:cubicBezTo>
                    <a:pt x="12266" y="3682"/>
                    <a:pt x="12269" y="3678"/>
                    <a:pt x="12274" y="3678"/>
                  </a:cubicBezTo>
                  <a:close/>
                  <a:moveTo>
                    <a:pt x="12370" y="3678"/>
                  </a:moveTo>
                  <a:lnTo>
                    <a:pt x="12418" y="3678"/>
                  </a:lnTo>
                  <a:cubicBezTo>
                    <a:pt x="12422" y="3678"/>
                    <a:pt x="12426" y="3682"/>
                    <a:pt x="12426" y="3686"/>
                  </a:cubicBezTo>
                  <a:cubicBezTo>
                    <a:pt x="12426" y="3691"/>
                    <a:pt x="12422" y="3694"/>
                    <a:pt x="12418" y="3694"/>
                  </a:cubicBezTo>
                  <a:lnTo>
                    <a:pt x="12370" y="3694"/>
                  </a:lnTo>
                  <a:cubicBezTo>
                    <a:pt x="12365" y="3694"/>
                    <a:pt x="12362" y="3691"/>
                    <a:pt x="12362" y="3686"/>
                  </a:cubicBezTo>
                  <a:cubicBezTo>
                    <a:pt x="12362" y="3682"/>
                    <a:pt x="12365" y="3678"/>
                    <a:pt x="12370" y="3678"/>
                  </a:cubicBezTo>
                  <a:close/>
                  <a:moveTo>
                    <a:pt x="12466" y="3678"/>
                  </a:moveTo>
                  <a:lnTo>
                    <a:pt x="12514" y="3678"/>
                  </a:lnTo>
                  <a:cubicBezTo>
                    <a:pt x="12518" y="3678"/>
                    <a:pt x="12522" y="3682"/>
                    <a:pt x="12522" y="3686"/>
                  </a:cubicBezTo>
                  <a:cubicBezTo>
                    <a:pt x="12522" y="3691"/>
                    <a:pt x="12518" y="3694"/>
                    <a:pt x="12514" y="3694"/>
                  </a:cubicBezTo>
                  <a:lnTo>
                    <a:pt x="12466" y="3694"/>
                  </a:lnTo>
                  <a:cubicBezTo>
                    <a:pt x="12461" y="3694"/>
                    <a:pt x="12458" y="3691"/>
                    <a:pt x="12458" y="3686"/>
                  </a:cubicBezTo>
                  <a:cubicBezTo>
                    <a:pt x="12458" y="3682"/>
                    <a:pt x="12461" y="3678"/>
                    <a:pt x="12466" y="3678"/>
                  </a:cubicBezTo>
                  <a:close/>
                  <a:moveTo>
                    <a:pt x="12562" y="3678"/>
                  </a:moveTo>
                  <a:lnTo>
                    <a:pt x="12610" y="3678"/>
                  </a:lnTo>
                  <a:cubicBezTo>
                    <a:pt x="12614" y="3678"/>
                    <a:pt x="12618" y="3682"/>
                    <a:pt x="12618" y="3686"/>
                  </a:cubicBezTo>
                  <a:cubicBezTo>
                    <a:pt x="12618" y="3691"/>
                    <a:pt x="12614" y="3694"/>
                    <a:pt x="12610" y="3694"/>
                  </a:cubicBezTo>
                  <a:lnTo>
                    <a:pt x="12562" y="3694"/>
                  </a:lnTo>
                  <a:cubicBezTo>
                    <a:pt x="12557" y="3694"/>
                    <a:pt x="12554" y="3691"/>
                    <a:pt x="12554" y="3686"/>
                  </a:cubicBezTo>
                  <a:cubicBezTo>
                    <a:pt x="12554" y="3682"/>
                    <a:pt x="12557" y="3678"/>
                    <a:pt x="12562" y="3678"/>
                  </a:cubicBezTo>
                  <a:close/>
                  <a:moveTo>
                    <a:pt x="12658" y="3678"/>
                  </a:moveTo>
                  <a:lnTo>
                    <a:pt x="12706" y="3678"/>
                  </a:lnTo>
                  <a:cubicBezTo>
                    <a:pt x="12710" y="3678"/>
                    <a:pt x="12714" y="3682"/>
                    <a:pt x="12714" y="3686"/>
                  </a:cubicBezTo>
                  <a:cubicBezTo>
                    <a:pt x="12714" y="3691"/>
                    <a:pt x="12710" y="3694"/>
                    <a:pt x="12706" y="3694"/>
                  </a:cubicBezTo>
                  <a:lnTo>
                    <a:pt x="12658" y="3694"/>
                  </a:lnTo>
                  <a:cubicBezTo>
                    <a:pt x="12653" y="3694"/>
                    <a:pt x="12650" y="3691"/>
                    <a:pt x="12650" y="3686"/>
                  </a:cubicBezTo>
                  <a:cubicBezTo>
                    <a:pt x="12650" y="3682"/>
                    <a:pt x="12653" y="3678"/>
                    <a:pt x="12658" y="3678"/>
                  </a:cubicBezTo>
                  <a:close/>
                  <a:moveTo>
                    <a:pt x="12754" y="3678"/>
                  </a:moveTo>
                  <a:lnTo>
                    <a:pt x="12802" y="3678"/>
                  </a:lnTo>
                  <a:cubicBezTo>
                    <a:pt x="12806" y="3678"/>
                    <a:pt x="12810" y="3682"/>
                    <a:pt x="12810" y="3686"/>
                  </a:cubicBezTo>
                  <a:cubicBezTo>
                    <a:pt x="12810" y="3691"/>
                    <a:pt x="12806" y="3694"/>
                    <a:pt x="12802" y="3694"/>
                  </a:cubicBezTo>
                  <a:lnTo>
                    <a:pt x="12754" y="3694"/>
                  </a:lnTo>
                  <a:cubicBezTo>
                    <a:pt x="12749" y="3694"/>
                    <a:pt x="12746" y="3691"/>
                    <a:pt x="12746" y="3686"/>
                  </a:cubicBezTo>
                  <a:cubicBezTo>
                    <a:pt x="12746" y="3682"/>
                    <a:pt x="12749" y="3678"/>
                    <a:pt x="12754" y="3678"/>
                  </a:cubicBezTo>
                  <a:close/>
                  <a:moveTo>
                    <a:pt x="12850" y="3678"/>
                  </a:moveTo>
                  <a:lnTo>
                    <a:pt x="12898" y="3678"/>
                  </a:lnTo>
                  <a:cubicBezTo>
                    <a:pt x="12902" y="3678"/>
                    <a:pt x="12906" y="3682"/>
                    <a:pt x="12906" y="3686"/>
                  </a:cubicBezTo>
                  <a:cubicBezTo>
                    <a:pt x="12906" y="3691"/>
                    <a:pt x="12902" y="3694"/>
                    <a:pt x="12898" y="3694"/>
                  </a:cubicBezTo>
                  <a:lnTo>
                    <a:pt x="12850" y="3694"/>
                  </a:lnTo>
                  <a:cubicBezTo>
                    <a:pt x="12845" y="3694"/>
                    <a:pt x="12842" y="3691"/>
                    <a:pt x="12842" y="3686"/>
                  </a:cubicBezTo>
                  <a:cubicBezTo>
                    <a:pt x="12842" y="3682"/>
                    <a:pt x="12845" y="3678"/>
                    <a:pt x="12850" y="3678"/>
                  </a:cubicBezTo>
                  <a:close/>
                  <a:moveTo>
                    <a:pt x="12946" y="3678"/>
                  </a:moveTo>
                  <a:lnTo>
                    <a:pt x="12994" y="3678"/>
                  </a:lnTo>
                  <a:cubicBezTo>
                    <a:pt x="12998" y="3678"/>
                    <a:pt x="13002" y="3682"/>
                    <a:pt x="13002" y="3686"/>
                  </a:cubicBezTo>
                  <a:cubicBezTo>
                    <a:pt x="13002" y="3691"/>
                    <a:pt x="12998" y="3694"/>
                    <a:pt x="12994" y="3694"/>
                  </a:cubicBezTo>
                  <a:lnTo>
                    <a:pt x="12946" y="3694"/>
                  </a:lnTo>
                  <a:cubicBezTo>
                    <a:pt x="12941" y="3694"/>
                    <a:pt x="12938" y="3691"/>
                    <a:pt x="12938" y="3686"/>
                  </a:cubicBezTo>
                  <a:cubicBezTo>
                    <a:pt x="12938" y="3682"/>
                    <a:pt x="12941" y="3678"/>
                    <a:pt x="12946" y="3678"/>
                  </a:cubicBezTo>
                  <a:close/>
                  <a:moveTo>
                    <a:pt x="13042" y="3678"/>
                  </a:moveTo>
                  <a:lnTo>
                    <a:pt x="13090" y="3678"/>
                  </a:lnTo>
                  <a:cubicBezTo>
                    <a:pt x="13094" y="3678"/>
                    <a:pt x="13098" y="3682"/>
                    <a:pt x="13098" y="3686"/>
                  </a:cubicBezTo>
                  <a:cubicBezTo>
                    <a:pt x="13098" y="3691"/>
                    <a:pt x="13094" y="3694"/>
                    <a:pt x="13090" y="3694"/>
                  </a:cubicBezTo>
                  <a:lnTo>
                    <a:pt x="13042" y="3694"/>
                  </a:lnTo>
                  <a:cubicBezTo>
                    <a:pt x="13037" y="3694"/>
                    <a:pt x="13034" y="3691"/>
                    <a:pt x="13034" y="3686"/>
                  </a:cubicBezTo>
                  <a:cubicBezTo>
                    <a:pt x="13034" y="3682"/>
                    <a:pt x="13037" y="3678"/>
                    <a:pt x="13042" y="3678"/>
                  </a:cubicBezTo>
                  <a:close/>
                  <a:moveTo>
                    <a:pt x="13138" y="3678"/>
                  </a:moveTo>
                  <a:lnTo>
                    <a:pt x="13186" y="3678"/>
                  </a:lnTo>
                  <a:cubicBezTo>
                    <a:pt x="13190" y="3678"/>
                    <a:pt x="13194" y="3682"/>
                    <a:pt x="13194" y="3686"/>
                  </a:cubicBezTo>
                  <a:cubicBezTo>
                    <a:pt x="13194" y="3691"/>
                    <a:pt x="13190" y="3694"/>
                    <a:pt x="13186" y="3694"/>
                  </a:cubicBezTo>
                  <a:lnTo>
                    <a:pt x="13138" y="3694"/>
                  </a:lnTo>
                  <a:cubicBezTo>
                    <a:pt x="13133" y="3694"/>
                    <a:pt x="13130" y="3691"/>
                    <a:pt x="13130" y="3686"/>
                  </a:cubicBezTo>
                  <a:cubicBezTo>
                    <a:pt x="13130" y="3682"/>
                    <a:pt x="13133" y="3678"/>
                    <a:pt x="13138" y="3678"/>
                  </a:cubicBezTo>
                  <a:close/>
                  <a:moveTo>
                    <a:pt x="13234" y="3678"/>
                  </a:moveTo>
                  <a:lnTo>
                    <a:pt x="13282" y="3678"/>
                  </a:lnTo>
                  <a:cubicBezTo>
                    <a:pt x="13286" y="3678"/>
                    <a:pt x="13290" y="3682"/>
                    <a:pt x="13290" y="3686"/>
                  </a:cubicBezTo>
                  <a:cubicBezTo>
                    <a:pt x="13290" y="3691"/>
                    <a:pt x="13286" y="3694"/>
                    <a:pt x="13282" y="3694"/>
                  </a:cubicBezTo>
                  <a:lnTo>
                    <a:pt x="13234" y="3694"/>
                  </a:lnTo>
                  <a:cubicBezTo>
                    <a:pt x="13229" y="3694"/>
                    <a:pt x="13226" y="3691"/>
                    <a:pt x="13226" y="3686"/>
                  </a:cubicBezTo>
                  <a:cubicBezTo>
                    <a:pt x="13226" y="3682"/>
                    <a:pt x="13229" y="3678"/>
                    <a:pt x="13234" y="3678"/>
                  </a:cubicBezTo>
                  <a:close/>
                  <a:moveTo>
                    <a:pt x="13330" y="3678"/>
                  </a:moveTo>
                  <a:lnTo>
                    <a:pt x="13378" y="3678"/>
                  </a:lnTo>
                  <a:cubicBezTo>
                    <a:pt x="13382" y="3678"/>
                    <a:pt x="13386" y="3682"/>
                    <a:pt x="13386" y="3686"/>
                  </a:cubicBezTo>
                  <a:cubicBezTo>
                    <a:pt x="13386" y="3691"/>
                    <a:pt x="13382" y="3694"/>
                    <a:pt x="13378" y="3694"/>
                  </a:cubicBezTo>
                  <a:lnTo>
                    <a:pt x="13330" y="3694"/>
                  </a:lnTo>
                  <a:cubicBezTo>
                    <a:pt x="13325" y="3694"/>
                    <a:pt x="13322" y="3691"/>
                    <a:pt x="13322" y="3686"/>
                  </a:cubicBezTo>
                  <a:cubicBezTo>
                    <a:pt x="13322" y="3682"/>
                    <a:pt x="13325" y="3678"/>
                    <a:pt x="13330" y="3678"/>
                  </a:cubicBezTo>
                  <a:close/>
                  <a:moveTo>
                    <a:pt x="13426" y="3678"/>
                  </a:moveTo>
                  <a:lnTo>
                    <a:pt x="13474" y="3678"/>
                  </a:lnTo>
                  <a:cubicBezTo>
                    <a:pt x="13478" y="3678"/>
                    <a:pt x="13482" y="3682"/>
                    <a:pt x="13482" y="3686"/>
                  </a:cubicBezTo>
                  <a:cubicBezTo>
                    <a:pt x="13482" y="3691"/>
                    <a:pt x="13478" y="3694"/>
                    <a:pt x="13474" y="3694"/>
                  </a:cubicBezTo>
                  <a:lnTo>
                    <a:pt x="13426" y="3694"/>
                  </a:lnTo>
                  <a:cubicBezTo>
                    <a:pt x="13421" y="3694"/>
                    <a:pt x="13418" y="3691"/>
                    <a:pt x="13418" y="3686"/>
                  </a:cubicBezTo>
                  <a:cubicBezTo>
                    <a:pt x="13418" y="3682"/>
                    <a:pt x="13421" y="3678"/>
                    <a:pt x="13426" y="3678"/>
                  </a:cubicBezTo>
                  <a:close/>
                  <a:moveTo>
                    <a:pt x="13522" y="3678"/>
                  </a:moveTo>
                  <a:lnTo>
                    <a:pt x="13570" y="3678"/>
                  </a:lnTo>
                  <a:cubicBezTo>
                    <a:pt x="13574" y="3678"/>
                    <a:pt x="13578" y="3682"/>
                    <a:pt x="13578" y="3686"/>
                  </a:cubicBezTo>
                  <a:cubicBezTo>
                    <a:pt x="13578" y="3691"/>
                    <a:pt x="13574" y="3694"/>
                    <a:pt x="13570" y="3694"/>
                  </a:cubicBezTo>
                  <a:lnTo>
                    <a:pt x="13522" y="3694"/>
                  </a:lnTo>
                  <a:cubicBezTo>
                    <a:pt x="13517" y="3694"/>
                    <a:pt x="13514" y="3691"/>
                    <a:pt x="13514" y="3686"/>
                  </a:cubicBezTo>
                  <a:cubicBezTo>
                    <a:pt x="13514" y="3682"/>
                    <a:pt x="13517" y="3678"/>
                    <a:pt x="13522" y="3678"/>
                  </a:cubicBezTo>
                  <a:close/>
                  <a:moveTo>
                    <a:pt x="13618" y="3678"/>
                  </a:moveTo>
                  <a:lnTo>
                    <a:pt x="13666" y="3678"/>
                  </a:lnTo>
                  <a:cubicBezTo>
                    <a:pt x="13670" y="3678"/>
                    <a:pt x="13674" y="3682"/>
                    <a:pt x="13674" y="3686"/>
                  </a:cubicBezTo>
                  <a:cubicBezTo>
                    <a:pt x="13674" y="3691"/>
                    <a:pt x="13670" y="3694"/>
                    <a:pt x="13666" y="3694"/>
                  </a:cubicBezTo>
                  <a:lnTo>
                    <a:pt x="13618" y="3694"/>
                  </a:lnTo>
                  <a:cubicBezTo>
                    <a:pt x="13613" y="3694"/>
                    <a:pt x="13610" y="3691"/>
                    <a:pt x="13610" y="3686"/>
                  </a:cubicBezTo>
                  <a:cubicBezTo>
                    <a:pt x="13610" y="3682"/>
                    <a:pt x="13613" y="3678"/>
                    <a:pt x="13618" y="3678"/>
                  </a:cubicBezTo>
                  <a:close/>
                  <a:moveTo>
                    <a:pt x="13714" y="3678"/>
                  </a:moveTo>
                  <a:lnTo>
                    <a:pt x="13762" y="3678"/>
                  </a:lnTo>
                  <a:cubicBezTo>
                    <a:pt x="13766" y="3678"/>
                    <a:pt x="13770" y="3682"/>
                    <a:pt x="13770" y="3686"/>
                  </a:cubicBezTo>
                  <a:cubicBezTo>
                    <a:pt x="13770" y="3691"/>
                    <a:pt x="13766" y="3694"/>
                    <a:pt x="13762" y="3694"/>
                  </a:cubicBezTo>
                  <a:lnTo>
                    <a:pt x="13714" y="3694"/>
                  </a:lnTo>
                  <a:cubicBezTo>
                    <a:pt x="13709" y="3694"/>
                    <a:pt x="13706" y="3691"/>
                    <a:pt x="13706" y="3686"/>
                  </a:cubicBezTo>
                  <a:cubicBezTo>
                    <a:pt x="13706" y="3682"/>
                    <a:pt x="13709" y="3678"/>
                    <a:pt x="13714" y="3678"/>
                  </a:cubicBezTo>
                  <a:close/>
                  <a:moveTo>
                    <a:pt x="13810" y="3678"/>
                  </a:moveTo>
                  <a:lnTo>
                    <a:pt x="13858" y="3678"/>
                  </a:lnTo>
                  <a:cubicBezTo>
                    <a:pt x="13862" y="3678"/>
                    <a:pt x="13866" y="3682"/>
                    <a:pt x="13866" y="3686"/>
                  </a:cubicBezTo>
                  <a:cubicBezTo>
                    <a:pt x="13866" y="3691"/>
                    <a:pt x="13862" y="3694"/>
                    <a:pt x="13858" y="3694"/>
                  </a:cubicBezTo>
                  <a:lnTo>
                    <a:pt x="13810" y="3694"/>
                  </a:lnTo>
                  <a:cubicBezTo>
                    <a:pt x="13805" y="3694"/>
                    <a:pt x="13802" y="3691"/>
                    <a:pt x="13802" y="3686"/>
                  </a:cubicBezTo>
                  <a:cubicBezTo>
                    <a:pt x="13802" y="3682"/>
                    <a:pt x="13805" y="3678"/>
                    <a:pt x="13810" y="3678"/>
                  </a:cubicBezTo>
                  <a:close/>
                  <a:moveTo>
                    <a:pt x="13906" y="3678"/>
                  </a:moveTo>
                  <a:lnTo>
                    <a:pt x="13954" y="3678"/>
                  </a:lnTo>
                  <a:cubicBezTo>
                    <a:pt x="13958" y="3678"/>
                    <a:pt x="13962" y="3682"/>
                    <a:pt x="13962" y="3686"/>
                  </a:cubicBezTo>
                  <a:cubicBezTo>
                    <a:pt x="13962" y="3691"/>
                    <a:pt x="13958" y="3694"/>
                    <a:pt x="13954" y="3694"/>
                  </a:cubicBezTo>
                  <a:lnTo>
                    <a:pt x="13906" y="3694"/>
                  </a:lnTo>
                  <a:cubicBezTo>
                    <a:pt x="13901" y="3694"/>
                    <a:pt x="13898" y="3691"/>
                    <a:pt x="13898" y="3686"/>
                  </a:cubicBezTo>
                  <a:cubicBezTo>
                    <a:pt x="13898" y="3682"/>
                    <a:pt x="13901" y="3678"/>
                    <a:pt x="13906" y="3678"/>
                  </a:cubicBezTo>
                  <a:close/>
                  <a:moveTo>
                    <a:pt x="14002" y="3678"/>
                  </a:moveTo>
                  <a:lnTo>
                    <a:pt x="14050" y="3678"/>
                  </a:lnTo>
                  <a:cubicBezTo>
                    <a:pt x="14054" y="3678"/>
                    <a:pt x="14058" y="3682"/>
                    <a:pt x="14058" y="3686"/>
                  </a:cubicBezTo>
                  <a:cubicBezTo>
                    <a:pt x="14058" y="3691"/>
                    <a:pt x="14054" y="3694"/>
                    <a:pt x="14050" y="3694"/>
                  </a:cubicBezTo>
                  <a:lnTo>
                    <a:pt x="14002" y="3694"/>
                  </a:lnTo>
                  <a:cubicBezTo>
                    <a:pt x="13997" y="3694"/>
                    <a:pt x="13994" y="3691"/>
                    <a:pt x="13994" y="3686"/>
                  </a:cubicBezTo>
                  <a:cubicBezTo>
                    <a:pt x="13994" y="3682"/>
                    <a:pt x="13997" y="3678"/>
                    <a:pt x="14002" y="3678"/>
                  </a:cubicBezTo>
                  <a:close/>
                  <a:moveTo>
                    <a:pt x="14098" y="3678"/>
                  </a:moveTo>
                  <a:lnTo>
                    <a:pt x="14146" y="3678"/>
                  </a:lnTo>
                  <a:cubicBezTo>
                    <a:pt x="14150" y="3678"/>
                    <a:pt x="14154" y="3682"/>
                    <a:pt x="14154" y="3686"/>
                  </a:cubicBezTo>
                  <a:cubicBezTo>
                    <a:pt x="14154" y="3691"/>
                    <a:pt x="14150" y="3694"/>
                    <a:pt x="14146" y="3694"/>
                  </a:cubicBezTo>
                  <a:lnTo>
                    <a:pt x="14098" y="3694"/>
                  </a:lnTo>
                  <a:cubicBezTo>
                    <a:pt x="14093" y="3694"/>
                    <a:pt x="14090" y="3691"/>
                    <a:pt x="14090" y="3686"/>
                  </a:cubicBezTo>
                  <a:cubicBezTo>
                    <a:pt x="14090" y="3682"/>
                    <a:pt x="14093" y="3678"/>
                    <a:pt x="14098" y="3678"/>
                  </a:cubicBezTo>
                  <a:close/>
                  <a:moveTo>
                    <a:pt x="14194" y="3678"/>
                  </a:moveTo>
                  <a:lnTo>
                    <a:pt x="14242" y="3678"/>
                  </a:lnTo>
                  <a:cubicBezTo>
                    <a:pt x="14246" y="3678"/>
                    <a:pt x="14250" y="3682"/>
                    <a:pt x="14250" y="3686"/>
                  </a:cubicBezTo>
                  <a:cubicBezTo>
                    <a:pt x="14250" y="3691"/>
                    <a:pt x="14246" y="3694"/>
                    <a:pt x="14242" y="3694"/>
                  </a:cubicBezTo>
                  <a:lnTo>
                    <a:pt x="14194" y="3694"/>
                  </a:lnTo>
                  <a:cubicBezTo>
                    <a:pt x="14189" y="3694"/>
                    <a:pt x="14186" y="3691"/>
                    <a:pt x="14186" y="3686"/>
                  </a:cubicBezTo>
                  <a:cubicBezTo>
                    <a:pt x="14186" y="3682"/>
                    <a:pt x="14189" y="3678"/>
                    <a:pt x="14194" y="3678"/>
                  </a:cubicBezTo>
                  <a:close/>
                  <a:moveTo>
                    <a:pt x="14290" y="3678"/>
                  </a:moveTo>
                  <a:lnTo>
                    <a:pt x="14338" y="3678"/>
                  </a:lnTo>
                  <a:cubicBezTo>
                    <a:pt x="14342" y="3678"/>
                    <a:pt x="14346" y="3682"/>
                    <a:pt x="14346" y="3686"/>
                  </a:cubicBezTo>
                  <a:cubicBezTo>
                    <a:pt x="14346" y="3691"/>
                    <a:pt x="14342" y="3694"/>
                    <a:pt x="14338" y="3694"/>
                  </a:cubicBezTo>
                  <a:lnTo>
                    <a:pt x="14290" y="3694"/>
                  </a:lnTo>
                  <a:cubicBezTo>
                    <a:pt x="14285" y="3694"/>
                    <a:pt x="14282" y="3691"/>
                    <a:pt x="14282" y="3686"/>
                  </a:cubicBezTo>
                  <a:cubicBezTo>
                    <a:pt x="14282" y="3682"/>
                    <a:pt x="14285" y="3678"/>
                    <a:pt x="14290" y="3678"/>
                  </a:cubicBezTo>
                  <a:close/>
                  <a:moveTo>
                    <a:pt x="14386" y="3678"/>
                  </a:moveTo>
                  <a:lnTo>
                    <a:pt x="14434" y="3678"/>
                  </a:lnTo>
                  <a:cubicBezTo>
                    <a:pt x="14438" y="3678"/>
                    <a:pt x="14442" y="3682"/>
                    <a:pt x="14442" y="3686"/>
                  </a:cubicBezTo>
                  <a:cubicBezTo>
                    <a:pt x="14442" y="3691"/>
                    <a:pt x="14438" y="3694"/>
                    <a:pt x="14434" y="3694"/>
                  </a:cubicBezTo>
                  <a:lnTo>
                    <a:pt x="14386" y="3694"/>
                  </a:lnTo>
                  <a:cubicBezTo>
                    <a:pt x="14381" y="3694"/>
                    <a:pt x="14378" y="3691"/>
                    <a:pt x="14378" y="3686"/>
                  </a:cubicBezTo>
                  <a:cubicBezTo>
                    <a:pt x="14378" y="3682"/>
                    <a:pt x="14381" y="3678"/>
                    <a:pt x="14386" y="3678"/>
                  </a:cubicBezTo>
                  <a:close/>
                  <a:moveTo>
                    <a:pt x="14482" y="3678"/>
                  </a:moveTo>
                  <a:lnTo>
                    <a:pt x="14530" y="3678"/>
                  </a:lnTo>
                  <a:cubicBezTo>
                    <a:pt x="14534" y="3678"/>
                    <a:pt x="14538" y="3682"/>
                    <a:pt x="14538" y="3686"/>
                  </a:cubicBezTo>
                  <a:cubicBezTo>
                    <a:pt x="14538" y="3691"/>
                    <a:pt x="14534" y="3694"/>
                    <a:pt x="14530" y="3694"/>
                  </a:cubicBezTo>
                  <a:lnTo>
                    <a:pt x="14482" y="3694"/>
                  </a:lnTo>
                  <a:cubicBezTo>
                    <a:pt x="14477" y="3694"/>
                    <a:pt x="14474" y="3691"/>
                    <a:pt x="14474" y="3686"/>
                  </a:cubicBezTo>
                  <a:cubicBezTo>
                    <a:pt x="14474" y="3682"/>
                    <a:pt x="14477" y="3678"/>
                    <a:pt x="14482" y="3678"/>
                  </a:cubicBezTo>
                  <a:close/>
                  <a:moveTo>
                    <a:pt x="14578" y="3678"/>
                  </a:moveTo>
                  <a:lnTo>
                    <a:pt x="14626" y="3678"/>
                  </a:lnTo>
                  <a:cubicBezTo>
                    <a:pt x="14630" y="3678"/>
                    <a:pt x="14634" y="3682"/>
                    <a:pt x="14634" y="3686"/>
                  </a:cubicBezTo>
                  <a:cubicBezTo>
                    <a:pt x="14634" y="3691"/>
                    <a:pt x="14630" y="3694"/>
                    <a:pt x="14626" y="3694"/>
                  </a:cubicBezTo>
                  <a:lnTo>
                    <a:pt x="14578" y="3694"/>
                  </a:lnTo>
                  <a:cubicBezTo>
                    <a:pt x="14573" y="3694"/>
                    <a:pt x="14570" y="3691"/>
                    <a:pt x="14570" y="3686"/>
                  </a:cubicBezTo>
                  <a:cubicBezTo>
                    <a:pt x="14570" y="3682"/>
                    <a:pt x="14573" y="3678"/>
                    <a:pt x="14578" y="3678"/>
                  </a:cubicBezTo>
                  <a:close/>
                  <a:moveTo>
                    <a:pt x="14674" y="3678"/>
                  </a:moveTo>
                  <a:lnTo>
                    <a:pt x="14722" y="3678"/>
                  </a:lnTo>
                  <a:cubicBezTo>
                    <a:pt x="14726" y="3678"/>
                    <a:pt x="14730" y="3682"/>
                    <a:pt x="14730" y="3686"/>
                  </a:cubicBezTo>
                  <a:cubicBezTo>
                    <a:pt x="14730" y="3691"/>
                    <a:pt x="14726" y="3694"/>
                    <a:pt x="14722" y="3694"/>
                  </a:cubicBezTo>
                  <a:lnTo>
                    <a:pt x="14674" y="3694"/>
                  </a:lnTo>
                  <a:cubicBezTo>
                    <a:pt x="14669" y="3694"/>
                    <a:pt x="14666" y="3691"/>
                    <a:pt x="14666" y="3686"/>
                  </a:cubicBezTo>
                  <a:cubicBezTo>
                    <a:pt x="14666" y="3682"/>
                    <a:pt x="14669" y="3678"/>
                    <a:pt x="14674" y="3678"/>
                  </a:cubicBezTo>
                  <a:close/>
                  <a:moveTo>
                    <a:pt x="14770" y="3678"/>
                  </a:moveTo>
                  <a:lnTo>
                    <a:pt x="14818" y="3678"/>
                  </a:lnTo>
                  <a:cubicBezTo>
                    <a:pt x="14822" y="3678"/>
                    <a:pt x="14826" y="3682"/>
                    <a:pt x="14826" y="3686"/>
                  </a:cubicBezTo>
                  <a:cubicBezTo>
                    <a:pt x="14826" y="3691"/>
                    <a:pt x="14822" y="3694"/>
                    <a:pt x="14818" y="3694"/>
                  </a:cubicBezTo>
                  <a:lnTo>
                    <a:pt x="14770" y="3694"/>
                  </a:lnTo>
                  <a:cubicBezTo>
                    <a:pt x="14765" y="3694"/>
                    <a:pt x="14762" y="3691"/>
                    <a:pt x="14762" y="3686"/>
                  </a:cubicBezTo>
                  <a:cubicBezTo>
                    <a:pt x="14762" y="3682"/>
                    <a:pt x="14765" y="3678"/>
                    <a:pt x="14770" y="3678"/>
                  </a:cubicBezTo>
                  <a:close/>
                  <a:moveTo>
                    <a:pt x="14866" y="3678"/>
                  </a:moveTo>
                  <a:lnTo>
                    <a:pt x="14914" y="3678"/>
                  </a:lnTo>
                  <a:cubicBezTo>
                    <a:pt x="14918" y="3678"/>
                    <a:pt x="14922" y="3682"/>
                    <a:pt x="14922" y="3686"/>
                  </a:cubicBezTo>
                  <a:cubicBezTo>
                    <a:pt x="14922" y="3691"/>
                    <a:pt x="14918" y="3694"/>
                    <a:pt x="14914" y="3694"/>
                  </a:cubicBezTo>
                  <a:lnTo>
                    <a:pt x="14866" y="3694"/>
                  </a:lnTo>
                  <a:cubicBezTo>
                    <a:pt x="14861" y="3694"/>
                    <a:pt x="14858" y="3691"/>
                    <a:pt x="14858" y="3686"/>
                  </a:cubicBezTo>
                  <a:cubicBezTo>
                    <a:pt x="14858" y="3682"/>
                    <a:pt x="14861" y="3678"/>
                    <a:pt x="14866" y="3678"/>
                  </a:cubicBezTo>
                  <a:close/>
                  <a:moveTo>
                    <a:pt x="14962" y="3678"/>
                  </a:moveTo>
                  <a:lnTo>
                    <a:pt x="15010" y="3678"/>
                  </a:lnTo>
                  <a:cubicBezTo>
                    <a:pt x="15014" y="3678"/>
                    <a:pt x="15018" y="3682"/>
                    <a:pt x="15018" y="3686"/>
                  </a:cubicBezTo>
                  <a:cubicBezTo>
                    <a:pt x="15018" y="3691"/>
                    <a:pt x="15014" y="3694"/>
                    <a:pt x="15010" y="3694"/>
                  </a:cubicBezTo>
                  <a:lnTo>
                    <a:pt x="14962" y="3694"/>
                  </a:lnTo>
                  <a:cubicBezTo>
                    <a:pt x="14957" y="3694"/>
                    <a:pt x="14954" y="3691"/>
                    <a:pt x="14954" y="3686"/>
                  </a:cubicBezTo>
                  <a:cubicBezTo>
                    <a:pt x="14954" y="3682"/>
                    <a:pt x="14957" y="3678"/>
                    <a:pt x="14962" y="3678"/>
                  </a:cubicBezTo>
                  <a:close/>
                  <a:moveTo>
                    <a:pt x="15058" y="3678"/>
                  </a:moveTo>
                  <a:lnTo>
                    <a:pt x="15106" y="3678"/>
                  </a:lnTo>
                  <a:cubicBezTo>
                    <a:pt x="15110" y="3678"/>
                    <a:pt x="15114" y="3682"/>
                    <a:pt x="15114" y="3686"/>
                  </a:cubicBezTo>
                  <a:cubicBezTo>
                    <a:pt x="15114" y="3691"/>
                    <a:pt x="15110" y="3694"/>
                    <a:pt x="15106" y="3694"/>
                  </a:cubicBezTo>
                  <a:lnTo>
                    <a:pt x="15058" y="3694"/>
                  </a:lnTo>
                  <a:cubicBezTo>
                    <a:pt x="15053" y="3694"/>
                    <a:pt x="15050" y="3691"/>
                    <a:pt x="15050" y="3686"/>
                  </a:cubicBezTo>
                  <a:cubicBezTo>
                    <a:pt x="15050" y="3682"/>
                    <a:pt x="15053" y="3678"/>
                    <a:pt x="15058" y="3678"/>
                  </a:cubicBezTo>
                  <a:close/>
                  <a:moveTo>
                    <a:pt x="15154" y="3678"/>
                  </a:moveTo>
                  <a:lnTo>
                    <a:pt x="15202" y="3678"/>
                  </a:lnTo>
                  <a:cubicBezTo>
                    <a:pt x="15206" y="3678"/>
                    <a:pt x="15210" y="3682"/>
                    <a:pt x="15210" y="3686"/>
                  </a:cubicBezTo>
                  <a:cubicBezTo>
                    <a:pt x="15210" y="3691"/>
                    <a:pt x="15206" y="3694"/>
                    <a:pt x="15202" y="3694"/>
                  </a:cubicBezTo>
                  <a:lnTo>
                    <a:pt x="15154" y="3694"/>
                  </a:lnTo>
                  <a:cubicBezTo>
                    <a:pt x="15149" y="3694"/>
                    <a:pt x="15146" y="3691"/>
                    <a:pt x="15146" y="3686"/>
                  </a:cubicBezTo>
                  <a:cubicBezTo>
                    <a:pt x="15146" y="3682"/>
                    <a:pt x="15149" y="3678"/>
                    <a:pt x="15154" y="3678"/>
                  </a:cubicBezTo>
                  <a:close/>
                  <a:moveTo>
                    <a:pt x="15250" y="3678"/>
                  </a:moveTo>
                  <a:lnTo>
                    <a:pt x="15298" y="3678"/>
                  </a:lnTo>
                  <a:cubicBezTo>
                    <a:pt x="15302" y="3678"/>
                    <a:pt x="15306" y="3682"/>
                    <a:pt x="15306" y="3686"/>
                  </a:cubicBezTo>
                  <a:cubicBezTo>
                    <a:pt x="15306" y="3691"/>
                    <a:pt x="15302" y="3694"/>
                    <a:pt x="15298" y="3694"/>
                  </a:cubicBezTo>
                  <a:lnTo>
                    <a:pt x="15250" y="3694"/>
                  </a:lnTo>
                  <a:cubicBezTo>
                    <a:pt x="15245" y="3694"/>
                    <a:pt x="15242" y="3691"/>
                    <a:pt x="15242" y="3686"/>
                  </a:cubicBezTo>
                  <a:cubicBezTo>
                    <a:pt x="15242" y="3682"/>
                    <a:pt x="15245" y="3678"/>
                    <a:pt x="15250" y="3678"/>
                  </a:cubicBezTo>
                  <a:close/>
                  <a:moveTo>
                    <a:pt x="15346" y="3678"/>
                  </a:moveTo>
                  <a:lnTo>
                    <a:pt x="15394" y="3678"/>
                  </a:lnTo>
                  <a:cubicBezTo>
                    <a:pt x="15398" y="3678"/>
                    <a:pt x="15402" y="3682"/>
                    <a:pt x="15402" y="3686"/>
                  </a:cubicBezTo>
                  <a:cubicBezTo>
                    <a:pt x="15402" y="3691"/>
                    <a:pt x="15398" y="3694"/>
                    <a:pt x="15394" y="3694"/>
                  </a:cubicBezTo>
                  <a:lnTo>
                    <a:pt x="15346" y="3694"/>
                  </a:lnTo>
                  <a:cubicBezTo>
                    <a:pt x="15341" y="3694"/>
                    <a:pt x="15338" y="3691"/>
                    <a:pt x="15338" y="3686"/>
                  </a:cubicBezTo>
                  <a:cubicBezTo>
                    <a:pt x="15338" y="3682"/>
                    <a:pt x="15341" y="3678"/>
                    <a:pt x="15346" y="3678"/>
                  </a:cubicBezTo>
                  <a:close/>
                  <a:moveTo>
                    <a:pt x="15442" y="3678"/>
                  </a:moveTo>
                  <a:lnTo>
                    <a:pt x="15490" y="3678"/>
                  </a:lnTo>
                  <a:cubicBezTo>
                    <a:pt x="15494" y="3678"/>
                    <a:pt x="15498" y="3682"/>
                    <a:pt x="15498" y="3686"/>
                  </a:cubicBezTo>
                  <a:cubicBezTo>
                    <a:pt x="15498" y="3691"/>
                    <a:pt x="15494" y="3694"/>
                    <a:pt x="15490" y="3694"/>
                  </a:cubicBezTo>
                  <a:lnTo>
                    <a:pt x="15442" y="3694"/>
                  </a:lnTo>
                  <a:cubicBezTo>
                    <a:pt x="15437" y="3694"/>
                    <a:pt x="15434" y="3691"/>
                    <a:pt x="15434" y="3686"/>
                  </a:cubicBezTo>
                  <a:cubicBezTo>
                    <a:pt x="15434" y="3682"/>
                    <a:pt x="15437" y="3678"/>
                    <a:pt x="15442" y="3678"/>
                  </a:cubicBezTo>
                  <a:close/>
                  <a:moveTo>
                    <a:pt x="15538" y="3678"/>
                  </a:moveTo>
                  <a:lnTo>
                    <a:pt x="15586" y="3678"/>
                  </a:lnTo>
                  <a:cubicBezTo>
                    <a:pt x="15590" y="3678"/>
                    <a:pt x="15594" y="3682"/>
                    <a:pt x="15594" y="3686"/>
                  </a:cubicBezTo>
                  <a:cubicBezTo>
                    <a:pt x="15594" y="3691"/>
                    <a:pt x="15590" y="3694"/>
                    <a:pt x="15586" y="3694"/>
                  </a:cubicBezTo>
                  <a:lnTo>
                    <a:pt x="15538" y="3694"/>
                  </a:lnTo>
                  <a:cubicBezTo>
                    <a:pt x="15533" y="3694"/>
                    <a:pt x="15530" y="3691"/>
                    <a:pt x="15530" y="3686"/>
                  </a:cubicBezTo>
                  <a:cubicBezTo>
                    <a:pt x="15530" y="3682"/>
                    <a:pt x="15533" y="3678"/>
                    <a:pt x="15538" y="3678"/>
                  </a:cubicBezTo>
                  <a:close/>
                  <a:moveTo>
                    <a:pt x="15634" y="3678"/>
                  </a:moveTo>
                  <a:lnTo>
                    <a:pt x="15682" y="3678"/>
                  </a:lnTo>
                  <a:cubicBezTo>
                    <a:pt x="15686" y="3678"/>
                    <a:pt x="15690" y="3682"/>
                    <a:pt x="15690" y="3686"/>
                  </a:cubicBezTo>
                  <a:cubicBezTo>
                    <a:pt x="15690" y="3691"/>
                    <a:pt x="15686" y="3694"/>
                    <a:pt x="15682" y="3694"/>
                  </a:cubicBezTo>
                  <a:lnTo>
                    <a:pt x="15634" y="3694"/>
                  </a:lnTo>
                  <a:cubicBezTo>
                    <a:pt x="15629" y="3694"/>
                    <a:pt x="15626" y="3691"/>
                    <a:pt x="15626" y="3686"/>
                  </a:cubicBezTo>
                  <a:cubicBezTo>
                    <a:pt x="15626" y="3682"/>
                    <a:pt x="15629" y="3678"/>
                    <a:pt x="15634" y="3678"/>
                  </a:cubicBezTo>
                  <a:close/>
                  <a:moveTo>
                    <a:pt x="15730" y="3678"/>
                  </a:moveTo>
                  <a:lnTo>
                    <a:pt x="15778" y="3678"/>
                  </a:lnTo>
                  <a:cubicBezTo>
                    <a:pt x="15782" y="3678"/>
                    <a:pt x="15786" y="3682"/>
                    <a:pt x="15786" y="3686"/>
                  </a:cubicBezTo>
                  <a:cubicBezTo>
                    <a:pt x="15786" y="3691"/>
                    <a:pt x="15782" y="3694"/>
                    <a:pt x="15778" y="3694"/>
                  </a:cubicBezTo>
                  <a:lnTo>
                    <a:pt x="15730" y="3694"/>
                  </a:lnTo>
                  <a:cubicBezTo>
                    <a:pt x="15725" y="3694"/>
                    <a:pt x="15722" y="3691"/>
                    <a:pt x="15722" y="3686"/>
                  </a:cubicBezTo>
                  <a:cubicBezTo>
                    <a:pt x="15722" y="3682"/>
                    <a:pt x="15725" y="3678"/>
                    <a:pt x="15730" y="3678"/>
                  </a:cubicBezTo>
                  <a:close/>
                  <a:moveTo>
                    <a:pt x="15826" y="3678"/>
                  </a:moveTo>
                  <a:lnTo>
                    <a:pt x="15874" y="3678"/>
                  </a:lnTo>
                  <a:cubicBezTo>
                    <a:pt x="15878" y="3678"/>
                    <a:pt x="15882" y="3682"/>
                    <a:pt x="15882" y="3686"/>
                  </a:cubicBezTo>
                  <a:cubicBezTo>
                    <a:pt x="15882" y="3691"/>
                    <a:pt x="15878" y="3694"/>
                    <a:pt x="15874" y="3694"/>
                  </a:cubicBezTo>
                  <a:lnTo>
                    <a:pt x="15826" y="3694"/>
                  </a:lnTo>
                  <a:cubicBezTo>
                    <a:pt x="15821" y="3694"/>
                    <a:pt x="15818" y="3691"/>
                    <a:pt x="15818" y="3686"/>
                  </a:cubicBezTo>
                  <a:cubicBezTo>
                    <a:pt x="15818" y="3682"/>
                    <a:pt x="15821" y="3678"/>
                    <a:pt x="15826" y="3678"/>
                  </a:cubicBezTo>
                  <a:close/>
                  <a:moveTo>
                    <a:pt x="15922" y="3678"/>
                  </a:moveTo>
                  <a:lnTo>
                    <a:pt x="15970" y="3678"/>
                  </a:lnTo>
                  <a:cubicBezTo>
                    <a:pt x="15974" y="3678"/>
                    <a:pt x="15978" y="3682"/>
                    <a:pt x="15978" y="3686"/>
                  </a:cubicBezTo>
                  <a:cubicBezTo>
                    <a:pt x="15978" y="3691"/>
                    <a:pt x="15974" y="3694"/>
                    <a:pt x="15970" y="3694"/>
                  </a:cubicBezTo>
                  <a:lnTo>
                    <a:pt x="15922" y="3694"/>
                  </a:lnTo>
                  <a:cubicBezTo>
                    <a:pt x="15917" y="3694"/>
                    <a:pt x="15914" y="3691"/>
                    <a:pt x="15914" y="3686"/>
                  </a:cubicBezTo>
                  <a:cubicBezTo>
                    <a:pt x="15914" y="3682"/>
                    <a:pt x="15917" y="3678"/>
                    <a:pt x="15922" y="3678"/>
                  </a:cubicBezTo>
                  <a:close/>
                  <a:moveTo>
                    <a:pt x="16018" y="3678"/>
                  </a:moveTo>
                  <a:lnTo>
                    <a:pt x="16066" y="3678"/>
                  </a:lnTo>
                  <a:cubicBezTo>
                    <a:pt x="16070" y="3678"/>
                    <a:pt x="16074" y="3682"/>
                    <a:pt x="16074" y="3686"/>
                  </a:cubicBezTo>
                  <a:cubicBezTo>
                    <a:pt x="16074" y="3691"/>
                    <a:pt x="16070" y="3694"/>
                    <a:pt x="16066" y="3694"/>
                  </a:cubicBezTo>
                  <a:lnTo>
                    <a:pt x="16018" y="3694"/>
                  </a:lnTo>
                  <a:cubicBezTo>
                    <a:pt x="16013" y="3694"/>
                    <a:pt x="16010" y="3691"/>
                    <a:pt x="16010" y="3686"/>
                  </a:cubicBezTo>
                  <a:cubicBezTo>
                    <a:pt x="16010" y="3682"/>
                    <a:pt x="16013" y="3678"/>
                    <a:pt x="16018" y="3678"/>
                  </a:cubicBezTo>
                  <a:close/>
                  <a:moveTo>
                    <a:pt x="16114" y="3678"/>
                  </a:moveTo>
                  <a:lnTo>
                    <a:pt x="16162" y="3678"/>
                  </a:lnTo>
                  <a:cubicBezTo>
                    <a:pt x="16166" y="3678"/>
                    <a:pt x="16170" y="3682"/>
                    <a:pt x="16170" y="3686"/>
                  </a:cubicBezTo>
                  <a:cubicBezTo>
                    <a:pt x="16170" y="3691"/>
                    <a:pt x="16166" y="3694"/>
                    <a:pt x="16162" y="3694"/>
                  </a:cubicBezTo>
                  <a:lnTo>
                    <a:pt x="16114" y="3694"/>
                  </a:lnTo>
                  <a:cubicBezTo>
                    <a:pt x="16109" y="3694"/>
                    <a:pt x="16106" y="3691"/>
                    <a:pt x="16106" y="3686"/>
                  </a:cubicBezTo>
                  <a:cubicBezTo>
                    <a:pt x="16106" y="3682"/>
                    <a:pt x="16109" y="3678"/>
                    <a:pt x="16114" y="3678"/>
                  </a:cubicBezTo>
                  <a:close/>
                  <a:moveTo>
                    <a:pt x="16210" y="3678"/>
                  </a:moveTo>
                  <a:lnTo>
                    <a:pt x="16258" y="3678"/>
                  </a:lnTo>
                  <a:cubicBezTo>
                    <a:pt x="16262" y="3678"/>
                    <a:pt x="16266" y="3682"/>
                    <a:pt x="16266" y="3686"/>
                  </a:cubicBezTo>
                  <a:cubicBezTo>
                    <a:pt x="16266" y="3691"/>
                    <a:pt x="16262" y="3694"/>
                    <a:pt x="16258" y="3694"/>
                  </a:cubicBezTo>
                  <a:lnTo>
                    <a:pt x="16210" y="3694"/>
                  </a:lnTo>
                  <a:cubicBezTo>
                    <a:pt x="16205" y="3694"/>
                    <a:pt x="16202" y="3691"/>
                    <a:pt x="16202" y="3686"/>
                  </a:cubicBezTo>
                  <a:cubicBezTo>
                    <a:pt x="16202" y="3682"/>
                    <a:pt x="16205" y="3678"/>
                    <a:pt x="16210" y="3678"/>
                  </a:cubicBezTo>
                  <a:close/>
                  <a:moveTo>
                    <a:pt x="16306" y="3678"/>
                  </a:moveTo>
                  <a:lnTo>
                    <a:pt x="16354" y="3678"/>
                  </a:lnTo>
                  <a:cubicBezTo>
                    <a:pt x="16358" y="3678"/>
                    <a:pt x="16362" y="3682"/>
                    <a:pt x="16362" y="3686"/>
                  </a:cubicBezTo>
                  <a:cubicBezTo>
                    <a:pt x="16362" y="3691"/>
                    <a:pt x="16358" y="3694"/>
                    <a:pt x="16354" y="3694"/>
                  </a:cubicBezTo>
                  <a:lnTo>
                    <a:pt x="16306" y="3694"/>
                  </a:lnTo>
                  <a:cubicBezTo>
                    <a:pt x="16301" y="3694"/>
                    <a:pt x="16298" y="3691"/>
                    <a:pt x="16298" y="3686"/>
                  </a:cubicBezTo>
                  <a:cubicBezTo>
                    <a:pt x="16298" y="3682"/>
                    <a:pt x="16301" y="3678"/>
                    <a:pt x="16306" y="3678"/>
                  </a:cubicBezTo>
                  <a:close/>
                  <a:moveTo>
                    <a:pt x="16402" y="3678"/>
                  </a:moveTo>
                  <a:lnTo>
                    <a:pt x="16450" y="3678"/>
                  </a:lnTo>
                  <a:cubicBezTo>
                    <a:pt x="16454" y="3678"/>
                    <a:pt x="16458" y="3682"/>
                    <a:pt x="16458" y="3686"/>
                  </a:cubicBezTo>
                  <a:cubicBezTo>
                    <a:pt x="16458" y="3691"/>
                    <a:pt x="16454" y="3694"/>
                    <a:pt x="16450" y="3694"/>
                  </a:cubicBezTo>
                  <a:lnTo>
                    <a:pt x="16402" y="3694"/>
                  </a:lnTo>
                  <a:cubicBezTo>
                    <a:pt x="16397" y="3694"/>
                    <a:pt x="16394" y="3691"/>
                    <a:pt x="16394" y="3686"/>
                  </a:cubicBezTo>
                  <a:cubicBezTo>
                    <a:pt x="16394" y="3682"/>
                    <a:pt x="16397" y="3678"/>
                    <a:pt x="16402" y="3678"/>
                  </a:cubicBezTo>
                  <a:close/>
                  <a:moveTo>
                    <a:pt x="16498" y="3678"/>
                  </a:moveTo>
                  <a:lnTo>
                    <a:pt x="16546" y="3678"/>
                  </a:lnTo>
                  <a:cubicBezTo>
                    <a:pt x="16550" y="3678"/>
                    <a:pt x="16554" y="3682"/>
                    <a:pt x="16554" y="3686"/>
                  </a:cubicBezTo>
                  <a:cubicBezTo>
                    <a:pt x="16554" y="3691"/>
                    <a:pt x="16550" y="3694"/>
                    <a:pt x="16546" y="3694"/>
                  </a:cubicBezTo>
                  <a:lnTo>
                    <a:pt x="16498" y="3694"/>
                  </a:lnTo>
                  <a:cubicBezTo>
                    <a:pt x="16493" y="3694"/>
                    <a:pt x="16490" y="3691"/>
                    <a:pt x="16490" y="3686"/>
                  </a:cubicBezTo>
                  <a:cubicBezTo>
                    <a:pt x="16490" y="3682"/>
                    <a:pt x="16493" y="3678"/>
                    <a:pt x="16498" y="3678"/>
                  </a:cubicBezTo>
                  <a:close/>
                  <a:moveTo>
                    <a:pt x="16594" y="3678"/>
                  </a:moveTo>
                  <a:lnTo>
                    <a:pt x="16642" y="3678"/>
                  </a:lnTo>
                  <a:cubicBezTo>
                    <a:pt x="16646" y="3678"/>
                    <a:pt x="16650" y="3682"/>
                    <a:pt x="16650" y="3686"/>
                  </a:cubicBezTo>
                  <a:cubicBezTo>
                    <a:pt x="16650" y="3691"/>
                    <a:pt x="16646" y="3694"/>
                    <a:pt x="16642" y="3694"/>
                  </a:cubicBezTo>
                  <a:lnTo>
                    <a:pt x="16594" y="3694"/>
                  </a:lnTo>
                  <a:cubicBezTo>
                    <a:pt x="16589" y="3694"/>
                    <a:pt x="16586" y="3691"/>
                    <a:pt x="16586" y="3686"/>
                  </a:cubicBezTo>
                  <a:cubicBezTo>
                    <a:pt x="16586" y="3682"/>
                    <a:pt x="16589" y="3678"/>
                    <a:pt x="16594" y="3678"/>
                  </a:cubicBezTo>
                  <a:close/>
                  <a:moveTo>
                    <a:pt x="16690" y="3678"/>
                  </a:moveTo>
                  <a:lnTo>
                    <a:pt x="16738" y="3678"/>
                  </a:lnTo>
                  <a:cubicBezTo>
                    <a:pt x="16742" y="3678"/>
                    <a:pt x="16746" y="3682"/>
                    <a:pt x="16746" y="3686"/>
                  </a:cubicBezTo>
                  <a:cubicBezTo>
                    <a:pt x="16746" y="3691"/>
                    <a:pt x="16742" y="3694"/>
                    <a:pt x="16738" y="3694"/>
                  </a:cubicBezTo>
                  <a:lnTo>
                    <a:pt x="16690" y="3694"/>
                  </a:lnTo>
                  <a:cubicBezTo>
                    <a:pt x="16685" y="3694"/>
                    <a:pt x="16682" y="3691"/>
                    <a:pt x="16682" y="3686"/>
                  </a:cubicBezTo>
                  <a:cubicBezTo>
                    <a:pt x="16682" y="3682"/>
                    <a:pt x="16685" y="3678"/>
                    <a:pt x="16690" y="3678"/>
                  </a:cubicBezTo>
                  <a:close/>
                  <a:moveTo>
                    <a:pt x="16786" y="3678"/>
                  </a:moveTo>
                  <a:lnTo>
                    <a:pt x="16834" y="3678"/>
                  </a:lnTo>
                  <a:cubicBezTo>
                    <a:pt x="16838" y="3678"/>
                    <a:pt x="16842" y="3682"/>
                    <a:pt x="16842" y="3686"/>
                  </a:cubicBezTo>
                  <a:cubicBezTo>
                    <a:pt x="16842" y="3691"/>
                    <a:pt x="16838" y="3694"/>
                    <a:pt x="16834" y="3694"/>
                  </a:cubicBezTo>
                  <a:lnTo>
                    <a:pt x="16786" y="3694"/>
                  </a:lnTo>
                  <a:cubicBezTo>
                    <a:pt x="16781" y="3694"/>
                    <a:pt x="16778" y="3691"/>
                    <a:pt x="16778" y="3686"/>
                  </a:cubicBezTo>
                  <a:cubicBezTo>
                    <a:pt x="16778" y="3682"/>
                    <a:pt x="16781" y="3678"/>
                    <a:pt x="16786" y="3678"/>
                  </a:cubicBezTo>
                  <a:close/>
                  <a:moveTo>
                    <a:pt x="16882" y="3678"/>
                  </a:moveTo>
                  <a:lnTo>
                    <a:pt x="16930" y="3678"/>
                  </a:lnTo>
                  <a:cubicBezTo>
                    <a:pt x="16934" y="3678"/>
                    <a:pt x="16938" y="3682"/>
                    <a:pt x="16938" y="3686"/>
                  </a:cubicBezTo>
                  <a:cubicBezTo>
                    <a:pt x="16938" y="3691"/>
                    <a:pt x="16934" y="3694"/>
                    <a:pt x="16930" y="3694"/>
                  </a:cubicBezTo>
                  <a:lnTo>
                    <a:pt x="16882" y="3694"/>
                  </a:lnTo>
                  <a:cubicBezTo>
                    <a:pt x="16877" y="3694"/>
                    <a:pt x="16874" y="3691"/>
                    <a:pt x="16874" y="3686"/>
                  </a:cubicBezTo>
                  <a:cubicBezTo>
                    <a:pt x="16874" y="3682"/>
                    <a:pt x="16877" y="3678"/>
                    <a:pt x="16882" y="3678"/>
                  </a:cubicBezTo>
                  <a:close/>
                  <a:moveTo>
                    <a:pt x="16978" y="3678"/>
                  </a:moveTo>
                  <a:lnTo>
                    <a:pt x="17026" y="3678"/>
                  </a:lnTo>
                  <a:cubicBezTo>
                    <a:pt x="17030" y="3678"/>
                    <a:pt x="17034" y="3682"/>
                    <a:pt x="17034" y="3686"/>
                  </a:cubicBezTo>
                  <a:cubicBezTo>
                    <a:pt x="17034" y="3691"/>
                    <a:pt x="17030" y="3694"/>
                    <a:pt x="17026" y="3694"/>
                  </a:cubicBezTo>
                  <a:lnTo>
                    <a:pt x="16978" y="3694"/>
                  </a:lnTo>
                  <a:cubicBezTo>
                    <a:pt x="16973" y="3694"/>
                    <a:pt x="16970" y="3691"/>
                    <a:pt x="16970" y="3686"/>
                  </a:cubicBezTo>
                  <a:cubicBezTo>
                    <a:pt x="16970" y="3682"/>
                    <a:pt x="16973" y="3678"/>
                    <a:pt x="16978" y="3678"/>
                  </a:cubicBezTo>
                  <a:close/>
                  <a:moveTo>
                    <a:pt x="17074" y="3678"/>
                  </a:moveTo>
                  <a:lnTo>
                    <a:pt x="17122" y="3678"/>
                  </a:lnTo>
                  <a:cubicBezTo>
                    <a:pt x="17126" y="3678"/>
                    <a:pt x="17130" y="3682"/>
                    <a:pt x="17130" y="3686"/>
                  </a:cubicBezTo>
                  <a:cubicBezTo>
                    <a:pt x="17130" y="3691"/>
                    <a:pt x="17126" y="3694"/>
                    <a:pt x="17122" y="3694"/>
                  </a:cubicBezTo>
                  <a:lnTo>
                    <a:pt x="17074" y="3694"/>
                  </a:lnTo>
                  <a:cubicBezTo>
                    <a:pt x="17069" y="3694"/>
                    <a:pt x="17066" y="3691"/>
                    <a:pt x="17066" y="3686"/>
                  </a:cubicBezTo>
                  <a:cubicBezTo>
                    <a:pt x="17066" y="3682"/>
                    <a:pt x="17069" y="3678"/>
                    <a:pt x="17074" y="3678"/>
                  </a:cubicBezTo>
                  <a:close/>
                  <a:moveTo>
                    <a:pt x="17169" y="3677"/>
                  </a:moveTo>
                  <a:lnTo>
                    <a:pt x="17192" y="3675"/>
                  </a:lnTo>
                  <a:lnTo>
                    <a:pt x="17190" y="3675"/>
                  </a:lnTo>
                  <a:lnTo>
                    <a:pt x="17214" y="3667"/>
                  </a:lnTo>
                  <a:cubicBezTo>
                    <a:pt x="17218" y="3666"/>
                    <a:pt x="17223" y="3669"/>
                    <a:pt x="17224" y="3673"/>
                  </a:cubicBezTo>
                  <a:cubicBezTo>
                    <a:pt x="17225" y="3677"/>
                    <a:pt x="17223" y="3681"/>
                    <a:pt x="17219" y="3683"/>
                  </a:cubicBezTo>
                  <a:lnTo>
                    <a:pt x="17219" y="3683"/>
                  </a:lnTo>
                  <a:lnTo>
                    <a:pt x="17195" y="3690"/>
                  </a:lnTo>
                  <a:cubicBezTo>
                    <a:pt x="17194" y="3690"/>
                    <a:pt x="17194" y="3690"/>
                    <a:pt x="17193" y="3690"/>
                  </a:cubicBezTo>
                  <a:lnTo>
                    <a:pt x="17170" y="3693"/>
                  </a:lnTo>
                  <a:cubicBezTo>
                    <a:pt x="17166" y="3693"/>
                    <a:pt x="17162" y="3690"/>
                    <a:pt x="17162" y="3686"/>
                  </a:cubicBezTo>
                  <a:cubicBezTo>
                    <a:pt x="17161" y="3681"/>
                    <a:pt x="17164" y="3677"/>
                    <a:pt x="17169" y="3677"/>
                  </a:cubicBezTo>
                  <a:close/>
                  <a:moveTo>
                    <a:pt x="17256" y="3647"/>
                  </a:moveTo>
                  <a:lnTo>
                    <a:pt x="17258" y="3646"/>
                  </a:lnTo>
                  <a:lnTo>
                    <a:pt x="17256" y="3647"/>
                  </a:lnTo>
                  <a:lnTo>
                    <a:pt x="17285" y="3624"/>
                  </a:lnTo>
                  <a:lnTo>
                    <a:pt x="17284" y="3625"/>
                  </a:lnTo>
                  <a:lnTo>
                    <a:pt x="17290" y="3618"/>
                  </a:lnTo>
                  <a:cubicBezTo>
                    <a:pt x="17292" y="3615"/>
                    <a:pt x="17297" y="3614"/>
                    <a:pt x="17301" y="3617"/>
                  </a:cubicBezTo>
                  <a:cubicBezTo>
                    <a:pt x="17304" y="3620"/>
                    <a:pt x="17305" y="3625"/>
                    <a:pt x="17302" y="3628"/>
                  </a:cubicBezTo>
                  <a:lnTo>
                    <a:pt x="17296" y="3635"/>
                  </a:lnTo>
                  <a:cubicBezTo>
                    <a:pt x="17296" y="3636"/>
                    <a:pt x="17295" y="3636"/>
                    <a:pt x="17295" y="3637"/>
                  </a:cubicBezTo>
                  <a:lnTo>
                    <a:pt x="17266" y="3660"/>
                  </a:lnTo>
                  <a:cubicBezTo>
                    <a:pt x="17266" y="3660"/>
                    <a:pt x="17266" y="3660"/>
                    <a:pt x="17265" y="3660"/>
                  </a:cubicBezTo>
                  <a:lnTo>
                    <a:pt x="17263" y="3662"/>
                  </a:lnTo>
                  <a:cubicBezTo>
                    <a:pt x="17260" y="3664"/>
                    <a:pt x="17255" y="3662"/>
                    <a:pt x="17253" y="3658"/>
                  </a:cubicBezTo>
                  <a:cubicBezTo>
                    <a:pt x="17250" y="3654"/>
                    <a:pt x="17252" y="3650"/>
                    <a:pt x="17256" y="3647"/>
                  </a:cubicBezTo>
                  <a:close/>
                  <a:moveTo>
                    <a:pt x="17316" y="3580"/>
                  </a:moveTo>
                  <a:lnTo>
                    <a:pt x="17324" y="3565"/>
                  </a:lnTo>
                  <a:lnTo>
                    <a:pt x="17323" y="3567"/>
                  </a:lnTo>
                  <a:lnTo>
                    <a:pt x="17332" y="3537"/>
                  </a:lnTo>
                  <a:cubicBezTo>
                    <a:pt x="17334" y="3533"/>
                    <a:pt x="17338" y="3530"/>
                    <a:pt x="17342" y="3532"/>
                  </a:cubicBezTo>
                  <a:cubicBezTo>
                    <a:pt x="17347" y="3533"/>
                    <a:pt x="17349" y="3537"/>
                    <a:pt x="17348" y="3542"/>
                  </a:cubicBezTo>
                  <a:lnTo>
                    <a:pt x="17339" y="3571"/>
                  </a:lnTo>
                  <a:cubicBezTo>
                    <a:pt x="17338" y="3572"/>
                    <a:pt x="17338" y="3572"/>
                    <a:pt x="17338" y="3573"/>
                  </a:cubicBezTo>
                  <a:lnTo>
                    <a:pt x="17330" y="3588"/>
                  </a:lnTo>
                  <a:cubicBezTo>
                    <a:pt x="17328" y="3592"/>
                    <a:pt x="17323" y="3593"/>
                    <a:pt x="17319" y="3591"/>
                  </a:cubicBezTo>
                  <a:cubicBezTo>
                    <a:pt x="17315" y="3589"/>
                    <a:pt x="17314" y="3584"/>
                    <a:pt x="17316" y="3580"/>
                  </a:cubicBezTo>
                  <a:close/>
                  <a:moveTo>
                    <a:pt x="17338" y="3492"/>
                  </a:moveTo>
                  <a:lnTo>
                    <a:pt x="17338" y="3444"/>
                  </a:lnTo>
                  <a:cubicBezTo>
                    <a:pt x="17338" y="3439"/>
                    <a:pt x="17342" y="3436"/>
                    <a:pt x="17346" y="3436"/>
                  </a:cubicBezTo>
                  <a:cubicBezTo>
                    <a:pt x="17350" y="3436"/>
                    <a:pt x="17354" y="3439"/>
                    <a:pt x="17354" y="3444"/>
                  </a:cubicBezTo>
                  <a:lnTo>
                    <a:pt x="17354" y="3492"/>
                  </a:lnTo>
                  <a:cubicBezTo>
                    <a:pt x="17354" y="3496"/>
                    <a:pt x="17350" y="3500"/>
                    <a:pt x="17346" y="3500"/>
                  </a:cubicBezTo>
                  <a:cubicBezTo>
                    <a:pt x="17342" y="3500"/>
                    <a:pt x="17338" y="3496"/>
                    <a:pt x="17338" y="3492"/>
                  </a:cubicBezTo>
                  <a:close/>
                  <a:moveTo>
                    <a:pt x="17338" y="3396"/>
                  </a:moveTo>
                  <a:lnTo>
                    <a:pt x="17338" y="3348"/>
                  </a:lnTo>
                  <a:cubicBezTo>
                    <a:pt x="17338" y="3343"/>
                    <a:pt x="17342" y="3340"/>
                    <a:pt x="17346" y="3340"/>
                  </a:cubicBezTo>
                  <a:cubicBezTo>
                    <a:pt x="17350" y="3340"/>
                    <a:pt x="17354" y="3343"/>
                    <a:pt x="17354" y="3348"/>
                  </a:cubicBezTo>
                  <a:lnTo>
                    <a:pt x="17354" y="3396"/>
                  </a:lnTo>
                  <a:cubicBezTo>
                    <a:pt x="17354" y="3400"/>
                    <a:pt x="17350" y="3404"/>
                    <a:pt x="17346" y="3404"/>
                  </a:cubicBezTo>
                  <a:cubicBezTo>
                    <a:pt x="17342" y="3404"/>
                    <a:pt x="17338" y="3400"/>
                    <a:pt x="17338" y="3396"/>
                  </a:cubicBezTo>
                  <a:close/>
                  <a:moveTo>
                    <a:pt x="17338" y="3300"/>
                  </a:moveTo>
                  <a:lnTo>
                    <a:pt x="17338" y="3252"/>
                  </a:lnTo>
                  <a:cubicBezTo>
                    <a:pt x="17338" y="3247"/>
                    <a:pt x="17342" y="3244"/>
                    <a:pt x="17346" y="3244"/>
                  </a:cubicBezTo>
                  <a:cubicBezTo>
                    <a:pt x="17350" y="3244"/>
                    <a:pt x="17354" y="3247"/>
                    <a:pt x="17354" y="3252"/>
                  </a:cubicBezTo>
                  <a:lnTo>
                    <a:pt x="17354" y="3300"/>
                  </a:lnTo>
                  <a:cubicBezTo>
                    <a:pt x="17354" y="3304"/>
                    <a:pt x="17350" y="3308"/>
                    <a:pt x="17346" y="3308"/>
                  </a:cubicBezTo>
                  <a:cubicBezTo>
                    <a:pt x="17342" y="3308"/>
                    <a:pt x="17338" y="3304"/>
                    <a:pt x="17338" y="3300"/>
                  </a:cubicBezTo>
                  <a:close/>
                  <a:moveTo>
                    <a:pt x="17338" y="3204"/>
                  </a:moveTo>
                  <a:lnTo>
                    <a:pt x="17338" y="3156"/>
                  </a:lnTo>
                  <a:cubicBezTo>
                    <a:pt x="17338" y="3151"/>
                    <a:pt x="17342" y="3148"/>
                    <a:pt x="17346" y="3148"/>
                  </a:cubicBezTo>
                  <a:cubicBezTo>
                    <a:pt x="17350" y="3148"/>
                    <a:pt x="17354" y="3151"/>
                    <a:pt x="17354" y="3156"/>
                  </a:cubicBezTo>
                  <a:lnTo>
                    <a:pt x="17354" y="3204"/>
                  </a:lnTo>
                  <a:cubicBezTo>
                    <a:pt x="17354" y="3208"/>
                    <a:pt x="17350" y="3212"/>
                    <a:pt x="17346" y="3212"/>
                  </a:cubicBezTo>
                  <a:cubicBezTo>
                    <a:pt x="17342" y="3212"/>
                    <a:pt x="17338" y="3208"/>
                    <a:pt x="17338" y="3204"/>
                  </a:cubicBezTo>
                  <a:close/>
                  <a:moveTo>
                    <a:pt x="17338" y="3108"/>
                  </a:moveTo>
                  <a:lnTo>
                    <a:pt x="17338" y="3060"/>
                  </a:lnTo>
                  <a:cubicBezTo>
                    <a:pt x="17338" y="3055"/>
                    <a:pt x="17342" y="3052"/>
                    <a:pt x="17346" y="3052"/>
                  </a:cubicBezTo>
                  <a:cubicBezTo>
                    <a:pt x="17350" y="3052"/>
                    <a:pt x="17354" y="3055"/>
                    <a:pt x="17354" y="3060"/>
                  </a:cubicBezTo>
                  <a:lnTo>
                    <a:pt x="17354" y="3108"/>
                  </a:lnTo>
                  <a:cubicBezTo>
                    <a:pt x="17354" y="3112"/>
                    <a:pt x="17350" y="3116"/>
                    <a:pt x="17346" y="3116"/>
                  </a:cubicBezTo>
                  <a:cubicBezTo>
                    <a:pt x="17342" y="3116"/>
                    <a:pt x="17338" y="3112"/>
                    <a:pt x="17338" y="3108"/>
                  </a:cubicBezTo>
                  <a:close/>
                  <a:moveTo>
                    <a:pt x="17338" y="3012"/>
                  </a:moveTo>
                  <a:lnTo>
                    <a:pt x="17338" y="2964"/>
                  </a:lnTo>
                  <a:cubicBezTo>
                    <a:pt x="17338" y="2959"/>
                    <a:pt x="17342" y="2956"/>
                    <a:pt x="17346" y="2956"/>
                  </a:cubicBezTo>
                  <a:cubicBezTo>
                    <a:pt x="17350" y="2956"/>
                    <a:pt x="17354" y="2959"/>
                    <a:pt x="17354" y="2964"/>
                  </a:cubicBezTo>
                  <a:lnTo>
                    <a:pt x="17354" y="3012"/>
                  </a:lnTo>
                  <a:cubicBezTo>
                    <a:pt x="17354" y="3016"/>
                    <a:pt x="17350" y="3020"/>
                    <a:pt x="17346" y="3020"/>
                  </a:cubicBezTo>
                  <a:cubicBezTo>
                    <a:pt x="17342" y="3020"/>
                    <a:pt x="17338" y="3016"/>
                    <a:pt x="17338" y="3012"/>
                  </a:cubicBezTo>
                  <a:close/>
                  <a:moveTo>
                    <a:pt x="17338" y="2916"/>
                  </a:moveTo>
                  <a:lnTo>
                    <a:pt x="17338" y="2868"/>
                  </a:lnTo>
                  <a:cubicBezTo>
                    <a:pt x="17338" y="2863"/>
                    <a:pt x="17342" y="2860"/>
                    <a:pt x="17346" y="2860"/>
                  </a:cubicBezTo>
                  <a:cubicBezTo>
                    <a:pt x="17350" y="2860"/>
                    <a:pt x="17354" y="2863"/>
                    <a:pt x="17354" y="2868"/>
                  </a:cubicBezTo>
                  <a:lnTo>
                    <a:pt x="17354" y="2916"/>
                  </a:lnTo>
                  <a:cubicBezTo>
                    <a:pt x="17354" y="2920"/>
                    <a:pt x="17350" y="2924"/>
                    <a:pt x="17346" y="2924"/>
                  </a:cubicBezTo>
                  <a:cubicBezTo>
                    <a:pt x="17342" y="2924"/>
                    <a:pt x="17338" y="2920"/>
                    <a:pt x="17338" y="2916"/>
                  </a:cubicBezTo>
                  <a:close/>
                  <a:moveTo>
                    <a:pt x="17338" y="2820"/>
                  </a:moveTo>
                  <a:lnTo>
                    <a:pt x="17338" y="2772"/>
                  </a:lnTo>
                  <a:cubicBezTo>
                    <a:pt x="17338" y="2767"/>
                    <a:pt x="17342" y="2764"/>
                    <a:pt x="17346" y="2764"/>
                  </a:cubicBezTo>
                  <a:cubicBezTo>
                    <a:pt x="17350" y="2764"/>
                    <a:pt x="17354" y="2767"/>
                    <a:pt x="17354" y="2772"/>
                  </a:cubicBezTo>
                  <a:lnTo>
                    <a:pt x="17354" y="2820"/>
                  </a:lnTo>
                  <a:cubicBezTo>
                    <a:pt x="17354" y="2824"/>
                    <a:pt x="17350" y="2828"/>
                    <a:pt x="17346" y="2828"/>
                  </a:cubicBezTo>
                  <a:cubicBezTo>
                    <a:pt x="17342" y="2828"/>
                    <a:pt x="17338" y="2824"/>
                    <a:pt x="17338" y="2820"/>
                  </a:cubicBezTo>
                  <a:close/>
                  <a:moveTo>
                    <a:pt x="17338" y="2724"/>
                  </a:moveTo>
                  <a:lnTo>
                    <a:pt x="17338" y="2676"/>
                  </a:lnTo>
                  <a:cubicBezTo>
                    <a:pt x="17338" y="2671"/>
                    <a:pt x="17342" y="2668"/>
                    <a:pt x="17346" y="2668"/>
                  </a:cubicBezTo>
                  <a:cubicBezTo>
                    <a:pt x="17350" y="2668"/>
                    <a:pt x="17354" y="2671"/>
                    <a:pt x="17354" y="2676"/>
                  </a:cubicBezTo>
                  <a:lnTo>
                    <a:pt x="17354" y="2724"/>
                  </a:lnTo>
                  <a:cubicBezTo>
                    <a:pt x="17354" y="2728"/>
                    <a:pt x="17350" y="2732"/>
                    <a:pt x="17346" y="2732"/>
                  </a:cubicBezTo>
                  <a:cubicBezTo>
                    <a:pt x="17342" y="2732"/>
                    <a:pt x="17338" y="2728"/>
                    <a:pt x="17338" y="2724"/>
                  </a:cubicBezTo>
                  <a:close/>
                  <a:moveTo>
                    <a:pt x="17338" y="2628"/>
                  </a:moveTo>
                  <a:lnTo>
                    <a:pt x="17338" y="2580"/>
                  </a:lnTo>
                  <a:cubicBezTo>
                    <a:pt x="17338" y="2575"/>
                    <a:pt x="17342" y="2572"/>
                    <a:pt x="17346" y="2572"/>
                  </a:cubicBezTo>
                  <a:cubicBezTo>
                    <a:pt x="17350" y="2572"/>
                    <a:pt x="17354" y="2575"/>
                    <a:pt x="17354" y="2580"/>
                  </a:cubicBezTo>
                  <a:lnTo>
                    <a:pt x="17354" y="2628"/>
                  </a:lnTo>
                  <a:cubicBezTo>
                    <a:pt x="17354" y="2632"/>
                    <a:pt x="17350" y="2636"/>
                    <a:pt x="17346" y="2636"/>
                  </a:cubicBezTo>
                  <a:cubicBezTo>
                    <a:pt x="17342" y="2636"/>
                    <a:pt x="17338" y="2632"/>
                    <a:pt x="17338" y="2628"/>
                  </a:cubicBezTo>
                  <a:close/>
                  <a:moveTo>
                    <a:pt x="17338" y="2532"/>
                  </a:moveTo>
                  <a:lnTo>
                    <a:pt x="17338" y="2484"/>
                  </a:lnTo>
                  <a:cubicBezTo>
                    <a:pt x="17338" y="2479"/>
                    <a:pt x="17342" y="2476"/>
                    <a:pt x="17346" y="2476"/>
                  </a:cubicBezTo>
                  <a:cubicBezTo>
                    <a:pt x="17350" y="2476"/>
                    <a:pt x="17354" y="2479"/>
                    <a:pt x="17354" y="2484"/>
                  </a:cubicBezTo>
                  <a:lnTo>
                    <a:pt x="17354" y="2532"/>
                  </a:lnTo>
                  <a:cubicBezTo>
                    <a:pt x="17354" y="2536"/>
                    <a:pt x="17350" y="2540"/>
                    <a:pt x="17346" y="2540"/>
                  </a:cubicBezTo>
                  <a:cubicBezTo>
                    <a:pt x="17342" y="2540"/>
                    <a:pt x="17338" y="2536"/>
                    <a:pt x="17338" y="2532"/>
                  </a:cubicBezTo>
                  <a:close/>
                  <a:moveTo>
                    <a:pt x="17338" y="2436"/>
                  </a:moveTo>
                  <a:lnTo>
                    <a:pt x="17338" y="2388"/>
                  </a:lnTo>
                  <a:cubicBezTo>
                    <a:pt x="17338" y="2383"/>
                    <a:pt x="17342" y="2380"/>
                    <a:pt x="17346" y="2380"/>
                  </a:cubicBezTo>
                  <a:cubicBezTo>
                    <a:pt x="17350" y="2380"/>
                    <a:pt x="17354" y="2383"/>
                    <a:pt x="17354" y="2388"/>
                  </a:cubicBezTo>
                  <a:lnTo>
                    <a:pt x="17354" y="2436"/>
                  </a:lnTo>
                  <a:cubicBezTo>
                    <a:pt x="17354" y="2440"/>
                    <a:pt x="17350" y="2444"/>
                    <a:pt x="17346" y="2444"/>
                  </a:cubicBezTo>
                  <a:cubicBezTo>
                    <a:pt x="17342" y="2444"/>
                    <a:pt x="17338" y="2440"/>
                    <a:pt x="17338" y="2436"/>
                  </a:cubicBezTo>
                  <a:close/>
                  <a:moveTo>
                    <a:pt x="17338" y="2340"/>
                  </a:moveTo>
                  <a:lnTo>
                    <a:pt x="17338" y="2292"/>
                  </a:lnTo>
                  <a:cubicBezTo>
                    <a:pt x="17338" y="2287"/>
                    <a:pt x="17342" y="2284"/>
                    <a:pt x="17346" y="2284"/>
                  </a:cubicBezTo>
                  <a:cubicBezTo>
                    <a:pt x="17350" y="2284"/>
                    <a:pt x="17354" y="2287"/>
                    <a:pt x="17354" y="2292"/>
                  </a:cubicBezTo>
                  <a:lnTo>
                    <a:pt x="17354" y="2340"/>
                  </a:lnTo>
                  <a:cubicBezTo>
                    <a:pt x="17354" y="2344"/>
                    <a:pt x="17350" y="2348"/>
                    <a:pt x="17346" y="2348"/>
                  </a:cubicBezTo>
                  <a:cubicBezTo>
                    <a:pt x="17342" y="2348"/>
                    <a:pt x="17338" y="2344"/>
                    <a:pt x="17338" y="2340"/>
                  </a:cubicBezTo>
                  <a:close/>
                  <a:moveTo>
                    <a:pt x="17338" y="2244"/>
                  </a:moveTo>
                  <a:lnTo>
                    <a:pt x="17338" y="2196"/>
                  </a:lnTo>
                  <a:cubicBezTo>
                    <a:pt x="17338" y="2191"/>
                    <a:pt x="17342" y="2188"/>
                    <a:pt x="17346" y="2188"/>
                  </a:cubicBezTo>
                  <a:cubicBezTo>
                    <a:pt x="17350" y="2188"/>
                    <a:pt x="17354" y="2191"/>
                    <a:pt x="17354" y="2196"/>
                  </a:cubicBezTo>
                  <a:lnTo>
                    <a:pt x="17354" y="2244"/>
                  </a:lnTo>
                  <a:cubicBezTo>
                    <a:pt x="17354" y="2248"/>
                    <a:pt x="17350" y="2252"/>
                    <a:pt x="17346" y="2252"/>
                  </a:cubicBezTo>
                  <a:cubicBezTo>
                    <a:pt x="17342" y="2252"/>
                    <a:pt x="17338" y="2248"/>
                    <a:pt x="17338" y="2244"/>
                  </a:cubicBezTo>
                  <a:close/>
                  <a:moveTo>
                    <a:pt x="17338" y="2148"/>
                  </a:moveTo>
                  <a:lnTo>
                    <a:pt x="17338" y="2100"/>
                  </a:lnTo>
                  <a:cubicBezTo>
                    <a:pt x="17338" y="2095"/>
                    <a:pt x="17342" y="2092"/>
                    <a:pt x="17346" y="2092"/>
                  </a:cubicBezTo>
                  <a:cubicBezTo>
                    <a:pt x="17350" y="2092"/>
                    <a:pt x="17354" y="2095"/>
                    <a:pt x="17354" y="2100"/>
                  </a:cubicBezTo>
                  <a:lnTo>
                    <a:pt x="17354" y="2148"/>
                  </a:lnTo>
                  <a:cubicBezTo>
                    <a:pt x="17354" y="2152"/>
                    <a:pt x="17350" y="2156"/>
                    <a:pt x="17346" y="2156"/>
                  </a:cubicBezTo>
                  <a:cubicBezTo>
                    <a:pt x="17342" y="2156"/>
                    <a:pt x="17338" y="2152"/>
                    <a:pt x="17338" y="2148"/>
                  </a:cubicBezTo>
                  <a:close/>
                  <a:moveTo>
                    <a:pt x="17338" y="2052"/>
                  </a:moveTo>
                  <a:lnTo>
                    <a:pt x="17338" y="2004"/>
                  </a:lnTo>
                  <a:cubicBezTo>
                    <a:pt x="17338" y="1999"/>
                    <a:pt x="17342" y="1996"/>
                    <a:pt x="17346" y="1996"/>
                  </a:cubicBezTo>
                  <a:cubicBezTo>
                    <a:pt x="17350" y="1996"/>
                    <a:pt x="17354" y="1999"/>
                    <a:pt x="17354" y="2004"/>
                  </a:cubicBezTo>
                  <a:lnTo>
                    <a:pt x="17354" y="2052"/>
                  </a:lnTo>
                  <a:cubicBezTo>
                    <a:pt x="17354" y="2056"/>
                    <a:pt x="17350" y="2060"/>
                    <a:pt x="17346" y="2060"/>
                  </a:cubicBezTo>
                  <a:cubicBezTo>
                    <a:pt x="17342" y="2060"/>
                    <a:pt x="17338" y="2056"/>
                    <a:pt x="17338" y="2052"/>
                  </a:cubicBezTo>
                  <a:close/>
                  <a:moveTo>
                    <a:pt x="17338" y="1956"/>
                  </a:moveTo>
                  <a:lnTo>
                    <a:pt x="17338" y="1908"/>
                  </a:lnTo>
                  <a:cubicBezTo>
                    <a:pt x="17338" y="1903"/>
                    <a:pt x="17342" y="1900"/>
                    <a:pt x="17346" y="1900"/>
                  </a:cubicBezTo>
                  <a:cubicBezTo>
                    <a:pt x="17350" y="1900"/>
                    <a:pt x="17354" y="1903"/>
                    <a:pt x="17354" y="1908"/>
                  </a:cubicBezTo>
                  <a:lnTo>
                    <a:pt x="17354" y="1956"/>
                  </a:lnTo>
                  <a:cubicBezTo>
                    <a:pt x="17354" y="1960"/>
                    <a:pt x="17350" y="1964"/>
                    <a:pt x="17346" y="1964"/>
                  </a:cubicBezTo>
                  <a:cubicBezTo>
                    <a:pt x="17342" y="1964"/>
                    <a:pt x="17338" y="1960"/>
                    <a:pt x="17338" y="1956"/>
                  </a:cubicBezTo>
                  <a:close/>
                  <a:moveTo>
                    <a:pt x="17338" y="1860"/>
                  </a:moveTo>
                  <a:lnTo>
                    <a:pt x="17338" y="1812"/>
                  </a:lnTo>
                  <a:cubicBezTo>
                    <a:pt x="17338" y="1807"/>
                    <a:pt x="17342" y="1804"/>
                    <a:pt x="17346" y="1804"/>
                  </a:cubicBezTo>
                  <a:cubicBezTo>
                    <a:pt x="17350" y="1804"/>
                    <a:pt x="17354" y="1807"/>
                    <a:pt x="17354" y="1812"/>
                  </a:cubicBezTo>
                  <a:lnTo>
                    <a:pt x="17354" y="1860"/>
                  </a:lnTo>
                  <a:cubicBezTo>
                    <a:pt x="17354" y="1864"/>
                    <a:pt x="17350" y="1868"/>
                    <a:pt x="17346" y="1868"/>
                  </a:cubicBezTo>
                  <a:cubicBezTo>
                    <a:pt x="17342" y="1868"/>
                    <a:pt x="17338" y="1864"/>
                    <a:pt x="17338" y="1860"/>
                  </a:cubicBezTo>
                  <a:close/>
                  <a:moveTo>
                    <a:pt x="17338" y="1764"/>
                  </a:moveTo>
                  <a:lnTo>
                    <a:pt x="17338" y="1716"/>
                  </a:lnTo>
                  <a:cubicBezTo>
                    <a:pt x="17338" y="1711"/>
                    <a:pt x="17342" y="1708"/>
                    <a:pt x="17346" y="1708"/>
                  </a:cubicBezTo>
                  <a:cubicBezTo>
                    <a:pt x="17350" y="1708"/>
                    <a:pt x="17354" y="1711"/>
                    <a:pt x="17354" y="1716"/>
                  </a:cubicBezTo>
                  <a:lnTo>
                    <a:pt x="17354" y="1764"/>
                  </a:lnTo>
                  <a:cubicBezTo>
                    <a:pt x="17354" y="1768"/>
                    <a:pt x="17350" y="1772"/>
                    <a:pt x="17346" y="1772"/>
                  </a:cubicBezTo>
                  <a:cubicBezTo>
                    <a:pt x="17342" y="1772"/>
                    <a:pt x="17338" y="1768"/>
                    <a:pt x="17338" y="1764"/>
                  </a:cubicBezTo>
                  <a:close/>
                  <a:moveTo>
                    <a:pt x="17338" y="1668"/>
                  </a:moveTo>
                  <a:lnTo>
                    <a:pt x="17338" y="1620"/>
                  </a:lnTo>
                  <a:cubicBezTo>
                    <a:pt x="17338" y="1615"/>
                    <a:pt x="17342" y="1612"/>
                    <a:pt x="17346" y="1612"/>
                  </a:cubicBezTo>
                  <a:cubicBezTo>
                    <a:pt x="17350" y="1612"/>
                    <a:pt x="17354" y="1615"/>
                    <a:pt x="17354" y="1620"/>
                  </a:cubicBezTo>
                  <a:lnTo>
                    <a:pt x="17354" y="1668"/>
                  </a:lnTo>
                  <a:cubicBezTo>
                    <a:pt x="17354" y="1672"/>
                    <a:pt x="17350" y="1676"/>
                    <a:pt x="17346" y="1676"/>
                  </a:cubicBezTo>
                  <a:cubicBezTo>
                    <a:pt x="17342" y="1676"/>
                    <a:pt x="17338" y="1672"/>
                    <a:pt x="17338" y="1668"/>
                  </a:cubicBezTo>
                  <a:close/>
                  <a:moveTo>
                    <a:pt x="17338" y="1572"/>
                  </a:moveTo>
                  <a:lnTo>
                    <a:pt x="17338" y="1524"/>
                  </a:lnTo>
                  <a:cubicBezTo>
                    <a:pt x="17338" y="1519"/>
                    <a:pt x="17342" y="1516"/>
                    <a:pt x="17346" y="1516"/>
                  </a:cubicBezTo>
                  <a:cubicBezTo>
                    <a:pt x="17350" y="1516"/>
                    <a:pt x="17354" y="1519"/>
                    <a:pt x="17354" y="1524"/>
                  </a:cubicBezTo>
                  <a:lnTo>
                    <a:pt x="17354" y="1572"/>
                  </a:lnTo>
                  <a:cubicBezTo>
                    <a:pt x="17354" y="1576"/>
                    <a:pt x="17350" y="1580"/>
                    <a:pt x="17346" y="1580"/>
                  </a:cubicBezTo>
                  <a:cubicBezTo>
                    <a:pt x="17342" y="1580"/>
                    <a:pt x="17338" y="1576"/>
                    <a:pt x="17338" y="1572"/>
                  </a:cubicBezTo>
                  <a:close/>
                  <a:moveTo>
                    <a:pt x="17338" y="1476"/>
                  </a:moveTo>
                  <a:lnTo>
                    <a:pt x="17338" y="1428"/>
                  </a:lnTo>
                  <a:cubicBezTo>
                    <a:pt x="17338" y="1423"/>
                    <a:pt x="17342" y="1420"/>
                    <a:pt x="17346" y="1420"/>
                  </a:cubicBezTo>
                  <a:cubicBezTo>
                    <a:pt x="17350" y="1420"/>
                    <a:pt x="17354" y="1423"/>
                    <a:pt x="17354" y="1428"/>
                  </a:cubicBezTo>
                  <a:lnTo>
                    <a:pt x="17354" y="1476"/>
                  </a:lnTo>
                  <a:cubicBezTo>
                    <a:pt x="17354" y="1480"/>
                    <a:pt x="17350" y="1484"/>
                    <a:pt x="17346" y="1484"/>
                  </a:cubicBezTo>
                  <a:cubicBezTo>
                    <a:pt x="17342" y="1484"/>
                    <a:pt x="17338" y="1480"/>
                    <a:pt x="17338" y="1476"/>
                  </a:cubicBezTo>
                  <a:close/>
                  <a:moveTo>
                    <a:pt x="17338" y="1380"/>
                  </a:moveTo>
                  <a:lnTo>
                    <a:pt x="17338" y="1332"/>
                  </a:lnTo>
                  <a:cubicBezTo>
                    <a:pt x="17338" y="1327"/>
                    <a:pt x="17342" y="1324"/>
                    <a:pt x="17346" y="1324"/>
                  </a:cubicBezTo>
                  <a:cubicBezTo>
                    <a:pt x="17350" y="1324"/>
                    <a:pt x="17354" y="1327"/>
                    <a:pt x="17354" y="1332"/>
                  </a:cubicBezTo>
                  <a:lnTo>
                    <a:pt x="17354" y="1380"/>
                  </a:lnTo>
                  <a:cubicBezTo>
                    <a:pt x="17354" y="1384"/>
                    <a:pt x="17350" y="1388"/>
                    <a:pt x="17346" y="1388"/>
                  </a:cubicBezTo>
                  <a:cubicBezTo>
                    <a:pt x="17342" y="1388"/>
                    <a:pt x="17338" y="1384"/>
                    <a:pt x="17338" y="1380"/>
                  </a:cubicBezTo>
                  <a:close/>
                  <a:moveTo>
                    <a:pt x="17338" y="1284"/>
                  </a:moveTo>
                  <a:lnTo>
                    <a:pt x="17338" y="1236"/>
                  </a:lnTo>
                  <a:cubicBezTo>
                    <a:pt x="17338" y="1231"/>
                    <a:pt x="17342" y="1228"/>
                    <a:pt x="17346" y="1228"/>
                  </a:cubicBezTo>
                  <a:cubicBezTo>
                    <a:pt x="17350" y="1228"/>
                    <a:pt x="17354" y="1231"/>
                    <a:pt x="17354" y="1236"/>
                  </a:cubicBezTo>
                  <a:lnTo>
                    <a:pt x="17354" y="1284"/>
                  </a:lnTo>
                  <a:cubicBezTo>
                    <a:pt x="17354" y="1288"/>
                    <a:pt x="17350" y="1292"/>
                    <a:pt x="17346" y="1292"/>
                  </a:cubicBezTo>
                  <a:cubicBezTo>
                    <a:pt x="17342" y="1292"/>
                    <a:pt x="17338" y="1288"/>
                    <a:pt x="17338" y="1284"/>
                  </a:cubicBezTo>
                  <a:close/>
                  <a:moveTo>
                    <a:pt x="17338" y="1188"/>
                  </a:moveTo>
                  <a:lnTo>
                    <a:pt x="17338" y="1140"/>
                  </a:lnTo>
                  <a:cubicBezTo>
                    <a:pt x="17338" y="1135"/>
                    <a:pt x="17342" y="1132"/>
                    <a:pt x="17346" y="1132"/>
                  </a:cubicBezTo>
                  <a:cubicBezTo>
                    <a:pt x="17350" y="1132"/>
                    <a:pt x="17354" y="1135"/>
                    <a:pt x="17354" y="1140"/>
                  </a:cubicBezTo>
                  <a:lnTo>
                    <a:pt x="17354" y="1188"/>
                  </a:lnTo>
                  <a:cubicBezTo>
                    <a:pt x="17354" y="1192"/>
                    <a:pt x="17350" y="1196"/>
                    <a:pt x="17346" y="1196"/>
                  </a:cubicBezTo>
                  <a:cubicBezTo>
                    <a:pt x="17342" y="1196"/>
                    <a:pt x="17338" y="1192"/>
                    <a:pt x="17338" y="1188"/>
                  </a:cubicBezTo>
                  <a:close/>
                  <a:moveTo>
                    <a:pt x="17338" y="1092"/>
                  </a:moveTo>
                  <a:lnTo>
                    <a:pt x="17338" y="1044"/>
                  </a:lnTo>
                  <a:cubicBezTo>
                    <a:pt x="17338" y="1039"/>
                    <a:pt x="17342" y="1036"/>
                    <a:pt x="17346" y="1036"/>
                  </a:cubicBezTo>
                  <a:cubicBezTo>
                    <a:pt x="17350" y="1036"/>
                    <a:pt x="17354" y="1039"/>
                    <a:pt x="17354" y="1044"/>
                  </a:cubicBezTo>
                  <a:lnTo>
                    <a:pt x="17354" y="1092"/>
                  </a:lnTo>
                  <a:cubicBezTo>
                    <a:pt x="17354" y="1096"/>
                    <a:pt x="17350" y="1100"/>
                    <a:pt x="17346" y="1100"/>
                  </a:cubicBezTo>
                  <a:cubicBezTo>
                    <a:pt x="17342" y="1100"/>
                    <a:pt x="17338" y="1096"/>
                    <a:pt x="17338" y="1092"/>
                  </a:cubicBezTo>
                  <a:close/>
                  <a:moveTo>
                    <a:pt x="17338" y="996"/>
                  </a:moveTo>
                  <a:lnTo>
                    <a:pt x="17338" y="948"/>
                  </a:lnTo>
                  <a:cubicBezTo>
                    <a:pt x="17338" y="943"/>
                    <a:pt x="17342" y="940"/>
                    <a:pt x="17346" y="940"/>
                  </a:cubicBezTo>
                  <a:cubicBezTo>
                    <a:pt x="17350" y="940"/>
                    <a:pt x="17354" y="943"/>
                    <a:pt x="17354" y="948"/>
                  </a:cubicBezTo>
                  <a:lnTo>
                    <a:pt x="17354" y="996"/>
                  </a:lnTo>
                  <a:cubicBezTo>
                    <a:pt x="17354" y="1000"/>
                    <a:pt x="17350" y="1004"/>
                    <a:pt x="17346" y="1004"/>
                  </a:cubicBezTo>
                  <a:cubicBezTo>
                    <a:pt x="17342" y="1004"/>
                    <a:pt x="17338" y="1000"/>
                    <a:pt x="17338" y="996"/>
                  </a:cubicBezTo>
                  <a:close/>
                  <a:moveTo>
                    <a:pt x="17338" y="900"/>
                  </a:moveTo>
                  <a:lnTo>
                    <a:pt x="17338" y="852"/>
                  </a:lnTo>
                  <a:cubicBezTo>
                    <a:pt x="17338" y="847"/>
                    <a:pt x="17342" y="844"/>
                    <a:pt x="17346" y="844"/>
                  </a:cubicBezTo>
                  <a:cubicBezTo>
                    <a:pt x="17350" y="844"/>
                    <a:pt x="17354" y="847"/>
                    <a:pt x="17354" y="852"/>
                  </a:cubicBezTo>
                  <a:lnTo>
                    <a:pt x="17354" y="900"/>
                  </a:lnTo>
                  <a:cubicBezTo>
                    <a:pt x="17354" y="904"/>
                    <a:pt x="17350" y="908"/>
                    <a:pt x="17346" y="908"/>
                  </a:cubicBezTo>
                  <a:cubicBezTo>
                    <a:pt x="17342" y="908"/>
                    <a:pt x="17338" y="904"/>
                    <a:pt x="17338" y="900"/>
                  </a:cubicBezTo>
                  <a:close/>
                  <a:moveTo>
                    <a:pt x="17338" y="804"/>
                  </a:moveTo>
                  <a:lnTo>
                    <a:pt x="17338" y="756"/>
                  </a:lnTo>
                  <a:cubicBezTo>
                    <a:pt x="17338" y="751"/>
                    <a:pt x="17342" y="748"/>
                    <a:pt x="17346" y="748"/>
                  </a:cubicBezTo>
                  <a:cubicBezTo>
                    <a:pt x="17350" y="748"/>
                    <a:pt x="17354" y="751"/>
                    <a:pt x="17354" y="756"/>
                  </a:cubicBezTo>
                  <a:lnTo>
                    <a:pt x="17354" y="804"/>
                  </a:lnTo>
                  <a:cubicBezTo>
                    <a:pt x="17354" y="808"/>
                    <a:pt x="17350" y="812"/>
                    <a:pt x="17346" y="812"/>
                  </a:cubicBezTo>
                  <a:cubicBezTo>
                    <a:pt x="17342" y="812"/>
                    <a:pt x="17338" y="808"/>
                    <a:pt x="17338" y="804"/>
                  </a:cubicBezTo>
                  <a:close/>
                  <a:moveTo>
                    <a:pt x="17338" y="708"/>
                  </a:moveTo>
                  <a:lnTo>
                    <a:pt x="17338" y="660"/>
                  </a:lnTo>
                  <a:cubicBezTo>
                    <a:pt x="17338" y="655"/>
                    <a:pt x="17342" y="652"/>
                    <a:pt x="17346" y="652"/>
                  </a:cubicBezTo>
                  <a:cubicBezTo>
                    <a:pt x="17350" y="652"/>
                    <a:pt x="17354" y="655"/>
                    <a:pt x="17354" y="660"/>
                  </a:cubicBezTo>
                  <a:lnTo>
                    <a:pt x="17354" y="708"/>
                  </a:lnTo>
                  <a:cubicBezTo>
                    <a:pt x="17354" y="712"/>
                    <a:pt x="17350" y="716"/>
                    <a:pt x="17346" y="716"/>
                  </a:cubicBezTo>
                  <a:cubicBezTo>
                    <a:pt x="17342" y="716"/>
                    <a:pt x="17338" y="712"/>
                    <a:pt x="17338" y="708"/>
                  </a:cubicBezTo>
                  <a:close/>
                  <a:moveTo>
                    <a:pt x="17338" y="612"/>
                  </a:moveTo>
                  <a:lnTo>
                    <a:pt x="17338" y="564"/>
                  </a:lnTo>
                  <a:cubicBezTo>
                    <a:pt x="17338" y="559"/>
                    <a:pt x="17342" y="556"/>
                    <a:pt x="17346" y="556"/>
                  </a:cubicBezTo>
                  <a:cubicBezTo>
                    <a:pt x="17350" y="556"/>
                    <a:pt x="17354" y="559"/>
                    <a:pt x="17354" y="564"/>
                  </a:cubicBezTo>
                  <a:lnTo>
                    <a:pt x="17354" y="612"/>
                  </a:lnTo>
                  <a:cubicBezTo>
                    <a:pt x="17354" y="616"/>
                    <a:pt x="17350" y="620"/>
                    <a:pt x="17346" y="620"/>
                  </a:cubicBezTo>
                  <a:cubicBezTo>
                    <a:pt x="17342" y="620"/>
                    <a:pt x="17338" y="616"/>
                    <a:pt x="17338" y="612"/>
                  </a:cubicBezTo>
                  <a:close/>
                  <a:moveTo>
                    <a:pt x="17338" y="516"/>
                  </a:moveTo>
                  <a:lnTo>
                    <a:pt x="17338" y="468"/>
                  </a:lnTo>
                  <a:cubicBezTo>
                    <a:pt x="17338" y="463"/>
                    <a:pt x="17342" y="460"/>
                    <a:pt x="17346" y="460"/>
                  </a:cubicBezTo>
                  <a:cubicBezTo>
                    <a:pt x="17350" y="460"/>
                    <a:pt x="17354" y="463"/>
                    <a:pt x="17354" y="468"/>
                  </a:cubicBezTo>
                  <a:lnTo>
                    <a:pt x="17354" y="516"/>
                  </a:lnTo>
                  <a:cubicBezTo>
                    <a:pt x="17354" y="520"/>
                    <a:pt x="17350" y="524"/>
                    <a:pt x="17346" y="524"/>
                  </a:cubicBezTo>
                  <a:cubicBezTo>
                    <a:pt x="17342" y="524"/>
                    <a:pt x="17338" y="520"/>
                    <a:pt x="17338" y="516"/>
                  </a:cubicBezTo>
                  <a:close/>
                  <a:moveTo>
                    <a:pt x="17338" y="420"/>
                  </a:moveTo>
                  <a:lnTo>
                    <a:pt x="17338" y="372"/>
                  </a:lnTo>
                  <a:cubicBezTo>
                    <a:pt x="17338" y="367"/>
                    <a:pt x="17342" y="364"/>
                    <a:pt x="17346" y="364"/>
                  </a:cubicBezTo>
                  <a:cubicBezTo>
                    <a:pt x="17350" y="364"/>
                    <a:pt x="17354" y="367"/>
                    <a:pt x="17354" y="372"/>
                  </a:cubicBezTo>
                  <a:lnTo>
                    <a:pt x="17354" y="420"/>
                  </a:lnTo>
                  <a:cubicBezTo>
                    <a:pt x="17354" y="424"/>
                    <a:pt x="17350" y="428"/>
                    <a:pt x="17346" y="428"/>
                  </a:cubicBezTo>
                  <a:cubicBezTo>
                    <a:pt x="17342" y="428"/>
                    <a:pt x="17338" y="424"/>
                    <a:pt x="17338" y="420"/>
                  </a:cubicBezTo>
                  <a:close/>
                  <a:moveTo>
                    <a:pt x="17338" y="324"/>
                  </a:moveTo>
                  <a:lnTo>
                    <a:pt x="17338" y="276"/>
                  </a:lnTo>
                  <a:cubicBezTo>
                    <a:pt x="17338" y="271"/>
                    <a:pt x="17342" y="268"/>
                    <a:pt x="17346" y="268"/>
                  </a:cubicBezTo>
                  <a:cubicBezTo>
                    <a:pt x="17350" y="268"/>
                    <a:pt x="17354" y="271"/>
                    <a:pt x="17354" y="276"/>
                  </a:cubicBezTo>
                  <a:lnTo>
                    <a:pt x="17354" y="324"/>
                  </a:lnTo>
                  <a:cubicBezTo>
                    <a:pt x="17354" y="328"/>
                    <a:pt x="17350" y="332"/>
                    <a:pt x="17346" y="332"/>
                  </a:cubicBezTo>
                  <a:cubicBezTo>
                    <a:pt x="17342" y="332"/>
                    <a:pt x="17338" y="328"/>
                    <a:pt x="17338" y="324"/>
                  </a:cubicBezTo>
                  <a:close/>
                  <a:moveTo>
                    <a:pt x="17338" y="228"/>
                  </a:moveTo>
                  <a:lnTo>
                    <a:pt x="17338" y="200"/>
                  </a:lnTo>
                  <a:lnTo>
                    <a:pt x="17336" y="181"/>
                  </a:lnTo>
                  <a:cubicBezTo>
                    <a:pt x="17335" y="176"/>
                    <a:pt x="17339" y="172"/>
                    <a:pt x="17343" y="172"/>
                  </a:cubicBezTo>
                  <a:cubicBezTo>
                    <a:pt x="17347" y="171"/>
                    <a:pt x="17351" y="175"/>
                    <a:pt x="17352" y="179"/>
                  </a:cubicBezTo>
                  <a:lnTo>
                    <a:pt x="17354" y="200"/>
                  </a:lnTo>
                  <a:lnTo>
                    <a:pt x="17354" y="228"/>
                  </a:lnTo>
                  <a:cubicBezTo>
                    <a:pt x="17354" y="232"/>
                    <a:pt x="17350" y="236"/>
                    <a:pt x="17346" y="236"/>
                  </a:cubicBezTo>
                  <a:cubicBezTo>
                    <a:pt x="17342" y="236"/>
                    <a:pt x="17338" y="232"/>
                    <a:pt x="17338" y="228"/>
                  </a:cubicBezTo>
                  <a:close/>
                  <a:moveTo>
                    <a:pt x="17326" y="136"/>
                  </a:moveTo>
                  <a:lnTo>
                    <a:pt x="17323" y="128"/>
                  </a:lnTo>
                  <a:lnTo>
                    <a:pt x="17324" y="130"/>
                  </a:lnTo>
                  <a:lnTo>
                    <a:pt x="17306" y="97"/>
                  </a:lnTo>
                  <a:lnTo>
                    <a:pt x="17307" y="98"/>
                  </a:lnTo>
                  <a:lnTo>
                    <a:pt x="17305" y="96"/>
                  </a:lnTo>
                  <a:cubicBezTo>
                    <a:pt x="17302" y="93"/>
                    <a:pt x="17303" y="87"/>
                    <a:pt x="17306" y="85"/>
                  </a:cubicBezTo>
                  <a:cubicBezTo>
                    <a:pt x="17310" y="82"/>
                    <a:pt x="17315" y="82"/>
                    <a:pt x="17317" y="86"/>
                  </a:cubicBezTo>
                  <a:lnTo>
                    <a:pt x="17319" y="88"/>
                  </a:lnTo>
                  <a:cubicBezTo>
                    <a:pt x="17319" y="88"/>
                    <a:pt x="17320" y="89"/>
                    <a:pt x="17320" y="89"/>
                  </a:cubicBezTo>
                  <a:lnTo>
                    <a:pt x="17338" y="122"/>
                  </a:lnTo>
                  <a:cubicBezTo>
                    <a:pt x="17338" y="123"/>
                    <a:pt x="17338" y="123"/>
                    <a:pt x="17339" y="124"/>
                  </a:cubicBezTo>
                  <a:lnTo>
                    <a:pt x="17341" y="131"/>
                  </a:lnTo>
                  <a:cubicBezTo>
                    <a:pt x="17342" y="135"/>
                    <a:pt x="17340" y="140"/>
                    <a:pt x="17336" y="141"/>
                  </a:cubicBezTo>
                  <a:cubicBezTo>
                    <a:pt x="17331" y="142"/>
                    <a:pt x="17327" y="140"/>
                    <a:pt x="17326" y="136"/>
                  </a:cubicBezTo>
                  <a:close/>
                  <a:moveTo>
                    <a:pt x="17274" y="62"/>
                  </a:moveTo>
                  <a:lnTo>
                    <a:pt x="17256" y="48"/>
                  </a:lnTo>
                  <a:lnTo>
                    <a:pt x="17258" y="48"/>
                  </a:lnTo>
                  <a:lnTo>
                    <a:pt x="17235" y="36"/>
                  </a:lnTo>
                  <a:cubicBezTo>
                    <a:pt x="17231" y="34"/>
                    <a:pt x="17230" y="29"/>
                    <a:pt x="17232" y="25"/>
                  </a:cubicBezTo>
                  <a:cubicBezTo>
                    <a:pt x="17234" y="22"/>
                    <a:pt x="17239" y="20"/>
                    <a:pt x="17243" y="22"/>
                  </a:cubicBezTo>
                  <a:lnTo>
                    <a:pt x="17265" y="34"/>
                  </a:lnTo>
                  <a:cubicBezTo>
                    <a:pt x="17266" y="35"/>
                    <a:pt x="17266" y="35"/>
                    <a:pt x="17267" y="35"/>
                  </a:cubicBezTo>
                  <a:lnTo>
                    <a:pt x="17284" y="50"/>
                  </a:lnTo>
                  <a:cubicBezTo>
                    <a:pt x="17287" y="52"/>
                    <a:pt x="17288" y="57"/>
                    <a:pt x="17285" y="61"/>
                  </a:cubicBezTo>
                  <a:cubicBezTo>
                    <a:pt x="17282" y="64"/>
                    <a:pt x="17277" y="65"/>
                    <a:pt x="17274" y="62"/>
                  </a:cubicBezTo>
                  <a:close/>
                  <a:moveTo>
                    <a:pt x="17192" y="21"/>
                  </a:moveTo>
                  <a:lnTo>
                    <a:pt x="17190" y="20"/>
                  </a:lnTo>
                  <a:lnTo>
                    <a:pt x="17192" y="20"/>
                  </a:lnTo>
                  <a:lnTo>
                    <a:pt x="17153" y="16"/>
                  </a:lnTo>
                  <a:lnTo>
                    <a:pt x="17146" y="16"/>
                  </a:lnTo>
                  <a:cubicBezTo>
                    <a:pt x="17142" y="16"/>
                    <a:pt x="17138" y="13"/>
                    <a:pt x="17138" y="8"/>
                  </a:cubicBezTo>
                  <a:cubicBezTo>
                    <a:pt x="17138" y="4"/>
                    <a:pt x="17142" y="0"/>
                    <a:pt x="17146" y="0"/>
                  </a:cubicBezTo>
                  <a:lnTo>
                    <a:pt x="17155" y="1"/>
                  </a:lnTo>
                  <a:lnTo>
                    <a:pt x="17193" y="5"/>
                  </a:lnTo>
                  <a:cubicBezTo>
                    <a:pt x="17194" y="5"/>
                    <a:pt x="17194" y="5"/>
                    <a:pt x="17195" y="5"/>
                  </a:cubicBezTo>
                  <a:lnTo>
                    <a:pt x="17196" y="5"/>
                  </a:lnTo>
                  <a:cubicBezTo>
                    <a:pt x="17201" y="7"/>
                    <a:pt x="17203" y="11"/>
                    <a:pt x="17202" y="15"/>
                  </a:cubicBezTo>
                  <a:cubicBezTo>
                    <a:pt x="17200" y="20"/>
                    <a:pt x="17196" y="22"/>
                    <a:pt x="17192" y="21"/>
                  </a:cubicBezTo>
                  <a:close/>
                  <a:moveTo>
                    <a:pt x="17098" y="16"/>
                  </a:moveTo>
                  <a:lnTo>
                    <a:pt x="17050" y="16"/>
                  </a:lnTo>
                  <a:cubicBezTo>
                    <a:pt x="17046" y="16"/>
                    <a:pt x="17042" y="13"/>
                    <a:pt x="17042" y="8"/>
                  </a:cubicBezTo>
                  <a:cubicBezTo>
                    <a:pt x="17042" y="4"/>
                    <a:pt x="17046" y="0"/>
                    <a:pt x="17050" y="0"/>
                  </a:cubicBezTo>
                  <a:lnTo>
                    <a:pt x="17098" y="0"/>
                  </a:lnTo>
                  <a:cubicBezTo>
                    <a:pt x="17103" y="0"/>
                    <a:pt x="17106" y="4"/>
                    <a:pt x="17106" y="8"/>
                  </a:cubicBezTo>
                  <a:cubicBezTo>
                    <a:pt x="17106" y="13"/>
                    <a:pt x="17103" y="16"/>
                    <a:pt x="17098" y="16"/>
                  </a:cubicBezTo>
                  <a:close/>
                  <a:moveTo>
                    <a:pt x="17002" y="16"/>
                  </a:moveTo>
                  <a:lnTo>
                    <a:pt x="16954" y="16"/>
                  </a:lnTo>
                  <a:cubicBezTo>
                    <a:pt x="16950" y="16"/>
                    <a:pt x="16946" y="13"/>
                    <a:pt x="16946" y="8"/>
                  </a:cubicBezTo>
                  <a:cubicBezTo>
                    <a:pt x="16946" y="4"/>
                    <a:pt x="16950" y="0"/>
                    <a:pt x="16954" y="0"/>
                  </a:cubicBezTo>
                  <a:lnTo>
                    <a:pt x="17002" y="0"/>
                  </a:lnTo>
                  <a:cubicBezTo>
                    <a:pt x="17007" y="0"/>
                    <a:pt x="17010" y="4"/>
                    <a:pt x="17010" y="8"/>
                  </a:cubicBezTo>
                  <a:cubicBezTo>
                    <a:pt x="17010" y="13"/>
                    <a:pt x="17007" y="16"/>
                    <a:pt x="17002" y="16"/>
                  </a:cubicBezTo>
                  <a:close/>
                  <a:moveTo>
                    <a:pt x="16906" y="16"/>
                  </a:moveTo>
                  <a:lnTo>
                    <a:pt x="16858" y="16"/>
                  </a:lnTo>
                  <a:cubicBezTo>
                    <a:pt x="16854" y="16"/>
                    <a:pt x="16850" y="13"/>
                    <a:pt x="16850" y="8"/>
                  </a:cubicBezTo>
                  <a:cubicBezTo>
                    <a:pt x="16850" y="4"/>
                    <a:pt x="16854" y="0"/>
                    <a:pt x="16858" y="0"/>
                  </a:cubicBezTo>
                  <a:lnTo>
                    <a:pt x="16906" y="0"/>
                  </a:lnTo>
                  <a:cubicBezTo>
                    <a:pt x="16911" y="0"/>
                    <a:pt x="16914" y="4"/>
                    <a:pt x="16914" y="8"/>
                  </a:cubicBezTo>
                  <a:cubicBezTo>
                    <a:pt x="16914" y="13"/>
                    <a:pt x="16911" y="16"/>
                    <a:pt x="16906" y="16"/>
                  </a:cubicBezTo>
                  <a:close/>
                  <a:moveTo>
                    <a:pt x="16810" y="16"/>
                  </a:moveTo>
                  <a:lnTo>
                    <a:pt x="16762" y="16"/>
                  </a:lnTo>
                  <a:cubicBezTo>
                    <a:pt x="16758" y="16"/>
                    <a:pt x="16754" y="13"/>
                    <a:pt x="16754" y="8"/>
                  </a:cubicBezTo>
                  <a:cubicBezTo>
                    <a:pt x="16754" y="4"/>
                    <a:pt x="16758" y="0"/>
                    <a:pt x="16762" y="0"/>
                  </a:cubicBezTo>
                  <a:lnTo>
                    <a:pt x="16810" y="0"/>
                  </a:lnTo>
                  <a:cubicBezTo>
                    <a:pt x="16815" y="0"/>
                    <a:pt x="16818" y="4"/>
                    <a:pt x="16818" y="8"/>
                  </a:cubicBezTo>
                  <a:cubicBezTo>
                    <a:pt x="16818" y="13"/>
                    <a:pt x="16815" y="16"/>
                    <a:pt x="16810" y="16"/>
                  </a:cubicBezTo>
                  <a:close/>
                  <a:moveTo>
                    <a:pt x="16714" y="16"/>
                  </a:moveTo>
                  <a:lnTo>
                    <a:pt x="16666" y="16"/>
                  </a:lnTo>
                  <a:cubicBezTo>
                    <a:pt x="16662" y="16"/>
                    <a:pt x="16658" y="13"/>
                    <a:pt x="16658" y="8"/>
                  </a:cubicBezTo>
                  <a:cubicBezTo>
                    <a:pt x="16658" y="4"/>
                    <a:pt x="16662" y="0"/>
                    <a:pt x="16666" y="0"/>
                  </a:cubicBezTo>
                  <a:lnTo>
                    <a:pt x="16714" y="0"/>
                  </a:lnTo>
                  <a:cubicBezTo>
                    <a:pt x="16719" y="0"/>
                    <a:pt x="16722" y="4"/>
                    <a:pt x="16722" y="8"/>
                  </a:cubicBezTo>
                  <a:cubicBezTo>
                    <a:pt x="16722" y="13"/>
                    <a:pt x="16719" y="16"/>
                    <a:pt x="16714" y="16"/>
                  </a:cubicBezTo>
                  <a:close/>
                  <a:moveTo>
                    <a:pt x="16618" y="16"/>
                  </a:moveTo>
                  <a:lnTo>
                    <a:pt x="16570" y="16"/>
                  </a:lnTo>
                  <a:cubicBezTo>
                    <a:pt x="16566" y="16"/>
                    <a:pt x="16562" y="13"/>
                    <a:pt x="16562" y="8"/>
                  </a:cubicBezTo>
                  <a:cubicBezTo>
                    <a:pt x="16562" y="4"/>
                    <a:pt x="16566" y="0"/>
                    <a:pt x="16570" y="0"/>
                  </a:cubicBezTo>
                  <a:lnTo>
                    <a:pt x="16618" y="0"/>
                  </a:lnTo>
                  <a:cubicBezTo>
                    <a:pt x="16623" y="0"/>
                    <a:pt x="16626" y="4"/>
                    <a:pt x="16626" y="8"/>
                  </a:cubicBezTo>
                  <a:cubicBezTo>
                    <a:pt x="16626" y="13"/>
                    <a:pt x="16623" y="16"/>
                    <a:pt x="16618" y="16"/>
                  </a:cubicBezTo>
                  <a:close/>
                  <a:moveTo>
                    <a:pt x="16522" y="16"/>
                  </a:moveTo>
                  <a:lnTo>
                    <a:pt x="16474" y="16"/>
                  </a:lnTo>
                  <a:cubicBezTo>
                    <a:pt x="16470" y="16"/>
                    <a:pt x="16466" y="13"/>
                    <a:pt x="16466" y="8"/>
                  </a:cubicBezTo>
                  <a:cubicBezTo>
                    <a:pt x="16466" y="4"/>
                    <a:pt x="16470" y="0"/>
                    <a:pt x="16474" y="0"/>
                  </a:cubicBezTo>
                  <a:lnTo>
                    <a:pt x="16522" y="0"/>
                  </a:lnTo>
                  <a:cubicBezTo>
                    <a:pt x="16527" y="0"/>
                    <a:pt x="16530" y="4"/>
                    <a:pt x="16530" y="8"/>
                  </a:cubicBezTo>
                  <a:cubicBezTo>
                    <a:pt x="16530" y="13"/>
                    <a:pt x="16527" y="16"/>
                    <a:pt x="16522" y="16"/>
                  </a:cubicBezTo>
                  <a:close/>
                  <a:moveTo>
                    <a:pt x="16426" y="16"/>
                  </a:moveTo>
                  <a:lnTo>
                    <a:pt x="16378" y="16"/>
                  </a:lnTo>
                  <a:cubicBezTo>
                    <a:pt x="16374" y="16"/>
                    <a:pt x="16370" y="13"/>
                    <a:pt x="16370" y="8"/>
                  </a:cubicBezTo>
                  <a:cubicBezTo>
                    <a:pt x="16370" y="4"/>
                    <a:pt x="16374" y="0"/>
                    <a:pt x="16378" y="0"/>
                  </a:cubicBezTo>
                  <a:lnTo>
                    <a:pt x="16426" y="0"/>
                  </a:lnTo>
                  <a:cubicBezTo>
                    <a:pt x="16431" y="0"/>
                    <a:pt x="16434" y="4"/>
                    <a:pt x="16434" y="8"/>
                  </a:cubicBezTo>
                  <a:cubicBezTo>
                    <a:pt x="16434" y="13"/>
                    <a:pt x="16431" y="16"/>
                    <a:pt x="16426" y="16"/>
                  </a:cubicBezTo>
                  <a:close/>
                  <a:moveTo>
                    <a:pt x="16330" y="16"/>
                  </a:moveTo>
                  <a:lnTo>
                    <a:pt x="16282" y="16"/>
                  </a:lnTo>
                  <a:cubicBezTo>
                    <a:pt x="16278" y="16"/>
                    <a:pt x="16274" y="13"/>
                    <a:pt x="16274" y="8"/>
                  </a:cubicBezTo>
                  <a:cubicBezTo>
                    <a:pt x="16274" y="4"/>
                    <a:pt x="16278" y="0"/>
                    <a:pt x="16282" y="0"/>
                  </a:cubicBezTo>
                  <a:lnTo>
                    <a:pt x="16330" y="0"/>
                  </a:lnTo>
                  <a:cubicBezTo>
                    <a:pt x="16335" y="0"/>
                    <a:pt x="16338" y="4"/>
                    <a:pt x="16338" y="8"/>
                  </a:cubicBezTo>
                  <a:cubicBezTo>
                    <a:pt x="16338" y="13"/>
                    <a:pt x="16335" y="16"/>
                    <a:pt x="16330" y="16"/>
                  </a:cubicBezTo>
                  <a:close/>
                  <a:moveTo>
                    <a:pt x="16234" y="16"/>
                  </a:moveTo>
                  <a:lnTo>
                    <a:pt x="16186" y="16"/>
                  </a:lnTo>
                  <a:cubicBezTo>
                    <a:pt x="16182" y="16"/>
                    <a:pt x="16178" y="13"/>
                    <a:pt x="16178" y="8"/>
                  </a:cubicBezTo>
                  <a:cubicBezTo>
                    <a:pt x="16178" y="4"/>
                    <a:pt x="16182" y="0"/>
                    <a:pt x="16186" y="0"/>
                  </a:cubicBezTo>
                  <a:lnTo>
                    <a:pt x="16234" y="0"/>
                  </a:lnTo>
                  <a:cubicBezTo>
                    <a:pt x="16239" y="0"/>
                    <a:pt x="16242" y="4"/>
                    <a:pt x="16242" y="8"/>
                  </a:cubicBezTo>
                  <a:cubicBezTo>
                    <a:pt x="16242" y="13"/>
                    <a:pt x="16239" y="16"/>
                    <a:pt x="16234" y="16"/>
                  </a:cubicBezTo>
                  <a:close/>
                  <a:moveTo>
                    <a:pt x="16138" y="16"/>
                  </a:moveTo>
                  <a:lnTo>
                    <a:pt x="16090" y="16"/>
                  </a:lnTo>
                  <a:cubicBezTo>
                    <a:pt x="16086" y="16"/>
                    <a:pt x="16082" y="13"/>
                    <a:pt x="16082" y="8"/>
                  </a:cubicBezTo>
                  <a:cubicBezTo>
                    <a:pt x="16082" y="4"/>
                    <a:pt x="16086" y="0"/>
                    <a:pt x="16090" y="0"/>
                  </a:cubicBezTo>
                  <a:lnTo>
                    <a:pt x="16138" y="0"/>
                  </a:lnTo>
                  <a:cubicBezTo>
                    <a:pt x="16143" y="0"/>
                    <a:pt x="16146" y="4"/>
                    <a:pt x="16146" y="8"/>
                  </a:cubicBezTo>
                  <a:cubicBezTo>
                    <a:pt x="16146" y="13"/>
                    <a:pt x="16143" y="16"/>
                    <a:pt x="16138" y="16"/>
                  </a:cubicBezTo>
                  <a:close/>
                  <a:moveTo>
                    <a:pt x="16042" y="16"/>
                  </a:moveTo>
                  <a:lnTo>
                    <a:pt x="15994" y="16"/>
                  </a:lnTo>
                  <a:cubicBezTo>
                    <a:pt x="15990" y="16"/>
                    <a:pt x="15986" y="13"/>
                    <a:pt x="15986" y="8"/>
                  </a:cubicBezTo>
                  <a:cubicBezTo>
                    <a:pt x="15986" y="4"/>
                    <a:pt x="15990" y="0"/>
                    <a:pt x="15994" y="0"/>
                  </a:cubicBezTo>
                  <a:lnTo>
                    <a:pt x="16042" y="0"/>
                  </a:lnTo>
                  <a:cubicBezTo>
                    <a:pt x="16047" y="0"/>
                    <a:pt x="16050" y="4"/>
                    <a:pt x="16050" y="8"/>
                  </a:cubicBezTo>
                  <a:cubicBezTo>
                    <a:pt x="16050" y="13"/>
                    <a:pt x="16047" y="16"/>
                    <a:pt x="16042" y="16"/>
                  </a:cubicBezTo>
                  <a:close/>
                  <a:moveTo>
                    <a:pt x="15946" y="16"/>
                  </a:moveTo>
                  <a:lnTo>
                    <a:pt x="15898" y="16"/>
                  </a:lnTo>
                  <a:cubicBezTo>
                    <a:pt x="15894" y="16"/>
                    <a:pt x="15890" y="13"/>
                    <a:pt x="15890" y="8"/>
                  </a:cubicBezTo>
                  <a:cubicBezTo>
                    <a:pt x="15890" y="4"/>
                    <a:pt x="15894" y="0"/>
                    <a:pt x="15898" y="0"/>
                  </a:cubicBezTo>
                  <a:lnTo>
                    <a:pt x="15946" y="0"/>
                  </a:lnTo>
                  <a:cubicBezTo>
                    <a:pt x="15951" y="0"/>
                    <a:pt x="15954" y="4"/>
                    <a:pt x="15954" y="8"/>
                  </a:cubicBezTo>
                  <a:cubicBezTo>
                    <a:pt x="15954" y="13"/>
                    <a:pt x="15951" y="16"/>
                    <a:pt x="15946" y="16"/>
                  </a:cubicBezTo>
                  <a:close/>
                  <a:moveTo>
                    <a:pt x="15850" y="16"/>
                  </a:moveTo>
                  <a:lnTo>
                    <a:pt x="15802" y="16"/>
                  </a:lnTo>
                  <a:cubicBezTo>
                    <a:pt x="15798" y="16"/>
                    <a:pt x="15794" y="13"/>
                    <a:pt x="15794" y="8"/>
                  </a:cubicBezTo>
                  <a:cubicBezTo>
                    <a:pt x="15794" y="4"/>
                    <a:pt x="15798" y="0"/>
                    <a:pt x="15802" y="0"/>
                  </a:cubicBezTo>
                  <a:lnTo>
                    <a:pt x="15850" y="0"/>
                  </a:lnTo>
                  <a:cubicBezTo>
                    <a:pt x="15855" y="0"/>
                    <a:pt x="15858" y="4"/>
                    <a:pt x="15858" y="8"/>
                  </a:cubicBezTo>
                  <a:cubicBezTo>
                    <a:pt x="15858" y="13"/>
                    <a:pt x="15855" y="16"/>
                    <a:pt x="15850" y="16"/>
                  </a:cubicBezTo>
                  <a:close/>
                  <a:moveTo>
                    <a:pt x="15754" y="16"/>
                  </a:moveTo>
                  <a:lnTo>
                    <a:pt x="15706" y="16"/>
                  </a:lnTo>
                  <a:cubicBezTo>
                    <a:pt x="15702" y="16"/>
                    <a:pt x="15698" y="13"/>
                    <a:pt x="15698" y="8"/>
                  </a:cubicBezTo>
                  <a:cubicBezTo>
                    <a:pt x="15698" y="4"/>
                    <a:pt x="15702" y="0"/>
                    <a:pt x="15706" y="0"/>
                  </a:cubicBezTo>
                  <a:lnTo>
                    <a:pt x="15754" y="0"/>
                  </a:lnTo>
                  <a:cubicBezTo>
                    <a:pt x="15759" y="0"/>
                    <a:pt x="15762" y="4"/>
                    <a:pt x="15762" y="8"/>
                  </a:cubicBezTo>
                  <a:cubicBezTo>
                    <a:pt x="15762" y="13"/>
                    <a:pt x="15759" y="16"/>
                    <a:pt x="15754" y="16"/>
                  </a:cubicBezTo>
                  <a:close/>
                  <a:moveTo>
                    <a:pt x="15658" y="16"/>
                  </a:moveTo>
                  <a:lnTo>
                    <a:pt x="15610" y="16"/>
                  </a:lnTo>
                  <a:cubicBezTo>
                    <a:pt x="15606" y="16"/>
                    <a:pt x="15602" y="13"/>
                    <a:pt x="15602" y="8"/>
                  </a:cubicBezTo>
                  <a:cubicBezTo>
                    <a:pt x="15602" y="4"/>
                    <a:pt x="15606" y="0"/>
                    <a:pt x="15610" y="0"/>
                  </a:cubicBezTo>
                  <a:lnTo>
                    <a:pt x="15658" y="0"/>
                  </a:lnTo>
                  <a:cubicBezTo>
                    <a:pt x="15663" y="0"/>
                    <a:pt x="15666" y="4"/>
                    <a:pt x="15666" y="8"/>
                  </a:cubicBezTo>
                  <a:cubicBezTo>
                    <a:pt x="15666" y="13"/>
                    <a:pt x="15663" y="16"/>
                    <a:pt x="15658" y="16"/>
                  </a:cubicBezTo>
                  <a:close/>
                  <a:moveTo>
                    <a:pt x="15562" y="16"/>
                  </a:moveTo>
                  <a:lnTo>
                    <a:pt x="15514" y="16"/>
                  </a:lnTo>
                  <a:cubicBezTo>
                    <a:pt x="15510" y="16"/>
                    <a:pt x="15506" y="13"/>
                    <a:pt x="15506" y="8"/>
                  </a:cubicBezTo>
                  <a:cubicBezTo>
                    <a:pt x="15506" y="4"/>
                    <a:pt x="15510" y="0"/>
                    <a:pt x="15514" y="0"/>
                  </a:cubicBezTo>
                  <a:lnTo>
                    <a:pt x="15562" y="0"/>
                  </a:lnTo>
                  <a:cubicBezTo>
                    <a:pt x="15567" y="0"/>
                    <a:pt x="15570" y="4"/>
                    <a:pt x="15570" y="8"/>
                  </a:cubicBezTo>
                  <a:cubicBezTo>
                    <a:pt x="15570" y="13"/>
                    <a:pt x="15567" y="16"/>
                    <a:pt x="15562" y="16"/>
                  </a:cubicBezTo>
                  <a:close/>
                  <a:moveTo>
                    <a:pt x="15466" y="16"/>
                  </a:moveTo>
                  <a:lnTo>
                    <a:pt x="15418" y="16"/>
                  </a:lnTo>
                  <a:cubicBezTo>
                    <a:pt x="15414" y="16"/>
                    <a:pt x="15410" y="13"/>
                    <a:pt x="15410" y="8"/>
                  </a:cubicBezTo>
                  <a:cubicBezTo>
                    <a:pt x="15410" y="4"/>
                    <a:pt x="15414" y="0"/>
                    <a:pt x="15418" y="0"/>
                  </a:cubicBezTo>
                  <a:lnTo>
                    <a:pt x="15466" y="0"/>
                  </a:lnTo>
                  <a:cubicBezTo>
                    <a:pt x="15471" y="0"/>
                    <a:pt x="15474" y="4"/>
                    <a:pt x="15474" y="8"/>
                  </a:cubicBezTo>
                  <a:cubicBezTo>
                    <a:pt x="15474" y="13"/>
                    <a:pt x="15471" y="16"/>
                    <a:pt x="15466" y="16"/>
                  </a:cubicBezTo>
                  <a:close/>
                  <a:moveTo>
                    <a:pt x="15370" y="16"/>
                  </a:moveTo>
                  <a:lnTo>
                    <a:pt x="15322" y="16"/>
                  </a:lnTo>
                  <a:cubicBezTo>
                    <a:pt x="15318" y="16"/>
                    <a:pt x="15314" y="13"/>
                    <a:pt x="15314" y="8"/>
                  </a:cubicBezTo>
                  <a:cubicBezTo>
                    <a:pt x="15314" y="4"/>
                    <a:pt x="15318" y="0"/>
                    <a:pt x="15322" y="0"/>
                  </a:cubicBezTo>
                  <a:lnTo>
                    <a:pt x="15370" y="0"/>
                  </a:lnTo>
                  <a:cubicBezTo>
                    <a:pt x="15375" y="0"/>
                    <a:pt x="15378" y="4"/>
                    <a:pt x="15378" y="8"/>
                  </a:cubicBezTo>
                  <a:cubicBezTo>
                    <a:pt x="15378" y="13"/>
                    <a:pt x="15375" y="16"/>
                    <a:pt x="15370" y="16"/>
                  </a:cubicBezTo>
                  <a:close/>
                  <a:moveTo>
                    <a:pt x="15274" y="16"/>
                  </a:moveTo>
                  <a:lnTo>
                    <a:pt x="15226" y="16"/>
                  </a:lnTo>
                  <a:cubicBezTo>
                    <a:pt x="15222" y="16"/>
                    <a:pt x="15218" y="13"/>
                    <a:pt x="15218" y="8"/>
                  </a:cubicBezTo>
                  <a:cubicBezTo>
                    <a:pt x="15218" y="4"/>
                    <a:pt x="15222" y="0"/>
                    <a:pt x="15226" y="0"/>
                  </a:cubicBezTo>
                  <a:lnTo>
                    <a:pt x="15274" y="0"/>
                  </a:lnTo>
                  <a:cubicBezTo>
                    <a:pt x="15279" y="0"/>
                    <a:pt x="15282" y="4"/>
                    <a:pt x="15282" y="8"/>
                  </a:cubicBezTo>
                  <a:cubicBezTo>
                    <a:pt x="15282" y="13"/>
                    <a:pt x="15279" y="16"/>
                    <a:pt x="15274" y="16"/>
                  </a:cubicBezTo>
                  <a:close/>
                  <a:moveTo>
                    <a:pt x="15178" y="16"/>
                  </a:moveTo>
                  <a:lnTo>
                    <a:pt x="15130" y="16"/>
                  </a:lnTo>
                  <a:cubicBezTo>
                    <a:pt x="15126" y="16"/>
                    <a:pt x="15122" y="13"/>
                    <a:pt x="15122" y="8"/>
                  </a:cubicBezTo>
                  <a:cubicBezTo>
                    <a:pt x="15122" y="4"/>
                    <a:pt x="15126" y="0"/>
                    <a:pt x="15130" y="0"/>
                  </a:cubicBezTo>
                  <a:lnTo>
                    <a:pt x="15178" y="0"/>
                  </a:lnTo>
                  <a:cubicBezTo>
                    <a:pt x="15183" y="0"/>
                    <a:pt x="15186" y="4"/>
                    <a:pt x="15186" y="8"/>
                  </a:cubicBezTo>
                  <a:cubicBezTo>
                    <a:pt x="15186" y="13"/>
                    <a:pt x="15183" y="16"/>
                    <a:pt x="15178" y="16"/>
                  </a:cubicBezTo>
                  <a:close/>
                  <a:moveTo>
                    <a:pt x="15082" y="16"/>
                  </a:moveTo>
                  <a:lnTo>
                    <a:pt x="15034" y="16"/>
                  </a:lnTo>
                  <a:cubicBezTo>
                    <a:pt x="15030" y="16"/>
                    <a:pt x="15026" y="13"/>
                    <a:pt x="15026" y="8"/>
                  </a:cubicBezTo>
                  <a:cubicBezTo>
                    <a:pt x="15026" y="4"/>
                    <a:pt x="15030" y="0"/>
                    <a:pt x="15034" y="0"/>
                  </a:cubicBezTo>
                  <a:lnTo>
                    <a:pt x="15082" y="0"/>
                  </a:lnTo>
                  <a:cubicBezTo>
                    <a:pt x="15087" y="0"/>
                    <a:pt x="15090" y="4"/>
                    <a:pt x="15090" y="8"/>
                  </a:cubicBezTo>
                  <a:cubicBezTo>
                    <a:pt x="15090" y="13"/>
                    <a:pt x="15087" y="16"/>
                    <a:pt x="15082" y="16"/>
                  </a:cubicBezTo>
                  <a:close/>
                  <a:moveTo>
                    <a:pt x="14986" y="16"/>
                  </a:moveTo>
                  <a:lnTo>
                    <a:pt x="14938" y="16"/>
                  </a:lnTo>
                  <a:cubicBezTo>
                    <a:pt x="14934" y="16"/>
                    <a:pt x="14930" y="13"/>
                    <a:pt x="14930" y="8"/>
                  </a:cubicBezTo>
                  <a:cubicBezTo>
                    <a:pt x="14930" y="4"/>
                    <a:pt x="14934" y="0"/>
                    <a:pt x="14938" y="0"/>
                  </a:cubicBezTo>
                  <a:lnTo>
                    <a:pt x="14986" y="0"/>
                  </a:lnTo>
                  <a:cubicBezTo>
                    <a:pt x="14991" y="0"/>
                    <a:pt x="14994" y="4"/>
                    <a:pt x="14994" y="8"/>
                  </a:cubicBezTo>
                  <a:cubicBezTo>
                    <a:pt x="14994" y="13"/>
                    <a:pt x="14991" y="16"/>
                    <a:pt x="14986" y="16"/>
                  </a:cubicBezTo>
                  <a:close/>
                  <a:moveTo>
                    <a:pt x="14890" y="16"/>
                  </a:moveTo>
                  <a:lnTo>
                    <a:pt x="14842" y="16"/>
                  </a:lnTo>
                  <a:cubicBezTo>
                    <a:pt x="14838" y="16"/>
                    <a:pt x="14834" y="13"/>
                    <a:pt x="14834" y="8"/>
                  </a:cubicBezTo>
                  <a:cubicBezTo>
                    <a:pt x="14834" y="4"/>
                    <a:pt x="14838" y="0"/>
                    <a:pt x="14842" y="0"/>
                  </a:cubicBezTo>
                  <a:lnTo>
                    <a:pt x="14890" y="0"/>
                  </a:lnTo>
                  <a:cubicBezTo>
                    <a:pt x="14895" y="0"/>
                    <a:pt x="14898" y="4"/>
                    <a:pt x="14898" y="8"/>
                  </a:cubicBezTo>
                  <a:cubicBezTo>
                    <a:pt x="14898" y="13"/>
                    <a:pt x="14895" y="16"/>
                    <a:pt x="14890" y="16"/>
                  </a:cubicBezTo>
                  <a:close/>
                  <a:moveTo>
                    <a:pt x="14794" y="16"/>
                  </a:moveTo>
                  <a:lnTo>
                    <a:pt x="14746" y="16"/>
                  </a:lnTo>
                  <a:cubicBezTo>
                    <a:pt x="14742" y="16"/>
                    <a:pt x="14738" y="13"/>
                    <a:pt x="14738" y="8"/>
                  </a:cubicBezTo>
                  <a:cubicBezTo>
                    <a:pt x="14738" y="4"/>
                    <a:pt x="14742" y="0"/>
                    <a:pt x="14746" y="0"/>
                  </a:cubicBezTo>
                  <a:lnTo>
                    <a:pt x="14794" y="0"/>
                  </a:lnTo>
                  <a:cubicBezTo>
                    <a:pt x="14799" y="0"/>
                    <a:pt x="14802" y="4"/>
                    <a:pt x="14802" y="8"/>
                  </a:cubicBezTo>
                  <a:cubicBezTo>
                    <a:pt x="14802" y="13"/>
                    <a:pt x="14799" y="16"/>
                    <a:pt x="14794" y="16"/>
                  </a:cubicBezTo>
                  <a:close/>
                  <a:moveTo>
                    <a:pt x="14698" y="16"/>
                  </a:moveTo>
                  <a:lnTo>
                    <a:pt x="14650" y="16"/>
                  </a:lnTo>
                  <a:cubicBezTo>
                    <a:pt x="14646" y="16"/>
                    <a:pt x="14642" y="13"/>
                    <a:pt x="14642" y="8"/>
                  </a:cubicBezTo>
                  <a:cubicBezTo>
                    <a:pt x="14642" y="4"/>
                    <a:pt x="14646" y="0"/>
                    <a:pt x="14650" y="0"/>
                  </a:cubicBezTo>
                  <a:lnTo>
                    <a:pt x="14698" y="0"/>
                  </a:lnTo>
                  <a:cubicBezTo>
                    <a:pt x="14703" y="0"/>
                    <a:pt x="14706" y="4"/>
                    <a:pt x="14706" y="8"/>
                  </a:cubicBezTo>
                  <a:cubicBezTo>
                    <a:pt x="14706" y="13"/>
                    <a:pt x="14703" y="16"/>
                    <a:pt x="14698" y="16"/>
                  </a:cubicBezTo>
                  <a:close/>
                  <a:moveTo>
                    <a:pt x="14602" y="16"/>
                  </a:moveTo>
                  <a:lnTo>
                    <a:pt x="14554" y="16"/>
                  </a:lnTo>
                  <a:cubicBezTo>
                    <a:pt x="14550" y="16"/>
                    <a:pt x="14546" y="13"/>
                    <a:pt x="14546" y="8"/>
                  </a:cubicBezTo>
                  <a:cubicBezTo>
                    <a:pt x="14546" y="4"/>
                    <a:pt x="14550" y="0"/>
                    <a:pt x="14554" y="0"/>
                  </a:cubicBezTo>
                  <a:lnTo>
                    <a:pt x="14602" y="0"/>
                  </a:lnTo>
                  <a:cubicBezTo>
                    <a:pt x="14607" y="0"/>
                    <a:pt x="14610" y="4"/>
                    <a:pt x="14610" y="8"/>
                  </a:cubicBezTo>
                  <a:cubicBezTo>
                    <a:pt x="14610" y="13"/>
                    <a:pt x="14607" y="16"/>
                    <a:pt x="14602" y="16"/>
                  </a:cubicBezTo>
                  <a:close/>
                  <a:moveTo>
                    <a:pt x="14506" y="16"/>
                  </a:moveTo>
                  <a:lnTo>
                    <a:pt x="14458" y="16"/>
                  </a:lnTo>
                  <a:cubicBezTo>
                    <a:pt x="14454" y="16"/>
                    <a:pt x="14450" y="13"/>
                    <a:pt x="14450" y="8"/>
                  </a:cubicBezTo>
                  <a:cubicBezTo>
                    <a:pt x="14450" y="4"/>
                    <a:pt x="14454" y="0"/>
                    <a:pt x="14458" y="0"/>
                  </a:cubicBezTo>
                  <a:lnTo>
                    <a:pt x="14506" y="0"/>
                  </a:lnTo>
                  <a:cubicBezTo>
                    <a:pt x="14511" y="0"/>
                    <a:pt x="14514" y="4"/>
                    <a:pt x="14514" y="8"/>
                  </a:cubicBezTo>
                  <a:cubicBezTo>
                    <a:pt x="14514" y="13"/>
                    <a:pt x="14511" y="16"/>
                    <a:pt x="14506" y="16"/>
                  </a:cubicBezTo>
                  <a:close/>
                  <a:moveTo>
                    <a:pt x="14410" y="16"/>
                  </a:moveTo>
                  <a:lnTo>
                    <a:pt x="14362" y="16"/>
                  </a:lnTo>
                  <a:cubicBezTo>
                    <a:pt x="14358" y="16"/>
                    <a:pt x="14354" y="13"/>
                    <a:pt x="14354" y="8"/>
                  </a:cubicBezTo>
                  <a:cubicBezTo>
                    <a:pt x="14354" y="4"/>
                    <a:pt x="14358" y="0"/>
                    <a:pt x="14362" y="0"/>
                  </a:cubicBezTo>
                  <a:lnTo>
                    <a:pt x="14410" y="0"/>
                  </a:lnTo>
                  <a:cubicBezTo>
                    <a:pt x="14415" y="0"/>
                    <a:pt x="14418" y="4"/>
                    <a:pt x="14418" y="8"/>
                  </a:cubicBezTo>
                  <a:cubicBezTo>
                    <a:pt x="14418" y="13"/>
                    <a:pt x="14415" y="16"/>
                    <a:pt x="14410" y="16"/>
                  </a:cubicBezTo>
                  <a:close/>
                  <a:moveTo>
                    <a:pt x="14314" y="16"/>
                  </a:moveTo>
                  <a:lnTo>
                    <a:pt x="14266" y="16"/>
                  </a:lnTo>
                  <a:cubicBezTo>
                    <a:pt x="14262" y="16"/>
                    <a:pt x="14258" y="13"/>
                    <a:pt x="14258" y="8"/>
                  </a:cubicBezTo>
                  <a:cubicBezTo>
                    <a:pt x="14258" y="4"/>
                    <a:pt x="14262" y="0"/>
                    <a:pt x="14266" y="0"/>
                  </a:cubicBezTo>
                  <a:lnTo>
                    <a:pt x="14314" y="0"/>
                  </a:lnTo>
                  <a:cubicBezTo>
                    <a:pt x="14319" y="0"/>
                    <a:pt x="14322" y="4"/>
                    <a:pt x="14322" y="8"/>
                  </a:cubicBezTo>
                  <a:cubicBezTo>
                    <a:pt x="14322" y="13"/>
                    <a:pt x="14319" y="16"/>
                    <a:pt x="14314" y="16"/>
                  </a:cubicBezTo>
                  <a:close/>
                  <a:moveTo>
                    <a:pt x="14218" y="16"/>
                  </a:moveTo>
                  <a:lnTo>
                    <a:pt x="14170" y="16"/>
                  </a:lnTo>
                  <a:cubicBezTo>
                    <a:pt x="14166" y="16"/>
                    <a:pt x="14162" y="13"/>
                    <a:pt x="14162" y="8"/>
                  </a:cubicBezTo>
                  <a:cubicBezTo>
                    <a:pt x="14162" y="4"/>
                    <a:pt x="14166" y="0"/>
                    <a:pt x="14170" y="0"/>
                  </a:cubicBezTo>
                  <a:lnTo>
                    <a:pt x="14218" y="0"/>
                  </a:lnTo>
                  <a:cubicBezTo>
                    <a:pt x="14223" y="0"/>
                    <a:pt x="14226" y="4"/>
                    <a:pt x="14226" y="8"/>
                  </a:cubicBezTo>
                  <a:cubicBezTo>
                    <a:pt x="14226" y="13"/>
                    <a:pt x="14223" y="16"/>
                    <a:pt x="14218" y="16"/>
                  </a:cubicBezTo>
                  <a:close/>
                  <a:moveTo>
                    <a:pt x="14122" y="16"/>
                  </a:moveTo>
                  <a:lnTo>
                    <a:pt x="14074" y="16"/>
                  </a:lnTo>
                  <a:cubicBezTo>
                    <a:pt x="14070" y="16"/>
                    <a:pt x="14066" y="13"/>
                    <a:pt x="14066" y="8"/>
                  </a:cubicBezTo>
                  <a:cubicBezTo>
                    <a:pt x="14066" y="4"/>
                    <a:pt x="14070" y="0"/>
                    <a:pt x="14074" y="0"/>
                  </a:cubicBezTo>
                  <a:lnTo>
                    <a:pt x="14122" y="0"/>
                  </a:lnTo>
                  <a:cubicBezTo>
                    <a:pt x="14127" y="0"/>
                    <a:pt x="14130" y="4"/>
                    <a:pt x="14130" y="8"/>
                  </a:cubicBezTo>
                  <a:cubicBezTo>
                    <a:pt x="14130" y="13"/>
                    <a:pt x="14127" y="16"/>
                    <a:pt x="14122" y="16"/>
                  </a:cubicBezTo>
                  <a:close/>
                  <a:moveTo>
                    <a:pt x="14026" y="16"/>
                  </a:moveTo>
                  <a:lnTo>
                    <a:pt x="13978" y="16"/>
                  </a:lnTo>
                  <a:cubicBezTo>
                    <a:pt x="13974" y="16"/>
                    <a:pt x="13970" y="13"/>
                    <a:pt x="13970" y="8"/>
                  </a:cubicBezTo>
                  <a:cubicBezTo>
                    <a:pt x="13970" y="4"/>
                    <a:pt x="13974" y="0"/>
                    <a:pt x="13978" y="0"/>
                  </a:cubicBezTo>
                  <a:lnTo>
                    <a:pt x="14026" y="0"/>
                  </a:lnTo>
                  <a:cubicBezTo>
                    <a:pt x="14031" y="0"/>
                    <a:pt x="14034" y="4"/>
                    <a:pt x="14034" y="8"/>
                  </a:cubicBezTo>
                  <a:cubicBezTo>
                    <a:pt x="14034" y="13"/>
                    <a:pt x="14031" y="16"/>
                    <a:pt x="14026" y="16"/>
                  </a:cubicBezTo>
                  <a:close/>
                  <a:moveTo>
                    <a:pt x="13930" y="16"/>
                  </a:moveTo>
                  <a:lnTo>
                    <a:pt x="13882" y="16"/>
                  </a:lnTo>
                  <a:cubicBezTo>
                    <a:pt x="13878" y="16"/>
                    <a:pt x="13874" y="13"/>
                    <a:pt x="13874" y="8"/>
                  </a:cubicBezTo>
                  <a:cubicBezTo>
                    <a:pt x="13874" y="4"/>
                    <a:pt x="13878" y="0"/>
                    <a:pt x="13882" y="0"/>
                  </a:cubicBezTo>
                  <a:lnTo>
                    <a:pt x="13930" y="0"/>
                  </a:lnTo>
                  <a:cubicBezTo>
                    <a:pt x="13935" y="0"/>
                    <a:pt x="13938" y="4"/>
                    <a:pt x="13938" y="8"/>
                  </a:cubicBezTo>
                  <a:cubicBezTo>
                    <a:pt x="13938" y="13"/>
                    <a:pt x="13935" y="16"/>
                    <a:pt x="13930" y="16"/>
                  </a:cubicBezTo>
                  <a:close/>
                  <a:moveTo>
                    <a:pt x="13834" y="16"/>
                  </a:moveTo>
                  <a:lnTo>
                    <a:pt x="13786" y="16"/>
                  </a:lnTo>
                  <a:cubicBezTo>
                    <a:pt x="13782" y="16"/>
                    <a:pt x="13778" y="13"/>
                    <a:pt x="13778" y="8"/>
                  </a:cubicBezTo>
                  <a:cubicBezTo>
                    <a:pt x="13778" y="4"/>
                    <a:pt x="13782" y="0"/>
                    <a:pt x="13786" y="0"/>
                  </a:cubicBezTo>
                  <a:lnTo>
                    <a:pt x="13834" y="0"/>
                  </a:lnTo>
                  <a:cubicBezTo>
                    <a:pt x="13839" y="0"/>
                    <a:pt x="13842" y="4"/>
                    <a:pt x="13842" y="8"/>
                  </a:cubicBezTo>
                  <a:cubicBezTo>
                    <a:pt x="13842" y="13"/>
                    <a:pt x="13839" y="16"/>
                    <a:pt x="13834" y="16"/>
                  </a:cubicBezTo>
                  <a:close/>
                  <a:moveTo>
                    <a:pt x="13738" y="16"/>
                  </a:moveTo>
                  <a:lnTo>
                    <a:pt x="13690" y="16"/>
                  </a:lnTo>
                  <a:cubicBezTo>
                    <a:pt x="13686" y="16"/>
                    <a:pt x="13682" y="13"/>
                    <a:pt x="13682" y="8"/>
                  </a:cubicBezTo>
                  <a:cubicBezTo>
                    <a:pt x="13682" y="4"/>
                    <a:pt x="13686" y="0"/>
                    <a:pt x="13690" y="0"/>
                  </a:cubicBezTo>
                  <a:lnTo>
                    <a:pt x="13738" y="0"/>
                  </a:lnTo>
                  <a:cubicBezTo>
                    <a:pt x="13743" y="0"/>
                    <a:pt x="13746" y="4"/>
                    <a:pt x="13746" y="8"/>
                  </a:cubicBezTo>
                  <a:cubicBezTo>
                    <a:pt x="13746" y="13"/>
                    <a:pt x="13743" y="16"/>
                    <a:pt x="13738" y="16"/>
                  </a:cubicBezTo>
                  <a:close/>
                  <a:moveTo>
                    <a:pt x="13642" y="16"/>
                  </a:moveTo>
                  <a:lnTo>
                    <a:pt x="13594" y="16"/>
                  </a:lnTo>
                  <a:cubicBezTo>
                    <a:pt x="13590" y="16"/>
                    <a:pt x="13586" y="13"/>
                    <a:pt x="13586" y="8"/>
                  </a:cubicBezTo>
                  <a:cubicBezTo>
                    <a:pt x="13586" y="4"/>
                    <a:pt x="13590" y="0"/>
                    <a:pt x="13594" y="0"/>
                  </a:cubicBezTo>
                  <a:lnTo>
                    <a:pt x="13642" y="0"/>
                  </a:lnTo>
                  <a:cubicBezTo>
                    <a:pt x="13647" y="0"/>
                    <a:pt x="13650" y="4"/>
                    <a:pt x="13650" y="8"/>
                  </a:cubicBezTo>
                  <a:cubicBezTo>
                    <a:pt x="13650" y="13"/>
                    <a:pt x="13647" y="16"/>
                    <a:pt x="13642" y="16"/>
                  </a:cubicBezTo>
                  <a:close/>
                  <a:moveTo>
                    <a:pt x="13546" y="16"/>
                  </a:moveTo>
                  <a:lnTo>
                    <a:pt x="13498" y="16"/>
                  </a:lnTo>
                  <a:cubicBezTo>
                    <a:pt x="13494" y="16"/>
                    <a:pt x="13490" y="13"/>
                    <a:pt x="13490" y="8"/>
                  </a:cubicBezTo>
                  <a:cubicBezTo>
                    <a:pt x="13490" y="4"/>
                    <a:pt x="13494" y="0"/>
                    <a:pt x="13498" y="0"/>
                  </a:cubicBezTo>
                  <a:lnTo>
                    <a:pt x="13546" y="0"/>
                  </a:lnTo>
                  <a:cubicBezTo>
                    <a:pt x="13551" y="0"/>
                    <a:pt x="13554" y="4"/>
                    <a:pt x="13554" y="8"/>
                  </a:cubicBezTo>
                  <a:cubicBezTo>
                    <a:pt x="13554" y="13"/>
                    <a:pt x="13551" y="16"/>
                    <a:pt x="13546" y="16"/>
                  </a:cubicBezTo>
                  <a:close/>
                  <a:moveTo>
                    <a:pt x="13450" y="16"/>
                  </a:moveTo>
                  <a:lnTo>
                    <a:pt x="13402" y="16"/>
                  </a:lnTo>
                  <a:cubicBezTo>
                    <a:pt x="13398" y="16"/>
                    <a:pt x="13394" y="13"/>
                    <a:pt x="13394" y="8"/>
                  </a:cubicBezTo>
                  <a:cubicBezTo>
                    <a:pt x="13394" y="4"/>
                    <a:pt x="13398" y="0"/>
                    <a:pt x="13402" y="0"/>
                  </a:cubicBezTo>
                  <a:lnTo>
                    <a:pt x="13450" y="0"/>
                  </a:lnTo>
                  <a:cubicBezTo>
                    <a:pt x="13455" y="0"/>
                    <a:pt x="13458" y="4"/>
                    <a:pt x="13458" y="8"/>
                  </a:cubicBezTo>
                  <a:cubicBezTo>
                    <a:pt x="13458" y="13"/>
                    <a:pt x="13455" y="16"/>
                    <a:pt x="13450" y="16"/>
                  </a:cubicBezTo>
                  <a:close/>
                  <a:moveTo>
                    <a:pt x="13354" y="16"/>
                  </a:moveTo>
                  <a:lnTo>
                    <a:pt x="13306" y="16"/>
                  </a:lnTo>
                  <a:cubicBezTo>
                    <a:pt x="13302" y="16"/>
                    <a:pt x="13298" y="13"/>
                    <a:pt x="13298" y="8"/>
                  </a:cubicBezTo>
                  <a:cubicBezTo>
                    <a:pt x="13298" y="4"/>
                    <a:pt x="13302" y="0"/>
                    <a:pt x="13306" y="0"/>
                  </a:cubicBezTo>
                  <a:lnTo>
                    <a:pt x="13354" y="0"/>
                  </a:lnTo>
                  <a:cubicBezTo>
                    <a:pt x="13359" y="0"/>
                    <a:pt x="13362" y="4"/>
                    <a:pt x="13362" y="8"/>
                  </a:cubicBezTo>
                  <a:cubicBezTo>
                    <a:pt x="13362" y="13"/>
                    <a:pt x="13359" y="16"/>
                    <a:pt x="13354" y="16"/>
                  </a:cubicBezTo>
                  <a:close/>
                  <a:moveTo>
                    <a:pt x="13258" y="16"/>
                  </a:moveTo>
                  <a:lnTo>
                    <a:pt x="13210" y="16"/>
                  </a:lnTo>
                  <a:cubicBezTo>
                    <a:pt x="13206" y="16"/>
                    <a:pt x="13202" y="13"/>
                    <a:pt x="13202" y="8"/>
                  </a:cubicBezTo>
                  <a:cubicBezTo>
                    <a:pt x="13202" y="4"/>
                    <a:pt x="13206" y="0"/>
                    <a:pt x="13210" y="0"/>
                  </a:cubicBezTo>
                  <a:lnTo>
                    <a:pt x="13258" y="0"/>
                  </a:lnTo>
                  <a:cubicBezTo>
                    <a:pt x="13263" y="0"/>
                    <a:pt x="13266" y="4"/>
                    <a:pt x="13266" y="8"/>
                  </a:cubicBezTo>
                  <a:cubicBezTo>
                    <a:pt x="13266" y="13"/>
                    <a:pt x="13263" y="16"/>
                    <a:pt x="13258" y="16"/>
                  </a:cubicBezTo>
                  <a:close/>
                  <a:moveTo>
                    <a:pt x="13162" y="16"/>
                  </a:moveTo>
                  <a:lnTo>
                    <a:pt x="13114" y="16"/>
                  </a:lnTo>
                  <a:cubicBezTo>
                    <a:pt x="13110" y="16"/>
                    <a:pt x="13106" y="13"/>
                    <a:pt x="13106" y="8"/>
                  </a:cubicBezTo>
                  <a:cubicBezTo>
                    <a:pt x="13106" y="4"/>
                    <a:pt x="13110" y="0"/>
                    <a:pt x="13114" y="0"/>
                  </a:cubicBezTo>
                  <a:lnTo>
                    <a:pt x="13162" y="0"/>
                  </a:lnTo>
                  <a:cubicBezTo>
                    <a:pt x="13167" y="0"/>
                    <a:pt x="13170" y="4"/>
                    <a:pt x="13170" y="8"/>
                  </a:cubicBezTo>
                  <a:cubicBezTo>
                    <a:pt x="13170" y="13"/>
                    <a:pt x="13167" y="16"/>
                    <a:pt x="13162" y="16"/>
                  </a:cubicBezTo>
                  <a:close/>
                  <a:moveTo>
                    <a:pt x="13066" y="16"/>
                  </a:moveTo>
                  <a:lnTo>
                    <a:pt x="13018" y="16"/>
                  </a:lnTo>
                  <a:cubicBezTo>
                    <a:pt x="13014" y="16"/>
                    <a:pt x="13010" y="13"/>
                    <a:pt x="13010" y="8"/>
                  </a:cubicBezTo>
                  <a:cubicBezTo>
                    <a:pt x="13010" y="4"/>
                    <a:pt x="13014" y="0"/>
                    <a:pt x="13018" y="0"/>
                  </a:cubicBezTo>
                  <a:lnTo>
                    <a:pt x="13066" y="0"/>
                  </a:lnTo>
                  <a:cubicBezTo>
                    <a:pt x="13071" y="0"/>
                    <a:pt x="13074" y="4"/>
                    <a:pt x="13074" y="8"/>
                  </a:cubicBezTo>
                  <a:cubicBezTo>
                    <a:pt x="13074" y="13"/>
                    <a:pt x="13071" y="16"/>
                    <a:pt x="13066" y="16"/>
                  </a:cubicBezTo>
                  <a:close/>
                  <a:moveTo>
                    <a:pt x="12970" y="16"/>
                  </a:moveTo>
                  <a:lnTo>
                    <a:pt x="12922" y="16"/>
                  </a:lnTo>
                  <a:cubicBezTo>
                    <a:pt x="12918" y="16"/>
                    <a:pt x="12914" y="13"/>
                    <a:pt x="12914" y="8"/>
                  </a:cubicBezTo>
                  <a:cubicBezTo>
                    <a:pt x="12914" y="4"/>
                    <a:pt x="12918" y="0"/>
                    <a:pt x="12922" y="0"/>
                  </a:cubicBezTo>
                  <a:lnTo>
                    <a:pt x="12970" y="0"/>
                  </a:lnTo>
                  <a:cubicBezTo>
                    <a:pt x="12975" y="0"/>
                    <a:pt x="12978" y="4"/>
                    <a:pt x="12978" y="8"/>
                  </a:cubicBezTo>
                  <a:cubicBezTo>
                    <a:pt x="12978" y="13"/>
                    <a:pt x="12975" y="16"/>
                    <a:pt x="12970" y="16"/>
                  </a:cubicBezTo>
                  <a:close/>
                  <a:moveTo>
                    <a:pt x="12874" y="16"/>
                  </a:moveTo>
                  <a:lnTo>
                    <a:pt x="12826" y="16"/>
                  </a:lnTo>
                  <a:cubicBezTo>
                    <a:pt x="12822" y="16"/>
                    <a:pt x="12818" y="13"/>
                    <a:pt x="12818" y="8"/>
                  </a:cubicBezTo>
                  <a:cubicBezTo>
                    <a:pt x="12818" y="4"/>
                    <a:pt x="12822" y="0"/>
                    <a:pt x="12826" y="0"/>
                  </a:cubicBezTo>
                  <a:lnTo>
                    <a:pt x="12874" y="0"/>
                  </a:lnTo>
                  <a:cubicBezTo>
                    <a:pt x="12879" y="0"/>
                    <a:pt x="12882" y="4"/>
                    <a:pt x="12882" y="8"/>
                  </a:cubicBezTo>
                  <a:cubicBezTo>
                    <a:pt x="12882" y="13"/>
                    <a:pt x="12879" y="16"/>
                    <a:pt x="12874" y="16"/>
                  </a:cubicBezTo>
                  <a:close/>
                  <a:moveTo>
                    <a:pt x="12778" y="16"/>
                  </a:moveTo>
                  <a:lnTo>
                    <a:pt x="12730" y="16"/>
                  </a:lnTo>
                  <a:cubicBezTo>
                    <a:pt x="12726" y="16"/>
                    <a:pt x="12722" y="13"/>
                    <a:pt x="12722" y="8"/>
                  </a:cubicBezTo>
                  <a:cubicBezTo>
                    <a:pt x="12722" y="4"/>
                    <a:pt x="12726" y="0"/>
                    <a:pt x="12730" y="0"/>
                  </a:cubicBezTo>
                  <a:lnTo>
                    <a:pt x="12778" y="0"/>
                  </a:lnTo>
                  <a:cubicBezTo>
                    <a:pt x="12783" y="0"/>
                    <a:pt x="12786" y="4"/>
                    <a:pt x="12786" y="8"/>
                  </a:cubicBezTo>
                  <a:cubicBezTo>
                    <a:pt x="12786" y="13"/>
                    <a:pt x="12783" y="16"/>
                    <a:pt x="12778" y="16"/>
                  </a:cubicBezTo>
                  <a:close/>
                  <a:moveTo>
                    <a:pt x="12682" y="16"/>
                  </a:moveTo>
                  <a:lnTo>
                    <a:pt x="12634" y="16"/>
                  </a:lnTo>
                  <a:cubicBezTo>
                    <a:pt x="12630" y="16"/>
                    <a:pt x="12626" y="13"/>
                    <a:pt x="12626" y="8"/>
                  </a:cubicBezTo>
                  <a:cubicBezTo>
                    <a:pt x="12626" y="4"/>
                    <a:pt x="12630" y="0"/>
                    <a:pt x="12634" y="0"/>
                  </a:cubicBezTo>
                  <a:lnTo>
                    <a:pt x="12682" y="0"/>
                  </a:lnTo>
                  <a:cubicBezTo>
                    <a:pt x="12687" y="0"/>
                    <a:pt x="12690" y="4"/>
                    <a:pt x="12690" y="8"/>
                  </a:cubicBezTo>
                  <a:cubicBezTo>
                    <a:pt x="12690" y="13"/>
                    <a:pt x="12687" y="16"/>
                    <a:pt x="12682" y="16"/>
                  </a:cubicBezTo>
                  <a:close/>
                  <a:moveTo>
                    <a:pt x="12586" y="16"/>
                  </a:moveTo>
                  <a:lnTo>
                    <a:pt x="12538" y="16"/>
                  </a:lnTo>
                  <a:cubicBezTo>
                    <a:pt x="12534" y="16"/>
                    <a:pt x="12530" y="13"/>
                    <a:pt x="12530" y="8"/>
                  </a:cubicBezTo>
                  <a:cubicBezTo>
                    <a:pt x="12530" y="4"/>
                    <a:pt x="12534" y="0"/>
                    <a:pt x="12538" y="0"/>
                  </a:cubicBezTo>
                  <a:lnTo>
                    <a:pt x="12586" y="0"/>
                  </a:lnTo>
                  <a:cubicBezTo>
                    <a:pt x="12591" y="0"/>
                    <a:pt x="12594" y="4"/>
                    <a:pt x="12594" y="8"/>
                  </a:cubicBezTo>
                  <a:cubicBezTo>
                    <a:pt x="12594" y="13"/>
                    <a:pt x="12591" y="16"/>
                    <a:pt x="12586" y="16"/>
                  </a:cubicBezTo>
                  <a:close/>
                  <a:moveTo>
                    <a:pt x="12490" y="16"/>
                  </a:moveTo>
                  <a:lnTo>
                    <a:pt x="12442" y="16"/>
                  </a:lnTo>
                  <a:cubicBezTo>
                    <a:pt x="12438" y="16"/>
                    <a:pt x="12434" y="13"/>
                    <a:pt x="12434" y="8"/>
                  </a:cubicBezTo>
                  <a:cubicBezTo>
                    <a:pt x="12434" y="4"/>
                    <a:pt x="12438" y="0"/>
                    <a:pt x="12442" y="0"/>
                  </a:cubicBezTo>
                  <a:lnTo>
                    <a:pt x="12490" y="0"/>
                  </a:lnTo>
                  <a:cubicBezTo>
                    <a:pt x="12495" y="0"/>
                    <a:pt x="12498" y="4"/>
                    <a:pt x="12498" y="8"/>
                  </a:cubicBezTo>
                  <a:cubicBezTo>
                    <a:pt x="12498" y="13"/>
                    <a:pt x="12495" y="16"/>
                    <a:pt x="12490" y="16"/>
                  </a:cubicBezTo>
                  <a:close/>
                  <a:moveTo>
                    <a:pt x="12394" y="16"/>
                  </a:moveTo>
                  <a:lnTo>
                    <a:pt x="12346" y="16"/>
                  </a:lnTo>
                  <a:cubicBezTo>
                    <a:pt x="12342" y="16"/>
                    <a:pt x="12338" y="13"/>
                    <a:pt x="12338" y="8"/>
                  </a:cubicBezTo>
                  <a:cubicBezTo>
                    <a:pt x="12338" y="4"/>
                    <a:pt x="12342" y="0"/>
                    <a:pt x="12346" y="0"/>
                  </a:cubicBezTo>
                  <a:lnTo>
                    <a:pt x="12394" y="0"/>
                  </a:lnTo>
                  <a:cubicBezTo>
                    <a:pt x="12399" y="0"/>
                    <a:pt x="12402" y="4"/>
                    <a:pt x="12402" y="8"/>
                  </a:cubicBezTo>
                  <a:cubicBezTo>
                    <a:pt x="12402" y="13"/>
                    <a:pt x="12399" y="16"/>
                    <a:pt x="12394" y="16"/>
                  </a:cubicBezTo>
                  <a:close/>
                  <a:moveTo>
                    <a:pt x="12298" y="16"/>
                  </a:moveTo>
                  <a:lnTo>
                    <a:pt x="12250" y="16"/>
                  </a:lnTo>
                  <a:cubicBezTo>
                    <a:pt x="12246" y="16"/>
                    <a:pt x="12242" y="13"/>
                    <a:pt x="12242" y="8"/>
                  </a:cubicBezTo>
                  <a:cubicBezTo>
                    <a:pt x="12242" y="4"/>
                    <a:pt x="12246" y="0"/>
                    <a:pt x="12250" y="0"/>
                  </a:cubicBezTo>
                  <a:lnTo>
                    <a:pt x="12298" y="0"/>
                  </a:lnTo>
                  <a:cubicBezTo>
                    <a:pt x="12303" y="0"/>
                    <a:pt x="12306" y="4"/>
                    <a:pt x="12306" y="8"/>
                  </a:cubicBezTo>
                  <a:cubicBezTo>
                    <a:pt x="12306" y="13"/>
                    <a:pt x="12303" y="16"/>
                    <a:pt x="12298" y="16"/>
                  </a:cubicBezTo>
                  <a:close/>
                  <a:moveTo>
                    <a:pt x="12202" y="16"/>
                  </a:moveTo>
                  <a:lnTo>
                    <a:pt x="12154" y="16"/>
                  </a:lnTo>
                  <a:cubicBezTo>
                    <a:pt x="12150" y="16"/>
                    <a:pt x="12146" y="13"/>
                    <a:pt x="12146" y="8"/>
                  </a:cubicBezTo>
                  <a:cubicBezTo>
                    <a:pt x="12146" y="4"/>
                    <a:pt x="12150" y="0"/>
                    <a:pt x="12154" y="0"/>
                  </a:cubicBezTo>
                  <a:lnTo>
                    <a:pt x="12202" y="0"/>
                  </a:lnTo>
                  <a:cubicBezTo>
                    <a:pt x="12207" y="0"/>
                    <a:pt x="12210" y="4"/>
                    <a:pt x="12210" y="8"/>
                  </a:cubicBezTo>
                  <a:cubicBezTo>
                    <a:pt x="12210" y="13"/>
                    <a:pt x="12207" y="16"/>
                    <a:pt x="12202" y="16"/>
                  </a:cubicBezTo>
                  <a:close/>
                  <a:moveTo>
                    <a:pt x="12106" y="16"/>
                  </a:moveTo>
                  <a:lnTo>
                    <a:pt x="12058" y="16"/>
                  </a:lnTo>
                  <a:cubicBezTo>
                    <a:pt x="12054" y="16"/>
                    <a:pt x="12050" y="13"/>
                    <a:pt x="12050" y="8"/>
                  </a:cubicBezTo>
                  <a:cubicBezTo>
                    <a:pt x="12050" y="4"/>
                    <a:pt x="12054" y="0"/>
                    <a:pt x="12058" y="0"/>
                  </a:cubicBezTo>
                  <a:lnTo>
                    <a:pt x="12106" y="0"/>
                  </a:lnTo>
                  <a:cubicBezTo>
                    <a:pt x="12111" y="0"/>
                    <a:pt x="12114" y="4"/>
                    <a:pt x="12114" y="8"/>
                  </a:cubicBezTo>
                  <a:cubicBezTo>
                    <a:pt x="12114" y="13"/>
                    <a:pt x="12111" y="16"/>
                    <a:pt x="12106" y="16"/>
                  </a:cubicBezTo>
                  <a:close/>
                  <a:moveTo>
                    <a:pt x="12010" y="16"/>
                  </a:moveTo>
                  <a:lnTo>
                    <a:pt x="11962" y="16"/>
                  </a:lnTo>
                  <a:cubicBezTo>
                    <a:pt x="11958" y="16"/>
                    <a:pt x="11954" y="13"/>
                    <a:pt x="11954" y="8"/>
                  </a:cubicBezTo>
                  <a:cubicBezTo>
                    <a:pt x="11954" y="4"/>
                    <a:pt x="11958" y="0"/>
                    <a:pt x="11962" y="0"/>
                  </a:cubicBezTo>
                  <a:lnTo>
                    <a:pt x="12010" y="0"/>
                  </a:lnTo>
                  <a:cubicBezTo>
                    <a:pt x="12015" y="0"/>
                    <a:pt x="12018" y="4"/>
                    <a:pt x="12018" y="8"/>
                  </a:cubicBezTo>
                  <a:cubicBezTo>
                    <a:pt x="12018" y="13"/>
                    <a:pt x="12015" y="16"/>
                    <a:pt x="12010" y="16"/>
                  </a:cubicBezTo>
                  <a:close/>
                  <a:moveTo>
                    <a:pt x="11914" y="16"/>
                  </a:moveTo>
                  <a:lnTo>
                    <a:pt x="11866" y="16"/>
                  </a:lnTo>
                  <a:cubicBezTo>
                    <a:pt x="11862" y="16"/>
                    <a:pt x="11858" y="13"/>
                    <a:pt x="11858" y="8"/>
                  </a:cubicBezTo>
                  <a:cubicBezTo>
                    <a:pt x="11858" y="4"/>
                    <a:pt x="11862" y="0"/>
                    <a:pt x="11866" y="0"/>
                  </a:cubicBezTo>
                  <a:lnTo>
                    <a:pt x="11914" y="0"/>
                  </a:lnTo>
                  <a:cubicBezTo>
                    <a:pt x="11919" y="0"/>
                    <a:pt x="11922" y="4"/>
                    <a:pt x="11922" y="8"/>
                  </a:cubicBezTo>
                  <a:cubicBezTo>
                    <a:pt x="11922" y="13"/>
                    <a:pt x="11919" y="16"/>
                    <a:pt x="11914" y="16"/>
                  </a:cubicBezTo>
                  <a:close/>
                  <a:moveTo>
                    <a:pt x="11818" y="16"/>
                  </a:moveTo>
                  <a:lnTo>
                    <a:pt x="11770" y="16"/>
                  </a:lnTo>
                  <a:cubicBezTo>
                    <a:pt x="11766" y="16"/>
                    <a:pt x="11762" y="13"/>
                    <a:pt x="11762" y="8"/>
                  </a:cubicBezTo>
                  <a:cubicBezTo>
                    <a:pt x="11762" y="4"/>
                    <a:pt x="11766" y="0"/>
                    <a:pt x="11770" y="0"/>
                  </a:cubicBezTo>
                  <a:lnTo>
                    <a:pt x="11818" y="0"/>
                  </a:lnTo>
                  <a:cubicBezTo>
                    <a:pt x="11823" y="0"/>
                    <a:pt x="11826" y="4"/>
                    <a:pt x="11826" y="8"/>
                  </a:cubicBezTo>
                  <a:cubicBezTo>
                    <a:pt x="11826" y="13"/>
                    <a:pt x="11823" y="16"/>
                    <a:pt x="11818" y="16"/>
                  </a:cubicBezTo>
                  <a:close/>
                  <a:moveTo>
                    <a:pt x="11722" y="16"/>
                  </a:moveTo>
                  <a:lnTo>
                    <a:pt x="11674" y="16"/>
                  </a:lnTo>
                  <a:cubicBezTo>
                    <a:pt x="11670" y="16"/>
                    <a:pt x="11666" y="13"/>
                    <a:pt x="11666" y="8"/>
                  </a:cubicBezTo>
                  <a:cubicBezTo>
                    <a:pt x="11666" y="4"/>
                    <a:pt x="11670" y="0"/>
                    <a:pt x="11674" y="0"/>
                  </a:cubicBezTo>
                  <a:lnTo>
                    <a:pt x="11722" y="0"/>
                  </a:lnTo>
                  <a:cubicBezTo>
                    <a:pt x="11727" y="0"/>
                    <a:pt x="11730" y="4"/>
                    <a:pt x="11730" y="8"/>
                  </a:cubicBezTo>
                  <a:cubicBezTo>
                    <a:pt x="11730" y="13"/>
                    <a:pt x="11727" y="16"/>
                    <a:pt x="11722" y="16"/>
                  </a:cubicBezTo>
                  <a:close/>
                  <a:moveTo>
                    <a:pt x="11626" y="16"/>
                  </a:moveTo>
                  <a:lnTo>
                    <a:pt x="11578" y="16"/>
                  </a:lnTo>
                  <a:cubicBezTo>
                    <a:pt x="11574" y="16"/>
                    <a:pt x="11570" y="13"/>
                    <a:pt x="11570" y="8"/>
                  </a:cubicBezTo>
                  <a:cubicBezTo>
                    <a:pt x="11570" y="4"/>
                    <a:pt x="11574" y="0"/>
                    <a:pt x="11578" y="0"/>
                  </a:cubicBezTo>
                  <a:lnTo>
                    <a:pt x="11626" y="0"/>
                  </a:lnTo>
                  <a:cubicBezTo>
                    <a:pt x="11631" y="0"/>
                    <a:pt x="11634" y="4"/>
                    <a:pt x="11634" y="8"/>
                  </a:cubicBezTo>
                  <a:cubicBezTo>
                    <a:pt x="11634" y="13"/>
                    <a:pt x="11631" y="16"/>
                    <a:pt x="11626" y="16"/>
                  </a:cubicBezTo>
                  <a:close/>
                  <a:moveTo>
                    <a:pt x="11530" y="16"/>
                  </a:moveTo>
                  <a:lnTo>
                    <a:pt x="11482" y="16"/>
                  </a:lnTo>
                  <a:cubicBezTo>
                    <a:pt x="11478" y="16"/>
                    <a:pt x="11474" y="13"/>
                    <a:pt x="11474" y="8"/>
                  </a:cubicBezTo>
                  <a:cubicBezTo>
                    <a:pt x="11474" y="4"/>
                    <a:pt x="11478" y="0"/>
                    <a:pt x="11482" y="0"/>
                  </a:cubicBezTo>
                  <a:lnTo>
                    <a:pt x="11530" y="0"/>
                  </a:lnTo>
                  <a:cubicBezTo>
                    <a:pt x="11535" y="0"/>
                    <a:pt x="11538" y="4"/>
                    <a:pt x="11538" y="8"/>
                  </a:cubicBezTo>
                  <a:cubicBezTo>
                    <a:pt x="11538" y="13"/>
                    <a:pt x="11535" y="16"/>
                    <a:pt x="11530" y="16"/>
                  </a:cubicBezTo>
                  <a:close/>
                  <a:moveTo>
                    <a:pt x="11434" y="16"/>
                  </a:moveTo>
                  <a:lnTo>
                    <a:pt x="11386" y="16"/>
                  </a:lnTo>
                  <a:cubicBezTo>
                    <a:pt x="11382" y="16"/>
                    <a:pt x="11378" y="13"/>
                    <a:pt x="11378" y="8"/>
                  </a:cubicBezTo>
                  <a:cubicBezTo>
                    <a:pt x="11378" y="4"/>
                    <a:pt x="11382" y="0"/>
                    <a:pt x="11386" y="0"/>
                  </a:cubicBezTo>
                  <a:lnTo>
                    <a:pt x="11434" y="0"/>
                  </a:lnTo>
                  <a:cubicBezTo>
                    <a:pt x="11439" y="0"/>
                    <a:pt x="11442" y="4"/>
                    <a:pt x="11442" y="8"/>
                  </a:cubicBezTo>
                  <a:cubicBezTo>
                    <a:pt x="11442" y="13"/>
                    <a:pt x="11439" y="16"/>
                    <a:pt x="11434" y="16"/>
                  </a:cubicBezTo>
                  <a:close/>
                  <a:moveTo>
                    <a:pt x="11338" y="16"/>
                  </a:moveTo>
                  <a:lnTo>
                    <a:pt x="11290" y="16"/>
                  </a:lnTo>
                  <a:cubicBezTo>
                    <a:pt x="11286" y="16"/>
                    <a:pt x="11282" y="13"/>
                    <a:pt x="11282" y="8"/>
                  </a:cubicBezTo>
                  <a:cubicBezTo>
                    <a:pt x="11282" y="4"/>
                    <a:pt x="11286" y="0"/>
                    <a:pt x="11290" y="0"/>
                  </a:cubicBezTo>
                  <a:lnTo>
                    <a:pt x="11338" y="0"/>
                  </a:lnTo>
                  <a:cubicBezTo>
                    <a:pt x="11343" y="0"/>
                    <a:pt x="11346" y="4"/>
                    <a:pt x="11346" y="8"/>
                  </a:cubicBezTo>
                  <a:cubicBezTo>
                    <a:pt x="11346" y="13"/>
                    <a:pt x="11343" y="16"/>
                    <a:pt x="11338" y="16"/>
                  </a:cubicBezTo>
                  <a:close/>
                  <a:moveTo>
                    <a:pt x="11242" y="16"/>
                  </a:moveTo>
                  <a:lnTo>
                    <a:pt x="11194" y="16"/>
                  </a:lnTo>
                  <a:cubicBezTo>
                    <a:pt x="11190" y="16"/>
                    <a:pt x="11186" y="13"/>
                    <a:pt x="11186" y="8"/>
                  </a:cubicBezTo>
                  <a:cubicBezTo>
                    <a:pt x="11186" y="4"/>
                    <a:pt x="11190" y="0"/>
                    <a:pt x="11194" y="0"/>
                  </a:cubicBezTo>
                  <a:lnTo>
                    <a:pt x="11242" y="0"/>
                  </a:lnTo>
                  <a:cubicBezTo>
                    <a:pt x="11247" y="0"/>
                    <a:pt x="11250" y="4"/>
                    <a:pt x="11250" y="8"/>
                  </a:cubicBezTo>
                  <a:cubicBezTo>
                    <a:pt x="11250" y="13"/>
                    <a:pt x="11247" y="16"/>
                    <a:pt x="11242" y="16"/>
                  </a:cubicBezTo>
                  <a:close/>
                  <a:moveTo>
                    <a:pt x="11146" y="16"/>
                  </a:moveTo>
                  <a:lnTo>
                    <a:pt x="11098" y="16"/>
                  </a:lnTo>
                  <a:cubicBezTo>
                    <a:pt x="11094" y="16"/>
                    <a:pt x="11090" y="13"/>
                    <a:pt x="11090" y="8"/>
                  </a:cubicBezTo>
                  <a:cubicBezTo>
                    <a:pt x="11090" y="4"/>
                    <a:pt x="11094" y="0"/>
                    <a:pt x="11098" y="0"/>
                  </a:cubicBezTo>
                  <a:lnTo>
                    <a:pt x="11146" y="0"/>
                  </a:lnTo>
                  <a:cubicBezTo>
                    <a:pt x="11151" y="0"/>
                    <a:pt x="11154" y="4"/>
                    <a:pt x="11154" y="8"/>
                  </a:cubicBezTo>
                  <a:cubicBezTo>
                    <a:pt x="11154" y="13"/>
                    <a:pt x="11151" y="16"/>
                    <a:pt x="11146" y="16"/>
                  </a:cubicBezTo>
                  <a:close/>
                  <a:moveTo>
                    <a:pt x="11050" y="16"/>
                  </a:moveTo>
                  <a:lnTo>
                    <a:pt x="11002" y="16"/>
                  </a:lnTo>
                  <a:cubicBezTo>
                    <a:pt x="10998" y="16"/>
                    <a:pt x="10994" y="13"/>
                    <a:pt x="10994" y="8"/>
                  </a:cubicBezTo>
                  <a:cubicBezTo>
                    <a:pt x="10994" y="4"/>
                    <a:pt x="10998" y="0"/>
                    <a:pt x="11002" y="0"/>
                  </a:cubicBezTo>
                  <a:lnTo>
                    <a:pt x="11050" y="0"/>
                  </a:lnTo>
                  <a:cubicBezTo>
                    <a:pt x="11055" y="0"/>
                    <a:pt x="11058" y="4"/>
                    <a:pt x="11058" y="8"/>
                  </a:cubicBezTo>
                  <a:cubicBezTo>
                    <a:pt x="11058" y="13"/>
                    <a:pt x="11055" y="16"/>
                    <a:pt x="11050" y="16"/>
                  </a:cubicBezTo>
                  <a:close/>
                  <a:moveTo>
                    <a:pt x="10954" y="16"/>
                  </a:moveTo>
                  <a:lnTo>
                    <a:pt x="10906" y="16"/>
                  </a:lnTo>
                  <a:cubicBezTo>
                    <a:pt x="10902" y="16"/>
                    <a:pt x="10898" y="13"/>
                    <a:pt x="10898" y="8"/>
                  </a:cubicBezTo>
                  <a:cubicBezTo>
                    <a:pt x="10898" y="4"/>
                    <a:pt x="10902" y="0"/>
                    <a:pt x="10906" y="0"/>
                  </a:cubicBezTo>
                  <a:lnTo>
                    <a:pt x="10954" y="0"/>
                  </a:lnTo>
                  <a:cubicBezTo>
                    <a:pt x="10959" y="0"/>
                    <a:pt x="10962" y="4"/>
                    <a:pt x="10962" y="8"/>
                  </a:cubicBezTo>
                  <a:cubicBezTo>
                    <a:pt x="10962" y="13"/>
                    <a:pt x="10959" y="16"/>
                    <a:pt x="10954" y="16"/>
                  </a:cubicBezTo>
                  <a:close/>
                  <a:moveTo>
                    <a:pt x="10858" y="16"/>
                  </a:moveTo>
                  <a:lnTo>
                    <a:pt x="10810" y="16"/>
                  </a:lnTo>
                  <a:cubicBezTo>
                    <a:pt x="10806" y="16"/>
                    <a:pt x="10802" y="13"/>
                    <a:pt x="10802" y="8"/>
                  </a:cubicBezTo>
                  <a:cubicBezTo>
                    <a:pt x="10802" y="4"/>
                    <a:pt x="10806" y="0"/>
                    <a:pt x="10810" y="0"/>
                  </a:cubicBezTo>
                  <a:lnTo>
                    <a:pt x="10858" y="0"/>
                  </a:lnTo>
                  <a:cubicBezTo>
                    <a:pt x="10863" y="0"/>
                    <a:pt x="10866" y="4"/>
                    <a:pt x="10866" y="8"/>
                  </a:cubicBezTo>
                  <a:cubicBezTo>
                    <a:pt x="10866" y="13"/>
                    <a:pt x="10863" y="16"/>
                    <a:pt x="10858" y="16"/>
                  </a:cubicBezTo>
                  <a:close/>
                  <a:moveTo>
                    <a:pt x="10762" y="16"/>
                  </a:moveTo>
                  <a:lnTo>
                    <a:pt x="10714" y="16"/>
                  </a:lnTo>
                  <a:cubicBezTo>
                    <a:pt x="10710" y="16"/>
                    <a:pt x="10706" y="13"/>
                    <a:pt x="10706" y="8"/>
                  </a:cubicBezTo>
                  <a:cubicBezTo>
                    <a:pt x="10706" y="4"/>
                    <a:pt x="10710" y="0"/>
                    <a:pt x="10714" y="0"/>
                  </a:cubicBezTo>
                  <a:lnTo>
                    <a:pt x="10762" y="0"/>
                  </a:lnTo>
                  <a:cubicBezTo>
                    <a:pt x="10767" y="0"/>
                    <a:pt x="10770" y="4"/>
                    <a:pt x="10770" y="8"/>
                  </a:cubicBezTo>
                  <a:cubicBezTo>
                    <a:pt x="10770" y="13"/>
                    <a:pt x="10767" y="16"/>
                    <a:pt x="10762" y="16"/>
                  </a:cubicBezTo>
                  <a:close/>
                  <a:moveTo>
                    <a:pt x="10666" y="16"/>
                  </a:moveTo>
                  <a:lnTo>
                    <a:pt x="10618" y="16"/>
                  </a:lnTo>
                  <a:cubicBezTo>
                    <a:pt x="10614" y="16"/>
                    <a:pt x="10610" y="13"/>
                    <a:pt x="10610" y="8"/>
                  </a:cubicBezTo>
                  <a:cubicBezTo>
                    <a:pt x="10610" y="4"/>
                    <a:pt x="10614" y="0"/>
                    <a:pt x="10618" y="0"/>
                  </a:cubicBezTo>
                  <a:lnTo>
                    <a:pt x="10666" y="0"/>
                  </a:lnTo>
                  <a:cubicBezTo>
                    <a:pt x="10671" y="0"/>
                    <a:pt x="10674" y="4"/>
                    <a:pt x="10674" y="8"/>
                  </a:cubicBezTo>
                  <a:cubicBezTo>
                    <a:pt x="10674" y="13"/>
                    <a:pt x="10671" y="16"/>
                    <a:pt x="10666" y="16"/>
                  </a:cubicBezTo>
                  <a:close/>
                  <a:moveTo>
                    <a:pt x="10570" y="16"/>
                  </a:moveTo>
                  <a:lnTo>
                    <a:pt x="10522" y="16"/>
                  </a:lnTo>
                  <a:cubicBezTo>
                    <a:pt x="10518" y="16"/>
                    <a:pt x="10514" y="13"/>
                    <a:pt x="10514" y="8"/>
                  </a:cubicBezTo>
                  <a:cubicBezTo>
                    <a:pt x="10514" y="4"/>
                    <a:pt x="10518" y="0"/>
                    <a:pt x="10522" y="0"/>
                  </a:cubicBezTo>
                  <a:lnTo>
                    <a:pt x="10570" y="0"/>
                  </a:lnTo>
                  <a:cubicBezTo>
                    <a:pt x="10575" y="0"/>
                    <a:pt x="10578" y="4"/>
                    <a:pt x="10578" y="8"/>
                  </a:cubicBezTo>
                  <a:cubicBezTo>
                    <a:pt x="10578" y="13"/>
                    <a:pt x="10575" y="16"/>
                    <a:pt x="10570" y="16"/>
                  </a:cubicBezTo>
                  <a:close/>
                  <a:moveTo>
                    <a:pt x="10474" y="16"/>
                  </a:moveTo>
                  <a:lnTo>
                    <a:pt x="10426" y="16"/>
                  </a:lnTo>
                  <a:cubicBezTo>
                    <a:pt x="10422" y="16"/>
                    <a:pt x="10418" y="13"/>
                    <a:pt x="10418" y="8"/>
                  </a:cubicBezTo>
                  <a:cubicBezTo>
                    <a:pt x="10418" y="4"/>
                    <a:pt x="10422" y="0"/>
                    <a:pt x="10426" y="0"/>
                  </a:cubicBezTo>
                  <a:lnTo>
                    <a:pt x="10474" y="0"/>
                  </a:lnTo>
                  <a:cubicBezTo>
                    <a:pt x="10479" y="0"/>
                    <a:pt x="10482" y="4"/>
                    <a:pt x="10482" y="8"/>
                  </a:cubicBezTo>
                  <a:cubicBezTo>
                    <a:pt x="10482" y="13"/>
                    <a:pt x="10479" y="16"/>
                    <a:pt x="10474" y="16"/>
                  </a:cubicBezTo>
                  <a:close/>
                  <a:moveTo>
                    <a:pt x="10378" y="16"/>
                  </a:moveTo>
                  <a:lnTo>
                    <a:pt x="10330" y="16"/>
                  </a:lnTo>
                  <a:cubicBezTo>
                    <a:pt x="10326" y="16"/>
                    <a:pt x="10322" y="13"/>
                    <a:pt x="10322" y="8"/>
                  </a:cubicBezTo>
                  <a:cubicBezTo>
                    <a:pt x="10322" y="4"/>
                    <a:pt x="10326" y="0"/>
                    <a:pt x="10330" y="0"/>
                  </a:cubicBezTo>
                  <a:lnTo>
                    <a:pt x="10378" y="0"/>
                  </a:lnTo>
                  <a:cubicBezTo>
                    <a:pt x="10383" y="0"/>
                    <a:pt x="10386" y="4"/>
                    <a:pt x="10386" y="8"/>
                  </a:cubicBezTo>
                  <a:cubicBezTo>
                    <a:pt x="10386" y="13"/>
                    <a:pt x="10383" y="16"/>
                    <a:pt x="10378" y="16"/>
                  </a:cubicBezTo>
                  <a:close/>
                  <a:moveTo>
                    <a:pt x="10282" y="16"/>
                  </a:moveTo>
                  <a:lnTo>
                    <a:pt x="10234" y="16"/>
                  </a:lnTo>
                  <a:cubicBezTo>
                    <a:pt x="10230" y="16"/>
                    <a:pt x="10226" y="13"/>
                    <a:pt x="10226" y="8"/>
                  </a:cubicBezTo>
                  <a:cubicBezTo>
                    <a:pt x="10226" y="4"/>
                    <a:pt x="10230" y="0"/>
                    <a:pt x="10234" y="0"/>
                  </a:cubicBezTo>
                  <a:lnTo>
                    <a:pt x="10282" y="0"/>
                  </a:lnTo>
                  <a:cubicBezTo>
                    <a:pt x="10287" y="0"/>
                    <a:pt x="10290" y="4"/>
                    <a:pt x="10290" y="8"/>
                  </a:cubicBezTo>
                  <a:cubicBezTo>
                    <a:pt x="10290" y="13"/>
                    <a:pt x="10287" y="16"/>
                    <a:pt x="10282" y="16"/>
                  </a:cubicBezTo>
                  <a:close/>
                  <a:moveTo>
                    <a:pt x="10186" y="16"/>
                  </a:moveTo>
                  <a:lnTo>
                    <a:pt x="10138" y="16"/>
                  </a:lnTo>
                  <a:cubicBezTo>
                    <a:pt x="10134" y="16"/>
                    <a:pt x="10130" y="13"/>
                    <a:pt x="10130" y="8"/>
                  </a:cubicBezTo>
                  <a:cubicBezTo>
                    <a:pt x="10130" y="4"/>
                    <a:pt x="10134" y="0"/>
                    <a:pt x="10138" y="0"/>
                  </a:cubicBezTo>
                  <a:lnTo>
                    <a:pt x="10186" y="0"/>
                  </a:lnTo>
                  <a:cubicBezTo>
                    <a:pt x="10191" y="0"/>
                    <a:pt x="10194" y="4"/>
                    <a:pt x="10194" y="8"/>
                  </a:cubicBezTo>
                  <a:cubicBezTo>
                    <a:pt x="10194" y="13"/>
                    <a:pt x="10191" y="16"/>
                    <a:pt x="10186" y="16"/>
                  </a:cubicBezTo>
                  <a:close/>
                  <a:moveTo>
                    <a:pt x="10090" y="16"/>
                  </a:moveTo>
                  <a:lnTo>
                    <a:pt x="10042" y="16"/>
                  </a:lnTo>
                  <a:cubicBezTo>
                    <a:pt x="10038" y="16"/>
                    <a:pt x="10034" y="13"/>
                    <a:pt x="10034" y="8"/>
                  </a:cubicBezTo>
                  <a:cubicBezTo>
                    <a:pt x="10034" y="4"/>
                    <a:pt x="10038" y="0"/>
                    <a:pt x="10042" y="0"/>
                  </a:cubicBezTo>
                  <a:lnTo>
                    <a:pt x="10090" y="0"/>
                  </a:lnTo>
                  <a:cubicBezTo>
                    <a:pt x="10095" y="0"/>
                    <a:pt x="10098" y="4"/>
                    <a:pt x="10098" y="8"/>
                  </a:cubicBezTo>
                  <a:cubicBezTo>
                    <a:pt x="10098" y="13"/>
                    <a:pt x="10095" y="16"/>
                    <a:pt x="10090" y="16"/>
                  </a:cubicBezTo>
                  <a:close/>
                  <a:moveTo>
                    <a:pt x="9994" y="16"/>
                  </a:moveTo>
                  <a:lnTo>
                    <a:pt x="9946" y="16"/>
                  </a:lnTo>
                  <a:cubicBezTo>
                    <a:pt x="9942" y="16"/>
                    <a:pt x="9938" y="13"/>
                    <a:pt x="9938" y="8"/>
                  </a:cubicBezTo>
                  <a:cubicBezTo>
                    <a:pt x="9938" y="4"/>
                    <a:pt x="9942" y="0"/>
                    <a:pt x="9946" y="0"/>
                  </a:cubicBezTo>
                  <a:lnTo>
                    <a:pt x="9994" y="0"/>
                  </a:lnTo>
                  <a:cubicBezTo>
                    <a:pt x="9999" y="0"/>
                    <a:pt x="10002" y="4"/>
                    <a:pt x="10002" y="8"/>
                  </a:cubicBezTo>
                  <a:cubicBezTo>
                    <a:pt x="10002" y="13"/>
                    <a:pt x="9999" y="16"/>
                    <a:pt x="9994" y="16"/>
                  </a:cubicBezTo>
                  <a:close/>
                  <a:moveTo>
                    <a:pt x="9898" y="16"/>
                  </a:moveTo>
                  <a:lnTo>
                    <a:pt x="9850" y="16"/>
                  </a:lnTo>
                  <a:cubicBezTo>
                    <a:pt x="9846" y="16"/>
                    <a:pt x="9842" y="13"/>
                    <a:pt x="9842" y="8"/>
                  </a:cubicBezTo>
                  <a:cubicBezTo>
                    <a:pt x="9842" y="4"/>
                    <a:pt x="9846" y="0"/>
                    <a:pt x="9850" y="0"/>
                  </a:cubicBezTo>
                  <a:lnTo>
                    <a:pt x="9898" y="0"/>
                  </a:lnTo>
                  <a:cubicBezTo>
                    <a:pt x="9903" y="0"/>
                    <a:pt x="9906" y="4"/>
                    <a:pt x="9906" y="8"/>
                  </a:cubicBezTo>
                  <a:cubicBezTo>
                    <a:pt x="9906" y="13"/>
                    <a:pt x="9903" y="16"/>
                    <a:pt x="9898" y="16"/>
                  </a:cubicBezTo>
                  <a:close/>
                  <a:moveTo>
                    <a:pt x="9802" y="16"/>
                  </a:moveTo>
                  <a:lnTo>
                    <a:pt x="9754" y="16"/>
                  </a:lnTo>
                  <a:cubicBezTo>
                    <a:pt x="9750" y="16"/>
                    <a:pt x="9746" y="13"/>
                    <a:pt x="9746" y="8"/>
                  </a:cubicBezTo>
                  <a:cubicBezTo>
                    <a:pt x="9746" y="4"/>
                    <a:pt x="9750" y="0"/>
                    <a:pt x="9754" y="0"/>
                  </a:cubicBezTo>
                  <a:lnTo>
                    <a:pt x="9802" y="0"/>
                  </a:lnTo>
                  <a:cubicBezTo>
                    <a:pt x="9807" y="0"/>
                    <a:pt x="9810" y="4"/>
                    <a:pt x="9810" y="8"/>
                  </a:cubicBezTo>
                  <a:cubicBezTo>
                    <a:pt x="9810" y="13"/>
                    <a:pt x="9807" y="16"/>
                    <a:pt x="9802" y="16"/>
                  </a:cubicBezTo>
                  <a:close/>
                  <a:moveTo>
                    <a:pt x="9706" y="16"/>
                  </a:moveTo>
                  <a:lnTo>
                    <a:pt x="9658" y="16"/>
                  </a:lnTo>
                  <a:cubicBezTo>
                    <a:pt x="9654" y="16"/>
                    <a:pt x="9650" y="13"/>
                    <a:pt x="9650" y="8"/>
                  </a:cubicBezTo>
                  <a:cubicBezTo>
                    <a:pt x="9650" y="4"/>
                    <a:pt x="9654" y="0"/>
                    <a:pt x="9658" y="0"/>
                  </a:cubicBezTo>
                  <a:lnTo>
                    <a:pt x="9706" y="0"/>
                  </a:lnTo>
                  <a:cubicBezTo>
                    <a:pt x="9711" y="0"/>
                    <a:pt x="9714" y="4"/>
                    <a:pt x="9714" y="8"/>
                  </a:cubicBezTo>
                  <a:cubicBezTo>
                    <a:pt x="9714" y="13"/>
                    <a:pt x="9711" y="16"/>
                    <a:pt x="9706" y="16"/>
                  </a:cubicBezTo>
                  <a:close/>
                  <a:moveTo>
                    <a:pt x="9610" y="16"/>
                  </a:moveTo>
                  <a:lnTo>
                    <a:pt x="9562" y="16"/>
                  </a:lnTo>
                  <a:cubicBezTo>
                    <a:pt x="9558" y="16"/>
                    <a:pt x="9554" y="13"/>
                    <a:pt x="9554" y="8"/>
                  </a:cubicBezTo>
                  <a:cubicBezTo>
                    <a:pt x="9554" y="4"/>
                    <a:pt x="9558" y="0"/>
                    <a:pt x="9562" y="0"/>
                  </a:cubicBezTo>
                  <a:lnTo>
                    <a:pt x="9610" y="0"/>
                  </a:lnTo>
                  <a:cubicBezTo>
                    <a:pt x="9615" y="0"/>
                    <a:pt x="9618" y="4"/>
                    <a:pt x="9618" y="8"/>
                  </a:cubicBezTo>
                  <a:cubicBezTo>
                    <a:pt x="9618" y="13"/>
                    <a:pt x="9615" y="16"/>
                    <a:pt x="9610" y="16"/>
                  </a:cubicBezTo>
                  <a:close/>
                  <a:moveTo>
                    <a:pt x="9514" y="16"/>
                  </a:moveTo>
                  <a:lnTo>
                    <a:pt x="9466" y="16"/>
                  </a:lnTo>
                  <a:cubicBezTo>
                    <a:pt x="9462" y="16"/>
                    <a:pt x="9458" y="13"/>
                    <a:pt x="9458" y="8"/>
                  </a:cubicBezTo>
                  <a:cubicBezTo>
                    <a:pt x="9458" y="4"/>
                    <a:pt x="9462" y="0"/>
                    <a:pt x="9466" y="0"/>
                  </a:cubicBezTo>
                  <a:lnTo>
                    <a:pt x="9514" y="0"/>
                  </a:lnTo>
                  <a:cubicBezTo>
                    <a:pt x="9519" y="0"/>
                    <a:pt x="9522" y="4"/>
                    <a:pt x="9522" y="8"/>
                  </a:cubicBezTo>
                  <a:cubicBezTo>
                    <a:pt x="9522" y="13"/>
                    <a:pt x="9519" y="16"/>
                    <a:pt x="9514" y="16"/>
                  </a:cubicBezTo>
                  <a:close/>
                  <a:moveTo>
                    <a:pt x="9418" y="16"/>
                  </a:moveTo>
                  <a:lnTo>
                    <a:pt x="9370" y="16"/>
                  </a:lnTo>
                  <a:cubicBezTo>
                    <a:pt x="9366" y="16"/>
                    <a:pt x="9362" y="13"/>
                    <a:pt x="9362" y="8"/>
                  </a:cubicBezTo>
                  <a:cubicBezTo>
                    <a:pt x="9362" y="4"/>
                    <a:pt x="9366" y="0"/>
                    <a:pt x="9370" y="0"/>
                  </a:cubicBezTo>
                  <a:lnTo>
                    <a:pt x="9418" y="0"/>
                  </a:lnTo>
                  <a:cubicBezTo>
                    <a:pt x="9423" y="0"/>
                    <a:pt x="9426" y="4"/>
                    <a:pt x="9426" y="8"/>
                  </a:cubicBezTo>
                  <a:cubicBezTo>
                    <a:pt x="9426" y="13"/>
                    <a:pt x="9423" y="16"/>
                    <a:pt x="9418" y="16"/>
                  </a:cubicBezTo>
                  <a:close/>
                  <a:moveTo>
                    <a:pt x="9322" y="16"/>
                  </a:moveTo>
                  <a:lnTo>
                    <a:pt x="9274" y="16"/>
                  </a:lnTo>
                  <a:cubicBezTo>
                    <a:pt x="9270" y="16"/>
                    <a:pt x="9266" y="13"/>
                    <a:pt x="9266" y="8"/>
                  </a:cubicBezTo>
                  <a:cubicBezTo>
                    <a:pt x="9266" y="4"/>
                    <a:pt x="9270" y="0"/>
                    <a:pt x="9274" y="0"/>
                  </a:cubicBezTo>
                  <a:lnTo>
                    <a:pt x="9322" y="0"/>
                  </a:lnTo>
                  <a:cubicBezTo>
                    <a:pt x="9327" y="0"/>
                    <a:pt x="9330" y="4"/>
                    <a:pt x="9330" y="8"/>
                  </a:cubicBezTo>
                  <a:cubicBezTo>
                    <a:pt x="9330" y="13"/>
                    <a:pt x="9327" y="16"/>
                    <a:pt x="9322" y="16"/>
                  </a:cubicBezTo>
                  <a:close/>
                  <a:moveTo>
                    <a:pt x="9226" y="16"/>
                  </a:moveTo>
                  <a:lnTo>
                    <a:pt x="9178" y="16"/>
                  </a:lnTo>
                  <a:cubicBezTo>
                    <a:pt x="9174" y="16"/>
                    <a:pt x="9170" y="13"/>
                    <a:pt x="9170" y="8"/>
                  </a:cubicBezTo>
                  <a:cubicBezTo>
                    <a:pt x="9170" y="4"/>
                    <a:pt x="9174" y="0"/>
                    <a:pt x="9178" y="0"/>
                  </a:cubicBezTo>
                  <a:lnTo>
                    <a:pt x="9226" y="0"/>
                  </a:lnTo>
                  <a:cubicBezTo>
                    <a:pt x="9231" y="0"/>
                    <a:pt x="9234" y="4"/>
                    <a:pt x="9234" y="8"/>
                  </a:cubicBezTo>
                  <a:cubicBezTo>
                    <a:pt x="9234" y="13"/>
                    <a:pt x="9231" y="16"/>
                    <a:pt x="9226" y="16"/>
                  </a:cubicBezTo>
                  <a:close/>
                  <a:moveTo>
                    <a:pt x="9130" y="16"/>
                  </a:moveTo>
                  <a:lnTo>
                    <a:pt x="9082" y="16"/>
                  </a:lnTo>
                  <a:cubicBezTo>
                    <a:pt x="9078" y="16"/>
                    <a:pt x="9074" y="13"/>
                    <a:pt x="9074" y="8"/>
                  </a:cubicBezTo>
                  <a:cubicBezTo>
                    <a:pt x="9074" y="4"/>
                    <a:pt x="9078" y="0"/>
                    <a:pt x="9082" y="0"/>
                  </a:cubicBezTo>
                  <a:lnTo>
                    <a:pt x="9130" y="0"/>
                  </a:lnTo>
                  <a:cubicBezTo>
                    <a:pt x="9135" y="0"/>
                    <a:pt x="9138" y="4"/>
                    <a:pt x="9138" y="8"/>
                  </a:cubicBezTo>
                  <a:cubicBezTo>
                    <a:pt x="9138" y="13"/>
                    <a:pt x="9135" y="16"/>
                    <a:pt x="9130" y="16"/>
                  </a:cubicBezTo>
                  <a:close/>
                  <a:moveTo>
                    <a:pt x="9034" y="16"/>
                  </a:moveTo>
                  <a:lnTo>
                    <a:pt x="8986" y="16"/>
                  </a:lnTo>
                  <a:cubicBezTo>
                    <a:pt x="8982" y="16"/>
                    <a:pt x="8978" y="13"/>
                    <a:pt x="8978" y="8"/>
                  </a:cubicBezTo>
                  <a:cubicBezTo>
                    <a:pt x="8978" y="4"/>
                    <a:pt x="8982" y="0"/>
                    <a:pt x="8986" y="0"/>
                  </a:cubicBezTo>
                  <a:lnTo>
                    <a:pt x="9034" y="0"/>
                  </a:lnTo>
                  <a:cubicBezTo>
                    <a:pt x="9039" y="0"/>
                    <a:pt x="9042" y="4"/>
                    <a:pt x="9042" y="8"/>
                  </a:cubicBezTo>
                  <a:cubicBezTo>
                    <a:pt x="9042" y="13"/>
                    <a:pt x="9039" y="16"/>
                    <a:pt x="9034" y="16"/>
                  </a:cubicBezTo>
                  <a:close/>
                  <a:moveTo>
                    <a:pt x="8938" y="16"/>
                  </a:moveTo>
                  <a:lnTo>
                    <a:pt x="8890" y="16"/>
                  </a:lnTo>
                  <a:cubicBezTo>
                    <a:pt x="8886" y="16"/>
                    <a:pt x="8882" y="13"/>
                    <a:pt x="8882" y="8"/>
                  </a:cubicBezTo>
                  <a:cubicBezTo>
                    <a:pt x="8882" y="4"/>
                    <a:pt x="8886" y="0"/>
                    <a:pt x="8890" y="0"/>
                  </a:cubicBezTo>
                  <a:lnTo>
                    <a:pt x="8938" y="0"/>
                  </a:lnTo>
                  <a:cubicBezTo>
                    <a:pt x="8943" y="0"/>
                    <a:pt x="8946" y="4"/>
                    <a:pt x="8946" y="8"/>
                  </a:cubicBezTo>
                  <a:cubicBezTo>
                    <a:pt x="8946" y="13"/>
                    <a:pt x="8943" y="16"/>
                    <a:pt x="8938" y="16"/>
                  </a:cubicBezTo>
                  <a:close/>
                  <a:moveTo>
                    <a:pt x="8842" y="16"/>
                  </a:moveTo>
                  <a:lnTo>
                    <a:pt x="8794" y="16"/>
                  </a:lnTo>
                  <a:cubicBezTo>
                    <a:pt x="8790" y="16"/>
                    <a:pt x="8786" y="13"/>
                    <a:pt x="8786" y="8"/>
                  </a:cubicBezTo>
                  <a:cubicBezTo>
                    <a:pt x="8786" y="4"/>
                    <a:pt x="8790" y="0"/>
                    <a:pt x="8794" y="0"/>
                  </a:cubicBezTo>
                  <a:lnTo>
                    <a:pt x="8842" y="0"/>
                  </a:lnTo>
                  <a:cubicBezTo>
                    <a:pt x="8847" y="0"/>
                    <a:pt x="8850" y="4"/>
                    <a:pt x="8850" y="8"/>
                  </a:cubicBezTo>
                  <a:cubicBezTo>
                    <a:pt x="8850" y="13"/>
                    <a:pt x="8847" y="16"/>
                    <a:pt x="8842" y="16"/>
                  </a:cubicBezTo>
                  <a:close/>
                  <a:moveTo>
                    <a:pt x="8746" y="16"/>
                  </a:moveTo>
                  <a:lnTo>
                    <a:pt x="8698" y="16"/>
                  </a:lnTo>
                  <a:cubicBezTo>
                    <a:pt x="8694" y="16"/>
                    <a:pt x="8690" y="13"/>
                    <a:pt x="8690" y="8"/>
                  </a:cubicBezTo>
                  <a:cubicBezTo>
                    <a:pt x="8690" y="4"/>
                    <a:pt x="8694" y="0"/>
                    <a:pt x="8698" y="0"/>
                  </a:cubicBezTo>
                  <a:lnTo>
                    <a:pt x="8746" y="0"/>
                  </a:lnTo>
                  <a:cubicBezTo>
                    <a:pt x="8751" y="0"/>
                    <a:pt x="8754" y="4"/>
                    <a:pt x="8754" y="8"/>
                  </a:cubicBezTo>
                  <a:cubicBezTo>
                    <a:pt x="8754" y="13"/>
                    <a:pt x="8751" y="16"/>
                    <a:pt x="8746" y="16"/>
                  </a:cubicBezTo>
                  <a:close/>
                  <a:moveTo>
                    <a:pt x="8650" y="16"/>
                  </a:moveTo>
                  <a:lnTo>
                    <a:pt x="8602" y="16"/>
                  </a:lnTo>
                  <a:cubicBezTo>
                    <a:pt x="8598" y="16"/>
                    <a:pt x="8594" y="13"/>
                    <a:pt x="8594" y="8"/>
                  </a:cubicBezTo>
                  <a:cubicBezTo>
                    <a:pt x="8594" y="4"/>
                    <a:pt x="8598" y="0"/>
                    <a:pt x="8602" y="0"/>
                  </a:cubicBezTo>
                  <a:lnTo>
                    <a:pt x="8650" y="0"/>
                  </a:lnTo>
                  <a:cubicBezTo>
                    <a:pt x="8655" y="0"/>
                    <a:pt x="8658" y="4"/>
                    <a:pt x="8658" y="8"/>
                  </a:cubicBezTo>
                  <a:cubicBezTo>
                    <a:pt x="8658" y="13"/>
                    <a:pt x="8655" y="16"/>
                    <a:pt x="8650" y="16"/>
                  </a:cubicBezTo>
                  <a:close/>
                  <a:moveTo>
                    <a:pt x="8554" y="16"/>
                  </a:moveTo>
                  <a:lnTo>
                    <a:pt x="8506" y="16"/>
                  </a:lnTo>
                  <a:cubicBezTo>
                    <a:pt x="8502" y="16"/>
                    <a:pt x="8498" y="13"/>
                    <a:pt x="8498" y="8"/>
                  </a:cubicBezTo>
                  <a:cubicBezTo>
                    <a:pt x="8498" y="4"/>
                    <a:pt x="8502" y="0"/>
                    <a:pt x="8506" y="0"/>
                  </a:cubicBezTo>
                  <a:lnTo>
                    <a:pt x="8554" y="0"/>
                  </a:lnTo>
                  <a:cubicBezTo>
                    <a:pt x="8559" y="0"/>
                    <a:pt x="8562" y="4"/>
                    <a:pt x="8562" y="8"/>
                  </a:cubicBezTo>
                  <a:cubicBezTo>
                    <a:pt x="8562" y="13"/>
                    <a:pt x="8559" y="16"/>
                    <a:pt x="8554" y="16"/>
                  </a:cubicBezTo>
                  <a:close/>
                  <a:moveTo>
                    <a:pt x="8458" y="16"/>
                  </a:moveTo>
                  <a:lnTo>
                    <a:pt x="8410" y="16"/>
                  </a:lnTo>
                  <a:cubicBezTo>
                    <a:pt x="8406" y="16"/>
                    <a:pt x="8402" y="13"/>
                    <a:pt x="8402" y="8"/>
                  </a:cubicBezTo>
                  <a:cubicBezTo>
                    <a:pt x="8402" y="4"/>
                    <a:pt x="8406" y="0"/>
                    <a:pt x="8410" y="0"/>
                  </a:cubicBezTo>
                  <a:lnTo>
                    <a:pt x="8458" y="0"/>
                  </a:lnTo>
                  <a:cubicBezTo>
                    <a:pt x="8463" y="0"/>
                    <a:pt x="8466" y="4"/>
                    <a:pt x="8466" y="8"/>
                  </a:cubicBezTo>
                  <a:cubicBezTo>
                    <a:pt x="8466" y="13"/>
                    <a:pt x="8463" y="16"/>
                    <a:pt x="8458" y="16"/>
                  </a:cubicBezTo>
                  <a:close/>
                  <a:moveTo>
                    <a:pt x="8362" y="16"/>
                  </a:moveTo>
                  <a:lnTo>
                    <a:pt x="8314" y="16"/>
                  </a:lnTo>
                  <a:cubicBezTo>
                    <a:pt x="8310" y="16"/>
                    <a:pt x="8306" y="13"/>
                    <a:pt x="8306" y="8"/>
                  </a:cubicBezTo>
                  <a:cubicBezTo>
                    <a:pt x="8306" y="4"/>
                    <a:pt x="8310" y="0"/>
                    <a:pt x="8314" y="0"/>
                  </a:cubicBezTo>
                  <a:lnTo>
                    <a:pt x="8362" y="0"/>
                  </a:lnTo>
                  <a:cubicBezTo>
                    <a:pt x="8367" y="0"/>
                    <a:pt x="8370" y="4"/>
                    <a:pt x="8370" y="8"/>
                  </a:cubicBezTo>
                  <a:cubicBezTo>
                    <a:pt x="8370" y="13"/>
                    <a:pt x="8367" y="16"/>
                    <a:pt x="8362" y="16"/>
                  </a:cubicBezTo>
                  <a:close/>
                  <a:moveTo>
                    <a:pt x="8266" y="16"/>
                  </a:moveTo>
                  <a:lnTo>
                    <a:pt x="8218" y="16"/>
                  </a:lnTo>
                  <a:cubicBezTo>
                    <a:pt x="8214" y="16"/>
                    <a:pt x="8210" y="13"/>
                    <a:pt x="8210" y="8"/>
                  </a:cubicBezTo>
                  <a:cubicBezTo>
                    <a:pt x="8210" y="4"/>
                    <a:pt x="8214" y="0"/>
                    <a:pt x="8218" y="0"/>
                  </a:cubicBezTo>
                  <a:lnTo>
                    <a:pt x="8266" y="0"/>
                  </a:lnTo>
                  <a:cubicBezTo>
                    <a:pt x="8271" y="0"/>
                    <a:pt x="8274" y="4"/>
                    <a:pt x="8274" y="8"/>
                  </a:cubicBezTo>
                  <a:cubicBezTo>
                    <a:pt x="8274" y="13"/>
                    <a:pt x="8271" y="16"/>
                    <a:pt x="8266" y="16"/>
                  </a:cubicBezTo>
                  <a:close/>
                  <a:moveTo>
                    <a:pt x="8170" y="16"/>
                  </a:moveTo>
                  <a:lnTo>
                    <a:pt x="8122" y="16"/>
                  </a:lnTo>
                  <a:cubicBezTo>
                    <a:pt x="8118" y="16"/>
                    <a:pt x="8114" y="13"/>
                    <a:pt x="8114" y="8"/>
                  </a:cubicBezTo>
                  <a:cubicBezTo>
                    <a:pt x="8114" y="4"/>
                    <a:pt x="8118" y="0"/>
                    <a:pt x="8122" y="0"/>
                  </a:cubicBezTo>
                  <a:lnTo>
                    <a:pt x="8170" y="0"/>
                  </a:lnTo>
                  <a:cubicBezTo>
                    <a:pt x="8175" y="0"/>
                    <a:pt x="8178" y="4"/>
                    <a:pt x="8178" y="8"/>
                  </a:cubicBezTo>
                  <a:cubicBezTo>
                    <a:pt x="8178" y="13"/>
                    <a:pt x="8175" y="16"/>
                    <a:pt x="8170" y="16"/>
                  </a:cubicBezTo>
                  <a:close/>
                  <a:moveTo>
                    <a:pt x="8074" y="16"/>
                  </a:moveTo>
                  <a:lnTo>
                    <a:pt x="8026" y="16"/>
                  </a:lnTo>
                  <a:cubicBezTo>
                    <a:pt x="8022" y="16"/>
                    <a:pt x="8018" y="13"/>
                    <a:pt x="8018" y="8"/>
                  </a:cubicBezTo>
                  <a:cubicBezTo>
                    <a:pt x="8018" y="4"/>
                    <a:pt x="8022" y="0"/>
                    <a:pt x="8026" y="0"/>
                  </a:cubicBezTo>
                  <a:lnTo>
                    <a:pt x="8074" y="0"/>
                  </a:lnTo>
                  <a:cubicBezTo>
                    <a:pt x="8079" y="0"/>
                    <a:pt x="8082" y="4"/>
                    <a:pt x="8082" y="8"/>
                  </a:cubicBezTo>
                  <a:cubicBezTo>
                    <a:pt x="8082" y="13"/>
                    <a:pt x="8079" y="16"/>
                    <a:pt x="8074" y="16"/>
                  </a:cubicBezTo>
                  <a:close/>
                  <a:moveTo>
                    <a:pt x="7978" y="16"/>
                  </a:moveTo>
                  <a:lnTo>
                    <a:pt x="7930" y="16"/>
                  </a:lnTo>
                  <a:cubicBezTo>
                    <a:pt x="7926" y="16"/>
                    <a:pt x="7922" y="13"/>
                    <a:pt x="7922" y="8"/>
                  </a:cubicBezTo>
                  <a:cubicBezTo>
                    <a:pt x="7922" y="4"/>
                    <a:pt x="7926" y="0"/>
                    <a:pt x="7930" y="0"/>
                  </a:cubicBezTo>
                  <a:lnTo>
                    <a:pt x="7978" y="0"/>
                  </a:lnTo>
                  <a:cubicBezTo>
                    <a:pt x="7983" y="0"/>
                    <a:pt x="7986" y="4"/>
                    <a:pt x="7986" y="8"/>
                  </a:cubicBezTo>
                  <a:cubicBezTo>
                    <a:pt x="7986" y="13"/>
                    <a:pt x="7983" y="16"/>
                    <a:pt x="7978" y="16"/>
                  </a:cubicBezTo>
                  <a:close/>
                  <a:moveTo>
                    <a:pt x="7882" y="16"/>
                  </a:moveTo>
                  <a:lnTo>
                    <a:pt x="7834" y="16"/>
                  </a:lnTo>
                  <a:cubicBezTo>
                    <a:pt x="7830" y="16"/>
                    <a:pt x="7826" y="13"/>
                    <a:pt x="7826" y="8"/>
                  </a:cubicBezTo>
                  <a:cubicBezTo>
                    <a:pt x="7826" y="4"/>
                    <a:pt x="7830" y="0"/>
                    <a:pt x="7834" y="0"/>
                  </a:cubicBezTo>
                  <a:lnTo>
                    <a:pt x="7882" y="0"/>
                  </a:lnTo>
                  <a:cubicBezTo>
                    <a:pt x="7887" y="0"/>
                    <a:pt x="7890" y="4"/>
                    <a:pt x="7890" y="8"/>
                  </a:cubicBezTo>
                  <a:cubicBezTo>
                    <a:pt x="7890" y="13"/>
                    <a:pt x="7887" y="16"/>
                    <a:pt x="7882" y="16"/>
                  </a:cubicBezTo>
                  <a:close/>
                  <a:moveTo>
                    <a:pt x="7786" y="16"/>
                  </a:moveTo>
                  <a:lnTo>
                    <a:pt x="7738" y="16"/>
                  </a:lnTo>
                  <a:cubicBezTo>
                    <a:pt x="7734" y="16"/>
                    <a:pt x="7730" y="13"/>
                    <a:pt x="7730" y="8"/>
                  </a:cubicBezTo>
                  <a:cubicBezTo>
                    <a:pt x="7730" y="4"/>
                    <a:pt x="7734" y="0"/>
                    <a:pt x="7738" y="0"/>
                  </a:cubicBezTo>
                  <a:lnTo>
                    <a:pt x="7786" y="0"/>
                  </a:lnTo>
                  <a:cubicBezTo>
                    <a:pt x="7791" y="0"/>
                    <a:pt x="7794" y="4"/>
                    <a:pt x="7794" y="8"/>
                  </a:cubicBezTo>
                  <a:cubicBezTo>
                    <a:pt x="7794" y="13"/>
                    <a:pt x="7791" y="16"/>
                    <a:pt x="7786" y="16"/>
                  </a:cubicBezTo>
                  <a:close/>
                  <a:moveTo>
                    <a:pt x="7690" y="16"/>
                  </a:moveTo>
                  <a:lnTo>
                    <a:pt x="7642" y="16"/>
                  </a:lnTo>
                  <a:cubicBezTo>
                    <a:pt x="7638" y="16"/>
                    <a:pt x="7634" y="13"/>
                    <a:pt x="7634" y="8"/>
                  </a:cubicBezTo>
                  <a:cubicBezTo>
                    <a:pt x="7634" y="4"/>
                    <a:pt x="7638" y="0"/>
                    <a:pt x="7642" y="0"/>
                  </a:cubicBezTo>
                  <a:lnTo>
                    <a:pt x="7690" y="0"/>
                  </a:lnTo>
                  <a:cubicBezTo>
                    <a:pt x="7695" y="0"/>
                    <a:pt x="7698" y="4"/>
                    <a:pt x="7698" y="8"/>
                  </a:cubicBezTo>
                  <a:cubicBezTo>
                    <a:pt x="7698" y="13"/>
                    <a:pt x="7695" y="16"/>
                    <a:pt x="7690" y="16"/>
                  </a:cubicBezTo>
                  <a:close/>
                  <a:moveTo>
                    <a:pt x="7594" y="16"/>
                  </a:moveTo>
                  <a:lnTo>
                    <a:pt x="7546" y="16"/>
                  </a:lnTo>
                  <a:cubicBezTo>
                    <a:pt x="7542" y="16"/>
                    <a:pt x="7538" y="13"/>
                    <a:pt x="7538" y="8"/>
                  </a:cubicBezTo>
                  <a:cubicBezTo>
                    <a:pt x="7538" y="4"/>
                    <a:pt x="7542" y="0"/>
                    <a:pt x="7546" y="0"/>
                  </a:cubicBezTo>
                  <a:lnTo>
                    <a:pt x="7594" y="0"/>
                  </a:lnTo>
                  <a:cubicBezTo>
                    <a:pt x="7599" y="0"/>
                    <a:pt x="7602" y="4"/>
                    <a:pt x="7602" y="8"/>
                  </a:cubicBezTo>
                  <a:cubicBezTo>
                    <a:pt x="7602" y="13"/>
                    <a:pt x="7599" y="16"/>
                    <a:pt x="7594" y="16"/>
                  </a:cubicBezTo>
                  <a:close/>
                  <a:moveTo>
                    <a:pt x="7498" y="16"/>
                  </a:moveTo>
                  <a:lnTo>
                    <a:pt x="7450" y="16"/>
                  </a:lnTo>
                  <a:cubicBezTo>
                    <a:pt x="7446" y="16"/>
                    <a:pt x="7442" y="13"/>
                    <a:pt x="7442" y="8"/>
                  </a:cubicBezTo>
                  <a:cubicBezTo>
                    <a:pt x="7442" y="4"/>
                    <a:pt x="7446" y="0"/>
                    <a:pt x="7450" y="0"/>
                  </a:cubicBezTo>
                  <a:lnTo>
                    <a:pt x="7498" y="0"/>
                  </a:lnTo>
                  <a:cubicBezTo>
                    <a:pt x="7503" y="0"/>
                    <a:pt x="7506" y="4"/>
                    <a:pt x="7506" y="8"/>
                  </a:cubicBezTo>
                  <a:cubicBezTo>
                    <a:pt x="7506" y="13"/>
                    <a:pt x="7503" y="16"/>
                    <a:pt x="7498" y="16"/>
                  </a:cubicBezTo>
                  <a:close/>
                  <a:moveTo>
                    <a:pt x="7402" y="16"/>
                  </a:moveTo>
                  <a:lnTo>
                    <a:pt x="7354" y="16"/>
                  </a:lnTo>
                  <a:cubicBezTo>
                    <a:pt x="7350" y="16"/>
                    <a:pt x="7346" y="13"/>
                    <a:pt x="7346" y="8"/>
                  </a:cubicBezTo>
                  <a:cubicBezTo>
                    <a:pt x="7346" y="4"/>
                    <a:pt x="7350" y="0"/>
                    <a:pt x="7354" y="0"/>
                  </a:cubicBezTo>
                  <a:lnTo>
                    <a:pt x="7402" y="0"/>
                  </a:lnTo>
                  <a:cubicBezTo>
                    <a:pt x="7407" y="0"/>
                    <a:pt x="7410" y="4"/>
                    <a:pt x="7410" y="8"/>
                  </a:cubicBezTo>
                  <a:cubicBezTo>
                    <a:pt x="7410" y="13"/>
                    <a:pt x="7407" y="16"/>
                    <a:pt x="7402" y="16"/>
                  </a:cubicBezTo>
                  <a:close/>
                  <a:moveTo>
                    <a:pt x="7306" y="16"/>
                  </a:moveTo>
                  <a:lnTo>
                    <a:pt x="7258" y="16"/>
                  </a:lnTo>
                  <a:cubicBezTo>
                    <a:pt x="7254" y="16"/>
                    <a:pt x="7250" y="13"/>
                    <a:pt x="7250" y="8"/>
                  </a:cubicBezTo>
                  <a:cubicBezTo>
                    <a:pt x="7250" y="4"/>
                    <a:pt x="7254" y="0"/>
                    <a:pt x="7258" y="0"/>
                  </a:cubicBezTo>
                  <a:lnTo>
                    <a:pt x="7306" y="0"/>
                  </a:lnTo>
                  <a:cubicBezTo>
                    <a:pt x="7311" y="0"/>
                    <a:pt x="7314" y="4"/>
                    <a:pt x="7314" y="8"/>
                  </a:cubicBezTo>
                  <a:cubicBezTo>
                    <a:pt x="7314" y="13"/>
                    <a:pt x="7311" y="16"/>
                    <a:pt x="7306" y="16"/>
                  </a:cubicBezTo>
                  <a:close/>
                  <a:moveTo>
                    <a:pt x="7210" y="16"/>
                  </a:moveTo>
                  <a:lnTo>
                    <a:pt x="7162" y="16"/>
                  </a:lnTo>
                  <a:cubicBezTo>
                    <a:pt x="7158" y="16"/>
                    <a:pt x="7154" y="13"/>
                    <a:pt x="7154" y="8"/>
                  </a:cubicBezTo>
                  <a:cubicBezTo>
                    <a:pt x="7154" y="4"/>
                    <a:pt x="7158" y="0"/>
                    <a:pt x="7162" y="0"/>
                  </a:cubicBezTo>
                  <a:lnTo>
                    <a:pt x="7210" y="0"/>
                  </a:lnTo>
                  <a:cubicBezTo>
                    <a:pt x="7215" y="0"/>
                    <a:pt x="7218" y="4"/>
                    <a:pt x="7218" y="8"/>
                  </a:cubicBezTo>
                  <a:cubicBezTo>
                    <a:pt x="7218" y="13"/>
                    <a:pt x="7215" y="16"/>
                    <a:pt x="7210" y="16"/>
                  </a:cubicBezTo>
                  <a:close/>
                  <a:moveTo>
                    <a:pt x="7114" y="16"/>
                  </a:moveTo>
                  <a:lnTo>
                    <a:pt x="7066" y="16"/>
                  </a:lnTo>
                  <a:cubicBezTo>
                    <a:pt x="7062" y="16"/>
                    <a:pt x="7058" y="13"/>
                    <a:pt x="7058" y="8"/>
                  </a:cubicBezTo>
                  <a:cubicBezTo>
                    <a:pt x="7058" y="4"/>
                    <a:pt x="7062" y="0"/>
                    <a:pt x="7066" y="0"/>
                  </a:cubicBezTo>
                  <a:lnTo>
                    <a:pt x="7114" y="0"/>
                  </a:lnTo>
                  <a:cubicBezTo>
                    <a:pt x="7119" y="0"/>
                    <a:pt x="7122" y="4"/>
                    <a:pt x="7122" y="8"/>
                  </a:cubicBezTo>
                  <a:cubicBezTo>
                    <a:pt x="7122" y="13"/>
                    <a:pt x="7119" y="16"/>
                    <a:pt x="7114" y="16"/>
                  </a:cubicBezTo>
                  <a:close/>
                  <a:moveTo>
                    <a:pt x="7018" y="16"/>
                  </a:moveTo>
                  <a:lnTo>
                    <a:pt x="6970" y="16"/>
                  </a:lnTo>
                  <a:cubicBezTo>
                    <a:pt x="6966" y="16"/>
                    <a:pt x="6962" y="13"/>
                    <a:pt x="6962" y="8"/>
                  </a:cubicBezTo>
                  <a:cubicBezTo>
                    <a:pt x="6962" y="4"/>
                    <a:pt x="6966" y="0"/>
                    <a:pt x="6970" y="0"/>
                  </a:cubicBezTo>
                  <a:lnTo>
                    <a:pt x="7018" y="0"/>
                  </a:lnTo>
                  <a:cubicBezTo>
                    <a:pt x="7023" y="0"/>
                    <a:pt x="7026" y="4"/>
                    <a:pt x="7026" y="8"/>
                  </a:cubicBezTo>
                  <a:cubicBezTo>
                    <a:pt x="7026" y="13"/>
                    <a:pt x="7023" y="16"/>
                    <a:pt x="7018" y="16"/>
                  </a:cubicBezTo>
                  <a:close/>
                  <a:moveTo>
                    <a:pt x="6922" y="16"/>
                  </a:moveTo>
                  <a:lnTo>
                    <a:pt x="6874" y="16"/>
                  </a:lnTo>
                  <a:cubicBezTo>
                    <a:pt x="6870" y="16"/>
                    <a:pt x="6866" y="13"/>
                    <a:pt x="6866" y="8"/>
                  </a:cubicBezTo>
                  <a:cubicBezTo>
                    <a:pt x="6866" y="4"/>
                    <a:pt x="6870" y="0"/>
                    <a:pt x="6874" y="0"/>
                  </a:cubicBezTo>
                  <a:lnTo>
                    <a:pt x="6922" y="0"/>
                  </a:lnTo>
                  <a:cubicBezTo>
                    <a:pt x="6927" y="0"/>
                    <a:pt x="6930" y="4"/>
                    <a:pt x="6930" y="8"/>
                  </a:cubicBezTo>
                  <a:cubicBezTo>
                    <a:pt x="6930" y="13"/>
                    <a:pt x="6927" y="16"/>
                    <a:pt x="6922" y="16"/>
                  </a:cubicBezTo>
                  <a:close/>
                  <a:moveTo>
                    <a:pt x="6826" y="16"/>
                  </a:moveTo>
                  <a:lnTo>
                    <a:pt x="6778" y="16"/>
                  </a:lnTo>
                  <a:cubicBezTo>
                    <a:pt x="6774" y="16"/>
                    <a:pt x="6770" y="13"/>
                    <a:pt x="6770" y="8"/>
                  </a:cubicBezTo>
                  <a:cubicBezTo>
                    <a:pt x="6770" y="4"/>
                    <a:pt x="6774" y="0"/>
                    <a:pt x="6778" y="0"/>
                  </a:cubicBezTo>
                  <a:lnTo>
                    <a:pt x="6826" y="0"/>
                  </a:lnTo>
                  <a:cubicBezTo>
                    <a:pt x="6831" y="0"/>
                    <a:pt x="6834" y="4"/>
                    <a:pt x="6834" y="8"/>
                  </a:cubicBezTo>
                  <a:cubicBezTo>
                    <a:pt x="6834" y="13"/>
                    <a:pt x="6831" y="16"/>
                    <a:pt x="6826" y="16"/>
                  </a:cubicBezTo>
                  <a:close/>
                  <a:moveTo>
                    <a:pt x="6730" y="16"/>
                  </a:moveTo>
                  <a:lnTo>
                    <a:pt x="6682" y="16"/>
                  </a:lnTo>
                  <a:cubicBezTo>
                    <a:pt x="6678" y="16"/>
                    <a:pt x="6674" y="13"/>
                    <a:pt x="6674" y="8"/>
                  </a:cubicBezTo>
                  <a:cubicBezTo>
                    <a:pt x="6674" y="4"/>
                    <a:pt x="6678" y="0"/>
                    <a:pt x="6682" y="0"/>
                  </a:cubicBezTo>
                  <a:lnTo>
                    <a:pt x="6730" y="0"/>
                  </a:lnTo>
                  <a:cubicBezTo>
                    <a:pt x="6735" y="0"/>
                    <a:pt x="6738" y="4"/>
                    <a:pt x="6738" y="8"/>
                  </a:cubicBezTo>
                  <a:cubicBezTo>
                    <a:pt x="6738" y="13"/>
                    <a:pt x="6735" y="16"/>
                    <a:pt x="6730" y="16"/>
                  </a:cubicBezTo>
                  <a:close/>
                  <a:moveTo>
                    <a:pt x="6634" y="16"/>
                  </a:moveTo>
                  <a:lnTo>
                    <a:pt x="6586" y="16"/>
                  </a:lnTo>
                  <a:cubicBezTo>
                    <a:pt x="6582" y="16"/>
                    <a:pt x="6578" y="13"/>
                    <a:pt x="6578" y="8"/>
                  </a:cubicBezTo>
                  <a:cubicBezTo>
                    <a:pt x="6578" y="4"/>
                    <a:pt x="6582" y="0"/>
                    <a:pt x="6586" y="0"/>
                  </a:cubicBezTo>
                  <a:lnTo>
                    <a:pt x="6634" y="0"/>
                  </a:lnTo>
                  <a:cubicBezTo>
                    <a:pt x="6639" y="0"/>
                    <a:pt x="6642" y="4"/>
                    <a:pt x="6642" y="8"/>
                  </a:cubicBezTo>
                  <a:cubicBezTo>
                    <a:pt x="6642" y="13"/>
                    <a:pt x="6639" y="16"/>
                    <a:pt x="6634" y="16"/>
                  </a:cubicBezTo>
                  <a:close/>
                  <a:moveTo>
                    <a:pt x="6538" y="16"/>
                  </a:moveTo>
                  <a:lnTo>
                    <a:pt x="6490" y="16"/>
                  </a:lnTo>
                  <a:cubicBezTo>
                    <a:pt x="6486" y="16"/>
                    <a:pt x="6482" y="13"/>
                    <a:pt x="6482" y="8"/>
                  </a:cubicBezTo>
                  <a:cubicBezTo>
                    <a:pt x="6482" y="4"/>
                    <a:pt x="6486" y="0"/>
                    <a:pt x="6490" y="0"/>
                  </a:cubicBezTo>
                  <a:lnTo>
                    <a:pt x="6538" y="0"/>
                  </a:lnTo>
                  <a:cubicBezTo>
                    <a:pt x="6543" y="0"/>
                    <a:pt x="6546" y="4"/>
                    <a:pt x="6546" y="8"/>
                  </a:cubicBezTo>
                  <a:cubicBezTo>
                    <a:pt x="6546" y="13"/>
                    <a:pt x="6543" y="16"/>
                    <a:pt x="6538" y="16"/>
                  </a:cubicBezTo>
                  <a:close/>
                  <a:moveTo>
                    <a:pt x="6442" y="16"/>
                  </a:moveTo>
                  <a:lnTo>
                    <a:pt x="6394" y="16"/>
                  </a:lnTo>
                  <a:cubicBezTo>
                    <a:pt x="6390" y="16"/>
                    <a:pt x="6386" y="13"/>
                    <a:pt x="6386" y="8"/>
                  </a:cubicBezTo>
                  <a:cubicBezTo>
                    <a:pt x="6386" y="4"/>
                    <a:pt x="6390" y="0"/>
                    <a:pt x="6394" y="0"/>
                  </a:cubicBezTo>
                  <a:lnTo>
                    <a:pt x="6442" y="0"/>
                  </a:lnTo>
                  <a:cubicBezTo>
                    <a:pt x="6447" y="0"/>
                    <a:pt x="6450" y="4"/>
                    <a:pt x="6450" y="8"/>
                  </a:cubicBezTo>
                  <a:cubicBezTo>
                    <a:pt x="6450" y="13"/>
                    <a:pt x="6447" y="16"/>
                    <a:pt x="6442" y="16"/>
                  </a:cubicBezTo>
                  <a:close/>
                  <a:moveTo>
                    <a:pt x="6346" y="16"/>
                  </a:moveTo>
                  <a:lnTo>
                    <a:pt x="6298" y="16"/>
                  </a:lnTo>
                  <a:cubicBezTo>
                    <a:pt x="6294" y="16"/>
                    <a:pt x="6290" y="13"/>
                    <a:pt x="6290" y="8"/>
                  </a:cubicBezTo>
                  <a:cubicBezTo>
                    <a:pt x="6290" y="4"/>
                    <a:pt x="6294" y="0"/>
                    <a:pt x="6298" y="0"/>
                  </a:cubicBezTo>
                  <a:lnTo>
                    <a:pt x="6346" y="0"/>
                  </a:lnTo>
                  <a:cubicBezTo>
                    <a:pt x="6351" y="0"/>
                    <a:pt x="6354" y="4"/>
                    <a:pt x="6354" y="8"/>
                  </a:cubicBezTo>
                  <a:cubicBezTo>
                    <a:pt x="6354" y="13"/>
                    <a:pt x="6351" y="16"/>
                    <a:pt x="6346" y="16"/>
                  </a:cubicBezTo>
                  <a:close/>
                  <a:moveTo>
                    <a:pt x="6250" y="16"/>
                  </a:moveTo>
                  <a:lnTo>
                    <a:pt x="6202" y="16"/>
                  </a:lnTo>
                  <a:cubicBezTo>
                    <a:pt x="6198" y="16"/>
                    <a:pt x="6194" y="13"/>
                    <a:pt x="6194" y="8"/>
                  </a:cubicBezTo>
                  <a:cubicBezTo>
                    <a:pt x="6194" y="4"/>
                    <a:pt x="6198" y="0"/>
                    <a:pt x="6202" y="0"/>
                  </a:cubicBezTo>
                  <a:lnTo>
                    <a:pt x="6250" y="0"/>
                  </a:lnTo>
                  <a:cubicBezTo>
                    <a:pt x="6255" y="0"/>
                    <a:pt x="6258" y="4"/>
                    <a:pt x="6258" y="8"/>
                  </a:cubicBezTo>
                  <a:cubicBezTo>
                    <a:pt x="6258" y="13"/>
                    <a:pt x="6255" y="16"/>
                    <a:pt x="6250" y="16"/>
                  </a:cubicBezTo>
                  <a:close/>
                  <a:moveTo>
                    <a:pt x="6154" y="16"/>
                  </a:moveTo>
                  <a:lnTo>
                    <a:pt x="6106" y="16"/>
                  </a:lnTo>
                  <a:cubicBezTo>
                    <a:pt x="6102" y="16"/>
                    <a:pt x="6098" y="13"/>
                    <a:pt x="6098" y="8"/>
                  </a:cubicBezTo>
                  <a:cubicBezTo>
                    <a:pt x="6098" y="4"/>
                    <a:pt x="6102" y="0"/>
                    <a:pt x="6106" y="0"/>
                  </a:cubicBezTo>
                  <a:lnTo>
                    <a:pt x="6154" y="0"/>
                  </a:lnTo>
                  <a:cubicBezTo>
                    <a:pt x="6159" y="0"/>
                    <a:pt x="6162" y="4"/>
                    <a:pt x="6162" y="8"/>
                  </a:cubicBezTo>
                  <a:cubicBezTo>
                    <a:pt x="6162" y="13"/>
                    <a:pt x="6159" y="16"/>
                    <a:pt x="6154" y="16"/>
                  </a:cubicBezTo>
                  <a:close/>
                  <a:moveTo>
                    <a:pt x="6058" y="16"/>
                  </a:moveTo>
                  <a:lnTo>
                    <a:pt x="6010" y="16"/>
                  </a:lnTo>
                  <a:cubicBezTo>
                    <a:pt x="6006" y="16"/>
                    <a:pt x="6002" y="13"/>
                    <a:pt x="6002" y="8"/>
                  </a:cubicBezTo>
                  <a:cubicBezTo>
                    <a:pt x="6002" y="4"/>
                    <a:pt x="6006" y="0"/>
                    <a:pt x="6010" y="0"/>
                  </a:cubicBezTo>
                  <a:lnTo>
                    <a:pt x="6058" y="0"/>
                  </a:lnTo>
                  <a:cubicBezTo>
                    <a:pt x="6063" y="0"/>
                    <a:pt x="6066" y="4"/>
                    <a:pt x="6066" y="8"/>
                  </a:cubicBezTo>
                  <a:cubicBezTo>
                    <a:pt x="6066" y="13"/>
                    <a:pt x="6063" y="16"/>
                    <a:pt x="6058" y="16"/>
                  </a:cubicBezTo>
                  <a:close/>
                  <a:moveTo>
                    <a:pt x="5962" y="16"/>
                  </a:moveTo>
                  <a:lnTo>
                    <a:pt x="5914" y="16"/>
                  </a:lnTo>
                  <a:cubicBezTo>
                    <a:pt x="5910" y="16"/>
                    <a:pt x="5906" y="13"/>
                    <a:pt x="5906" y="8"/>
                  </a:cubicBezTo>
                  <a:cubicBezTo>
                    <a:pt x="5906" y="4"/>
                    <a:pt x="5910" y="0"/>
                    <a:pt x="5914" y="0"/>
                  </a:cubicBezTo>
                  <a:lnTo>
                    <a:pt x="5962" y="0"/>
                  </a:lnTo>
                  <a:cubicBezTo>
                    <a:pt x="5967" y="0"/>
                    <a:pt x="5970" y="4"/>
                    <a:pt x="5970" y="8"/>
                  </a:cubicBezTo>
                  <a:cubicBezTo>
                    <a:pt x="5970" y="13"/>
                    <a:pt x="5967" y="16"/>
                    <a:pt x="5962" y="16"/>
                  </a:cubicBezTo>
                  <a:close/>
                  <a:moveTo>
                    <a:pt x="5866" y="16"/>
                  </a:moveTo>
                  <a:lnTo>
                    <a:pt x="5818" y="16"/>
                  </a:lnTo>
                  <a:cubicBezTo>
                    <a:pt x="5814" y="16"/>
                    <a:pt x="5810" y="13"/>
                    <a:pt x="5810" y="8"/>
                  </a:cubicBezTo>
                  <a:cubicBezTo>
                    <a:pt x="5810" y="4"/>
                    <a:pt x="5814" y="0"/>
                    <a:pt x="5818" y="0"/>
                  </a:cubicBezTo>
                  <a:lnTo>
                    <a:pt x="5866" y="0"/>
                  </a:lnTo>
                  <a:cubicBezTo>
                    <a:pt x="5871" y="0"/>
                    <a:pt x="5874" y="4"/>
                    <a:pt x="5874" y="8"/>
                  </a:cubicBezTo>
                  <a:cubicBezTo>
                    <a:pt x="5874" y="13"/>
                    <a:pt x="5871" y="16"/>
                    <a:pt x="5866" y="16"/>
                  </a:cubicBezTo>
                  <a:close/>
                  <a:moveTo>
                    <a:pt x="5770" y="16"/>
                  </a:moveTo>
                  <a:lnTo>
                    <a:pt x="5722" y="16"/>
                  </a:lnTo>
                  <a:cubicBezTo>
                    <a:pt x="5718" y="16"/>
                    <a:pt x="5714" y="13"/>
                    <a:pt x="5714" y="8"/>
                  </a:cubicBezTo>
                  <a:cubicBezTo>
                    <a:pt x="5714" y="4"/>
                    <a:pt x="5718" y="0"/>
                    <a:pt x="5722" y="0"/>
                  </a:cubicBezTo>
                  <a:lnTo>
                    <a:pt x="5770" y="0"/>
                  </a:lnTo>
                  <a:cubicBezTo>
                    <a:pt x="5775" y="0"/>
                    <a:pt x="5778" y="4"/>
                    <a:pt x="5778" y="8"/>
                  </a:cubicBezTo>
                  <a:cubicBezTo>
                    <a:pt x="5778" y="13"/>
                    <a:pt x="5775" y="16"/>
                    <a:pt x="5770" y="16"/>
                  </a:cubicBezTo>
                  <a:close/>
                  <a:moveTo>
                    <a:pt x="5674" y="16"/>
                  </a:moveTo>
                  <a:lnTo>
                    <a:pt x="5626" y="16"/>
                  </a:lnTo>
                  <a:cubicBezTo>
                    <a:pt x="5622" y="16"/>
                    <a:pt x="5618" y="13"/>
                    <a:pt x="5618" y="8"/>
                  </a:cubicBezTo>
                  <a:cubicBezTo>
                    <a:pt x="5618" y="4"/>
                    <a:pt x="5622" y="0"/>
                    <a:pt x="5626" y="0"/>
                  </a:cubicBezTo>
                  <a:lnTo>
                    <a:pt x="5674" y="0"/>
                  </a:lnTo>
                  <a:cubicBezTo>
                    <a:pt x="5679" y="0"/>
                    <a:pt x="5682" y="4"/>
                    <a:pt x="5682" y="8"/>
                  </a:cubicBezTo>
                  <a:cubicBezTo>
                    <a:pt x="5682" y="13"/>
                    <a:pt x="5679" y="16"/>
                    <a:pt x="5674" y="16"/>
                  </a:cubicBezTo>
                  <a:close/>
                  <a:moveTo>
                    <a:pt x="5578" y="16"/>
                  </a:moveTo>
                  <a:lnTo>
                    <a:pt x="5530" y="16"/>
                  </a:lnTo>
                  <a:cubicBezTo>
                    <a:pt x="5526" y="16"/>
                    <a:pt x="5522" y="13"/>
                    <a:pt x="5522" y="8"/>
                  </a:cubicBezTo>
                  <a:cubicBezTo>
                    <a:pt x="5522" y="4"/>
                    <a:pt x="5526" y="0"/>
                    <a:pt x="5530" y="0"/>
                  </a:cubicBezTo>
                  <a:lnTo>
                    <a:pt x="5578" y="0"/>
                  </a:lnTo>
                  <a:cubicBezTo>
                    <a:pt x="5583" y="0"/>
                    <a:pt x="5586" y="4"/>
                    <a:pt x="5586" y="8"/>
                  </a:cubicBezTo>
                  <a:cubicBezTo>
                    <a:pt x="5586" y="13"/>
                    <a:pt x="5583" y="16"/>
                    <a:pt x="5578" y="16"/>
                  </a:cubicBezTo>
                  <a:close/>
                  <a:moveTo>
                    <a:pt x="5482" y="16"/>
                  </a:moveTo>
                  <a:lnTo>
                    <a:pt x="5434" y="16"/>
                  </a:lnTo>
                  <a:cubicBezTo>
                    <a:pt x="5430" y="16"/>
                    <a:pt x="5426" y="13"/>
                    <a:pt x="5426" y="8"/>
                  </a:cubicBezTo>
                  <a:cubicBezTo>
                    <a:pt x="5426" y="4"/>
                    <a:pt x="5430" y="0"/>
                    <a:pt x="5434" y="0"/>
                  </a:cubicBezTo>
                  <a:lnTo>
                    <a:pt x="5482" y="0"/>
                  </a:lnTo>
                  <a:cubicBezTo>
                    <a:pt x="5487" y="0"/>
                    <a:pt x="5490" y="4"/>
                    <a:pt x="5490" y="8"/>
                  </a:cubicBezTo>
                  <a:cubicBezTo>
                    <a:pt x="5490" y="13"/>
                    <a:pt x="5487" y="16"/>
                    <a:pt x="5482" y="16"/>
                  </a:cubicBezTo>
                  <a:close/>
                  <a:moveTo>
                    <a:pt x="5386" y="16"/>
                  </a:moveTo>
                  <a:lnTo>
                    <a:pt x="5338" y="16"/>
                  </a:lnTo>
                  <a:cubicBezTo>
                    <a:pt x="5334" y="16"/>
                    <a:pt x="5330" y="13"/>
                    <a:pt x="5330" y="8"/>
                  </a:cubicBezTo>
                  <a:cubicBezTo>
                    <a:pt x="5330" y="4"/>
                    <a:pt x="5334" y="0"/>
                    <a:pt x="5338" y="0"/>
                  </a:cubicBezTo>
                  <a:lnTo>
                    <a:pt x="5386" y="0"/>
                  </a:lnTo>
                  <a:cubicBezTo>
                    <a:pt x="5391" y="0"/>
                    <a:pt x="5394" y="4"/>
                    <a:pt x="5394" y="8"/>
                  </a:cubicBezTo>
                  <a:cubicBezTo>
                    <a:pt x="5394" y="13"/>
                    <a:pt x="5391" y="16"/>
                    <a:pt x="5386" y="16"/>
                  </a:cubicBezTo>
                  <a:close/>
                  <a:moveTo>
                    <a:pt x="5290" y="16"/>
                  </a:moveTo>
                  <a:lnTo>
                    <a:pt x="5242" y="16"/>
                  </a:lnTo>
                  <a:cubicBezTo>
                    <a:pt x="5238" y="16"/>
                    <a:pt x="5234" y="13"/>
                    <a:pt x="5234" y="8"/>
                  </a:cubicBezTo>
                  <a:cubicBezTo>
                    <a:pt x="5234" y="4"/>
                    <a:pt x="5238" y="0"/>
                    <a:pt x="5242" y="0"/>
                  </a:cubicBezTo>
                  <a:lnTo>
                    <a:pt x="5290" y="0"/>
                  </a:lnTo>
                  <a:cubicBezTo>
                    <a:pt x="5295" y="0"/>
                    <a:pt x="5298" y="4"/>
                    <a:pt x="5298" y="8"/>
                  </a:cubicBezTo>
                  <a:cubicBezTo>
                    <a:pt x="5298" y="13"/>
                    <a:pt x="5295" y="16"/>
                    <a:pt x="5290" y="16"/>
                  </a:cubicBezTo>
                  <a:close/>
                  <a:moveTo>
                    <a:pt x="5194" y="16"/>
                  </a:moveTo>
                  <a:lnTo>
                    <a:pt x="5146" y="16"/>
                  </a:lnTo>
                  <a:cubicBezTo>
                    <a:pt x="5142" y="16"/>
                    <a:pt x="5138" y="13"/>
                    <a:pt x="5138" y="8"/>
                  </a:cubicBezTo>
                  <a:cubicBezTo>
                    <a:pt x="5138" y="4"/>
                    <a:pt x="5142" y="0"/>
                    <a:pt x="5146" y="0"/>
                  </a:cubicBezTo>
                  <a:lnTo>
                    <a:pt x="5194" y="0"/>
                  </a:lnTo>
                  <a:cubicBezTo>
                    <a:pt x="5199" y="0"/>
                    <a:pt x="5202" y="4"/>
                    <a:pt x="5202" y="8"/>
                  </a:cubicBezTo>
                  <a:cubicBezTo>
                    <a:pt x="5202" y="13"/>
                    <a:pt x="5199" y="16"/>
                    <a:pt x="5194" y="16"/>
                  </a:cubicBezTo>
                  <a:close/>
                  <a:moveTo>
                    <a:pt x="5098" y="16"/>
                  </a:moveTo>
                  <a:lnTo>
                    <a:pt x="5050" y="16"/>
                  </a:lnTo>
                  <a:cubicBezTo>
                    <a:pt x="5046" y="16"/>
                    <a:pt x="5042" y="13"/>
                    <a:pt x="5042" y="8"/>
                  </a:cubicBezTo>
                  <a:cubicBezTo>
                    <a:pt x="5042" y="4"/>
                    <a:pt x="5046" y="0"/>
                    <a:pt x="5050" y="0"/>
                  </a:cubicBezTo>
                  <a:lnTo>
                    <a:pt x="5098" y="0"/>
                  </a:lnTo>
                  <a:cubicBezTo>
                    <a:pt x="5103" y="0"/>
                    <a:pt x="5106" y="4"/>
                    <a:pt x="5106" y="8"/>
                  </a:cubicBezTo>
                  <a:cubicBezTo>
                    <a:pt x="5106" y="13"/>
                    <a:pt x="5103" y="16"/>
                    <a:pt x="5098" y="16"/>
                  </a:cubicBezTo>
                  <a:close/>
                  <a:moveTo>
                    <a:pt x="5002" y="16"/>
                  </a:moveTo>
                  <a:lnTo>
                    <a:pt x="4954" y="16"/>
                  </a:lnTo>
                  <a:cubicBezTo>
                    <a:pt x="4950" y="16"/>
                    <a:pt x="4946" y="13"/>
                    <a:pt x="4946" y="8"/>
                  </a:cubicBezTo>
                  <a:cubicBezTo>
                    <a:pt x="4946" y="4"/>
                    <a:pt x="4950" y="0"/>
                    <a:pt x="4954" y="0"/>
                  </a:cubicBezTo>
                  <a:lnTo>
                    <a:pt x="5002" y="0"/>
                  </a:lnTo>
                  <a:cubicBezTo>
                    <a:pt x="5007" y="0"/>
                    <a:pt x="5010" y="4"/>
                    <a:pt x="5010" y="8"/>
                  </a:cubicBezTo>
                  <a:cubicBezTo>
                    <a:pt x="5010" y="13"/>
                    <a:pt x="5007" y="16"/>
                    <a:pt x="5002" y="16"/>
                  </a:cubicBezTo>
                  <a:close/>
                  <a:moveTo>
                    <a:pt x="4906" y="16"/>
                  </a:moveTo>
                  <a:lnTo>
                    <a:pt x="4858" y="16"/>
                  </a:lnTo>
                  <a:cubicBezTo>
                    <a:pt x="4854" y="16"/>
                    <a:pt x="4850" y="13"/>
                    <a:pt x="4850" y="8"/>
                  </a:cubicBezTo>
                  <a:cubicBezTo>
                    <a:pt x="4850" y="4"/>
                    <a:pt x="4854" y="0"/>
                    <a:pt x="4858" y="0"/>
                  </a:cubicBezTo>
                  <a:lnTo>
                    <a:pt x="4906" y="0"/>
                  </a:lnTo>
                  <a:cubicBezTo>
                    <a:pt x="4911" y="0"/>
                    <a:pt x="4914" y="4"/>
                    <a:pt x="4914" y="8"/>
                  </a:cubicBezTo>
                  <a:cubicBezTo>
                    <a:pt x="4914" y="13"/>
                    <a:pt x="4911" y="16"/>
                    <a:pt x="4906" y="16"/>
                  </a:cubicBezTo>
                  <a:close/>
                  <a:moveTo>
                    <a:pt x="4810" y="16"/>
                  </a:moveTo>
                  <a:lnTo>
                    <a:pt x="4762" y="16"/>
                  </a:lnTo>
                  <a:cubicBezTo>
                    <a:pt x="4758" y="16"/>
                    <a:pt x="4754" y="13"/>
                    <a:pt x="4754" y="8"/>
                  </a:cubicBezTo>
                  <a:cubicBezTo>
                    <a:pt x="4754" y="4"/>
                    <a:pt x="4758" y="0"/>
                    <a:pt x="4762" y="0"/>
                  </a:cubicBezTo>
                  <a:lnTo>
                    <a:pt x="4810" y="0"/>
                  </a:lnTo>
                  <a:cubicBezTo>
                    <a:pt x="4815" y="0"/>
                    <a:pt x="4818" y="4"/>
                    <a:pt x="4818" y="8"/>
                  </a:cubicBezTo>
                  <a:cubicBezTo>
                    <a:pt x="4818" y="13"/>
                    <a:pt x="4815" y="16"/>
                    <a:pt x="4810" y="16"/>
                  </a:cubicBezTo>
                  <a:close/>
                  <a:moveTo>
                    <a:pt x="4714" y="16"/>
                  </a:moveTo>
                  <a:lnTo>
                    <a:pt x="4666" y="16"/>
                  </a:lnTo>
                  <a:cubicBezTo>
                    <a:pt x="4662" y="16"/>
                    <a:pt x="4658" y="13"/>
                    <a:pt x="4658" y="8"/>
                  </a:cubicBezTo>
                  <a:cubicBezTo>
                    <a:pt x="4658" y="4"/>
                    <a:pt x="4662" y="0"/>
                    <a:pt x="4666" y="0"/>
                  </a:cubicBezTo>
                  <a:lnTo>
                    <a:pt x="4714" y="0"/>
                  </a:lnTo>
                  <a:cubicBezTo>
                    <a:pt x="4719" y="0"/>
                    <a:pt x="4722" y="4"/>
                    <a:pt x="4722" y="8"/>
                  </a:cubicBezTo>
                  <a:cubicBezTo>
                    <a:pt x="4722" y="13"/>
                    <a:pt x="4719" y="16"/>
                    <a:pt x="4714" y="16"/>
                  </a:cubicBezTo>
                  <a:close/>
                  <a:moveTo>
                    <a:pt x="4618" y="16"/>
                  </a:moveTo>
                  <a:lnTo>
                    <a:pt x="4570" y="16"/>
                  </a:lnTo>
                  <a:cubicBezTo>
                    <a:pt x="4566" y="16"/>
                    <a:pt x="4562" y="13"/>
                    <a:pt x="4562" y="8"/>
                  </a:cubicBezTo>
                  <a:cubicBezTo>
                    <a:pt x="4562" y="4"/>
                    <a:pt x="4566" y="0"/>
                    <a:pt x="4570" y="0"/>
                  </a:cubicBezTo>
                  <a:lnTo>
                    <a:pt x="4618" y="0"/>
                  </a:lnTo>
                  <a:cubicBezTo>
                    <a:pt x="4623" y="0"/>
                    <a:pt x="4626" y="4"/>
                    <a:pt x="4626" y="8"/>
                  </a:cubicBezTo>
                  <a:cubicBezTo>
                    <a:pt x="4626" y="13"/>
                    <a:pt x="4623" y="16"/>
                    <a:pt x="4618" y="16"/>
                  </a:cubicBezTo>
                  <a:close/>
                  <a:moveTo>
                    <a:pt x="4522" y="16"/>
                  </a:moveTo>
                  <a:lnTo>
                    <a:pt x="4474" y="16"/>
                  </a:lnTo>
                  <a:cubicBezTo>
                    <a:pt x="4470" y="16"/>
                    <a:pt x="4466" y="13"/>
                    <a:pt x="4466" y="8"/>
                  </a:cubicBezTo>
                  <a:cubicBezTo>
                    <a:pt x="4466" y="4"/>
                    <a:pt x="4470" y="0"/>
                    <a:pt x="4474" y="0"/>
                  </a:cubicBezTo>
                  <a:lnTo>
                    <a:pt x="4522" y="0"/>
                  </a:lnTo>
                  <a:cubicBezTo>
                    <a:pt x="4527" y="0"/>
                    <a:pt x="4530" y="4"/>
                    <a:pt x="4530" y="8"/>
                  </a:cubicBezTo>
                  <a:cubicBezTo>
                    <a:pt x="4530" y="13"/>
                    <a:pt x="4527" y="16"/>
                    <a:pt x="4522" y="16"/>
                  </a:cubicBezTo>
                  <a:close/>
                  <a:moveTo>
                    <a:pt x="4426" y="16"/>
                  </a:moveTo>
                  <a:lnTo>
                    <a:pt x="4378" y="16"/>
                  </a:lnTo>
                  <a:cubicBezTo>
                    <a:pt x="4374" y="16"/>
                    <a:pt x="4370" y="13"/>
                    <a:pt x="4370" y="8"/>
                  </a:cubicBezTo>
                  <a:cubicBezTo>
                    <a:pt x="4370" y="4"/>
                    <a:pt x="4374" y="0"/>
                    <a:pt x="4378" y="0"/>
                  </a:cubicBezTo>
                  <a:lnTo>
                    <a:pt x="4426" y="0"/>
                  </a:lnTo>
                  <a:cubicBezTo>
                    <a:pt x="4431" y="0"/>
                    <a:pt x="4434" y="4"/>
                    <a:pt x="4434" y="8"/>
                  </a:cubicBezTo>
                  <a:cubicBezTo>
                    <a:pt x="4434" y="13"/>
                    <a:pt x="4431" y="16"/>
                    <a:pt x="4426" y="16"/>
                  </a:cubicBezTo>
                  <a:close/>
                  <a:moveTo>
                    <a:pt x="4330" y="16"/>
                  </a:moveTo>
                  <a:lnTo>
                    <a:pt x="4282" y="16"/>
                  </a:lnTo>
                  <a:cubicBezTo>
                    <a:pt x="4278" y="16"/>
                    <a:pt x="4274" y="13"/>
                    <a:pt x="4274" y="8"/>
                  </a:cubicBezTo>
                  <a:cubicBezTo>
                    <a:pt x="4274" y="4"/>
                    <a:pt x="4278" y="0"/>
                    <a:pt x="4282" y="0"/>
                  </a:cubicBezTo>
                  <a:lnTo>
                    <a:pt x="4330" y="0"/>
                  </a:lnTo>
                  <a:cubicBezTo>
                    <a:pt x="4335" y="0"/>
                    <a:pt x="4338" y="4"/>
                    <a:pt x="4338" y="8"/>
                  </a:cubicBezTo>
                  <a:cubicBezTo>
                    <a:pt x="4338" y="13"/>
                    <a:pt x="4335" y="16"/>
                    <a:pt x="4330" y="16"/>
                  </a:cubicBezTo>
                  <a:close/>
                  <a:moveTo>
                    <a:pt x="4234" y="16"/>
                  </a:moveTo>
                  <a:lnTo>
                    <a:pt x="4186" y="16"/>
                  </a:lnTo>
                  <a:cubicBezTo>
                    <a:pt x="4182" y="16"/>
                    <a:pt x="4178" y="13"/>
                    <a:pt x="4178" y="8"/>
                  </a:cubicBezTo>
                  <a:cubicBezTo>
                    <a:pt x="4178" y="4"/>
                    <a:pt x="4182" y="0"/>
                    <a:pt x="4186" y="0"/>
                  </a:cubicBezTo>
                  <a:lnTo>
                    <a:pt x="4234" y="0"/>
                  </a:lnTo>
                  <a:cubicBezTo>
                    <a:pt x="4239" y="0"/>
                    <a:pt x="4242" y="4"/>
                    <a:pt x="4242" y="8"/>
                  </a:cubicBezTo>
                  <a:cubicBezTo>
                    <a:pt x="4242" y="13"/>
                    <a:pt x="4239" y="16"/>
                    <a:pt x="4234" y="16"/>
                  </a:cubicBezTo>
                  <a:close/>
                  <a:moveTo>
                    <a:pt x="4138" y="16"/>
                  </a:moveTo>
                  <a:lnTo>
                    <a:pt x="4090" y="16"/>
                  </a:lnTo>
                  <a:cubicBezTo>
                    <a:pt x="4086" y="16"/>
                    <a:pt x="4082" y="13"/>
                    <a:pt x="4082" y="8"/>
                  </a:cubicBezTo>
                  <a:cubicBezTo>
                    <a:pt x="4082" y="4"/>
                    <a:pt x="4086" y="0"/>
                    <a:pt x="4090" y="0"/>
                  </a:cubicBezTo>
                  <a:lnTo>
                    <a:pt x="4138" y="0"/>
                  </a:lnTo>
                  <a:cubicBezTo>
                    <a:pt x="4143" y="0"/>
                    <a:pt x="4146" y="4"/>
                    <a:pt x="4146" y="8"/>
                  </a:cubicBezTo>
                  <a:cubicBezTo>
                    <a:pt x="4146" y="13"/>
                    <a:pt x="4143" y="16"/>
                    <a:pt x="4138" y="16"/>
                  </a:cubicBezTo>
                  <a:close/>
                  <a:moveTo>
                    <a:pt x="4042" y="16"/>
                  </a:moveTo>
                  <a:lnTo>
                    <a:pt x="3994" y="16"/>
                  </a:lnTo>
                  <a:cubicBezTo>
                    <a:pt x="3990" y="16"/>
                    <a:pt x="3986" y="13"/>
                    <a:pt x="3986" y="8"/>
                  </a:cubicBezTo>
                  <a:cubicBezTo>
                    <a:pt x="3986" y="4"/>
                    <a:pt x="3990" y="0"/>
                    <a:pt x="3994" y="0"/>
                  </a:cubicBezTo>
                  <a:lnTo>
                    <a:pt x="4042" y="0"/>
                  </a:lnTo>
                  <a:cubicBezTo>
                    <a:pt x="4047" y="0"/>
                    <a:pt x="4050" y="4"/>
                    <a:pt x="4050" y="8"/>
                  </a:cubicBezTo>
                  <a:cubicBezTo>
                    <a:pt x="4050" y="13"/>
                    <a:pt x="4047" y="16"/>
                    <a:pt x="4042" y="16"/>
                  </a:cubicBezTo>
                  <a:close/>
                  <a:moveTo>
                    <a:pt x="3946" y="16"/>
                  </a:moveTo>
                  <a:lnTo>
                    <a:pt x="3898" y="16"/>
                  </a:lnTo>
                  <a:cubicBezTo>
                    <a:pt x="3894" y="16"/>
                    <a:pt x="3890" y="13"/>
                    <a:pt x="3890" y="8"/>
                  </a:cubicBezTo>
                  <a:cubicBezTo>
                    <a:pt x="3890" y="4"/>
                    <a:pt x="3894" y="0"/>
                    <a:pt x="3898" y="0"/>
                  </a:cubicBezTo>
                  <a:lnTo>
                    <a:pt x="3946" y="0"/>
                  </a:lnTo>
                  <a:cubicBezTo>
                    <a:pt x="3951" y="0"/>
                    <a:pt x="3954" y="4"/>
                    <a:pt x="3954" y="8"/>
                  </a:cubicBezTo>
                  <a:cubicBezTo>
                    <a:pt x="3954" y="13"/>
                    <a:pt x="3951" y="16"/>
                    <a:pt x="3946" y="16"/>
                  </a:cubicBezTo>
                  <a:close/>
                  <a:moveTo>
                    <a:pt x="3850" y="16"/>
                  </a:moveTo>
                  <a:lnTo>
                    <a:pt x="3802" y="16"/>
                  </a:lnTo>
                  <a:cubicBezTo>
                    <a:pt x="3798" y="16"/>
                    <a:pt x="3794" y="13"/>
                    <a:pt x="3794" y="8"/>
                  </a:cubicBezTo>
                  <a:cubicBezTo>
                    <a:pt x="3794" y="4"/>
                    <a:pt x="3798" y="0"/>
                    <a:pt x="3802" y="0"/>
                  </a:cubicBezTo>
                  <a:lnTo>
                    <a:pt x="3850" y="0"/>
                  </a:lnTo>
                  <a:cubicBezTo>
                    <a:pt x="3855" y="0"/>
                    <a:pt x="3858" y="4"/>
                    <a:pt x="3858" y="8"/>
                  </a:cubicBezTo>
                  <a:cubicBezTo>
                    <a:pt x="3858" y="13"/>
                    <a:pt x="3855" y="16"/>
                    <a:pt x="3850" y="16"/>
                  </a:cubicBezTo>
                  <a:close/>
                  <a:moveTo>
                    <a:pt x="3754" y="16"/>
                  </a:moveTo>
                  <a:lnTo>
                    <a:pt x="3706" y="16"/>
                  </a:lnTo>
                  <a:cubicBezTo>
                    <a:pt x="3702" y="16"/>
                    <a:pt x="3698" y="13"/>
                    <a:pt x="3698" y="8"/>
                  </a:cubicBezTo>
                  <a:cubicBezTo>
                    <a:pt x="3698" y="4"/>
                    <a:pt x="3702" y="0"/>
                    <a:pt x="3706" y="0"/>
                  </a:cubicBezTo>
                  <a:lnTo>
                    <a:pt x="3754" y="0"/>
                  </a:lnTo>
                  <a:cubicBezTo>
                    <a:pt x="3759" y="0"/>
                    <a:pt x="3762" y="4"/>
                    <a:pt x="3762" y="8"/>
                  </a:cubicBezTo>
                  <a:cubicBezTo>
                    <a:pt x="3762" y="13"/>
                    <a:pt x="3759" y="16"/>
                    <a:pt x="3754" y="16"/>
                  </a:cubicBezTo>
                  <a:close/>
                  <a:moveTo>
                    <a:pt x="3658" y="16"/>
                  </a:moveTo>
                  <a:lnTo>
                    <a:pt x="3610" y="16"/>
                  </a:lnTo>
                  <a:cubicBezTo>
                    <a:pt x="3606" y="16"/>
                    <a:pt x="3602" y="13"/>
                    <a:pt x="3602" y="8"/>
                  </a:cubicBezTo>
                  <a:cubicBezTo>
                    <a:pt x="3602" y="4"/>
                    <a:pt x="3606" y="0"/>
                    <a:pt x="3610" y="0"/>
                  </a:cubicBezTo>
                  <a:lnTo>
                    <a:pt x="3658" y="0"/>
                  </a:lnTo>
                  <a:cubicBezTo>
                    <a:pt x="3663" y="0"/>
                    <a:pt x="3666" y="4"/>
                    <a:pt x="3666" y="8"/>
                  </a:cubicBezTo>
                  <a:cubicBezTo>
                    <a:pt x="3666" y="13"/>
                    <a:pt x="3663" y="16"/>
                    <a:pt x="3658" y="16"/>
                  </a:cubicBezTo>
                  <a:close/>
                  <a:moveTo>
                    <a:pt x="3562" y="16"/>
                  </a:moveTo>
                  <a:lnTo>
                    <a:pt x="3514" y="16"/>
                  </a:lnTo>
                  <a:cubicBezTo>
                    <a:pt x="3510" y="16"/>
                    <a:pt x="3506" y="13"/>
                    <a:pt x="3506" y="8"/>
                  </a:cubicBezTo>
                  <a:cubicBezTo>
                    <a:pt x="3506" y="4"/>
                    <a:pt x="3510" y="0"/>
                    <a:pt x="3514" y="0"/>
                  </a:cubicBezTo>
                  <a:lnTo>
                    <a:pt x="3562" y="0"/>
                  </a:lnTo>
                  <a:cubicBezTo>
                    <a:pt x="3567" y="0"/>
                    <a:pt x="3570" y="4"/>
                    <a:pt x="3570" y="8"/>
                  </a:cubicBezTo>
                  <a:cubicBezTo>
                    <a:pt x="3570" y="13"/>
                    <a:pt x="3567" y="16"/>
                    <a:pt x="3562" y="16"/>
                  </a:cubicBezTo>
                  <a:close/>
                  <a:moveTo>
                    <a:pt x="3466" y="16"/>
                  </a:moveTo>
                  <a:lnTo>
                    <a:pt x="3418" y="16"/>
                  </a:lnTo>
                  <a:cubicBezTo>
                    <a:pt x="3414" y="16"/>
                    <a:pt x="3410" y="13"/>
                    <a:pt x="3410" y="8"/>
                  </a:cubicBezTo>
                  <a:cubicBezTo>
                    <a:pt x="3410" y="4"/>
                    <a:pt x="3414" y="0"/>
                    <a:pt x="3418" y="0"/>
                  </a:cubicBezTo>
                  <a:lnTo>
                    <a:pt x="3466" y="0"/>
                  </a:lnTo>
                  <a:cubicBezTo>
                    <a:pt x="3471" y="0"/>
                    <a:pt x="3474" y="4"/>
                    <a:pt x="3474" y="8"/>
                  </a:cubicBezTo>
                  <a:cubicBezTo>
                    <a:pt x="3474" y="13"/>
                    <a:pt x="3471" y="16"/>
                    <a:pt x="3466" y="16"/>
                  </a:cubicBezTo>
                  <a:close/>
                  <a:moveTo>
                    <a:pt x="3370" y="16"/>
                  </a:moveTo>
                  <a:lnTo>
                    <a:pt x="3322" y="16"/>
                  </a:lnTo>
                  <a:cubicBezTo>
                    <a:pt x="3318" y="16"/>
                    <a:pt x="3314" y="13"/>
                    <a:pt x="3314" y="8"/>
                  </a:cubicBezTo>
                  <a:cubicBezTo>
                    <a:pt x="3314" y="4"/>
                    <a:pt x="3318" y="0"/>
                    <a:pt x="3322" y="0"/>
                  </a:cubicBezTo>
                  <a:lnTo>
                    <a:pt x="3370" y="0"/>
                  </a:lnTo>
                  <a:cubicBezTo>
                    <a:pt x="3375" y="0"/>
                    <a:pt x="3378" y="4"/>
                    <a:pt x="3378" y="8"/>
                  </a:cubicBezTo>
                  <a:cubicBezTo>
                    <a:pt x="3378" y="13"/>
                    <a:pt x="3375" y="16"/>
                    <a:pt x="3370" y="16"/>
                  </a:cubicBezTo>
                  <a:close/>
                  <a:moveTo>
                    <a:pt x="3274" y="16"/>
                  </a:moveTo>
                  <a:lnTo>
                    <a:pt x="3226" y="16"/>
                  </a:lnTo>
                  <a:cubicBezTo>
                    <a:pt x="3222" y="16"/>
                    <a:pt x="3218" y="13"/>
                    <a:pt x="3218" y="8"/>
                  </a:cubicBezTo>
                  <a:cubicBezTo>
                    <a:pt x="3218" y="4"/>
                    <a:pt x="3222" y="0"/>
                    <a:pt x="3226" y="0"/>
                  </a:cubicBezTo>
                  <a:lnTo>
                    <a:pt x="3274" y="0"/>
                  </a:lnTo>
                  <a:cubicBezTo>
                    <a:pt x="3279" y="0"/>
                    <a:pt x="3282" y="4"/>
                    <a:pt x="3282" y="8"/>
                  </a:cubicBezTo>
                  <a:cubicBezTo>
                    <a:pt x="3282" y="13"/>
                    <a:pt x="3279" y="16"/>
                    <a:pt x="3274" y="16"/>
                  </a:cubicBezTo>
                  <a:close/>
                  <a:moveTo>
                    <a:pt x="3178" y="16"/>
                  </a:moveTo>
                  <a:lnTo>
                    <a:pt x="3130" y="16"/>
                  </a:lnTo>
                  <a:cubicBezTo>
                    <a:pt x="3126" y="16"/>
                    <a:pt x="3122" y="13"/>
                    <a:pt x="3122" y="8"/>
                  </a:cubicBezTo>
                  <a:cubicBezTo>
                    <a:pt x="3122" y="4"/>
                    <a:pt x="3126" y="0"/>
                    <a:pt x="3130" y="0"/>
                  </a:cubicBezTo>
                  <a:lnTo>
                    <a:pt x="3178" y="0"/>
                  </a:lnTo>
                  <a:cubicBezTo>
                    <a:pt x="3183" y="0"/>
                    <a:pt x="3186" y="4"/>
                    <a:pt x="3186" y="8"/>
                  </a:cubicBezTo>
                  <a:cubicBezTo>
                    <a:pt x="3186" y="13"/>
                    <a:pt x="3183" y="16"/>
                    <a:pt x="3178" y="16"/>
                  </a:cubicBezTo>
                  <a:close/>
                  <a:moveTo>
                    <a:pt x="3082" y="16"/>
                  </a:moveTo>
                  <a:lnTo>
                    <a:pt x="3034" y="16"/>
                  </a:lnTo>
                  <a:cubicBezTo>
                    <a:pt x="3030" y="16"/>
                    <a:pt x="3026" y="13"/>
                    <a:pt x="3026" y="8"/>
                  </a:cubicBezTo>
                  <a:cubicBezTo>
                    <a:pt x="3026" y="4"/>
                    <a:pt x="3030" y="0"/>
                    <a:pt x="3034" y="0"/>
                  </a:cubicBezTo>
                  <a:lnTo>
                    <a:pt x="3082" y="0"/>
                  </a:lnTo>
                  <a:cubicBezTo>
                    <a:pt x="3087" y="0"/>
                    <a:pt x="3090" y="4"/>
                    <a:pt x="3090" y="8"/>
                  </a:cubicBezTo>
                  <a:cubicBezTo>
                    <a:pt x="3090" y="13"/>
                    <a:pt x="3087" y="16"/>
                    <a:pt x="3082" y="16"/>
                  </a:cubicBezTo>
                  <a:close/>
                  <a:moveTo>
                    <a:pt x="2986" y="16"/>
                  </a:moveTo>
                  <a:lnTo>
                    <a:pt x="2938" y="16"/>
                  </a:lnTo>
                  <a:cubicBezTo>
                    <a:pt x="2934" y="16"/>
                    <a:pt x="2930" y="13"/>
                    <a:pt x="2930" y="8"/>
                  </a:cubicBezTo>
                  <a:cubicBezTo>
                    <a:pt x="2930" y="4"/>
                    <a:pt x="2934" y="0"/>
                    <a:pt x="2938" y="0"/>
                  </a:cubicBezTo>
                  <a:lnTo>
                    <a:pt x="2986" y="0"/>
                  </a:lnTo>
                  <a:cubicBezTo>
                    <a:pt x="2991" y="0"/>
                    <a:pt x="2994" y="4"/>
                    <a:pt x="2994" y="8"/>
                  </a:cubicBezTo>
                  <a:cubicBezTo>
                    <a:pt x="2994" y="13"/>
                    <a:pt x="2991" y="16"/>
                    <a:pt x="2986" y="16"/>
                  </a:cubicBezTo>
                  <a:close/>
                  <a:moveTo>
                    <a:pt x="2890" y="16"/>
                  </a:moveTo>
                  <a:lnTo>
                    <a:pt x="2842" y="16"/>
                  </a:lnTo>
                  <a:cubicBezTo>
                    <a:pt x="2838" y="16"/>
                    <a:pt x="2834" y="13"/>
                    <a:pt x="2834" y="8"/>
                  </a:cubicBezTo>
                  <a:cubicBezTo>
                    <a:pt x="2834" y="4"/>
                    <a:pt x="2838" y="0"/>
                    <a:pt x="2842" y="0"/>
                  </a:cubicBezTo>
                  <a:lnTo>
                    <a:pt x="2890" y="0"/>
                  </a:lnTo>
                  <a:cubicBezTo>
                    <a:pt x="2895" y="0"/>
                    <a:pt x="2898" y="4"/>
                    <a:pt x="2898" y="8"/>
                  </a:cubicBezTo>
                  <a:cubicBezTo>
                    <a:pt x="2898" y="13"/>
                    <a:pt x="2895" y="16"/>
                    <a:pt x="2890" y="16"/>
                  </a:cubicBezTo>
                  <a:close/>
                  <a:moveTo>
                    <a:pt x="2794" y="16"/>
                  </a:moveTo>
                  <a:lnTo>
                    <a:pt x="2746" y="16"/>
                  </a:lnTo>
                  <a:cubicBezTo>
                    <a:pt x="2742" y="16"/>
                    <a:pt x="2738" y="13"/>
                    <a:pt x="2738" y="8"/>
                  </a:cubicBezTo>
                  <a:cubicBezTo>
                    <a:pt x="2738" y="4"/>
                    <a:pt x="2742" y="0"/>
                    <a:pt x="2746" y="0"/>
                  </a:cubicBezTo>
                  <a:lnTo>
                    <a:pt x="2794" y="0"/>
                  </a:lnTo>
                  <a:cubicBezTo>
                    <a:pt x="2799" y="0"/>
                    <a:pt x="2802" y="4"/>
                    <a:pt x="2802" y="8"/>
                  </a:cubicBezTo>
                  <a:cubicBezTo>
                    <a:pt x="2802" y="13"/>
                    <a:pt x="2799" y="16"/>
                    <a:pt x="2794" y="16"/>
                  </a:cubicBezTo>
                  <a:close/>
                  <a:moveTo>
                    <a:pt x="2698" y="16"/>
                  </a:moveTo>
                  <a:lnTo>
                    <a:pt x="2650" y="16"/>
                  </a:lnTo>
                  <a:cubicBezTo>
                    <a:pt x="2646" y="16"/>
                    <a:pt x="2642" y="13"/>
                    <a:pt x="2642" y="8"/>
                  </a:cubicBezTo>
                  <a:cubicBezTo>
                    <a:pt x="2642" y="4"/>
                    <a:pt x="2646" y="0"/>
                    <a:pt x="2650" y="0"/>
                  </a:cubicBezTo>
                  <a:lnTo>
                    <a:pt x="2698" y="0"/>
                  </a:lnTo>
                  <a:cubicBezTo>
                    <a:pt x="2703" y="0"/>
                    <a:pt x="2706" y="4"/>
                    <a:pt x="2706" y="8"/>
                  </a:cubicBezTo>
                  <a:cubicBezTo>
                    <a:pt x="2706" y="13"/>
                    <a:pt x="2703" y="16"/>
                    <a:pt x="2698" y="16"/>
                  </a:cubicBezTo>
                  <a:close/>
                  <a:moveTo>
                    <a:pt x="2602" y="16"/>
                  </a:moveTo>
                  <a:lnTo>
                    <a:pt x="2554" y="16"/>
                  </a:lnTo>
                  <a:cubicBezTo>
                    <a:pt x="2550" y="16"/>
                    <a:pt x="2546" y="13"/>
                    <a:pt x="2546" y="8"/>
                  </a:cubicBezTo>
                  <a:cubicBezTo>
                    <a:pt x="2546" y="4"/>
                    <a:pt x="2550" y="0"/>
                    <a:pt x="2554" y="0"/>
                  </a:cubicBezTo>
                  <a:lnTo>
                    <a:pt x="2602" y="0"/>
                  </a:lnTo>
                  <a:cubicBezTo>
                    <a:pt x="2607" y="0"/>
                    <a:pt x="2610" y="4"/>
                    <a:pt x="2610" y="8"/>
                  </a:cubicBezTo>
                  <a:cubicBezTo>
                    <a:pt x="2610" y="13"/>
                    <a:pt x="2607" y="16"/>
                    <a:pt x="2602" y="16"/>
                  </a:cubicBezTo>
                  <a:close/>
                  <a:moveTo>
                    <a:pt x="2506" y="16"/>
                  </a:moveTo>
                  <a:lnTo>
                    <a:pt x="2458" y="16"/>
                  </a:lnTo>
                  <a:cubicBezTo>
                    <a:pt x="2454" y="16"/>
                    <a:pt x="2450" y="13"/>
                    <a:pt x="2450" y="8"/>
                  </a:cubicBezTo>
                  <a:cubicBezTo>
                    <a:pt x="2450" y="4"/>
                    <a:pt x="2454" y="0"/>
                    <a:pt x="2458" y="0"/>
                  </a:cubicBezTo>
                  <a:lnTo>
                    <a:pt x="2506" y="0"/>
                  </a:lnTo>
                  <a:cubicBezTo>
                    <a:pt x="2511" y="0"/>
                    <a:pt x="2514" y="4"/>
                    <a:pt x="2514" y="8"/>
                  </a:cubicBezTo>
                  <a:cubicBezTo>
                    <a:pt x="2514" y="13"/>
                    <a:pt x="2511" y="16"/>
                    <a:pt x="2506" y="16"/>
                  </a:cubicBezTo>
                  <a:close/>
                  <a:moveTo>
                    <a:pt x="2410" y="16"/>
                  </a:moveTo>
                  <a:lnTo>
                    <a:pt x="2362" y="16"/>
                  </a:lnTo>
                  <a:cubicBezTo>
                    <a:pt x="2358" y="16"/>
                    <a:pt x="2354" y="13"/>
                    <a:pt x="2354" y="8"/>
                  </a:cubicBezTo>
                  <a:cubicBezTo>
                    <a:pt x="2354" y="4"/>
                    <a:pt x="2358" y="0"/>
                    <a:pt x="2362" y="0"/>
                  </a:cubicBezTo>
                  <a:lnTo>
                    <a:pt x="2410" y="0"/>
                  </a:lnTo>
                  <a:cubicBezTo>
                    <a:pt x="2415" y="0"/>
                    <a:pt x="2418" y="4"/>
                    <a:pt x="2418" y="8"/>
                  </a:cubicBezTo>
                  <a:cubicBezTo>
                    <a:pt x="2418" y="13"/>
                    <a:pt x="2415" y="16"/>
                    <a:pt x="2410" y="16"/>
                  </a:cubicBezTo>
                  <a:close/>
                  <a:moveTo>
                    <a:pt x="2314" y="16"/>
                  </a:moveTo>
                  <a:lnTo>
                    <a:pt x="2266" y="16"/>
                  </a:lnTo>
                  <a:cubicBezTo>
                    <a:pt x="2262" y="16"/>
                    <a:pt x="2258" y="13"/>
                    <a:pt x="2258" y="8"/>
                  </a:cubicBezTo>
                  <a:cubicBezTo>
                    <a:pt x="2258" y="4"/>
                    <a:pt x="2262" y="0"/>
                    <a:pt x="2266" y="0"/>
                  </a:cubicBezTo>
                  <a:lnTo>
                    <a:pt x="2314" y="0"/>
                  </a:lnTo>
                  <a:cubicBezTo>
                    <a:pt x="2319" y="0"/>
                    <a:pt x="2322" y="4"/>
                    <a:pt x="2322" y="8"/>
                  </a:cubicBezTo>
                  <a:cubicBezTo>
                    <a:pt x="2322" y="13"/>
                    <a:pt x="2319" y="16"/>
                    <a:pt x="2314" y="16"/>
                  </a:cubicBezTo>
                  <a:close/>
                  <a:moveTo>
                    <a:pt x="2218" y="16"/>
                  </a:moveTo>
                  <a:lnTo>
                    <a:pt x="2170" y="16"/>
                  </a:lnTo>
                  <a:cubicBezTo>
                    <a:pt x="2166" y="16"/>
                    <a:pt x="2162" y="13"/>
                    <a:pt x="2162" y="8"/>
                  </a:cubicBezTo>
                  <a:cubicBezTo>
                    <a:pt x="2162" y="4"/>
                    <a:pt x="2166" y="0"/>
                    <a:pt x="2170" y="0"/>
                  </a:cubicBezTo>
                  <a:lnTo>
                    <a:pt x="2218" y="0"/>
                  </a:lnTo>
                  <a:cubicBezTo>
                    <a:pt x="2223" y="0"/>
                    <a:pt x="2226" y="4"/>
                    <a:pt x="2226" y="8"/>
                  </a:cubicBezTo>
                  <a:cubicBezTo>
                    <a:pt x="2226" y="13"/>
                    <a:pt x="2223" y="16"/>
                    <a:pt x="2218" y="16"/>
                  </a:cubicBezTo>
                  <a:close/>
                  <a:moveTo>
                    <a:pt x="2122" y="16"/>
                  </a:moveTo>
                  <a:lnTo>
                    <a:pt x="2074" y="16"/>
                  </a:lnTo>
                  <a:cubicBezTo>
                    <a:pt x="2070" y="16"/>
                    <a:pt x="2066" y="13"/>
                    <a:pt x="2066" y="8"/>
                  </a:cubicBezTo>
                  <a:cubicBezTo>
                    <a:pt x="2066" y="4"/>
                    <a:pt x="2070" y="0"/>
                    <a:pt x="2074" y="0"/>
                  </a:cubicBezTo>
                  <a:lnTo>
                    <a:pt x="2122" y="0"/>
                  </a:lnTo>
                  <a:cubicBezTo>
                    <a:pt x="2127" y="0"/>
                    <a:pt x="2130" y="4"/>
                    <a:pt x="2130" y="8"/>
                  </a:cubicBezTo>
                  <a:cubicBezTo>
                    <a:pt x="2130" y="13"/>
                    <a:pt x="2127" y="16"/>
                    <a:pt x="2122" y="16"/>
                  </a:cubicBezTo>
                  <a:close/>
                  <a:moveTo>
                    <a:pt x="2026" y="16"/>
                  </a:moveTo>
                  <a:lnTo>
                    <a:pt x="1978" y="16"/>
                  </a:lnTo>
                  <a:cubicBezTo>
                    <a:pt x="1974" y="16"/>
                    <a:pt x="1970" y="13"/>
                    <a:pt x="1970" y="8"/>
                  </a:cubicBezTo>
                  <a:cubicBezTo>
                    <a:pt x="1970" y="4"/>
                    <a:pt x="1974" y="0"/>
                    <a:pt x="1978" y="0"/>
                  </a:cubicBezTo>
                  <a:lnTo>
                    <a:pt x="2026" y="0"/>
                  </a:lnTo>
                  <a:cubicBezTo>
                    <a:pt x="2031" y="0"/>
                    <a:pt x="2034" y="4"/>
                    <a:pt x="2034" y="8"/>
                  </a:cubicBezTo>
                  <a:cubicBezTo>
                    <a:pt x="2034" y="13"/>
                    <a:pt x="2031" y="16"/>
                    <a:pt x="2026" y="16"/>
                  </a:cubicBezTo>
                  <a:close/>
                  <a:moveTo>
                    <a:pt x="1930" y="16"/>
                  </a:moveTo>
                  <a:lnTo>
                    <a:pt x="1882" y="16"/>
                  </a:lnTo>
                  <a:cubicBezTo>
                    <a:pt x="1878" y="16"/>
                    <a:pt x="1874" y="13"/>
                    <a:pt x="1874" y="8"/>
                  </a:cubicBezTo>
                  <a:cubicBezTo>
                    <a:pt x="1874" y="4"/>
                    <a:pt x="1878" y="0"/>
                    <a:pt x="1882" y="0"/>
                  </a:cubicBezTo>
                  <a:lnTo>
                    <a:pt x="1930" y="0"/>
                  </a:lnTo>
                  <a:cubicBezTo>
                    <a:pt x="1935" y="0"/>
                    <a:pt x="1938" y="4"/>
                    <a:pt x="1938" y="8"/>
                  </a:cubicBezTo>
                  <a:cubicBezTo>
                    <a:pt x="1938" y="13"/>
                    <a:pt x="1935" y="16"/>
                    <a:pt x="1930" y="16"/>
                  </a:cubicBezTo>
                  <a:close/>
                  <a:moveTo>
                    <a:pt x="1834" y="16"/>
                  </a:moveTo>
                  <a:lnTo>
                    <a:pt x="1786" y="16"/>
                  </a:lnTo>
                  <a:cubicBezTo>
                    <a:pt x="1782" y="16"/>
                    <a:pt x="1778" y="13"/>
                    <a:pt x="1778" y="8"/>
                  </a:cubicBezTo>
                  <a:cubicBezTo>
                    <a:pt x="1778" y="4"/>
                    <a:pt x="1782" y="0"/>
                    <a:pt x="1786" y="0"/>
                  </a:cubicBezTo>
                  <a:lnTo>
                    <a:pt x="1834" y="0"/>
                  </a:lnTo>
                  <a:cubicBezTo>
                    <a:pt x="1839" y="0"/>
                    <a:pt x="1842" y="4"/>
                    <a:pt x="1842" y="8"/>
                  </a:cubicBezTo>
                  <a:cubicBezTo>
                    <a:pt x="1842" y="13"/>
                    <a:pt x="1839" y="16"/>
                    <a:pt x="1834" y="16"/>
                  </a:cubicBezTo>
                  <a:close/>
                  <a:moveTo>
                    <a:pt x="1738" y="16"/>
                  </a:moveTo>
                  <a:lnTo>
                    <a:pt x="1690" y="16"/>
                  </a:lnTo>
                  <a:cubicBezTo>
                    <a:pt x="1686" y="16"/>
                    <a:pt x="1682" y="13"/>
                    <a:pt x="1682" y="8"/>
                  </a:cubicBezTo>
                  <a:cubicBezTo>
                    <a:pt x="1682" y="4"/>
                    <a:pt x="1686" y="0"/>
                    <a:pt x="1690" y="0"/>
                  </a:cubicBezTo>
                  <a:lnTo>
                    <a:pt x="1738" y="0"/>
                  </a:lnTo>
                  <a:cubicBezTo>
                    <a:pt x="1743" y="0"/>
                    <a:pt x="1746" y="4"/>
                    <a:pt x="1746" y="8"/>
                  </a:cubicBezTo>
                  <a:cubicBezTo>
                    <a:pt x="1746" y="13"/>
                    <a:pt x="1743" y="16"/>
                    <a:pt x="1738" y="16"/>
                  </a:cubicBezTo>
                  <a:close/>
                  <a:moveTo>
                    <a:pt x="1642" y="16"/>
                  </a:moveTo>
                  <a:lnTo>
                    <a:pt x="1594" y="16"/>
                  </a:lnTo>
                  <a:cubicBezTo>
                    <a:pt x="1590" y="16"/>
                    <a:pt x="1586" y="13"/>
                    <a:pt x="1586" y="8"/>
                  </a:cubicBezTo>
                  <a:cubicBezTo>
                    <a:pt x="1586" y="4"/>
                    <a:pt x="1590" y="0"/>
                    <a:pt x="1594" y="0"/>
                  </a:cubicBezTo>
                  <a:lnTo>
                    <a:pt x="1642" y="0"/>
                  </a:lnTo>
                  <a:cubicBezTo>
                    <a:pt x="1647" y="0"/>
                    <a:pt x="1650" y="4"/>
                    <a:pt x="1650" y="8"/>
                  </a:cubicBezTo>
                  <a:cubicBezTo>
                    <a:pt x="1650" y="13"/>
                    <a:pt x="1647" y="16"/>
                    <a:pt x="1642" y="16"/>
                  </a:cubicBezTo>
                  <a:close/>
                  <a:moveTo>
                    <a:pt x="1546" y="16"/>
                  </a:moveTo>
                  <a:lnTo>
                    <a:pt x="1498" y="16"/>
                  </a:lnTo>
                  <a:cubicBezTo>
                    <a:pt x="1494" y="16"/>
                    <a:pt x="1490" y="13"/>
                    <a:pt x="1490" y="8"/>
                  </a:cubicBezTo>
                  <a:cubicBezTo>
                    <a:pt x="1490" y="4"/>
                    <a:pt x="1494" y="0"/>
                    <a:pt x="1498" y="0"/>
                  </a:cubicBezTo>
                  <a:lnTo>
                    <a:pt x="1546" y="0"/>
                  </a:lnTo>
                  <a:cubicBezTo>
                    <a:pt x="1551" y="0"/>
                    <a:pt x="1554" y="4"/>
                    <a:pt x="1554" y="8"/>
                  </a:cubicBezTo>
                  <a:cubicBezTo>
                    <a:pt x="1554" y="13"/>
                    <a:pt x="1551" y="16"/>
                    <a:pt x="1546" y="16"/>
                  </a:cubicBezTo>
                  <a:close/>
                  <a:moveTo>
                    <a:pt x="1450" y="16"/>
                  </a:moveTo>
                  <a:lnTo>
                    <a:pt x="1402" y="16"/>
                  </a:lnTo>
                  <a:cubicBezTo>
                    <a:pt x="1398" y="16"/>
                    <a:pt x="1394" y="13"/>
                    <a:pt x="1394" y="8"/>
                  </a:cubicBezTo>
                  <a:cubicBezTo>
                    <a:pt x="1394" y="4"/>
                    <a:pt x="1398" y="0"/>
                    <a:pt x="1402" y="0"/>
                  </a:cubicBezTo>
                  <a:lnTo>
                    <a:pt x="1450" y="0"/>
                  </a:lnTo>
                  <a:cubicBezTo>
                    <a:pt x="1455" y="0"/>
                    <a:pt x="1458" y="4"/>
                    <a:pt x="1458" y="8"/>
                  </a:cubicBezTo>
                  <a:cubicBezTo>
                    <a:pt x="1458" y="13"/>
                    <a:pt x="1455" y="16"/>
                    <a:pt x="1450" y="16"/>
                  </a:cubicBezTo>
                  <a:close/>
                  <a:moveTo>
                    <a:pt x="1354" y="16"/>
                  </a:moveTo>
                  <a:lnTo>
                    <a:pt x="1306" y="16"/>
                  </a:lnTo>
                  <a:cubicBezTo>
                    <a:pt x="1302" y="16"/>
                    <a:pt x="1298" y="13"/>
                    <a:pt x="1298" y="8"/>
                  </a:cubicBezTo>
                  <a:cubicBezTo>
                    <a:pt x="1298" y="4"/>
                    <a:pt x="1302" y="0"/>
                    <a:pt x="1306" y="0"/>
                  </a:cubicBezTo>
                  <a:lnTo>
                    <a:pt x="1354" y="0"/>
                  </a:lnTo>
                  <a:cubicBezTo>
                    <a:pt x="1359" y="0"/>
                    <a:pt x="1362" y="4"/>
                    <a:pt x="1362" y="8"/>
                  </a:cubicBezTo>
                  <a:cubicBezTo>
                    <a:pt x="1362" y="13"/>
                    <a:pt x="1359" y="16"/>
                    <a:pt x="1354" y="16"/>
                  </a:cubicBezTo>
                  <a:close/>
                  <a:moveTo>
                    <a:pt x="1258" y="16"/>
                  </a:moveTo>
                  <a:lnTo>
                    <a:pt x="1210" y="16"/>
                  </a:lnTo>
                  <a:cubicBezTo>
                    <a:pt x="1206" y="16"/>
                    <a:pt x="1202" y="13"/>
                    <a:pt x="1202" y="8"/>
                  </a:cubicBezTo>
                  <a:cubicBezTo>
                    <a:pt x="1202" y="4"/>
                    <a:pt x="1206" y="0"/>
                    <a:pt x="1210" y="0"/>
                  </a:cubicBezTo>
                  <a:lnTo>
                    <a:pt x="1258" y="0"/>
                  </a:lnTo>
                  <a:cubicBezTo>
                    <a:pt x="1263" y="0"/>
                    <a:pt x="1266" y="4"/>
                    <a:pt x="1266" y="8"/>
                  </a:cubicBezTo>
                  <a:cubicBezTo>
                    <a:pt x="1266" y="13"/>
                    <a:pt x="1263" y="16"/>
                    <a:pt x="1258" y="16"/>
                  </a:cubicBezTo>
                  <a:close/>
                  <a:moveTo>
                    <a:pt x="1162" y="16"/>
                  </a:moveTo>
                  <a:lnTo>
                    <a:pt x="1114" y="16"/>
                  </a:lnTo>
                  <a:cubicBezTo>
                    <a:pt x="1110" y="16"/>
                    <a:pt x="1106" y="13"/>
                    <a:pt x="1106" y="8"/>
                  </a:cubicBezTo>
                  <a:cubicBezTo>
                    <a:pt x="1106" y="4"/>
                    <a:pt x="1110" y="0"/>
                    <a:pt x="1114" y="0"/>
                  </a:cubicBezTo>
                  <a:lnTo>
                    <a:pt x="1162" y="0"/>
                  </a:lnTo>
                  <a:cubicBezTo>
                    <a:pt x="1167" y="0"/>
                    <a:pt x="1170" y="4"/>
                    <a:pt x="1170" y="8"/>
                  </a:cubicBezTo>
                  <a:cubicBezTo>
                    <a:pt x="1170" y="13"/>
                    <a:pt x="1167" y="16"/>
                    <a:pt x="1162" y="16"/>
                  </a:cubicBezTo>
                  <a:close/>
                  <a:moveTo>
                    <a:pt x="1066" y="16"/>
                  </a:moveTo>
                  <a:lnTo>
                    <a:pt x="1018" y="16"/>
                  </a:lnTo>
                  <a:cubicBezTo>
                    <a:pt x="1014" y="16"/>
                    <a:pt x="1010" y="13"/>
                    <a:pt x="1010" y="8"/>
                  </a:cubicBezTo>
                  <a:cubicBezTo>
                    <a:pt x="1010" y="4"/>
                    <a:pt x="1014" y="0"/>
                    <a:pt x="1018" y="0"/>
                  </a:cubicBezTo>
                  <a:lnTo>
                    <a:pt x="1066" y="0"/>
                  </a:lnTo>
                  <a:cubicBezTo>
                    <a:pt x="1071" y="0"/>
                    <a:pt x="1074" y="4"/>
                    <a:pt x="1074" y="8"/>
                  </a:cubicBezTo>
                  <a:cubicBezTo>
                    <a:pt x="1074" y="13"/>
                    <a:pt x="1071" y="16"/>
                    <a:pt x="1066" y="16"/>
                  </a:cubicBezTo>
                  <a:close/>
                  <a:moveTo>
                    <a:pt x="970" y="16"/>
                  </a:moveTo>
                  <a:lnTo>
                    <a:pt x="922" y="16"/>
                  </a:lnTo>
                  <a:cubicBezTo>
                    <a:pt x="918" y="16"/>
                    <a:pt x="914" y="13"/>
                    <a:pt x="914" y="8"/>
                  </a:cubicBezTo>
                  <a:cubicBezTo>
                    <a:pt x="914" y="4"/>
                    <a:pt x="918" y="0"/>
                    <a:pt x="922" y="0"/>
                  </a:cubicBezTo>
                  <a:lnTo>
                    <a:pt x="970" y="0"/>
                  </a:lnTo>
                  <a:cubicBezTo>
                    <a:pt x="975" y="0"/>
                    <a:pt x="978" y="4"/>
                    <a:pt x="978" y="8"/>
                  </a:cubicBezTo>
                  <a:cubicBezTo>
                    <a:pt x="978" y="13"/>
                    <a:pt x="975" y="16"/>
                    <a:pt x="970" y="16"/>
                  </a:cubicBezTo>
                  <a:close/>
                  <a:moveTo>
                    <a:pt x="874" y="16"/>
                  </a:moveTo>
                  <a:lnTo>
                    <a:pt x="826" y="16"/>
                  </a:lnTo>
                  <a:cubicBezTo>
                    <a:pt x="822" y="16"/>
                    <a:pt x="818" y="13"/>
                    <a:pt x="818" y="8"/>
                  </a:cubicBezTo>
                  <a:cubicBezTo>
                    <a:pt x="818" y="4"/>
                    <a:pt x="822" y="0"/>
                    <a:pt x="826" y="0"/>
                  </a:cubicBezTo>
                  <a:lnTo>
                    <a:pt x="874" y="0"/>
                  </a:lnTo>
                  <a:cubicBezTo>
                    <a:pt x="879" y="0"/>
                    <a:pt x="882" y="4"/>
                    <a:pt x="882" y="8"/>
                  </a:cubicBezTo>
                  <a:cubicBezTo>
                    <a:pt x="882" y="13"/>
                    <a:pt x="879" y="16"/>
                    <a:pt x="874" y="16"/>
                  </a:cubicBezTo>
                  <a:close/>
                  <a:moveTo>
                    <a:pt x="778" y="16"/>
                  </a:moveTo>
                  <a:lnTo>
                    <a:pt x="730" y="16"/>
                  </a:lnTo>
                  <a:cubicBezTo>
                    <a:pt x="726" y="16"/>
                    <a:pt x="722" y="13"/>
                    <a:pt x="722" y="8"/>
                  </a:cubicBezTo>
                  <a:cubicBezTo>
                    <a:pt x="722" y="4"/>
                    <a:pt x="726" y="0"/>
                    <a:pt x="730" y="0"/>
                  </a:cubicBezTo>
                  <a:lnTo>
                    <a:pt x="778" y="0"/>
                  </a:lnTo>
                  <a:cubicBezTo>
                    <a:pt x="783" y="0"/>
                    <a:pt x="786" y="4"/>
                    <a:pt x="786" y="8"/>
                  </a:cubicBezTo>
                  <a:cubicBezTo>
                    <a:pt x="786" y="13"/>
                    <a:pt x="783" y="16"/>
                    <a:pt x="778" y="16"/>
                  </a:cubicBezTo>
                  <a:close/>
                  <a:moveTo>
                    <a:pt x="682" y="16"/>
                  </a:moveTo>
                  <a:lnTo>
                    <a:pt x="634" y="16"/>
                  </a:lnTo>
                  <a:cubicBezTo>
                    <a:pt x="630" y="16"/>
                    <a:pt x="626" y="13"/>
                    <a:pt x="626" y="8"/>
                  </a:cubicBezTo>
                  <a:cubicBezTo>
                    <a:pt x="626" y="4"/>
                    <a:pt x="630" y="0"/>
                    <a:pt x="634" y="0"/>
                  </a:cubicBezTo>
                  <a:lnTo>
                    <a:pt x="682" y="0"/>
                  </a:lnTo>
                  <a:cubicBezTo>
                    <a:pt x="687" y="0"/>
                    <a:pt x="690" y="4"/>
                    <a:pt x="690" y="8"/>
                  </a:cubicBezTo>
                  <a:cubicBezTo>
                    <a:pt x="690" y="13"/>
                    <a:pt x="687" y="16"/>
                    <a:pt x="682" y="16"/>
                  </a:cubicBezTo>
                  <a:close/>
                  <a:moveTo>
                    <a:pt x="586" y="16"/>
                  </a:moveTo>
                  <a:lnTo>
                    <a:pt x="538" y="16"/>
                  </a:lnTo>
                  <a:cubicBezTo>
                    <a:pt x="534" y="16"/>
                    <a:pt x="530" y="13"/>
                    <a:pt x="530" y="8"/>
                  </a:cubicBezTo>
                  <a:cubicBezTo>
                    <a:pt x="530" y="4"/>
                    <a:pt x="534" y="0"/>
                    <a:pt x="538" y="0"/>
                  </a:cubicBezTo>
                  <a:lnTo>
                    <a:pt x="586" y="0"/>
                  </a:lnTo>
                  <a:cubicBezTo>
                    <a:pt x="591" y="0"/>
                    <a:pt x="594" y="4"/>
                    <a:pt x="594" y="8"/>
                  </a:cubicBezTo>
                  <a:cubicBezTo>
                    <a:pt x="594" y="13"/>
                    <a:pt x="591" y="16"/>
                    <a:pt x="586" y="16"/>
                  </a:cubicBezTo>
                  <a:close/>
                  <a:moveTo>
                    <a:pt x="490" y="16"/>
                  </a:moveTo>
                  <a:lnTo>
                    <a:pt x="442" y="16"/>
                  </a:lnTo>
                  <a:cubicBezTo>
                    <a:pt x="438" y="16"/>
                    <a:pt x="434" y="13"/>
                    <a:pt x="434" y="8"/>
                  </a:cubicBezTo>
                  <a:cubicBezTo>
                    <a:pt x="434" y="4"/>
                    <a:pt x="438" y="0"/>
                    <a:pt x="442" y="0"/>
                  </a:cubicBezTo>
                  <a:lnTo>
                    <a:pt x="490" y="0"/>
                  </a:lnTo>
                  <a:cubicBezTo>
                    <a:pt x="495" y="0"/>
                    <a:pt x="498" y="4"/>
                    <a:pt x="498" y="8"/>
                  </a:cubicBezTo>
                  <a:cubicBezTo>
                    <a:pt x="498" y="13"/>
                    <a:pt x="495" y="16"/>
                    <a:pt x="490" y="16"/>
                  </a:cubicBezTo>
                  <a:close/>
                  <a:moveTo>
                    <a:pt x="394" y="16"/>
                  </a:moveTo>
                  <a:lnTo>
                    <a:pt x="346" y="16"/>
                  </a:lnTo>
                  <a:cubicBezTo>
                    <a:pt x="342" y="16"/>
                    <a:pt x="338" y="13"/>
                    <a:pt x="338" y="8"/>
                  </a:cubicBezTo>
                  <a:cubicBezTo>
                    <a:pt x="338" y="4"/>
                    <a:pt x="342" y="0"/>
                    <a:pt x="346" y="0"/>
                  </a:cubicBezTo>
                  <a:lnTo>
                    <a:pt x="394" y="0"/>
                  </a:lnTo>
                  <a:cubicBezTo>
                    <a:pt x="399" y="0"/>
                    <a:pt x="402" y="4"/>
                    <a:pt x="402" y="8"/>
                  </a:cubicBezTo>
                  <a:cubicBezTo>
                    <a:pt x="402" y="13"/>
                    <a:pt x="399" y="16"/>
                    <a:pt x="394" y="16"/>
                  </a:cubicBezTo>
                  <a:close/>
                  <a:moveTo>
                    <a:pt x="298" y="16"/>
                  </a:moveTo>
                  <a:lnTo>
                    <a:pt x="250" y="16"/>
                  </a:lnTo>
                  <a:cubicBezTo>
                    <a:pt x="246" y="16"/>
                    <a:pt x="242" y="13"/>
                    <a:pt x="242" y="8"/>
                  </a:cubicBezTo>
                  <a:cubicBezTo>
                    <a:pt x="242" y="4"/>
                    <a:pt x="246" y="0"/>
                    <a:pt x="250" y="0"/>
                  </a:cubicBezTo>
                  <a:lnTo>
                    <a:pt x="298" y="0"/>
                  </a:lnTo>
                  <a:cubicBezTo>
                    <a:pt x="303" y="0"/>
                    <a:pt x="306" y="4"/>
                    <a:pt x="306" y="8"/>
                  </a:cubicBezTo>
                  <a:cubicBezTo>
                    <a:pt x="306" y="13"/>
                    <a:pt x="303" y="16"/>
                    <a:pt x="298" y="16"/>
                  </a:cubicBezTo>
                  <a:close/>
                  <a:moveTo>
                    <a:pt x="202" y="16"/>
                  </a:moveTo>
                  <a:lnTo>
                    <a:pt x="200" y="16"/>
                  </a:lnTo>
                  <a:lnTo>
                    <a:pt x="163" y="20"/>
                  </a:lnTo>
                  <a:lnTo>
                    <a:pt x="164" y="20"/>
                  </a:lnTo>
                  <a:lnTo>
                    <a:pt x="157" y="22"/>
                  </a:lnTo>
                  <a:cubicBezTo>
                    <a:pt x="153" y="24"/>
                    <a:pt x="149" y="21"/>
                    <a:pt x="147" y="17"/>
                  </a:cubicBezTo>
                  <a:cubicBezTo>
                    <a:pt x="146" y="13"/>
                    <a:pt x="148" y="8"/>
                    <a:pt x="153" y="7"/>
                  </a:cubicBezTo>
                  <a:lnTo>
                    <a:pt x="160" y="5"/>
                  </a:lnTo>
                  <a:cubicBezTo>
                    <a:pt x="160" y="5"/>
                    <a:pt x="161" y="5"/>
                    <a:pt x="161" y="5"/>
                  </a:cubicBezTo>
                  <a:lnTo>
                    <a:pt x="200" y="0"/>
                  </a:lnTo>
                  <a:lnTo>
                    <a:pt x="202" y="0"/>
                  </a:lnTo>
                  <a:cubicBezTo>
                    <a:pt x="207" y="0"/>
                    <a:pt x="210" y="4"/>
                    <a:pt x="210" y="8"/>
                  </a:cubicBezTo>
                  <a:cubicBezTo>
                    <a:pt x="210" y="13"/>
                    <a:pt x="207" y="16"/>
                    <a:pt x="202" y="16"/>
                  </a:cubicBezTo>
                  <a:close/>
                  <a:moveTo>
                    <a:pt x="114" y="39"/>
                  </a:moveTo>
                  <a:lnTo>
                    <a:pt x="97" y="48"/>
                  </a:lnTo>
                  <a:lnTo>
                    <a:pt x="98" y="48"/>
                  </a:lnTo>
                  <a:lnTo>
                    <a:pt x="77" y="66"/>
                  </a:lnTo>
                  <a:cubicBezTo>
                    <a:pt x="73" y="69"/>
                    <a:pt x="68" y="68"/>
                    <a:pt x="65" y="65"/>
                  </a:cubicBezTo>
                  <a:cubicBezTo>
                    <a:pt x="62" y="61"/>
                    <a:pt x="63" y="56"/>
                    <a:pt x="66" y="53"/>
                  </a:cubicBezTo>
                  <a:lnTo>
                    <a:pt x="88" y="35"/>
                  </a:lnTo>
                  <a:cubicBezTo>
                    <a:pt x="88" y="35"/>
                    <a:pt x="89" y="35"/>
                    <a:pt x="89" y="34"/>
                  </a:cubicBezTo>
                  <a:lnTo>
                    <a:pt x="107" y="25"/>
                  </a:lnTo>
                  <a:cubicBezTo>
                    <a:pt x="110" y="23"/>
                    <a:pt x="115" y="24"/>
                    <a:pt x="117" y="28"/>
                  </a:cubicBezTo>
                  <a:cubicBezTo>
                    <a:pt x="119" y="32"/>
                    <a:pt x="118" y="37"/>
                    <a:pt x="114" y="39"/>
                  </a:cubicBezTo>
                  <a:close/>
                  <a:moveTo>
                    <a:pt x="47" y="100"/>
                  </a:moveTo>
                  <a:lnTo>
                    <a:pt x="30" y="130"/>
                  </a:lnTo>
                  <a:lnTo>
                    <a:pt x="31" y="128"/>
                  </a:lnTo>
                  <a:lnTo>
                    <a:pt x="27" y="141"/>
                  </a:lnTo>
                  <a:cubicBezTo>
                    <a:pt x="26" y="145"/>
                    <a:pt x="21" y="148"/>
                    <a:pt x="17" y="147"/>
                  </a:cubicBezTo>
                  <a:cubicBezTo>
                    <a:pt x="13" y="145"/>
                    <a:pt x="11" y="141"/>
                    <a:pt x="12" y="137"/>
                  </a:cubicBezTo>
                  <a:lnTo>
                    <a:pt x="12" y="137"/>
                  </a:lnTo>
                  <a:lnTo>
                    <a:pt x="16" y="124"/>
                  </a:lnTo>
                  <a:cubicBezTo>
                    <a:pt x="16" y="123"/>
                    <a:pt x="16" y="123"/>
                    <a:pt x="16" y="122"/>
                  </a:cubicBezTo>
                  <a:lnTo>
                    <a:pt x="33" y="92"/>
                  </a:lnTo>
                  <a:cubicBezTo>
                    <a:pt x="35" y="88"/>
                    <a:pt x="40" y="87"/>
                    <a:pt x="44" y="89"/>
                  </a:cubicBezTo>
                  <a:cubicBezTo>
                    <a:pt x="48" y="91"/>
                    <a:pt x="49" y="96"/>
                    <a:pt x="47" y="100"/>
                  </a:cubicBezTo>
                  <a:close/>
                  <a:moveTo>
                    <a:pt x="18" y="187"/>
                  </a:moveTo>
                  <a:lnTo>
                    <a:pt x="16" y="201"/>
                  </a:lnTo>
                  <a:lnTo>
                    <a:pt x="16" y="234"/>
                  </a:lnTo>
                  <a:cubicBezTo>
                    <a:pt x="16" y="238"/>
                    <a:pt x="13" y="242"/>
                    <a:pt x="8" y="242"/>
                  </a:cubicBezTo>
                  <a:cubicBezTo>
                    <a:pt x="4" y="242"/>
                    <a:pt x="0" y="238"/>
                    <a:pt x="0" y="234"/>
                  </a:cubicBezTo>
                  <a:lnTo>
                    <a:pt x="1" y="200"/>
                  </a:lnTo>
                  <a:lnTo>
                    <a:pt x="2" y="185"/>
                  </a:lnTo>
                  <a:cubicBezTo>
                    <a:pt x="3" y="180"/>
                    <a:pt x="6" y="177"/>
                    <a:pt x="11" y="178"/>
                  </a:cubicBezTo>
                  <a:cubicBezTo>
                    <a:pt x="15" y="178"/>
                    <a:pt x="18" y="182"/>
                    <a:pt x="18" y="187"/>
                  </a:cubicBezTo>
                  <a:close/>
                  <a:moveTo>
                    <a:pt x="16" y="282"/>
                  </a:moveTo>
                  <a:lnTo>
                    <a:pt x="16" y="330"/>
                  </a:lnTo>
                  <a:cubicBezTo>
                    <a:pt x="16" y="334"/>
                    <a:pt x="13" y="338"/>
                    <a:pt x="8" y="338"/>
                  </a:cubicBezTo>
                  <a:cubicBezTo>
                    <a:pt x="4" y="338"/>
                    <a:pt x="0" y="334"/>
                    <a:pt x="0" y="330"/>
                  </a:cubicBezTo>
                  <a:lnTo>
                    <a:pt x="0" y="282"/>
                  </a:lnTo>
                  <a:cubicBezTo>
                    <a:pt x="0" y="277"/>
                    <a:pt x="4" y="274"/>
                    <a:pt x="8" y="274"/>
                  </a:cubicBezTo>
                  <a:cubicBezTo>
                    <a:pt x="13" y="274"/>
                    <a:pt x="16" y="277"/>
                    <a:pt x="16" y="282"/>
                  </a:cubicBezTo>
                  <a:close/>
                  <a:moveTo>
                    <a:pt x="16" y="378"/>
                  </a:moveTo>
                  <a:lnTo>
                    <a:pt x="16" y="426"/>
                  </a:lnTo>
                  <a:cubicBezTo>
                    <a:pt x="16" y="430"/>
                    <a:pt x="13" y="434"/>
                    <a:pt x="8" y="434"/>
                  </a:cubicBezTo>
                  <a:cubicBezTo>
                    <a:pt x="4" y="434"/>
                    <a:pt x="0" y="430"/>
                    <a:pt x="0" y="426"/>
                  </a:cubicBezTo>
                  <a:lnTo>
                    <a:pt x="0" y="378"/>
                  </a:lnTo>
                  <a:cubicBezTo>
                    <a:pt x="0" y="373"/>
                    <a:pt x="4" y="370"/>
                    <a:pt x="8" y="370"/>
                  </a:cubicBezTo>
                  <a:cubicBezTo>
                    <a:pt x="13" y="370"/>
                    <a:pt x="16" y="373"/>
                    <a:pt x="16" y="378"/>
                  </a:cubicBezTo>
                  <a:close/>
                  <a:moveTo>
                    <a:pt x="16" y="474"/>
                  </a:moveTo>
                  <a:lnTo>
                    <a:pt x="16" y="522"/>
                  </a:lnTo>
                  <a:cubicBezTo>
                    <a:pt x="16" y="526"/>
                    <a:pt x="13" y="530"/>
                    <a:pt x="8" y="530"/>
                  </a:cubicBezTo>
                  <a:cubicBezTo>
                    <a:pt x="4" y="530"/>
                    <a:pt x="0" y="526"/>
                    <a:pt x="0" y="522"/>
                  </a:cubicBezTo>
                  <a:lnTo>
                    <a:pt x="0" y="474"/>
                  </a:lnTo>
                  <a:cubicBezTo>
                    <a:pt x="0" y="469"/>
                    <a:pt x="4" y="466"/>
                    <a:pt x="8" y="466"/>
                  </a:cubicBezTo>
                  <a:cubicBezTo>
                    <a:pt x="13" y="466"/>
                    <a:pt x="16" y="469"/>
                    <a:pt x="16" y="474"/>
                  </a:cubicBezTo>
                  <a:close/>
                  <a:moveTo>
                    <a:pt x="16" y="570"/>
                  </a:moveTo>
                  <a:lnTo>
                    <a:pt x="16" y="618"/>
                  </a:lnTo>
                  <a:cubicBezTo>
                    <a:pt x="16" y="622"/>
                    <a:pt x="13" y="626"/>
                    <a:pt x="8" y="626"/>
                  </a:cubicBezTo>
                  <a:cubicBezTo>
                    <a:pt x="4" y="626"/>
                    <a:pt x="0" y="622"/>
                    <a:pt x="0" y="618"/>
                  </a:cubicBezTo>
                  <a:lnTo>
                    <a:pt x="0" y="570"/>
                  </a:lnTo>
                  <a:cubicBezTo>
                    <a:pt x="0" y="565"/>
                    <a:pt x="4" y="562"/>
                    <a:pt x="8" y="562"/>
                  </a:cubicBezTo>
                  <a:cubicBezTo>
                    <a:pt x="13" y="562"/>
                    <a:pt x="16" y="565"/>
                    <a:pt x="16" y="570"/>
                  </a:cubicBezTo>
                  <a:close/>
                  <a:moveTo>
                    <a:pt x="16" y="666"/>
                  </a:moveTo>
                  <a:lnTo>
                    <a:pt x="16" y="714"/>
                  </a:lnTo>
                  <a:cubicBezTo>
                    <a:pt x="16" y="718"/>
                    <a:pt x="13" y="722"/>
                    <a:pt x="8" y="722"/>
                  </a:cubicBezTo>
                  <a:cubicBezTo>
                    <a:pt x="4" y="722"/>
                    <a:pt x="0" y="718"/>
                    <a:pt x="0" y="714"/>
                  </a:cubicBezTo>
                  <a:lnTo>
                    <a:pt x="0" y="666"/>
                  </a:lnTo>
                  <a:cubicBezTo>
                    <a:pt x="0" y="661"/>
                    <a:pt x="4" y="658"/>
                    <a:pt x="8" y="658"/>
                  </a:cubicBezTo>
                  <a:cubicBezTo>
                    <a:pt x="13" y="658"/>
                    <a:pt x="16" y="661"/>
                    <a:pt x="16" y="666"/>
                  </a:cubicBezTo>
                  <a:close/>
                  <a:moveTo>
                    <a:pt x="16" y="762"/>
                  </a:moveTo>
                  <a:lnTo>
                    <a:pt x="16" y="810"/>
                  </a:lnTo>
                  <a:cubicBezTo>
                    <a:pt x="16" y="814"/>
                    <a:pt x="13" y="818"/>
                    <a:pt x="8" y="818"/>
                  </a:cubicBezTo>
                  <a:cubicBezTo>
                    <a:pt x="4" y="818"/>
                    <a:pt x="0" y="814"/>
                    <a:pt x="0" y="810"/>
                  </a:cubicBezTo>
                  <a:lnTo>
                    <a:pt x="0" y="762"/>
                  </a:lnTo>
                  <a:cubicBezTo>
                    <a:pt x="0" y="757"/>
                    <a:pt x="4" y="754"/>
                    <a:pt x="8" y="754"/>
                  </a:cubicBezTo>
                  <a:cubicBezTo>
                    <a:pt x="13" y="754"/>
                    <a:pt x="16" y="757"/>
                    <a:pt x="16" y="762"/>
                  </a:cubicBezTo>
                  <a:close/>
                  <a:moveTo>
                    <a:pt x="16" y="858"/>
                  </a:moveTo>
                  <a:lnTo>
                    <a:pt x="16" y="906"/>
                  </a:lnTo>
                  <a:cubicBezTo>
                    <a:pt x="16" y="910"/>
                    <a:pt x="13" y="914"/>
                    <a:pt x="8" y="914"/>
                  </a:cubicBezTo>
                  <a:cubicBezTo>
                    <a:pt x="4" y="914"/>
                    <a:pt x="0" y="910"/>
                    <a:pt x="0" y="906"/>
                  </a:cubicBezTo>
                  <a:lnTo>
                    <a:pt x="0" y="858"/>
                  </a:lnTo>
                  <a:cubicBezTo>
                    <a:pt x="0" y="853"/>
                    <a:pt x="4" y="850"/>
                    <a:pt x="8" y="850"/>
                  </a:cubicBezTo>
                  <a:cubicBezTo>
                    <a:pt x="13" y="850"/>
                    <a:pt x="16" y="853"/>
                    <a:pt x="16" y="858"/>
                  </a:cubicBezTo>
                  <a:close/>
                  <a:moveTo>
                    <a:pt x="16" y="954"/>
                  </a:moveTo>
                  <a:lnTo>
                    <a:pt x="16" y="1002"/>
                  </a:lnTo>
                  <a:cubicBezTo>
                    <a:pt x="16" y="1006"/>
                    <a:pt x="13" y="1010"/>
                    <a:pt x="8" y="1010"/>
                  </a:cubicBezTo>
                  <a:cubicBezTo>
                    <a:pt x="4" y="1010"/>
                    <a:pt x="0" y="1006"/>
                    <a:pt x="0" y="1002"/>
                  </a:cubicBezTo>
                  <a:lnTo>
                    <a:pt x="0" y="954"/>
                  </a:lnTo>
                  <a:cubicBezTo>
                    <a:pt x="0" y="949"/>
                    <a:pt x="4" y="946"/>
                    <a:pt x="8" y="946"/>
                  </a:cubicBezTo>
                  <a:cubicBezTo>
                    <a:pt x="13" y="946"/>
                    <a:pt x="16" y="949"/>
                    <a:pt x="16" y="954"/>
                  </a:cubicBezTo>
                  <a:close/>
                  <a:moveTo>
                    <a:pt x="16" y="1050"/>
                  </a:moveTo>
                  <a:lnTo>
                    <a:pt x="16" y="1098"/>
                  </a:lnTo>
                  <a:cubicBezTo>
                    <a:pt x="16" y="1102"/>
                    <a:pt x="13" y="1106"/>
                    <a:pt x="8" y="1106"/>
                  </a:cubicBezTo>
                  <a:cubicBezTo>
                    <a:pt x="4" y="1106"/>
                    <a:pt x="0" y="1102"/>
                    <a:pt x="0" y="1098"/>
                  </a:cubicBezTo>
                  <a:lnTo>
                    <a:pt x="0" y="1050"/>
                  </a:lnTo>
                  <a:cubicBezTo>
                    <a:pt x="0" y="1045"/>
                    <a:pt x="4" y="1042"/>
                    <a:pt x="8" y="1042"/>
                  </a:cubicBezTo>
                  <a:cubicBezTo>
                    <a:pt x="13" y="1042"/>
                    <a:pt x="16" y="1045"/>
                    <a:pt x="16" y="1050"/>
                  </a:cubicBezTo>
                  <a:close/>
                  <a:moveTo>
                    <a:pt x="16" y="1146"/>
                  </a:moveTo>
                  <a:lnTo>
                    <a:pt x="16" y="1194"/>
                  </a:lnTo>
                  <a:cubicBezTo>
                    <a:pt x="16" y="1198"/>
                    <a:pt x="13" y="1202"/>
                    <a:pt x="8" y="1202"/>
                  </a:cubicBezTo>
                  <a:cubicBezTo>
                    <a:pt x="4" y="1202"/>
                    <a:pt x="0" y="1198"/>
                    <a:pt x="0" y="1194"/>
                  </a:cubicBezTo>
                  <a:lnTo>
                    <a:pt x="0" y="1146"/>
                  </a:lnTo>
                  <a:cubicBezTo>
                    <a:pt x="0" y="1141"/>
                    <a:pt x="4" y="1138"/>
                    <a:pt x="8" y="1138"/>
                  </a:cubicBezTo>
                  <a:cubicBezTo>
                    <a:pt x="13" y="1138"/>
                    <a:pt x="16" y="1141"/>
                    <a:pt x="16" y="1146"/>
                  </a:cubicBezTo>
                  <a:close/>
                  <a:moveTo>
                    <a:pt x="16" y="1242"/>
                  </a:moveTo>
                  <a:lnTo>
                    <a:pt x="16" y="1290"/>
                  </a:lnTo>
                  <a:cubicBezTo>
                    <a:pt x="16" y="1294"/>
                    <a:pt x="13" y="1298"/>
                    <a:pt x="8" y="1298"/>
                  </a:cubicBezTo>
                  <a:cubicBezTo>
                    <a:pt x="4" y="1298"/>
                    <a:pt x="0" y="1294"/>
                    <a:pt x="0" y="1290"/>
                  </a:cubicBezTo>
                  <a:lnTo>
                    <a:pt x="0" y="1242"/>
                  </a:lnTo>
                  <a:cubicBezTo>
                    <a:pt x="0" y="1237"/>
                    <a:pt x="4" y="1234"/>
                    <a:pt x="8" y="1234"/>
                  </a:cubicBezTo>
                  <a:cubicBezTo>
                    <a:pt x="13" y="1234"/>
                    <a:pt x="16" y="1237"/>
                    <a:pt x="16" y="1242"/>
                  </a:cubicBezTo>
                  <a:close/>
                  <a:moveTo>
                    <a:pt x="16" y="1338"/>
                  </a:moveTo>
                  <a:lnTo>
                    <a:pt x="16" y="1386"/>
                  </a:lnTo>
                  <a:cubicBezTo>
                    <a:pt x="16" y="1390"/>
                    <a:pt x="13" y="1394"/>
                    <a:pt x="8" y="1394"/>
                  </a:cubicBezTo>
                  <a:cubicBezTo>
                    <a:pt x="4" y="1394"/>
                    <a:pt x="0" y="1390"/>
                    <a:pt x="0" y="1386"/>
                  </a:cubicBezTo>
                  <a:lnTo>
                    <a:pt x="0" y="1338"/>
                  </a:lnTo>
                  <a:cubicBezTo>
                    <a:pt x="0" y="1333"/>
                    <a:pt x="4" y="1330"/>
                    <a:pt x="8" y="1330"/>
                  </a:cubicBezTo>
                  <a:cubicBezTo>
                    <a:pt x="13" y="1330"/>
                    <a:pt x="16" y="1333"/>
                    <a:pt x="16" y="1338"/>
                  </a:cubicBezTo>
                  <a:close/>
                  <a:moveTo>
                    <a:pt x="16" y="1434"/>
                  </a:moveTo>
                  <a:lnTo>
                    <a:pt x="16" y="1482"/>
                  </a:lnTo>
                  <a:cubicBezTo>
                    <a:pt x="16" y="1486"/>
                    <a:pt x="13" y="1490"/>
                    <a:pt x="8" y="1490"/>
                  </a:cubicBezTo>
                  <a:cubicBezTo>
                    <a:pt x="4" y="1490"/>
                    <a:pt x="0" y="1486"/>
                    <a:pt x="0" y="1482"/>
                  </a:cubicBezTo>
                  <a:lnTo>
                    <a:pt x="0" y="1434"/>
                  </a:lnTo>
                  <a:cubicBezTo>
                    <a:pt x="0" y="1429"/>
                    <a:pt x="4" y="1426"/>
                    <a:pt x="8" y="1426"/>
                  </a:cubicBezTo>
                  <a:cubicBezTo>
                    <a:pt x="13" y="1426"/>
                    <a:pt x="16" y="1429"/>
                    <a:pt x="16" y="1434"/>
                  </a:cubicBezTo>
                  <a:close/>
                  <a:moveTo>
                    <a:pt x="16" y="1530"/>
                  </a:moveTo>
                  <a:lnTo>
                    <a:pt x="16" y="1578"/>
                  </a:lnTo>
                  <a:cubicBezTo>
                    <a:pt x="16" y="1582"/>
                    <a:pt x="13" y="1586"/>
                    <a:pt x="8" y="1586"/>
                  </a:cubicBezTo>
                  <a:cubicBezTo>
                    <a:pt x="4" y="1586"/>
                    <a:pt x="0" y="1582"/>
                    <a:pt x="0" y="1578"/>
                  </a:cubicBezTo>
                  <a:lnTo>
                    <a:pt x="0" y="1530"/>
                  </a:lnTo>
                  <a:cubicBezTo>
                    <a:pt x="0" y="1525"/>
                    <a:pt x="4" y="1522"/>
                    <a:pt x="8" y="1522"/>
                  </a:cubicBezTo>
                  <a:cubicBezTo>
                    <a:pt x="13" y="1522"/>
                    <a:pt x="16" y="1525"/>
                    <a:pt x="16" y="1530"/>
                  </a:cubicBezTo>
                  <a:close/>
                  <a:moveTo>
                    <a:pt x="16" y="1626"/>
                  </a:moveTo>
                  <a:lnTo>
                    <a:pt x="16" y="1674"/>
                  </a:lnTo>
                  <a:cubicBezTo>
                    <a:pt x="16" y="1678"/>
                    <a:pt x="13" y="1682"/>
                    <a:pt x="8" y="1682"/>
                  </a:cubicBezTo>
                  <a:cubicBezTo>
                    <a:pt x="4" y="1682"/>
                    <a:pt x="0" y="1678"/>
                    <a:pt x="0" y="1674"/>
                  </a:cubicBezTo>
                  <a:lnTo>
                    <a:pt x="0" y="1626"/>
                  </a:lnTo>
                  <a:cubicBezTo>
                    <a:pt x="0" y="1621"/>
                    <a:pt x="4" y="1618"/>
                    <a:pt x="8" y="1618"/>
                  </a:cubicBezTo>
                  <a:cubicBezTo>
                    <a:pt x="13" y="1618"/>
                    <a:pt x="16" y="1621"/>
                    <a:pt x="16" y="1626"/>
                  </a:cubicBezTo>
                  <a:close/>
                  <a:moveTo>
                    <a:pt x="16" y="1722"/>
                  </a:moveTo>
                  <a:lnTo>
                    <a:pt x="16" y="1770"/>
                  </a:lnTo>
                  <a:cubicBezTo>
                    <a:pt x="16" y="1774"/>
                    <a:pt x="13" y="1778"/>
                    <a:pt x="8" y="1778"/>
                  </a:cubicBezTo>
                  <a:cubicBezTo>
                    <a:pt x="4" y="1778"/>
                    <a:pt x="0" y="1774"/>
                    <a:pt x="0" y="1770"/>
                  </a:cubicBezTo>
                  <a:lnTo>
                    <a:pt x="0" y="1722"/>
                  </a:lnTo>
                  <a:cubicBezTo>
                    <a:pt x="0" y="1717"/>
                    <a:pt x="4" y="1714"/>
                    <a:pt x="8" y="1714"/>
                  </a:cubicBezTo>
                  <a:cubicBezTo>
                    <a:pt x="13" y="1714"/>
                    <a:pt x="16" y="1717"/>
                    <a:pt x="16" y="1722"/>
                  </a:cubicBezTo>
                  <a:close/>
                  <a:moveTo>
                    <a:pt x="16" y="1818"/>
                  </a:moveTo>
                  <a:lnTo>
                    <a:pt x="16" y="1866"/>
                  </a:lnTo>
                  <a:cubicBezTo>
                    <a:pt x="16" y="1870"/>
                    <a:pt x="13" y="1874"/>
                    <a:pt x="8" y="1874"/>
                  </a:cubicBezTo>
                  <a:cubicBezTo>
                    <a:pt x="4" y="1874"/>
                    <a:pt x="0" y="1870"/>
                    <a:pt x="0" y="1866"/>
                  </a:cubicBezTo>
                  <a:lnTo>
                    <a:pt x="0" y="1818"/>
                  </a:lnTo>
                  <a:cubicBezTo>
                    <a:pt x="0" y="1813"/>
                    <a:pt x="4" y="1810"/>
                    <a:pt x="8" y="1810"/>
                  </a:cubicBezTo>
                  <a:cubicBezTo>
                    <a:pt x="13" y="1810"/>
                    <a:pt x="16" y="1813"/>
                    <a:pt x="16" y="1818"/>
                  </a:cubicBezTo>
                  <a:close/>
                  <a:moveTo>
                    <a:pt x="16" y="1914"/>
                  </a:moveTo>
                  <a:lnTo>
                    <a:pt x="16" y="1962"/>
                  </a:lnTo>
                  <a:cubicBezTo>
                    <a:pt x="16" y="1966"/>
                    <a:pt x="13" y="1970"/>
                    <a:pt x="8" y="1970"/>
                  </a:cubicBezTo>
                  <a:cubicBezTo>
                    <a:pt x="4" y="1970"/>
                    <a:pt x="0" y="1966"/>
                    <a:pt x="0" y="1962"/>
                  </a:cubicBezTo>
                  <a:lnTo>
                    <a:pt x="0" y="1914"/>
                  </a:lnTo>
                  <a:cubicBezTo>
                    <a:pt x="0" y="1909"/>
                    <a:pt x="4" y="1906"/>
                    <a:pt x="8" y="1906"/>
                  </a:cubicBezTo>
                  <a:cubicBezTo>
                    <a:pt x="13" y="1906"/>
                    <a:pt x="16" y="1909"/>
                    <a:pt x="16" y="1914"/>
                  </a:cubicBezTo>
                  <a:close/>
                  <a:moveTo>
                    <a:pt x="16" y="2010"/>
                  </a:moveTo>
                  <a:lnTo>
                    <a:pt x="16" y="2058"/>
                  </a:lnTo>
                  <a:cubicBezTo>
                    <a:pt x="16" y="2062"/>
                    <a:pt x="13" y="2066"/>
                    <a:pt x="8" y="2066"/>
                  </a:cubicBezTo>
                  <a:cubicBezTo>
                    <a:pt x="4" y="2066"/>
                    <a:pt x="0" y="2062"/>
                    <a:pt x="0" y="2058"/>
                  </a:cubicBezTo>
                  <a:lnTo>
                    <a:pt x="0" y="2010"/>
                  </a:lnTo>
                  <a:cubicBezTo>
                    <a:pt x="0" y="2005"/>
                    <a:pt x="4" y="2002"/>
                    <a:pt x="8" y="2002"/>
                  </a:cubicBezTo>
                  <a:cubicBezTo>
                    <a:pt x="13" y="2002"/>
                    <a:pt x="16" y="2005"/>
                    <a:pt x="16" y="2010"/>
                  </a:cubicBezTo>
                  <a:close/>
                  <a:moveTo>
                    <a:pt x="16" y="2106"/>
                  </a:moveTo>
                  <a:lnTo>
                    <a:pt x="16" y="2154"/>
                  </a:lnTo>
                  <a:cubicBezTo>
                    <a:pt x="16" y="2158"/>
                    <a:pt x="13" y="2162"/>
                    <a:pt x="8" y="2162"/>
                  </a:cubicBezTo>
                  <a:cubicBezTo>
                    <a:pt x="4" y="2162"/>
                    <a:pt x="0" y="2158"/>
                    <a:pt x="0" y="2154"/>
                  </a:cubicBezTo>
                  <a:lnTo>
                    <a:pt x="0" y="2106"/>
                  </a:lnTo>
                  <a:cubicBezTo>
                    <a:pt x="0" y="2101"/>
                    <a:pt x="4" y="2098"/>
                    <a:pt x="8" y="2098"/>
                  </a:cubicBezTo>
                  <a:cubicBezTo>
                    <a:pt x="13" y="2098"/>
                    <a:pt x="16" y="2101"/>
                    <a:pt x="16" y="2106"/>
                  </a:cubicBezTo>
                  <a:close/>
                  <a:moveTo>
                    <a:pt x="16" y="2202"/>
                  </a:moveTo>
                  <a:lnTo>
                    <a:pt x="16" y="2250"/>
                  </a:lnTo>
                  <a:cubicBezTo>
                    <a:pt x="16" y="2254"/>
                    <a:pt x="13" y="2258"/>
                    <a:pt x="8" y="2258"/>
                  </a:cubicBezTo>
                  <a:cubicBezTo>
                    <a:pt x="4" y="2258"/>
                    <a:pt x="0" y="2254"/>
                    <a:pt x="0" y="2250"/>
                  </a:cubicBezTo>
                  <a:lnTo>
                    <a:pt x="0" y="2202"/>
                  </a:lnTo>
                  <a:cubicBezTo>
                    <a:pt x="0" y="2197"/>
                    <a:pt x="4" y="2194"/>
                    <a:pt x="8" y="2194"/>
                  </a:cubicBezTo>
                  <a:cubicBezTo>
                    <a:pt x="13" y="2194"/>
                    <a:pt x="16" y="2197"/>
                    <a:pt x="16" y="2202"/>
                  </a:cubicBezTo>
                  <a:close/>
                  <a:moveTo>
                    <a:pt x="16" y="2298"/>
                  </a:moveTo>
                  <a:lnTo>
                    <a:pt x="16" y="2346"/>
                  </a:lnTo>
                  <a:cubicBezTo>
                    <a:pt x="16" y="2350"/>
                    <a:pt x="13" y="2354"/>
                    <a:pt x="8" y="2354"/>
                  </a:cubicBezTo>
                  <a:cubicBezTo>
                    <a:pt x="4" y="2354"/>
                    <a:pt x="0" y="2350"/>
                    <a:pt x="0" y="2346"/>
                  </a:cubicBezTo>
                  <a:lnTo>
                    <a:pt x="0" y="2298"/>
                  </a:lnTo>
                  <a:cubicBezTo>
                    <a:pt x="0" y="2293"/>
                    <a:pt x="4" y="2290"/>
                    <a:pt x="8" y="2290"/>
                  </a:cubicBezTo>
                  <a:cubicBezTo>
                    <a:pt x="13" y="2290"/>
                    <a:pt x="16" y="2293"/>
                    <a:pt x="16" y="2298"/>
                  </a:cubicBezTo>
                  <a:close/>
                  <a:moveTo>
                    <a:pt x="16" y="2394"/>
                  </a:moveTo>
                  <a:lnTo>
                    <a:pt x="16" y="2442"/>
                  </a:lnTo>
                  <a:cubicBezTo>
                    <a:pt x="16" y="2446"/>
                    <a:pt x="13" y="2450"/>
                    <a:pt x="8" y="2450"/>
                  </a:cubicBezTo>
                  <a:cubicBezTo>
                    <a:pt x="4" y="2450"/>
                    <a:pt x="0" y="2446"/>
                    <a:pt x="0" y="2442"/>
                  </a:cubicBezTo>
                  <a:lnTo>
                    <a:pt x="0" y="2394"/>
                  </a:lnTo>
                  <a:cubicBezTo>
                    <a:pt x="0" y="2389"/>
                    <a:pt x="4" y="2386"/>
                    <a:pt x="8" y="2386"/>
                  </a:cubicBezTo>
                  <a:cubicBezTo>
                    <a:pt x="13" y="2386"/>
                    <a:pt x="16" y="2389"/>
                    <a:pt x="16" y="2394"/>
                  </a:cubicBezTo>
                  <a:close/>
                  <a:moveTo>
                    <a:pt x="16" y="2490"/>
                  </a:moveTo>
                  <a:lnTo>
                    <a:pt x="16" y="2538"/>
                  </a:lnTo>
                  <a:cubicBezTo>
                    <a:pt x="16" y="2542"/>
                    <a:pt x="13" y="2546"/>
                    <a:pt x="8" y="2546"/>
                  </a:cubicBezTo>
                  <a:cubicBezTo>
                    <a:pt x="4" y="2546"/>
                    <a:pt x="0" y="2542"/>
                    <a:pt x="0" y="2538"/>
                  </a:cubicBezTo>
                  <a:lnTo>
                    <a:pt x="0" y="2490"/>
                  </a:lnTo>
                  <a:cubicBezTo>
                    <a:pt x="0" y="2485"/>
                    <a:pt x="4" y="2482"/>
                    <a:pt x="8" y="2482"/>
                  </a:cubicBezTo>
                  <a:cubicBezTo>
                    <a:pt x="13" y="2482"/>
                    <a:pt x="16" y="2485"/>
                    <a:pt x="16" y="2490"/>
                  </a:cubicBezTo>
                  <a:close/>
                  <a:moveTo>
                    <a:pt x="16" y="2586"/>
                  </a:moveTo>
                  <a:lnTo>
                    <a:pt x="16" y="2634"/>
                  </a:lnTo>
                  <a:cubicBezTo>
                    <a:pt x="16" y="2638"/>
                    <a:pt x="13" y="2642"/>
                    <a:pt x="8" y="2642"/>
                  </a:cubicBezTo>
                  <a:cubicBezTo>
                    <a:pt x="4" y="2642"/>
                    <a:pt x="0" y="2638"/>
                    <a:pt x="0" y="2634"/>
                  </a:cubicBezTo>
                  <a:lnTo>
                    <a:pt x="0" y="2586"/>
                  </a:lnTo>
                  <a:cubicBezTo>
                    <a:pt x="0" y="2581"/>
                    <a:pt x="4" y="2578"/>
                    <a:pt x="8" y="2578"/>
                  </a:cubicBezTo>
                  <a:cubicBezTo>
                    <a:pt x="13" y="2578"/>
                    <a:pt x="16" y="2581"/>
                    <a:pt x="16" y="2586"/>
                  </a:cubicBezTo>
                  <a:close/>
                  <a:moveTo>
                    <a:pt x="16" y="2682"/>
                  </a:moveTo>
                  <a:lnTo>
                    <a:pt x="16" y="2730"/>
                  </a:lnTo>
                  <a:cubicBezTo>
                    <a:pt x="16" y="2734"/>
                    <a:pt x="13" y="2738"/>
                    <a:pt x="8" y="2738"/>
                  </a:cubicBezTo>
                  <a:cubicBezTo>
                    <a:pt x="4" y="2738"/>
                    <a:pt x="0" y="2734"/>
                    <a:pt x="0" y="2730"/>
                  </a:cubicBezTo>
                  <a:lnTo>
                    <a:pt x="0" y="2682"/>
                  </a:lnTo>
                  <a:cubicBezTo>
                    <a:pt x="0" y="2677"/>
                    <a:pt x="4" y="2674"/>
                    <a:pt x="8" y="2674"/>
                  </a:cubicBezTo>
                  <a:cubicBezTo>
                    <a:pt x="13" y="2674"/>
                    <a:pt x="16" y="2677"/>
                    <a:pt x="16" y="2682"/>
                  </a:cubicBezTo>
                  <a:close/>
                  <a:moveTo>
                    <a:pt x="16" y="2778"/>
                  </a:moveTo>
                  <a:lnTo>
                    <a:pt x="16" y="2826"/>
                  </a:lnTo>
                  <a:cubicBezTo>
                    <a:pt x="16" y="2830"/>
                    <a:pt x="13" y="2834"/>
                    <a:pt x="8" y="2834"/>
                  </a:cubicBezTo>
                  <a:cubicBezTo>
                    <a:pt x="4" y="2834"/>
                    <a:pt x="0" y="2830"/>
                    <a:pt x="0" y="2826"/>
                  </a:cubicBezTo>
                  <a:lnTo>
                    <a:pt x="0" y="2778"/>
                  </a:lnTo>
                  <a:cubicBezTo>
                    <a:pt x="0" y="2773"/>
                    <a:pt x="4" y="2770"/>
                    <a:pt x="8" y="2770"/>
                  </a:cubicBezTo>
                  <a:cubicBezTo>
                    <a:pt x="13" y="2770"/>
                    <a:pt x="16" y="2773"/>
                    <a:pt x="16" y="2778"/>
                  </a:cubicBezTo>
                  <a:close/>
                  <a:moveTo>
                    <a:pt x="16" y="2874"/>
                  </a:moveTo>
                  <a:lnTo>
                    <a:pt x="16" y="2922"/>
                  </a:lnTo>
                  <a:cubicBezTo>
                    <a:pt x="16" y="2926"/>
                    <a:pt x="13" y="2930"/>
                    <a:pt x="8" y="2930"/>
                  </a:cubicBezTo>
                  <a:cubicBezTo>
                    <a:pt x="4" y="2930"/>
                    <a:pt x="0" y="2926"/>
                    <a:pt x="0" y="2922"/>
                  </a:cubicBezTo>
                  <a:lnTo>
                    <a:pt x="0" y="2874"/>
                  </a:lnTo>
                  <a:cubicBezTo>
                    <a:pt x="0" y="2869"/>
                    <a:pt x="4" y="2866"/>
                    <a:pt x="8" y="2866"/>
                  </a:cubicBezTo>
                  <a:cubicBezTo>
                    <a:pt x="13" y="2866"/>
                    <a:pt x="16" y="2869"/>
                    <a:pt x="16" y="2874"/>
                  </a:cubicBezTo>
                  <a:close/>
                  <a:moveTo>
                    <a:pt x="16" y="2970"/>
                  </a:moveTo>
                  <a:lnTo>
                    <a:pt x="16" y="3018"/>
                  </a:lnTo>
                  <a:cubicBezTo>
                    <a:pt x="16" y="3022"/>
                    <a:pt x="13" y="3026"/>
                    <a:pt x="8" y="3026"/>
                  </a:cubicBezTo>
                  <a:cubicBezTo>
                    <a:pt x="4" y="3026"/>
                    <a:pt x="0" y="3022"/>
                    <a:pt x="0" y="3018"/>
                  </a:cubicBezTo>
                  <a:lnTo>
                    <a:pt x="0" y="2970"/>
                  </a:lnTo>
                  <a:cubicBezTo>
                    <a:pt x="0" y="2965"/>
                    <a:pt x="4" y="2962"/>
                    <a:pt x="8" y="2962"/>
                  </a:cubicBezTo>
                  <a:cubicBezTo>
                    <a:pt x="13" y="2962"/>
                    <a:pt x="16" y="2965"/>
                    <a:pt x="16" y="2970"/>
                  </a:cubicBezTo>
                  <a:close/>
                  <a:moveTo>
                    <a:pt x="16" y="3066"/>
                  </a:moveTo>
                  <a:lnTo>
                    <a:pt x="16" y="3114"/>
                  </a:lnTo>
                  <a:cubicBezTo>
                    <a:pt x="16" y="3118"/>
                    <a:pt x="13" y="3122"/>
                    <a:pt x="8" y="3122"/>
                  </a:cubicBezTo>
                  <a:cubicBezTo>
                    <a:pt x="4" y="3122"/>
                    <a:pt x="0" y="3118"/>
                    <a:pt x="0" y="3114"/>
                  </a:cubicBezTo>
                  <a:lnTo>
                    <a:pt x="0" y="3066"/>
                  </a:lnTo>
                  <a:cubicBezTo>
                    <a:pt x="0" y="3061"/>
                    <a:pt x="4" y="3058"/>
                    <a:pt x="8" y="3058"/>
                  </a:cubicBezTo>
                  <a:cubicBezTo>
                    <a:pt x="13" y="3058"/>
                    <a:pt x="16" y="3061"/>
                    <a:pt x="16" y="3066"/>
                  </a:cubicBezTo>
                  <a:close/>
                  <a:moveTo>
                    <a:pt x="16" y="3162"/>
                  </a:moveTo>
                  <a:lnTo>
                    <a:pt x="16" y="3210"/>
                  </a:lnTo>
                  <a:cubicBezTo>
                    <a:pt x="16" y="3214"/>
                    <a:pt x="13" y="3218"/>
                    <a:pt x="8" y="3218"/>
                  </a:cubicBezTo>
                  <a:cubicBezTo>
                    <a:pt x="4" y="3218"/>
                    <a:pt x="0" y="3214"/>
                    <a:pt x="0" y="3210"/>
                  </a:cubicBezTo>
                  <a:lnTo>
                    <a:pt x="0" y="3162"/>
                  </a:lnTo>
                  <a:cubicBezTo>
                    <a:pt x="0" y="3157"/>
                    <a:pt x="4" y="3154"/>
                    <a:pt x="8" y="3154"/>
                  </a:cubicBezTo>
                  <a:cubicBezTo>
                    <a:pt x="13" y="3154"/>
                    <a:pt x="16" y="3157"/>
                    <a:pt x="16" y="3162"/>
                  </a:cubicBezTo>
                  <a:close/>
                  <a:moveTo>
                    <a:pt x="16" y="3258"/>
                  </a:moveTo>
                  <a:lnTo>
                    <a:pt x="16" y="3306"/>
                  </a:lnTo>
                  <a:cubicBezTo>
                    <a:pt x="16" y="3310"/>
                    <a:pt x="13" y="3314"/>
                    <a:pt x="8" y="3314"/>
                  </a:cubicBezTo>
                  <a:cubicBezTo>
                    <a:pt x="4" y="3314"/>
                    <a:pt x="0" y="3310"/>
                    <a:pt x="0" y="3306"/>
                  </a:cubicBezTo>
                  <a:lnTo>
                    <a:pt x="0" y="3258"/>
                  </a:lnTo>
                  <a:cubicBezTo>
                    <a:pt x="0" y="3253"/>
                    <a:pt x="4" y="3250"/>
                    <a:pt x="8" y="3250"/>
                  </a:cubicBezTo>
                  <a:cubicBezTo>
                    <a:pt x="13" y="3250"/>
                    <a:pt x="16" y="3253"/>
                    <a:pt x="16" y="3258"/>
                  </a:cubicBezTo>
                  <a:close/>
                  <a:moveTo>
                    <a:pt x="16" y="3354"/>
                  </a:moveTo>
                  <a:lnTo>
                    <a:pt x="16" y="3402"/>
                  </a:lnTo>
                  <a:cubicBezTo>
                    <a:pt x="16" y="3406"/>
                    <a:pt x="13" y="3410"/>
                    <a:pt x="8" y="3410"/>
                  </a:cubicBezTo>
                  <a:cubicBezTo>
                    <a:pt x="4" y="3410"/>
                    <a:pt x="0" y="3406"/>
                    <a:pt x="0" y="3402"/>
                  </a:cubicBezTo>
                  <a:lnTo>
                    <a:pt x="0" y="3354"/>
                  </a:lnTo>
                  <a:cubicBezTo>
                    <a:pt x="0" y="3349"/>
                    <a:pt x="4" y="3346"/>
                    <a:pt x="8" y="3346"/>
                  </a:cubicBezTo>
                  <a:cubicBezTo>
                    <a:pt x="13" y="3346"/>
                    <a:pt x="16" y="3349"/>
                    <a:pt x="16" y="3354"/>
                  </a:cubicBezTo>
                  <a:close/>
                  <a:moveTo>
                    <a:pt x="16" y="3450"/>
                  </a:moveTo>
                  <a:lnTo>
                    <a:pt x="16" y="3494"/>
                  </a:lnTo>
                  <a:lnTo>
                    <a:pt x="17" y="3497"/>
                  </a:lnTo>
                  <a:cubicBezTo>
                    <a:pt x="17" y="3501"/>
                    <a:pt x="14" y="3505"/>
                    <a:pt x="10" y="3506"/>
                  </a:cubicBezTo>
                  <a:cubicBezTo>
                    <a:pt x="5" y="3506"/>
                    <a:pt x="1" y="3503"/>
                    <a:pt x="1" y="3498"/>
                  </a:cubicBezTo>
                  <a:lnTo>
                    <a:pt x="1" y="3498"/>
                  </a:lnTo>
                  <a:lnTo>
                    <a:pt x="0" y="3494"/>
                  </a:lnTo>
                  <a:lnTo>
                    <a:pt x="0" y="3450"/>
                  </a:lnTo>
                  <a:cubicBezTo>
                    <a:pt x="0" y="3445"/>
                    <a:pt x="4" y="3442"/>
                    <a:pt x="8" y="3442"/>
                  </a:cubicBezTo>
                  <a:cubicBezTo>
                    <a:pt x="13" y="3442"/>
                    <a:pt x="16" y="3445"/>
                    <a:pt x="16" y="3450"/>
                  </a:cubicBezTo>
                  <a:close/>
                  <a:moveTo>
                    <a:pt x="24" y="3543"/>
                  </a:moveTo>
                  <a:lnTo>
                    <a:pt x="31" y="3567"/>
                  </a:lnTo>
                  <a:lnTo>
                    <a:pt x="30" y="3565"/>
                  </a:lnTo>
                  <a:lnTo>
                    <a:pt x="41" y="3585"/>
                  </a:lnTo>
                  <a:cubicBezTo>
                    <a:pt x="44" y="3589"/>
                    <a:pt x="42" y="3594"/>
                    <a:pt x="38" y="3596"/>
                  </a:cubicBezTo>
                  <a:cubicBezTo>
                    <a:pt x="34" y="3598"/>
                    <a:pt x="29" y="3597"/>
                    <a:pt x="27" y="3593"/>
                  </a:cubicBezTo>
                  <a:lnTo>
                    <a:pt x="27" y="3593"/>
                  </a:lnTo>
                  <a:lnTo>
                    <a:pt x="16" y="3573"/>
                  </a:lnTo>
                  <a:cubicBezTo>
                    <a:pt x="16" y="3572"/>
                    <a:pt x="16" y="3572"/>
                    <a:pt x="16" y="3571"/>
                  </a:cubicBezTo>
                  <a:lnTo>
                    <a:pt x="8" y="3547"/>
                  </a:lnTo>
                  <a:cubicBezTo>
                    <a:pt x="7" y="3543"/>
                    <a:pt x="10" y="3539"/>
                    <a:pt x="14" y="3537"/>
                  </a:cubicBezTo>
                  <a:cubicBezTo>
                    <a:pt x="18" y="3536"/>
                    <a:pt x="22" y="3538"/>
                    <a:pt x="24" y="3543"/>
                  </a:cubicBezTo>
                  <a:close/>
                  <a:moveTo>
                    <a:pt x="69" y="3622"/>
                  </a:moveTo>
                  <a:lnTo>
                    <a:pt x="71" y="3625"/>
                  </a:lnTo>
                  <a:lnTo>
                    <a:pt x="70" y="3624"/>
                  </a:lnTo>
                  <a:lnTo>
                    <a:pt x="98" y="3647"/>
                  </a:lnTo>
                  <a:lnTo>
                    <a:pt x="97" y="3646"/>
                  </a:lnTo>
                  <a:lnTo>
                    <a:pt x="104" y="3650"/>
                  </a:lnTo>
                  <a:cubicBezTo>
                    <a:pt x="108" y="3652"/>
                    <a:pt x="109" y="3657"/>
                    <a:pt x="107" y="3661"/>
                  </a:cubicBezTo>
                  <a:cubicBezTo>
                    <a:pt x="105" y="3665"/>
                    <a:pt x="100" y="3666"/>
                    <a:pt x="96" y="3664"/>
                  </a:cubicBezTo>
                  <a:lnTo>
                    <a:pt x="96" y="3664"/>
                  </a:lnTo>
                  <a:lnTo>
                    <a:pt x="89" y="3660"/>
                  </a:lnTo>
                  <a:cubicBezTo>
                    <a:pt x="89" y="3660"/>
                    <a:pt x="88" y="3660"/>
                    <a:pt x="88" y="3660"/>
                  </a:cubicBezTo>
                  <a:lnTo>
                    <a:pt x="60" y="3637"/>
                  </a:lnTo>
                  <a:cubicBezTo>
                    <a:pt x="59" y="3636"/>
                    <a:pt x="59" y="3636"/>
                    <a:pt x="59" y="3636"/>
                  </a:cubicBezTo>
                  <a:lnTo>
                    <a:pt x="56" y="3633"/>
                  </a:lnTo>
                  <a:cubicBezTo>
                    <a:pt x="54" y="3629"/>
                    <a:pt x="54" y="3624"/>
                    <a:pt x="58" y="3621"/>
                  </a:cubicBezTo>
                  <a:cubicBezTo>
                    <a:pt x="61" y="3619"/>
                    <a:pt x="66" y="3619"/>
                    <a:pt x="69" y="3622"/>
                  </a:cubicBezTo>
                  <a:close/>
                  <a:moveTo>
                    <a:pt x="146" y="3669"/>
                  </a:moveTo>
                  <a:lnTo>
                    <a:pt x="164" y="3675"/>
                  </a:lnTo>
                  <a:cubicBezTo>
                    <a:pt x="169" y="3676"/>
                    <a:pt x="171" y="3681"/>
                    <a:pt x="170" y="3685"/>
                  </a:cubicBezTo>
                  <a:cubicBezTo>
                    <a:pt x="168" y="3689"/>
                    <a:pt x="164" y="3691"/>
                    <a:pt x="160" y="3690"/>
                  </a:cubicBezTo>
                  <a:lnTo>
                    <a:pt x="160" y="3690"/>
                  </a:lnTo>
                  <a:lnTo>
                    <a:pt x="141" y="3685"/>
                  </a:lnTo>
                  <a:cubicBezTo>
                    <a:pt x="137" y="3683"/>
                    <a:pt x="135" y="3679"/>
                    <a:pt x="136" y="3675"/>
                  </a:cubicBezTo>
                  <a:cubicBezTo>
                    <a:pt x="137" y="3670"/>
                    <a:pt x="142" y="3668"/>
                    <a:pt x="146" y="3669"/>
                  </a:cubicBezTo>
                  <a:close/>
                </a:path>
              </a:pathLst>
            </a:custGeom>
            <a:solidFill>
              <a:srgbClr val="5C9BD4"/>
            </a:solidFill>
            <a:ln w="0" cap="flat">
              <a:solidFill>
                <a:srgbClr val="5C9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1" name="Rectangle 15">
              <a:extLst>
                <a:ext uri="{FF2B5EF4-FFF2-40B4-BE49-F238E27FC236}">
                  <a16:creationId xmlns:a16="http://schemas.microsoft.com/office/drawing/2014/main" id="{64650A07-6D0A-4AFA-9EA8-A1792F637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696"/>
              <a:ext cx="1971" cy="1015"/>
            </a:xfrm>
            <a:prstGeom prst="rect">
              <a:avLst/>
            </a:prstGeom>
            <a:solidFill>
              <a:srgbClr val="D7D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2" name="Rectangle 16">
              <a:extLst>
                <a:ext uri="{FF2B5EF4-FFF2-40B4-BE49-F238E27FC236}">
                  <a16:creationId xmlns:a16="http://schemas.microsoft.com/office/drawing/2014/main" id="{616A1011-F8A5-472B-8767-7A7EBDDAD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3639"/>
              <a:ext cx="39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Workload Clusters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03" name="Rectangle 17">
              <a:extLst>
                <a:ext uri="{FF2B5EF4-FFF2-40B4-BE49-F238E27FC236}">
                  <a16:creationId xmlns:a16="http://schemas.microsoft.com/office/drawing/2014/main" id="{39AFD3BD-C14D-453A-9AC7-11EA2B97B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745"/>
              <a:ext cx="1906" cy="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4" name="Freeform 18">
              <a:extLst>
                <a:ext uri="{FF2B5EF4-FFF2-40B4-BE49-F238E27FC236}">
                  <a16:creationId xmlns:a16="http://schemas.microsoft.com/office/drawing/2014/main" id="{8291397D-21F7-4B6B-9B83-704750E3E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" y="3855"/>
              <a:ext cx="3335" cy="383"/>
            </a:xfrm>
            <a:custGeom>
              <a:avLst/>
              <a:gdLst>
                <a:gd name="T0" fmla="*/ 0 w 3335"/>
                <a:gd name="T1" fmla="*/ 106 h 383"/>
                <a:gd name="T2" fmla="*/ 0 w 3335"/>
                <a:gd name="T3" fmla="*/ 242 h 383"/>
                <a:gd name="T4" fmla="*/ 7 w 3335"/>
                <a:gd name="T5" fmla="*/ 365 h 383"/>
                <a:gd name="T6" fmla="*/ 90 w 3335"/>
                <a:gd name="T7" fmla="*/ 383 h 383"/>
                <a:gd name="T8" fmla="*/ 213 w 3335"/>
                <a:gd name="T9" fmla="*/ 376 h 383"/>
                <a:gd name="T10" fmla="*/ 322 w 3335"/>
                <a:gd name="T11" fmla="*/ 376 h 383"/>
                <a:gd name="T12" fmla="*/ 424 w 3335"/>
                <a:gd name="T13" fmla="*/ 376 h 383"/>
                <a:gd name="T14" fmla="*/ 547 w 3335"/>
                <a:gd name="T15" fmla="*/ 383 h 383"/>
                <a:gd name="T16" fmla="*/ 683 w 3335"/>
                <a:gd name="T17" fmla="*/ 383 h 383"/>
                <a:gd name="T18" fmla="*/ 805 w 3335"/>
                <a:gd name="T19" fmla="*/ 376 h 383"/>
                <a:gd name="T20" fmla="*/ 914 w 3335"/>
                <a:gd name="T21" fmla="*/ 376 h 383"/>
                <a:gd name="T22" fmla="*/ 1016 w 3335"/>
                <a:gd name="T23" fmla="*/ 376 h 383"/>
                <a:gd name="T24" fmla="*/ 1139 w 3335"/>
                <a:gd name="T25" fmla="*/ 383 h 383"/>
                <a:gd name="T26" fmla="*/ 1275 w 3335"/>
                <a:gd name="T27" fmla="*/ 383 h 383"/>
                <a:gd name="T28" fmla="*/ 1398 w 3335"/>
                <a:gd name="T29" fmla="*/ 376 h 383"/>
                <a:gd name="T30" fmla="*/ 1507 w 3335"/>
                <a:gd name="T31" fmla="*/ 376 h 383"/>
                <a:gd name="T32" fmla="*/ 1609 w 3335"/>
                <a:gd name="T33" fmla="*/ 376 h 383"/>
                <a:gd name="T34" fmla="*/ 1731 w 3335"/>
                <a:gd name="T35" fmla="*/ 383 h 383"/>
                <a:gd name="T36" fmla="*/ 1867 w 3335"/>
                <a:gd name="T37" fmla="*/ 383 h 383"/>
                <a:gd name="T38" fmla="*/ 1990 w 3335"/>
                <a:gd name="T39" fmla="*/ 376 h 383"/>
                <a:gd name="T40" fmla="*/ 2099 w 3335"/>
                <a:gd name="T41" fmla="*/ 376 h 383"/>
                <a:gd name="T42" fmla="*/ 2201 w 3335"/>
                <a:gd name="T43" fmla="*/ 376 h 383"/>
                <a:gd name="T44" fmla="*/ 2324 w 3335"/>
                <a:gd name="T45" fmla="*/ 383 h 383"/>
                <a:gd name="T46" fmla="*/ 2460 w 3335"/>
                <a:gd name="T47" fmla="*/ 383 h 383"/>
                <a:gd name="T48" fmla="*/ 2582 w 3335"/>
                <a:gd name="T49" fmla="*/ 376 h 383"/>
                <a:gd name="T50" fmla="*/ 2691 w 3335"/>
                <a:gd name="T51" fmla="*/ 376 h 383"/>
                <a:gd name="T52" fmla="*/ 2793 w 3335"/>
                <a:gd name="T53" fmla="*/ 376 h 383"/>
                <a:gd name="T54" fmla="*/ 2916 w 3335"/>
                <a:gd name="T55" fmla="*/ 383 h 383"/>
                <a:gd name="T56" fmla="*/ 3052 w 3335"/>
                <a:gd name="T57" fmla="*/ 383 h 383"/>
                <a:gd name="T58" fmla="*/ 3175 w 3335"/>
                <a:gd name="T59" fmla="*/ 376 h 383"/>
                <a:gd name="T60" fmla="*/ 3284 w 3335"/>
                <a:gd name="T61" fmla="*/ 376 h 383"/>
                <a:gd name="T62" fmla="*/ 3328 w 3335"/>
                <a:gd name="T63" fmla="*/ 312 h 383"/>
                <a:gd name="T64" fmla="*/ 3328 w 3335"/>
                <a:gd name="T65" fmla="*/ 203 h 383"/>
                <a:gd name="T66" fmla="*/ 3328 w 3335"/>
                <a:gd name="T67" fmla="*/ 100 h 383"/>
                <a:gd name="T68" fmla="*/ 3305 w 3335"/>
                <a:gd name="T69" fmla="*/ 0 h 383"/>
                <a:gd name="T70" fmla="*/ 3169 w 3335"/>
                <a:gd name="T71" fmla="*/ 0 h 383"/>
                <a:gd name="T72" fmla="*/ 3047 w 3335"/>
                <a:gd name="T73" fmla="*/ 7 h 383"/>
                <a:gd name="T74" fmla="*/ 2938 w 3335"/>
                <a:gd name="T75" fmla="*/ 7 h 383"/>
                <a:gd name="T76" fmla="*/ 2835 w 3335"/>
                <a:gd name="T77" fmla="*/ 7 h 383"/>
                <a:gd name="T78" fmla="*/ 2713 w 3335"/>
                <a:gd name="T79" fmla="*/ 0 h 383"/>
                <a:gd name="T80" fmla="*/ 2577 w 3335"/>
                <a:gd name="T81" fmla="*/ 0 h 383"/>
                <a:gd name="T82" fmla="*/ 2454 w 3335"/>
                <a:gd name="T83" fmla="*/ 7 h 383"/>
                <a:gd name="T84" fmla="*/ 2345 w 3335"/>
                <a:gd name="T85" fmla="*/ 7 h 383"/>
                <a:gd name="T86" fmla="*/ 2243 w 3335"/>
                <a:gd name="T87" fmla="*/ 7 h 383"/>
                <a:gd name="T88" fmla="*/ 2121 w 3335"/>
                <a:gd name="T89" fmla="*/ 0 h 383"/>
                <a:gd name="T90" fmla="*/ 1984 w 3335"/>
                <a:gd name="T91" fmla="*/ 0 h 383"/>
                <a:gd name="T92" fmla="*/ 1862 w 3335"/>
                <a:gd name="T93" fmla="*/ 7 h 383"/>
                <a:gd name="T94" fmla="*/ 1753 w 3335"/>
                <a:gd name="T95" fmla="*/ 7 h 383"/>
                <a:gd name="T96" fmla="*/ 1651 w 3335"/>
                <a:gd name="T97" fmla="*/ 7 h 383"/>
                <a:gd name="T98" fmla="*/ 1528 w 3335"/>
                <a:gd name="T99" fmla="*/ 0 h 383"/>
                <a:gd name="T100" fmla="*/ 1392 w 3335"/>
                <a:gd name="T101" fmla="*/ 0 h 383"/>
                <a:gd name="T102" fmla="*/ 1269 w 3335"/>
                <a:gd name="T103" fmla="*/ 7 h 383"/>
                <a:gd name="T104" fmla="*/ 1161 w 3335"/>
                <a:gd name="T105" fmla="*/ 7 h 383"/>
                <a:gd name="T106" fmla="*/ 1058 w 3335"/>
                <a:gd name="T107" fmla="*/ 7 h 383"/>
                <a:gd name="T108" fmla="*/ 936 w 3335"/>
                <a:gd name="T109" fmla="*/ 0 h 383"/>
                <a:gd name="T110" fmla="*/ 800 w 3335"/>
                <a:gd name="T111" fmla="*/ 0 h 383"/>
                <a:gd name="T112" fmla="*/ 677 w 3335"/>
                <a:gd name="T113" fmla="*/ 7 h 383"/>
                <a:gd name="T114" fmla="*/ 568 w 3335"/>
                <a:gd name="T115" fmla="*/ 7 h 383"/>
                <a:gd name="T116" fmla="*/ 466 w 3335"/>
                <a:gd name="T117" fmla="*/ 7 h 383"/>
                <a:gd name="T118" fmla="*/ 344 w 3335"/>
                <a:gd name="T119" fmla="*/ 0 h 383"/>
                <a:gd name="T120" fmla="*/ 207 w 3335"/>
                <a:gd name="T121" fmla="*/ 0 h 383"/>
                <a:gd name="T122" fmla="*/ 85 w 3335"/>
                <a:gd name="T123" fmla="*/ 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35" h="383">
                  <a:moveTo>
                    <a:pt x="7" y="4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4"/>
                  </a:lnTo>
                  <a:lnTo>
                    <a:pt x="7" y="4"/>
                  </a:lnTo>
                  <a:close/>
                  <a:moveTo>
                    <a:pt x="7" y="24"/>
                  </a:moveTo>
                  <a:lnTo>
                    <a:pt x="7" y="38"/>
                  </a:lnTo>
                  <a:lnTo>
                    <a:pt x="0" y="38"/>
                  </a:lnTo>
                  <a:lnTo>
                    <a:pt x="0" y="24"/>
                  </a:lnTo>
                  <a:lnTo>
                    <a:pt x="7" y="24"/>
                  </a:lnTo>
                  <a:close/>
                  <a:moveTo>
                    <a:pt x="7" y="45"/>
                  </a:moveTo>
                  <a:lnTo>
                    <a:pt x="7" y="58"/>
                  </a:lnTo>
                  <a:lnTo>
                    <a:pt x="0" y="58"/>
                  </a:lnTo>
                  <a:lnTo>
                    <a:pt x="0" y="45"/>
                  </a:lnTo>
                  <a:lnTo>
                    <a:pt x="7" y="45"/>
                  </a:lnTo>
                  <a:close/>
                  <a:moveTo>
                    <a:pt x="7" y="65"/>
                  </a:moveTo>
                  <a:lnTo>
                    <a:pt x="7" y="79"/>
                  </a:lnTo>
                  <a:lnTo>
                    <a:pt x="0" y="79"/>
                  </a:lnTo>
                  <a:lnTo>
                    <a:pt x="0" y="65"/>
                  </a:lnTo>
                  <a:lnTo>
                    <a:pt x="7" y="65"/>
                  </a:lnTo>
                  <a:close/>
                  <a:moveTo>
                    <a:pt x="7" y="85"/>
                  </a:moveTo>
                  <a:lnTo>
                    <a:pt x="7" y="99"/>
                  </a:lnTo>
                  <a:lnTo>
                    <a:pt x="0" y="99"/>
                  </a:lnTo>
                  <a:lnTo>
                    <a:pt x="0" y="85"/>
                  </a:lnTo>
                  <a:lnTo>
                    <a:pt x="7" y="85"/>
                  </a:lnTo>
                  <a:close/>
                  <a:moveTo>
                    <a:pt x="7" y="106"/>
                  </a:moveTo>
                  <a:lnTo>
                    <a:pt x="7" y="120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7" y="106"/>
                  </a:lnTo>
                  <a:close/>
                  <a:moveTo>
                    <a:pt x="7" y="126"/>
                  </a:moveTo>
                  <a:lnTo>
                    <a:pt x="7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7" y="126"/>
                  </a:lnTo>
                  <a:close/>
                  <a:moveTo>
                    <a:pt x="7" y="147"/>
                  </a:moveTo>
                  <a:lnTo>
                    <a:pt x="7" y="160"/>
                  </a:lnTo>
                  <a:lnTo>
                    <a:pt x="0" y="160"/>
                  </a:lnTo>
                  <a:lnTo>
                    <a:pt x="0" y="147"/>
                  </a:lnTo>
                  <a:lnTo>
                    <a:pt x="7" y="147"/>
                  </a:lnTo>
                  <a:close/>
                  <a:moveTo>
                    <a:pt x="7" y="167"/>
                  </a:moveTo>
                  <a:lnTo>
                    <a:pt x="7" y="181"/>
                  </a:lnTo>
                  <a:lnTo>
                    <a:pt x="0" y="181"/>
                  </a:lnTo>
                  <a:lnTo>
                    <a:pt x="0" y="167"/>
                  </a:lnTo>
                  <a:lnTo>
                    <a:pt x="7" y="167"/>
                  </a:lnTo>
                  <a:close/>
                  <a:moveTo>
                    <a:pt x="7" y="188"/>
                  </a:moveTo>
                  <a:lnTo>
                    <a:pt x="7" y="201"/>
                  </a:lnTo>
                  <a:lnTo>
                    <a:pt x="0" y="201"/>
                  </a:lnTo>
                  <a:lnTo>
                    <a:pt x="0" y="188"/>
                  </a:lnTo>
                  <a:lnTo>
                    <a:pt x="7" y="188"/>
                  </a:lnTo>
                  <a:close/>
                  <a:moveTo>
                    <a:pt x="7" y="208"/>
                  </a:moveTo>
                  <a:lnTo>
                    <a:pt x="7" y="222"/>
                  </a:lnTo>
                  <a:lnTo>
                    <a:pt x="0" y="222"/>
                  </a:lnTo>
                  <a:lnTo>
                    <a:pt x="0" y="208"/>
                  </a:lnTo>
                  <a:lnTo>
                    <a:pt x="7" y="208"/>
                  </a:lnTo>
                  <a:close/>
                  <a:moveTo>
                    <a:pt x="7" y="229"/>
                  </a:moveTo>
                  <a:lnTo>
                    <a:pt x="7" y="242"/>
                  </a:lnTo>
                  <a:lnTo>
                    <a:pt x="0" y="242"/>
                  </a:lnTo>
                  <a:lnTo>
                    <a:pt x="0" y="229"/>
                  </a:lnTo>
                  <a:lnTo>
                    <a:pt x="7" y="229"/>
                  </a:lnTo>
                  <a:close/>
                  <a:moveTo>
                    <a:pt x="7" y="249"/>
                  </a:moveTo>
                  <a:lnTo>
                    <a:pt x="7" y="263"/>
                  </a:lnTo>
                  <a:lnTo>
                    <a:pt x="0" y="263"/>
                  </a:lnTo>
                  <a:lnTo>
                    <a:pt x="0" y="249"/>
                  </a:lnTo>
                  <a:lnTo>
                    <a:pt x="7" y="249"/>
                  </a:lnTo>
                  <a:close/>
                  <a:moveTo>
                    <a:pt x="7" y="269"/>
                  </a:moveTo>
                  <a:lnTo>
                    <a:pt x="7" y="283"/>
                  </a:lnTo>
                  <a:lnTo>
                    <a:pt x="0" y="283"/>
                  </a:lnTo>
                  <a:lnTo>
                    <a:pt x="0" y="269"/>
                  </a:lnTo>
                  <a:lnTo>
                    <a:pt x="7" y="269"/>
                  </a:lnTo>
                  <a:close/>
                  <a:moveTo>
                    <a:pt x="7" y="290"/>
                  </a:moveTo>
                  <a:lnTo>
                    <a:pt x="7" y="303"/>
                  </a:lnTo>
                  <a:lnTo>
                    <a:pt x="0" y="303"/>
                  </a:lnTo>
                  <a:lnTo>
                    <a:pt x="0" y="290"/>
                  </a:lnTo>
                  <a:lnTo>
                    <a:pt x="7" y="290"/>
                  </a:lnTo>
                  <a:close/>
                  <a:moveTo>
                    <a:pt x="7" y="310"/>
                  </a:moveTo>
                  <a:lnTo>
                    <a:pt x="7" y="324"/>
                  </a:lnTo>
                  <a:lnTo>
                    <a:pt x="0" y="324"/>
                  </a:lnTo>
                  <a:lnTo>
                    <a:pt x="0" y="310"/>
                  </a:lnTo>
                  <a:lnTo>
                    <a:pt x="7" y="310"/>
                  </a:lnTo>
                  <a:close/>
                  <a:moveTo>
                    <a:pt x="7" y="331"/>
                  </a:moveTo>
                  <a:lnTo>
                    <a:pt x="7" y="344"/>
                  </a:lnTo>
                  <a:lnTo>
                    <a:pt x="0" y="344"/>
                  </a:lnTo>
                  <a:lnTo>
                    <a:pt x="0" y="331"/>
                  </a:lnTo>
                  <a:lnTo>
                    <a:pt x="7" y="331"/>
                  </a:lnTo>
                  <a:close/>
                  <a:moveTo>
                    <a:pt x="7" y="351"/>
                  </a:moveTo>
                  <a:lnTo>
                    <a:pt x="7" y="365"/>
                  </a:lnTo>
                  <a:lnTo>
                    <a:pt x="0" y="365"/>
                  </a:lnTo>
                  <a:lnTo>
                    <a:pt x="0" y="351"/>
                  </a:lnTo>
                  <a:lnTo>
                    <a:pt x="7" y="351"/>
                  </a:lnTo>
                  <a:close/>
                  <a:moveTo>
                    <a:pt x="7" y="372"/>
                  </a:moveTo>
                  <a:lnTo>
                    <a:pt x="7" y="380"/>
                  </a:lnTo>
                  <a:lnTo>
                    <a:pt x="3" y="376"/>
                  </a:lnTo>
                  <a:lnTo>
                    <a:pt x="9" y="376"/>
                  </a:lnTo>
                  <a:lnTo>
                    <a:pt x="9" y="383"/>
                  </a:lnTo>
                  <a:lnTo>
                    <a:pt x="0" y="383"/>
                  </a:lnTo>
                  <a:lnTo>
                    <a:pt x="0" y="372"/>
                  </a:lnTo>
                  <a:lnTo>
                    <a:pt x="7" y="372"/>
                  </a:lnTo>
                  <a:close/>
                  <a:moveTo>
                    <a:pt x="15" y="376"/>
                  </a:moveTo>
                  <a:lnTo>
                    <a:pt x="29" y="376"/>
                  </a:lnTo>
                  <a:lnTo>
                    <a:pt x="29" y="383"/>
                  </a:lnTo>
                  <a:lnTo>
                    <a:pt x="15" y="383"/>
                  </a:lnTo>
                  <a:lnTo>
                    <a:pt x="15" y="376"/>
                  </a:lnTo>
                  <a:close/>
                  <a:moveTo>
                    <a:pt x="36" y="376"/>
                  </a:moveTo>
                  <a:lnTo>
                    <a:pt x="49" y="376"/>
                  </a:lnTo>
                  <a:lnTo>
                    <a:pt x="49" y="383"/>
                  </a:lnTo>
                  <a:lnTo>
                    <a:pt x="36" y="383"/>
                  </a:lnTo>
                  <a:lnTo>
                    <a:pt x="36" y="376"/>
                  </a:lnTo>
                  <a:close/>
                  <a:moveTo>
                    <a:pt x="56" y="376"/>
                  </a:moveTo>
                  <a:lnTo>
                    <a:pt x="70" y="376"/>
                  </a:lnTo>
                  <a:lnTo>
                    <a:pt x="70" y="383"/>
                  </a:lnTo>
                  <a:lnTo>
                    <a:pt x="56" y="383"/>
                  </a:lnTo>
                  <a:lnTo>
                    <a:pt x="56" y="376"/>
                  </a:lnTo>
                  <a:close/>
                  <a:moveTo>
                    <a:pt x="77" y="376"/>
                  </a:moveTo>
                  <a:lnTo>
                    <a:pt x="90" y="376"/>
                  </a:lnTo>
                  <a:lnTo>
                    <a:pt x="90" y="383"/>
                  </a:lnTo>
                  <a:lnTo>
                    <a:pt x="77" y="383"/>
                  </a:lnTo>
                  <a:lnTo>
                    <a:pt x="77" y="376"/>
                  </a:lnTo>
                  <a:close/>
                  <a:moveTo>
                    <a:pt x="97" y="376"/>
                  </a:moveTo>
                  <a:lnTo>
                    <a:pt x="111" y="376"/>
                  </a:lnTo>
                  <a:lnTo>
                    <a:pt x="111" y="383"/>
                  </a:lnTo>
                  <a:lnTo>
                    <a:pt x="97" y="383"/>
                  </a:lnTo>
                  <a:lnTo>
                    <a:pt x="97" y="376"/>
                  </a:lnTo>
                  <a:close/>
                  <a:moveTo>
                    <a:pt x="118" y="376"/>
                  </a:moveTo>
                  <a:lnTo>
                    <a:pt x="131" y="376"/>
                  </a:lnTo>
                  <a:lnTo>
                    <a:pt x="131" y="383"/>
                  </a:lnTo>
                  <a:lnTo>
                    <a:pt x="118" y="383"/>
                  </a:lnTo>
                  <a:lnTo>
                    <a:pt x="118" y="376"/>
                  </a:lnTo>
                  <a:close/>
                  <a:moveTo>
                    <a:pt x="138" y="376"/>
                  </a:moveTo>
                  <a:lnTo>
                    <a:pt x="152" y="376"/>
                  </a:lnTo>
                  <a:lnTo>
                    <a:pt x="152" y="383"/>
                  </a:lnTo>
                  <a:lnTo>
                    <a:pt x="138" y="383"/>
                  </a:lnTo>
                  <a:lnTo>
                    <a:pt x="138" y="376"/>
                  </a:lnTo>
                  <a:close/>
                  <a:moveTo>
                    <a:pt x="158" y="376"/>
                  </a:moveTo>
                  <a:lnTo>
                    <a:pt x="172" y="376"/>
                  </a:lnTo>
                  <a:lnTo>
                    <a:pt x="172" y="383"/>
                  </a:lnTo>
                  <a:lnTo>
                    <a:pt x="158" y="383"/>
                  </a:lnTo>
                  <a:lnTo>
                    <a:pt x="158" y="376"/>
                  </a:lnTo>
                  <a:close/>
                  <a:moveTo>
                    <a:pt x="179" y="376"/>
                  </a:moveTo>
                  <a:lnTo>
                    <a:pt x="192" y="376"/>
                  </a:lnTo>
                  <a:lnTo>
                    <a:pt x="192" y="383"/>
                  </a:lnTo>
                  <a:lnTo>
                    <a:pt x="179" y="383"/>
                  </a:lnTo>
                  <a:lnTo>
                    <a:pt x="179" y="376"/>
                  </a:lnTo>
                  <a:close/>
                  <a:moveTo>
                    <a:pt x="199" y="376"/>
                  </a:moveTo>
                  <a:lnTo>
                    <a:pt x="213" y="376"/>
                  </a:lnTo>
                  <a:lnTo>
                    <a:pt x="213" y="383"/>
                  </a:lnTo>
                  <a:lnTo>
                    <a:pt x="199" y="383"/>
                  </a:lnTo>
                  <a:lnTo>
                    <a:pt x="199" y="376"/>
                  </a:lnTo>
                  <a:close/>
                  <a:moveTo>
                    <a:pt x="220" y="376"/>
                  </a:moveTo>
                  <a:lnTo>
                    <a:pt x="233" y="376"/>
                  </a:lnTo>
                  <a:lnTo>
                    <a:pt x="233" y="383"/>
                  </a:lnTo>
                  <a:lnTo>
                    <a:pt x="220" y="383"/>
                  </a:lnTo>
                  <a:lnTo>
                    <a:pt x="220" y="376"/>
                  </a:lnTo>
                  <a:close/>
                  <a:moveTo>
                    <a:pt x="240" y="376"/>
                  </a:moveTo>
                  <a:lnTo>
                    <a:pt x="254" y="376"/>
                  </a:lnTo>
                  <a:lnTo>
                    <a:pt x="254" y="383"/>
                  </a:lnTo>
                  <a:lnTo>
                    <a:pt x="240" y="383"/>
                  </a:lnTo>
                  <a:lnTo>
                    <a:pt x="240" y="376"/>
                  </a:lnTo>
                  <a:close/>
                  <a:moveTo>
                    <a:pt x="261" y="376"/>
                  </a:moveTo>
                  <a:lnTo>
                    <a:pt x="274" y="376"/>
                  </a:lnTo>
                  <a:lnTo>
                    <a:pt x="274" y="383"/>
                  </a:lnTo>
                  <a:lnTo>
                    <a:pt x="261" y="383"/>
                  </a:lnTo>
                  <a:lnTo>
                    <a:pt x="261" y="376"/>
                  </a:lnTo>
                  <a:close/>
                  <a:moveTo>
                    <a:pt x="281" y="376"/>
                  </a:moveTo>
                  <a:lnTo>
                    <a:pt x="295" y="376"/>
                  </a:lnTo>
                  <a:lnTo>
                    <a:pt x="295" y="383"/>
                  </a:lnTo>
                  <a:lnTo>
                    <a:pt x="281" y="383"/>
                  </a:lnTo>
                  <a:lnTo>
                    <a:pt x="281" y="376"/>
                  </a:lnTo>
                  <a:close/>
                  <a:moveTo>
                    <a:pt x="301" y="376"/>
                  </a:moveTo>
                  <a:lnTo>
                    <a:pt x="315" y="376"/>
                  </a:lnTo>
                  <a:lnTo>
                    <a:pt x="315" y="383"/>
                  </a:lnTo>
                  <a:lnTo>
                    <a:pt x="301" y="383"/>
                  </a:lnTo>
                  <a:lnTo>
                    <a:pt x="301" y="376"/>
                  </a:lnTo>
                  <a:close/>
                  <a:moveTo>
                    <a:pt x="322" y="376"/>
                  </a:moveTo>
                  <a:lnTo>
                    <a:pt x="335" y="376"/>
                  </a:lnTo>
                  <a:lnTo>
                    <a:pt x="335" y="383"/>
                  </a:lnTo>
                  <a:lnTo>
                    <a:pt x="322" y="383"/>
                  </a:lnTo>
                  <a:lnTo>
                    <a:pt x="322" y="376"/>
                  </a:lnTo>
                  <a:close/>
                  <a:moveTo>
                    <a:pt x="342" y="376"/>
                  </a:moveTo>
                  <a:lnTo>
                    <a:pt x="356" y="376"/>
                  </a:lnTo>
                  <a:lnTo>
                    <a:pt x="356" y="383"/>
                  </a:lnTo>
                  <a:lnTo>
                    <a:pt x="342" y="383"/>
                  </a:lnTo>
                  <a:lnTo>
                    <a:pt x="342" y="376"/>
                  </a:lnTo>
                  <a:close/>
                  <a:moveTo>
                    <a:pt x="363" y="376"/>
                  </a:moveTo>
                  <a:lnTo>
                    <a:pt x="376" y="376"/>
                  </a:lnTo>
                  <a:lnTo>
                    <a:pt x="376" y="383"/>
                  </a:lnTo>
                  <a:lnTo>
                    <a:pt x="363" y="383"/>
                  </a:lnTo>
                  <a:lnTo>
                    <a:pt x="363" y="376"/>
                  </a:lnTo>
                  <a:close/>
                  <a:moveTo>
                    <a:pt x="383" y="376"/>
                  </a:moveTo>
                  <a:lnTo>
                    <a:pt x="397" y="376"/>
                  </a:lnTo>
                  <a:lnTo>
                    <a:pt x="397" y="383"/>
                  </a:lnTo>
                  <a:lnTo>
                    <a:pt x="383" y="383"/>
                  </a:lnTo>
                  <a:lnTo>
                    <a:pt x="383" y="376"/>
                  </a:lnTo>
                  <a:close/>
                  <a:moveTo>
                    <a:pt x="404" y="376"/>
                  </a:moveTo>
                  <a:lnTo>
                    <a:pt x="417" y="376"/>
                  </a:lnTo>
                  <a:lnTo>
                    <a:pt x="417" y="383"/>
                  </a:lnTo>
                  <a:lnTo>
                    <a:pt x="404" y="383"/>
                  </a:lnTo>
                  <a:lnTo>
                    <a:pt x="404" y="376"/>
                  </a:lnTo>
                  <a:close/>
                  <a:moveTo>
                    <a:pt x="424" y="376"/>
                  </a:moveTo>
                  <a:lnTo>
                    <a:pt x="438" y="376"/>
                  </a:lnTo>
                  <a:lnTo>
                    <a:pt x="438" y="383"/>
                  </a:lnTo>
                  <a:lnTo>
                    <a:pt x="424" y="383"/>
                  </a:lnTo>
                  <a:lnTo>
                    <a:pt x="424" y="376"/>
                  </a:lnTo>
                  <a:close/>
                  <a:moveTo>
                    <a:pt x="444" y="376"/>
                  </a:moveTo>
                  <a:lnTo>
                    <a:pt x="458" y="376"/>
                  </a:lnTo>
                  <a:lnTo>
                    <a:pt x="458" y="383"/>
                  </a:lnTo>
                  <a:lnTo>
                    <a:pt x="444" y="383"/>
                  </a:lnTo>
                  <a:lnTo>
                    <a:pt x="444" y="376"/>
                  </a:lnTo>
                  <a:close/>
                  <a:moveTo>
                    <a:pt x="465" y="376"/>
                  </a:moveTo>
                  <a:lnTo>
                    <a:pt x="478" y="376"/>
                  </a:lnTo>
                  <a:lnTo>
                    <a:pt x="478" y="383"/>
                  </a:lnTo>
                  <a:lnTo>
                    <a:pt x="465" y="383"/>
                  </a:lnTo>
                  <a:lnTo>
                    <a:pt x="465" y="376"/>
                  </a:lnTo>
                  <a:close/>
                  <a:moveTo>
                    <a:pt x="485" y="376"/>
                  </a:moveTo>
                  <a:lnTo>
                    <a:pt x="499" y="376"/>
                  </a:lnTo>
                  <a:lnTo>
                    <a:pt x="499" y="383"/>
                  </a:lnTo>
                  <a:lnTo>
                    <a:pt x="485" y="383"/>
                  </a:lnTo>
                  <a:lnTo>
                    <a:pt x="485" y="376"/>
                  </a:lnTo>
                  <a:close/>
                  <a:moveTo>
                    <a:pt x="506" y="376"/>
                  </a:moveTo>
                  <a:lnTo>
                    <a:pt x="519" y="376"/>
                  </a:lnTo>
                  <a:lnTo>
                    <a:pt x="519" y="383"/>
                  </a:lnTo>
                  <a:lnTo>
                    <a:pt x="506" y="383"/>
                  </a:lnTo>
                  <a:lnTo>
                    <a:pt x="506" y="376"/>
                  </a:lnTo>
                  <a:close/>
                  <a:moveTo>
                    <a:pt x="526" y="376"/>
                  </a:moveTo>
                  <a:lnTo>
                    <a:pt x="540" y="376"/>
                  </a:lnTo>
                  <a:lnTo>
                    <a:pt x="540" y="383"/>
                  </a:lnTo>
                  <a:lnTo>
                    <a:pt x="526" y="383"/>
                  </a:lnTo>
                  <a:lnTo>
                    <a:pt x="526" y="376"/>
                  </a:lnTo>
                  <a:close/>
                  <a:moveTo>
                    <a:pt x="547" y="376"/>
                  </a:moveTo>
                  <a:lnTo>
                    <a:pt x="560" y="376"/>
                  </a:lnTo>
                  <a:lnTo>
                    <a:pt x="560" y="383"/>
                  </a:lnTo>
                  <a:lnTo>
                    <a:pt x="547" y="383"/>
                  </a:lnTo>
                  <a:lnTo>
                    <a:pt x="547" y="376"/>
                  </a:lnTo>
                  <a:close/>
                  <a:moveTo>
                    <a:pt x="567" y="376"/>
                  </a:moveTo>
                  <a:lnTo>
                    <a:pt x="581" y="376"/>
                  </a:lnTo>
                  <a:lnTo>
                    <a:pt x="581" y="383"/>
                  </a:lnTo>
                  <a:lnTo>
                    <a:pt x="567" y="383"/>
                  </a:lnTo>
                  <a:lnTo>
                    <a:pt x="567" y="376"/>
                  </a:lnTo>
                  <a:close/>
                  <a:moveTo>
                    <a:pt x="587" y="376"/>
                  </a:moveTo>
                  <a:lnTo>
                    <a:pt x="601" y="376"/>
                  </a:lnTo>
                  <a:lnTo>
                    <a:pt x="601" y="383"/>
                  </a:lnTo>
                  <a:lnTo>
                    <a:pt x="587" y="383"/>
                  </a:lnTo>
                  <a:lnTo>
                    <a:pt x="587" y="376"/>
                  </a:lnTo>
                  <a:close/>
                  <a:moveTo>
                    <a:pt x="608" y="376"/>
                  </a:moveTo>
                  <a:lnTo>
                    <a:pt x="621" y="376"/>
                  </a:lnTo>
                  <a:lnTo>
                    <a:pt x="621" y="383"/>
                  </a:lnTo>
                  <a:lnTo>
                    <a:pt x="608" y="383"/>
                  </a:lnTo>
                  <a:lnTo>
                    <a:pt x="608" y="376"/>
                  </a:lnTo>
                  <a:close/>
                  <a:moveTo>
                    <a:pt x="628" y="376"/>
                  </a:moveTo>
                  <a:lnTo>
                    <a:pt x="642" y="376"/>
                  </a:lnTo>
                  <a:lnTo>
                    <a:pt x="642" y="383"/>
                  </a:lnTo>
                  <a:lnTo>
                    <a:pt x="628" y="383"/>
                  </a:lnTo>
                  <a:lnTo>
                    <a:pt x="628" y="376"/>
                  </a:lnTo>
                  <a:close/>
                  <a:moveTo>
                    <a:pt x="649" y="376"/>
                  </a:moveTo>
                  <a:lnTo>
                    <a:pt x="662" y="376"/>
                  </a:lnTo>
                  <a:lnTo>
                    <a:pt x="662" y="383"/>
                  </a:lnTo>
                  <a:lnTo>
                    <a:pt x="649" y="383"/>
                  </a:lnTo>
                  <a:lnTo>
                    <a:pt x="649" y="376"/>
                  </a:lnTo>
                  <a:close/>
                  <a:moveTo>
                    <a:pt x="669" y="376"/>
                  </a:moveTo>
                  <a:lnTo>
                    <a:pt x="683" y="376"/>
                  </a:lnTo>
                  <a:lnTo>
                    <a:pt x="683" y="383"/>
                  </a:lnTo>
                  <a:lnTo>
                    <a:pt x="669" y="383"/>
                  </a:lnTo>
                  <a:lnTo>
                    <a:pt x="669" y="376"/>
                  </a:lnTo>
                  <a:close/>
                  <a:moveTo>
                    <a:pt x="689" y="376"/>
                  </a:moveTo>
                  <a:lnTo>
                    <a:pt x="703" y="376"/>
                  </a:lnTo>
                  <a:lnTo>
                    <a:pt x="703" y="383"/>
                  </a:lnTo>
                  <a:lnTo>
                    <a:pt x="689" y="383"/>
                  </a:lnTo>
                  <a:lnTo>
                    <a:pt x="689" y="376"/>
                  </a:lnTo>
                  <a:close/>
                  <a:moveTo>
                    <a:pt x="710" y="376"/>
                  </a:moveTo>
                  <a:lnTo>
                    <a:pt x="724" y="376"/>
                  </a:lnTo>
                  <a:lnTo>
                    <a:pt x="724" y="383"/>
                  </a:lnTo>
                  <a:lnTo>
                    <a:pt x="710" y="383"/>
                  </a:lnTo>
                  <a:lnTo>
                    <a:pt x="710" y="376"/>
                  </a:lnTo>
                  <a:close/>
                  <a:moveTo>
                    <a:pt x="730" y="376"/>
                  </a:moveTo>
                  <a:lnTo>
                    <a:pt x="744" y="376"/>
                  </a:lnTo>
                  <a:lnTo>
                    <a:pt x="744" y="383"/>
                  </a:lnTo>
                  <a:lnTo>
                    <a:pt x="730" y="383"/>
                  </a:lnTo>
                  <a:lnTo>
                    <a:pt x="730" y="376"/>
                  </a:lnTo>
                  <a:close/>
                  <a:moveTo>
                    <a:pt x="751" y="376"/>
                  </a:moveTo>
                  <a:lnTo>
                    <a:pt x="764" y="376"/>
                  </a:lnTo>
                  <a:lnTo>
                    <a:pt x="764" y="383"/>
                  </a:lnTo>
                  <a:lnTo>
                    <a:pt x="751" y="383"/>
                  </a:lnTo>
                  <a:lnTo>
                    <a:pt x="751" y="376"/>
                  </a:lnTo>
                  <a:close/>
                  <a:moveTo>
                    <a:pt x="771" y="376"/>
                  </a:moveTo>
                  <a:lnTo>
                    <a:pt x="785" y="376"/>
                  </a:lnTo>
                  <a:lnTo>
                    <a:pt x="785" y="383"/>
                  </a:lnTo>
                  <a:lnTo>
                    <a:pt x="771" y="383"/>
                  </a:lnTo>
                  <a:lnTo>
                    <a:pt x="771" y="376"/>
                  </a:lnTo>
                  <a:close/>
                  <a:moveTo>
                    <a:pt x="792" y="376"/>
                  </a:moveTo>
                  <a:lnTo>
                    <a:pt x="805" y="376"/>
                  </a:lnTo>
                  <a:lnTo>
                    <a:pt x="805" y="383"/>
                  </a:lnTo>
                  <a:lnTo>
                    <a:pt x="792" y="383"/>
                  </a:lnTo>
                  <a:lnTo>
                    <a:pt x="792" y="376"/>
                  </a:lnTo>
                  <a:close/>
                  <a:moveTo>
                    <a:pt x="812" y="376"/>
                  </a:moveTo>
                  <a:lnTo>
                    <a:pt x="826" y="376"/>
                  </a:lnTo>
                  <a:lnTo>
                    <a:pt x="826" y="383"/>
                  </a:lnTo>
                  <a:lnTo>
                    <a:pt x="812" y="383"/>
                  </a:lnTo>
                  <a:lnTo>
                    <a:pt x="812" y="376"/>
                  </a:lnTo>
                  <a:close/>
                  <a:moveTo>
                    <a:pt x="832" y="376"/>
                  </a:moveTo>
                  <a:lnTo>
                    <a:pt x="846" y="376"/>
                  </a:lnTo>
                  <a:lnTo>
                    <a:pt x="846" y="383"/>
                  </a:lnTo>
                  <a:lnTo>
                    <a:pt x="832" y="383"/>
                  </a:lnTo>
                  <a:lnTo>
                    <a:pt x="832" y="376"/>
                  </a:lnTo>
                  <a:close/>
                  <a:moveTo>
                    <a:pt x="853" y="376"/>
                  </a:moveTo>
                  <a:lnTo>
                    <a:pt x="867" y="376"/>
                  </a:lnTo>
                  <a:lnTo>
                    <a:pt x="867" y="383"/>
                  </a:lnTo>
                  <a:lnTo>
                    <a:pt x="853" y="383"/>
                  </a:lnTo>
                  <a:lnTo>
                    <a:pt x="853" y="376"/>
                  </a:lnTo>
                  <a:close/>
                  <a:moveTo>
                    <a:pt x="873" y="376"/>
                  </a:moveTo>
                  <a:lnTo>
                    <a:pt x="887" y="376"/>
                  </a:lnTo>
                  <a:lnTo>
                    <a:pt x="887" y="383"/>
                  </a:lnTo>
                  <a:lnTo>
                    <a:pt x="873" y="383"/>
                  </a:lnTo>
                  <a:lnTo>
                    <a:pt x="873" y="376"/>
                  </a:lnTo>
                  <a:close/>
                  <a:moveTo>
                    <a:pt x="894" y="376"/>
                  </a:moveTo>
                  <a:lnTo>
                    <a:pt x="907" y="376"/>
                  </a:lnTo>
                  <a:lnTo>
                    <a:pt x="907" y="383"/>
                  </a:lnTo>
                  <a:lnTo>
                    <a:pt x="894" y="383"/>
                  </a:lnTo>
                  <a:lnTo>
                    <a:pt x="894" y="376"/>
                  </a:lnTo>
                  <a:close/>
                  <a:moveTo>
                    <a:pt x="914" y="376"/>
                  </a:moveTo>
                  <a:lnTo>
                    <a:pt x="928" y="376"/>
                  </a:lnTo>
                  <a:lnTo>
                    <a:pt x="928" y="383"/>
                  </a:lnTo>
                  <a:lnTo>
                    <a:pt x="914" y="383"/>
                  </a:lnTo>
                  <a:lnTo>
                    <a:pt x="914" y="376"/>
                  </a:lnTo>
                  <a:close/>
                  <a:moveTo>
                    <a:pt x="935" y="376"/>
                  </a:moveTo>
                  <a:lnTo>
                    <a:pt x="948" y="376"/>
                  </a:lnTo>
                  <a:lnTo>
                    <a:pt x="948" y="383"/>
                  </a:lnTo>
                  <a:lnTo>
                    <a:pt x="935" y="383"/>
                  </a:lnTo>
                  <a:lnTo>
                    <a:pt x="935" y="376"/>
                  </a:lnTo>
                  <a:close/>
                  <a:moveTo>
                    <a:pt x="955" y="376"/>
                  </a:moveTo>
                  <a:lnTo>
                    <a:pt x="969" y="376"/>
                  </a:lnTo>
                  <a:lnTo>
                    <a:pt x="969" y="383"/>
                  </a:lnTo>
                  <a:lnTo>
                    <a:pt x="955" y="383"/>
                  </a:lnTo>
                  <a:lnTo>
                    <a:pt x="955" y="376"/>
                  </a:lnTo>
                  <a:close/>
                  <a:moveTo>
                    <a:pt x="975" y="376"/>
                  </a:moveTo>
                  <a:lnTo>
                    <a:pt x="989" y="376"/>
                  </a:lnTo>
                  <a:lnTo>
                    <a:pt x="989" y="383"/>
                  </a:lnTo>
                  <a:lnTo>
                    <a:pt x="975" y="383"/>
                  </a:lnTo>
                  <a:lnTo>
                    <a:pt x="975" y="376"/>
                  </a:lnTo>
                  <a:close/>
                  <a:moveTo>
                    <a:pt x="996" y="376"/>
                  </a:moveTo>
                  <a:lnTo>
                    <a:pt x="1009" y="376"/>
                  </a:lnTo>
                  <a:lnTo>
                    <a:pt x="1009" y="383"/>
                  </a:lnTo>
                  <a:lnTo>
                    <a:pt x="996" y="383"/>
                  </a:lnTo>
                  <a:lnTo>
                    <a:pt x="996" y="376"/>
                  </a:lnTo>
                  <a:close/>
                  <a:moveTo>
                    <a:pt x="1016" y="376"/>
                  </a:moveTo>
                  <a:lnTo>
                    <a:pt x="1030" y="376"/>
                  </a:lnTo>
                  <a:lnTo>
                    <a:pt x="1030" y="383"/>
                  </a:lnTo>
                  <a:lnTo>
                    <a:pt x="1016" y="383"/>
                  </a:lnTo>
                  <a:lnTo>
                    <a:pt x="1016" y="376"/>
                  </a:lnTo>
                  <a:close/>
                  <a:moveTo>
                    <a:pt x="1037" y="376"/>
                  </a:moveTo>
                  <a:lnTo>
                    <a:pt x="1050" y="376"/>
                  </a:lnTo>
                  <a:lnTo>
                    <a:pt x="1050" y="383"/>
                  </a:lnTo>
                  <a:lnTo>
                    <a:pt x="1037" y="383"/>
                  </a:lnTo>
                  <a:lnTo>
                    <a:pt x="1037" y="376"/>
                  </a:lnTo>
                  <a:close/>
                  <a:moveTo>
                    <a:pt x="1057" y="376"/>
                  </a:moveTo>
                  <a:lnTo>
                    <a:pt x="1071" y="376"/>
                  </a:lnTo>
                  <a:lnTo>
                    <a:pt x="1071" y="383"/>
                  </a:lnTo>
                  <a:lnTo>
                    <a:pt x="1057" y="383"/>
                  </a:lnTo>
                  <a:lnTo>
                    <a:pt x="1057" y="376"/>
                  </a:lnTo>
                  <a:close/>
                  <a:moveTo>
                    <a:pt x="1078" y="376"/>
                  </a:moveTo>
                  <a:lnTo>
                    <a:pt x="1091" y="376"/>
                  </a:lnTo>
                  <a:lnTo>
                    <a:pt x="1091" y="383"/>
                  </a:lnTo>
                  <a:lnTo>
                    <a:pt x="1078" y="383"/>
                  </a:lnTo>
                  <a:lnTo>
                    <a:pt x="1078" y="376"/>
                  </a:lnTo>
                  <a:close/>
                  <a:moveTo>
                    <a:pt x="1098" y="376"/>
                  </a:moveTo>
                  <a:lnTo>
                    <a:pt x="1112" y="376"/>
                  </a:lnTo>
                  <a:lnTo>
                    <a:pt x="1112" y="383"/>
                  </a:lnTo>
                  <a:lnTo>
                    <a:pt x="1098" y="383"/>
                  </a:lnTo>
                  <a:lnTo>
                    <a:pt x="1098" y="376"/>
                  </a:lnTo>
                  <a:close/>
                  <a:moveTo>
                    <a:pt x="1118" y="376"/>
                  </a:moveTo>
                  <a:lnTo>
                    <a:pt x="1132" y="376"/>
                  </a:lnTo>
                  <a:lnTo>
                    <a:pt x="1132" y="383"/>
                  </a:lnTo>
                  <a:lnTo>
                    <a:pt x="1118" y="383"/>
                  </a:lnTo>
                  <a:lnTo>
                    <a:pt x="1118" y="376"/>
                  </a:lnTo>
                  <a:close/>
                  <a:moveTo>
                    <a:pt x="1139" y="376"/>
                  </a:moveTo>
                  <a:lnTo>
                    <a:pt x="1152" y="376"/>
                  </a:lnTo>
                  <a:lnTo>
                    <a:pt x="1152" y="383"/>
                  </a:lnTo>
                  <a:lnTo>
                    <a:pt x="1139" y="383"/>
                  </a:lnTo>
                  <a:lnTo>
                    <a:pt x="1139" y="376"/>
                  </a:lnTo>
                  <a:close/>
                  <a:moveTo>
                    <a:pt x="1159" y="376"/>
                  </a:moveTo>
                  <a:lnTo>
                    <a:pt x="1173" y="376"/>
                  </a:lnTo>
                  <a:lnTo>
                    <a:pt x="1173" y="383"/>
                  </a:lnTo>
                  <a:lnTo>
                    <a:pt x="1159" y="383"/>
                  </a:lnTo>
                  <a:lnTo>
                    <a:pt x="1159" y="376"/>
                  </a:lnTo>
                  <a:close/>
                  <a:moveTo>
                    <a:pt x="1180" y="376"/>
                  </a:moveTo>
                  <a:lnTo>
                    <a:pt x="1193" y="376"/>
                  </a:lnTo>
                  <a:lnTo>
                    <a:pt x="1193" y="383"/>
                  </a:lnTo>
                  <a:lnTo>
                    <a:pt x="1180" y="383"/>
                  </a:lnTo>
                  <a:lnTo>
                    <a:pt x="1180" y="376"/>
                  </a:lnTo>
                  <a:close/>
                  <a:moveTo>
                    <a:pt x="1200" y="376"/>
                  </a:moveTo>
                  <a:lnTo>
                    <a:pt x="1214" y="376"/>
                  </a:lnTo>
                  <a:lnTo>
                    <a:pt x="1214" y="383"/>
                  </a:lnTo>
                  <a:lnTo>
                    <a:pt x="1200" y="383"/>
                  </a:lnTo>
                  <a:lnTo>
                    <a:pt x="1200" y="376"/>
                  </a:lnTo>
                  <a:close/>
                  <a:moveTo>
                    <a:pt x="1221" y="376"/>
                  </a:moveTo>
                  <a:lnTo>
                    <a:pt x="1234" y="376"/>
                  </a:lnTo>
                  <a:lnTo>
                    <a:pt x="1234" y="383"/>
                  </a:lnTo>
                  <a:lnTo>
                    <a:pt x="1221" y="383"/>
                  </a:lnTo>
                  <a:lnTo>
                    <a:pt x="1221" y="376"/>
                  </a:lnTo>
                  <a:close/>
                  <a:moveTo>
                    <a:pt x="1241" y="376"/>
                  </a:moveTo>
                  <a:lnTo>
                    <a:pt x="1255" y="376"/>
                  </a:lnTo>
                  <a:lnTo>
                    <a:pt x="1255" y="383"/>
                  </a:lnTo>
                  <a:lnTo>
                    <a:pt x="1241" y="383"/>
                  </a:lnTo>
                  <a:lnTo>
                    <a:pt x="1241" y="376"/>
                  </a:lnTo>
                  <a:close/>
                  <a:moveTo>
                    <a:pt x="1261" y="376"/>
                  </a:moveTo>
                  <a:lnTo>
                    <a:pt x="1275" y="376"/>
                  </a:lnTo>
                  <a:lnTo>
                    <a:pt x="1275" y="383"/>
                  </a:lnTo>
                  <a:lnTo>
                    <a:pt x="1261" y="383"/>
                  </a:lnTo>
                  <a:lnTo>
                    <a:pt x="1261" y="376"/>
                  </a:lnTo>
                  <a:close/>
                  <a:moveTo>
                    <a:pt x="1282" y="376"/>
                  </a:moveTo>
                  <a:lnTo>
                    <a:pt x="1295" y="376"/>
                  </a:lnTo>
                  <a:lnTo>
                    <a:pt x="1295" y="383"/>
                  </a:lnTo>
                  <a:lnTo>
                    <a:pt x="1282" y="383"/>
                  </a:lnTo>
                  <a:lnTo>
                    <a:pt x="1282" y="376"/>
                  </a:lnTo>
                  <a:close/>
                  <a:moveTo>
                    <a:pt x="1302" y="376"/>
                  </a:moveTo>
                  <a:lnTo>
                    <a:pt x="1316" y="376"/>
                  </a:lnTo>
                  <a:lnTo>
                    <a:pt x="1316" y="383"/>
                  </a:lnTo>
                  <a:lnTo>
                    <a:pt x="1302" y="383"/>
                  </a:lnTo>
                  <a:lnTo>
                    <a:pt x="1302" y="376"/>
                  </a:lnTo>
                  <a:close/>
                  <a:moveTo>
                    <a:pt x="1323" y="376"/>
                  </a:moveTo>
                  <a:lnTo>
                    <a:pt x="1336" y="376"/>
                  </a:lnTo>
                  <a:lnTo>
                    <a:pt x="1336" y="383"/>
                  </a:lnTo>
                  <a:lnTo>
                    <a:pt x="1323" y="383"/>
                  </a:lnTo>
                  <a:lnTo>
                    <a:pt x="1323" y="376"/>
                  </a:lnTo>
                  <a:close/>
                  <a:moveTo>
                    <a:pt x="1343" y="376"/>
                  </a:moveTo>
                  <a:lnTo>
                    <a:pt x="1357" y="376"/>
                  </a:lnTo>
                  <a:lnTo>
                    <a:pt x="1357" y="383"/>
                  </a:lnTo>
                  <a:lnTo>
                    <a:pt x="1343" y="383"/>
                  </a:lnTo>
                  <a:lnTo>
                    <a:pt x="1343" y="376"/>
                  </a:lnTo>
                  <a:close/>
                  <a:moveTo>
                    <a:pt x="1364" y="376"/>
                  </a:moveTo>
                  <a:lnTo>
                    <a:pt x="1377" y="376"/>
                  </a:lnTo>
                  <a:lnTo>
                    <a:pt x="1377" y="383"/>
                  </a:lnTo>
                  <a:lnTo>
                    <a:pt x="1364" y="383"/>
                  </a:lnTo>
                  <a:lnTo>
                    <a:pt x="1364" y="376"/>
                  </a:lnTo>
                  <a:close/>
                  <a:moveTo>
                    <a:pt x="1384" y="376"/>
                  </a:moveTo>
                  <a:lnTo>
                    <a:pt x="1398" y="376"/>
                  </a:lnTo>
                  <a:lnTo>
                    <a:pt x="1398" y="383"/>
                  </a:lnTo>
                  <a:lnTo>
                    <a:pt x="1384" y="383"/>
                  </a:lnTo>
                  <a:lnTo>
                    <a:pt x="1384" y="376"/>
                  </a:lnTo>
                  <a:close/>
                  <a:moveTo>
                    <a:pt x="1404" y="376"/>
                  </a:moveTo>
                  <a:lnTo>
                    <a:pt x="1418" y="376"/>
                  </a:lnTo>
                  <a:lnTo>
                    <a:pt x="1418" y="383"/>
                  </a:lnTo>
                  <a:lnTo>
                    <a:pt x="1404" y="383"/>
                  </a:lnTo>
                  <a:lnTo>
                    <a:pt x="1404" y="376"/>
                  </a:lnTo>
                  <a:close/>
                  <a:moveTo>
                    <a:pt x="1425" y="376"/>
                  </a:moveTo>
                  <a:lnTo>
                    <a:pt x="1438" y="376"/>
                  </a:lnTo>
                  <a:lnTo>
                    <a:pt x="1438" y="383"/>
                  </a:lnTo>
                  <a:lnTo>
                    <a:pt x="1425" y="383"/>
                  </a:lnTo>
                  <a:lnTo>
                    <a:pt x="1425" y="376"/>
                  </a:lnTo>
                  <a:close/>
                  <a:moveTo>
                    <a:pt x="1445" y="376"/>
                  </a:moveTo>
                  <a:lnTo>
                    <a:pt x="1459" y="376"/>
                  </a:lnTo>
                  <a:lnTo>
                    <a:pt x="1459" y="383"/>
                  </a:lnTo>
                  <a:lnTo>
                    <a:pt x="1445" y="383"/>
                  </a:lnTo>
                  <a:lnTo>
                    <a:pt x="1445" y="376"/>
                  </a:lnTo>
                  <a:close/>
                  <a:moveTo>
                    <a:pt x="1466" y="376"/>
                  </a:moveTo>
                  <a:lnTo>
                    <a:pt x="1479" y="376"/>
                  </a:lnTo>
                  <a:lnTo>
                    <a:pt x="1479" y="383"/>
                  </a:lnTo>
                  <a:lnTo>
                    <a:pt x="1466" y="383"/>
                  </a:lnTo>
                  <a:lnTo>
                    <a:pt x="1466" y="376"/>
                  </a:lnTo>
                  <a:close/>
                  <a:moveTo>
                    <a:pt x="1486" y="376"/>
                  </a:moveTo>
                  <a:lnTo>
                    <a:pt x="1500" y="376"/>
                  </a:lnTo>
                  <a:lnTo>
                    <a:pt x="1500" y="383"/>
                  </a:lnTo>
                  <a:lnTo>
                    <a:pt x="1486" y="383"/>
                  </a:lnTo>
                  <a:lnTo>
                    <a:pt x="1486" y="376"/>
                  </a:lnTo>
                  <a:close/>
                  <a:moveTo>
                    <a:pt x="1507" y="376"/>
                  </a:moveTo>
                  <a:lnTo>
                    <a:pt x="1520" y="376"/>
                  </a:lnTo>
                  <a:lnTo>
                    <a:pt x="1520" y="383"/>
                  </a:lnTo>
                  <a:lnTo>
                    <a:pt x="1507" y="383"/>
                  </a:lnTo>
                  <a:lnTo>
                    <a:pt x="1507" y="376"/>
                  </a:lnTo>
                  <a:close/>
                  <a:moveTo>
                    <a:pt x="1527" y="376"/>
                  </a:moveTo>
                  <a:lnTo>
                    <a:pt x="1541" y="376"/>
                  </a:lnTo>
                  <a:lnTo>
                    <a:pt x="1541" y="383"/>
                  </a:lnTo>
                  <a:lnTo>
                    <a:pt x="1527" y="383"/>
                  </a:lnTo>
                  <a:lnTo>
                    <a:pt x="1527" y="376"/>
                  </a:lnTo>
                  <a:close/>
                  <a:moveTo>
                    <a:pt x="1547" y="376"/>
                  </a:moveTo>
                  <a:lnTo>
                    <a:pt x="1561" y="376"/>
                  </a:lnTo>
                  <a:lnTo>
                    <a:pt x="1561" y="383"/>
                  </a:lnTo>
                  <a:lnTo>
                    <a:pt x="1547" y="383"/>
                  </a:lnTo>
                  <a:lnTo>
                    <a:pt x="1547" y="376"/>
                  </a:lnTo>
                  <a:close/>
                  <a:moveTo>
                    <a:pt x="1568" y="376"/>
                  </a:moveTo>
                  <a:lnTo>
                    <a:pt x="1581" y="376"/>
                  </a:lnTo>
                  <a:lnTo>
                    <a:pt x="1581" y="383"/>
                  </a:lnTo>
                  <a:lnTo>
                    <a:pt x="1568" y="383"/>
                  </a:lnTo>
                  <a:lnTo>
                    <a:pt x="1568" y="376"/>
                  </a:lnTo>
                  <a:close/>
                  <a:moveTo>
                    <a:pt x="1588" y="376"/>
                  </a:moveTo>
                  <a:lnTo>
                    <a:pt x="1602" y="376"/>
                  </a:lnTo>
                  <a:lnTo>
                    <a:pt x="1602" y="383"/>
                  </a:lnTo>
                  <a:lnTo>
                    <a:pt x="1588" y="383"/>
                  </a:lnTo>
                  <a:lnTo>
                    <a:pt x="1588" y="376"/>
                  </a:lnTo>
                  <a:close/>
                  <a:moveTo>
                    <a:pt x="1609" y="376"/>
                  </a:moveTo>
                  <a:lnTo>
                    <a:pt x="1622" y="376"/>
                  </a:lnTo>
                  <a:lnTo>
                    <a:pt x="1622" y="383"/>
                  </a:lnTo>
                  <a:lnTo>
                    <a:pt x="1609" y="383"/>
                  </a:lnTo>
                  <a:lnTo>
                    <a:pt x="1609" y="376"/>
                  </a:lnTo>
                  <a:close/>
                  <a:moveTo>
                    <a:pt x="1629" y="376"/>
                  </a:moveTo>
                  <a:lnTo>
                    <a:pt x="1643" y="376"/>
                  </a:lnTo>
                  <a:lnTo>
                    <a:pt x="1643" y="383"/>
                  </a:lnTo>
                  <a:lnTo>
                    <a:pt x="1629" y="383"/>
                  </a:lnTo>
                  <a:lnTo>
                    <a:pt x="1629" y="376"/>
                  </a:lnTo>
                  <a:close/>
                  <a:moveTo>
                    <a:pt x="1649" y="376"/>
                  </a:moveTo>
                  <a:lnTo>
                    <a:pt x="1663" y="376"/>
                  </a:lnTo>
                  <a:lnTo>
                    <a:pt x="1663" y="383"/>
                  </a:lnTo>
                  <a:lnTo>
                    <a:pt x="1649" y="383"/>
                  </a:lnTo>
                  <a:lnTo>
                    <a:pt x="1649" y="376"/>
                  </a:lnTo>
                  <a:close/>
                  <a:moveTo>
                    <a:pt x="1670" y="376"/>
                  </a:moveTo>
                  <a:lnTo>
                    <a:pt x="1684" y="376"/>
                  </a:lnTo>
                  <a:lnTo>
                    <a:pt x="1684" y="383"/>
                  </a:lnTo>
                  <a:lnTo>
                    <a:pt x="1670" y="383"/>
                  </a:lnTo>
                  <a:lnTo>
                    <a:pt x="1670" y="376"/>
                  </a:lnTo>
                  <a:close/>
                  <a:moveTo>
                    <a:pt x="1690" y="376"/>
                  </a:moveTo>
                  <a:lnTo>
                    <a:pt x="1704" y="376"/>
                  </a:lnTo>
                  <a:lnTo>
                    <a:pt x="1704" y="383"/>
                  </a:lnTo>
                  <a:lnTo>
                    <a:pt x="1690" y="383"/>
                  </a:lnTo>
                  <a:lnTo>
                    <a:pt x="1690" y="376"/>
                  </a:lnTo>
                  <a:close/>
                  <a:moveTo>
                    <a:pt x="1711" y="376"/>
                  </a:moveTo>
                  <a:lnTo>
                    <a:pt x="1724" y="376"/>
                  </a:lnTo>
                  <a:lnTo>
                    <a:pt x="1724" y="383"/>
                  </a:lnTo>
                  <a:lnTo>
                    <a:pt x="1711" y="383"/>
                  </a:lnTo>
                  <a:lnTo>
                    <a:pt x="1711" y="376"/>
                  </a:lnTo>
                  <a:close/>
                  <a:moveTo>
                    <a:pt x="1731" y="376"/>
                  </a:moveTo>
                  <a:lnTo>
                    <a:pt x="1745" y="376"/>
                  </a:lnTo>
                  <a:lnTo>
                    <a:pt x="1745" y="383"/>
                  </a:lnTo>
                  <a:lnTo>
                    <a:pt x="1731" y="383"/>
                  </a:lnTo>
                  <a:lnTo>
                    <a:pt x="1731" y="376"/>
                  </a:lnTo>
                  <a:close/>
                  <a:moveTo>
                    <a:pt x="1752" y="376"/>
                  </a:moveTo>
                  <a:lnTo>
                    <a:pt x="1765" y="376"/>
                  </a:lnTo>
                  <a:lnTo>
                    <a:pt x="1765" y="383"/>
                  </a:lnTo>
                  <a:lnTo>
                    <a:pt x="1752" y="383"/>
                  </a:lnTo>
                  <a:lnTo>
                    <a:pt x="1752" y="376"/>
                  </a:lnTo>
                  <a:close/>
                  <a:moveTo>
                    <a:pt x="1772" y="376"/>
                  </a:moveTo>
                  <a:lnTo>
                    <a:pt x="1786" y="376"/>
                  </a:lnTo>
                  <a:lnTo>
                    <a:pt x="1786" y="383"/>
                  </a:lnTo>
                  <a:lnTo>
                    <a:pt x="1772" y="383"/>
                  </a:lnTo>
                  <a:lnTo>
                    <a:pt x="1772" y="376"/>
                  </a:lnTo>
                  <a:close/>
                  <a:moveTo>
                    <a:pt x="1792" y="376"/>
                  </a:moveTo>
                  <a:lnTo>
                    <a:pt x="1806" y="376"/>
                  </a:lnTo>
                  <a:lnTo>
                    <a:pt x="1806" y="383"/>
                  </a:lnTo>
                  <a:lnTo>
                    <a:pt x="1792" y="383"/>
                  </a:lnTo>
                  <a:lnTo>
                    <a:pt x="1792" y="376"/>
                  </a:lnTo>
                  <a:close/>
                  <a:moveTo>
                    <a:pt x="1813" y="376"/>
                  </a:moveTo>
                  <a:lnTo>
                    <a:pt x="1827" y="376"/>
                  </a:lnTo>
                  <a:lnTo>
                    <a:pt x="1827" y="383"/>
                  </a:lnTo>
                  <a:lnTo>
                    <a:pt x="1813" y="383"/>
                  </a:lnTo>
                  <a:lnTo>
                    <a:pt x="1813" y="376"/>
                  </a:lnTo>
                  <a:close/>
                  <a:moveTo>
                    <a:pt x="1833" y="376"/>
                  </a:moveTo>
                  <a:lnTo>
                    <a:pt x="1847" y="376"/>
                  </a:lnTo>
                  <a:lnTo>
                    <a:pt x="1847" y="383"/>
                  </a:lnTo>
                  <a:lnTo>
                    <a:pt x="1833" y="383"/>
                  </a:lnTo>
                  <a:lnTo>
                    <a:pt x="1833" y="376"/>
                  </a:lnTo>
                  <a:close/>
                  <a:moveTo>
                    <a:pt x="1854" y="376"/>
                  </a:moveTo>
                  <a:lnTo>
                    <a:pt x="1867" y="376"/>
                  </a:lnTo>
                  <a:lnTo>
                    <a:pt x="1867" y="383"/>
                  </a:lnTo>
                  <a:lnTo>
                    <a:pt x="1854" y="383"/>
                  </a:lnTo>
                  <a:lnTo>
                    <a:pt x="1854" y="376"/>
                  </a:lnTo>
                  <a:close/>
                  <a:moveTo>
                    <a:pt x="1874" y="376"/>
                  </a:moveTo>
                  <a:lnTo>
                    <a:pt x="1888" y="376"/>
                  </a:lnTo>
                  <a:lnTo>
                    <a:pt x="1888" y="383"/>
                  </a:lnTo>
                  <a:lnTo>
                    <a:pt x="1874" y="383"/>
                  </a:lnTo>
                  <a:lnTo>
                    <a:pt x="1874" y="376"/>
                  </a:lnTo>
                  <a:close/>
                  <a:moveTo>
                    <a:pt x="1895" y="376"/>
                  </a:moveTo>
                  <a:lnTo>
                    <a:pt x="1908" y="376"/>
                  </a:lnTo>
                  <a:lnTo>
                    <a:pt x="1908" y="383"/>
                  </a:lnTo>
                  <a:lnTo>
                    <a:pt x="1895" y="383"/>
                  </a:lnTo>
                  <a:lnTo>
                    <a:pt x="1895" y="376"/>
                  </a:lnTo>
                  <a:close/>
                  <a:moveTo>
                    <a:pt x="1915" y="376"/>
                  </a:moveTo>
                  <a:lnTo>
                    <a:pt x="1929" y="376"/>
                  </a:lnTo>
                  <a:lnTo>
                    <a:pt x="1929" y="383"/>
                  </a:lnTo>
                  <a:lnTo>
                    <a:pt x="1915" y="383"/>
                  </a:lnTo>
                  <a:lnTo>
                    <a:pt x="1915" y="376"/>
                  </a:lnTo>
                  <a:close/>
                  <a:moveTo>
                    <a:pt x="1935" y="376"/>
                  </a:moveTo>
                  <a:lnTo>
                    <a:pt x="1949" y="376"/>
                  </a:lnTo>
                  <a:lnTo>
                    <a:pt x="1949" y="383"/>
                  </a:lnTo>
                  <a:lnTo>
                    <a:pt x="1935" y="383"/>
                  </a:lnTo>
                  <a:lnTo>
                    <a:pt x="1935" y="376"/>
                  </a:lnTo>
                  <a:close/>
                  <a:moveTo>
                    <a:pt x="1956" y="376"/>
                  </a:moveTo>
                  <a:lnTo>
                    <a:pt x="1969" y="376"/>
                  </a:lnTo>
                  <a:lnTo>
                    <a:pt x="1969" y="383"/>
                  </a:lnTo>
                  <a:lnTo>
                    <a:pt x="1956" y="383"/>
                  </a:lnTo>
                  <a:lnTo>
                    <a:pt x="1956" y="376"/>
                  </a:lnTo>
                  <a:close/>
                  <a:moveTo>
                    <a:pt x="1976" y="376"/>
                  </a:moveTo>
                  <a:lnTo>
                    <a:pt x="1990" y="376"/>
                  </a:lnTo>
                  <a:lnTo>
                    <a:pt x="1990" y="383"/>
                  </a:lnTo>
                  <a:lnTo>
                    <a:pt x="1976" y="383"/>
                  </a:lnTo>
                  <a:lnTo>
                    <a:pt x="1976" y="376"/>
                  </a:lnTo>
                  <a:close/>
                  <a:moveTo>
                    <a:pt x="1997" y="376"/>
                  </a:moveTo>
                  <a:lnTo>
                    <a:pt x="2010" y="376"/>
                  </a:lnTo>
                  <a:lnTo>
                    <a:pt x="2010" y="383"/>
                  </a:lnTo>
                  <a:lnTo>
                    <a:pt x="1997" y="383"/>
                  </a:lnTo>
                  <a:lnTo>
                    <a:pt x="1997" y="376"/>
                  </a:lnTo>
                  <a:close/>
                  <a:moveTo>
                    <a:pt x="2017" y="376"/>
                  </a:moveTo>
                  <a:lnTo>
                    <a:pt x="2031" y="376"/>
                  </a:lnTo>
                  <a:lnTo>
                    <a:pt x="2031" y="383"/>
                  </a:lnTo>
                  <a:lnTo>
                    <a:pt x="2017" y="383"/>
                  </a:lnTo>
                  <a:lnTo>
                    <a:pt x="2017" y="376"/>
                  </a:lnTo>
                  <a:close/>
                  <a:moveTo>
                    <a:pt x="2038" y="376"/>
                  </a:moveTo>
                  <a:lnTo>
                    <a:pt x="2051" y="376"/>
                  </a:lnTo>
                  <a:lnTo>
                    <a:pt x="2051" y="383"/>
                  </a:lnTo>
                  <a:lnTo>
                    <a:pt x="2038" y="383"/>
                  </a:lnTo>
                  <a:lnTo>
                    <a:pt x="2038" y="376"/>
                  </a:lnTo>
                  <a:close/>
                  <a:moveTo>
                    <a:pt x="2058" y="376"/>
                  </a:moveTo>
                  <a:lnTo>
                    <a:pt x="2072" y="376"/>
                  </a:lnTo>
                  <a:lnTo>
                    <a:pt x="2072" y="383"/>
                  </a:lnTo>
                  <a:lnTo>
                    <a:pt x="2058" y="383"/>
                  </a:lnTo>
                  <a:lnTo>
                    <a:pt x="2058" y="376"/>
                  </a:lnTo>
                  <a:close/>
                  <a:moveTo>
                    <a:pt x="2078" y="376"/>
                  </a:moveTo>
                  <a:lnTo>
                    <a:pt x="2092" y="376"/>
                  </a:lnTo>
                  <a:lnTo>
                    <a:pt x="2092" y="383"/>
                  </a:lnTo>
                  <a:lnTo>
                    <a:pt x="2078" y="383"/>
                  </a:lnTo>
                  <a:lnTo>
                    <a:pt x="2078" y="376"/>
                  </a:lnTo>
                  <a:close/>
                  <a:moveTo>
                    <a:pt x="2099" y="376"/>
                  </a:moveTo>
                  <a:lnTo>
                    <a:pt x="2112" y="376"/>
                  </a:lnTo>
                  <a:lnTo>
                    <a:pt x="2112" y="383"/>
                  </a:lnTo>
                  <a:lnTo>
                    <a:pt x="2099" y="383"/>
                  </a:lnTo>
                  <a:lnTo>
                    <a:pt x="2099" y="376"/>
                  </a:lnTo>
                  <a:close/>
                  <a:moveTo>
                    <a:pt x="2119" y="376"/>
                  </a:moveTo>
                  <a:lnTo>
                    <a:pt x="2133" y="376"/>
                  </a:lnTo>
                  <a:lnTo>
                    <a:pt x="2133" y="383"/>
                  </a:lnTo>
                  <a:lnTo>
                    <a:pt x="2119" y="383"/>
                  </a:lnTo>
                  <a:lnTo>
                    <a:pt x="2119" y="376"/>
                  </a:lnTo>
                  <a:close/>
                  <a:moveTo>
                    <a:pt x="2140" y="376"/>
                  </a:moveTo>
                  <a:lnTo>
                    <a:pt x="2153" y="376"/>
                  </a:lnTo>
                  <a:lnTo>
                    <a:pt x="2153" y="383"/>
                  </a:lnTo>
                  <a:lnTo>
                    <a:pt x="2140" y="383"/>
                  </a:lnTo>
                  <a:lnTo>
                    <a:pt x="2140" y="376"/>
                  </a:lnTo>
                  <a:close/>
                  <a:moveTo>
                    <a:pt x="2160" y="376"/>
                  </a:moveTo>
                  <a:lnTo>
                    <a:pt x="2174" y="376"/>
                  </a:lnTo>
                  <a:lnTo>
                    <a:pt x="2174" y="383"/>
                  </a:lnTo>
                  <a:lnTo>
                    <a:pt x="2160" y="383"/>
                  </a:lnTo>
                  <a:lnTo>
                    <a:pt x="2160" y="376"/>
                  </a:lnTo>
                  <a:close/>
                  <a:moveTo>
                    <a:pt x="2181" y="376"/>
                  </a:moveTo>
                  <a:lnTo>
                    <a:pt x="2194" y="376"/>
                  </a:lnTo>
                  <a:lnTo>
                    <a:pt x="2194" y="383"/>
                  </a:lnTo>
                  <a:lnTo>
                    <a:pt x="2181" y="383"/>
                  </a:lnTo>
                  <a:lnTo>
                    <a:pt x="2181" y="376"/>
                  </a:lnTo>
                  <a:close/>
                  <a:moveTo>
                    <a:pt x="2201" y="376"/>
                  </a:moveTo>
                  <a:lnTo>
                    <a:pt x="2215" y="376"/>
                  </a:lnTo>
                  <a:lnTo>
                    <a:pt x="2215" y="383"/>
                  </a:lnTo>
                  <a:lnTo>
                    <a:pt x="2201" y="383"/>
                  </a:lnTo>
                  <a:lnTo>
                    <a:pt x="2201" y="376"/>
                  </a:lnTo>
                  <a:close/>
                  <a:moveTo>
                    <a:pt x="2221" y="376"/>
                  </a:moveTo>
                  <a:lnTo>
                    <a:pt x="2235" y="376"/>
                  </a:lnTo>
                  <a:lnTo>
                    <a:pt x="2235" y="383"/>
                  </a:lnTo>
                  <a:lnTo>
                    <a:pt x="2221" y="383"/>
                  </a:lnTo>
                  <a:lnTo>
                    <a:pt x="2221" y="376"/>
                  </a:lnTo>
                  <a:close/>
                  <a:moveTo>
                    <a:pt x="2242" y="376"/>
                  </a:moveTo>
                  <a:lnTo>
                    <a:pt x="2255" y="376"/>
                  </a:lnTo>
                  <a:lnTo>
                    <a:pt x="2255" y="383"/>
                  </a:lnTo>
                  <a:lnTo>
                    <a:pt x="2242" y="383"/>
                  </a:lnTo>
                  <a:lnTo>
                    <a:pt x="2242" y="376"/>
                  </a:lnTo>
                  <a:close/>
                  <a:moveTo>
                    <a:pt x="2262" y="376"/>
                  </a:moveTo>
                  <a:lnTo>
                    <a:pt x="2276" y="376"/>
                  </a:lnTo>
                  <a:lnTo>
                    <a:pt x="2276" y="383"/>
                  </a:lnTo>
                  <a:lnTo>
                    <a:pt x="2262" y="383"/>
                  </a:lnTo>
                  <a:lnTo>
                    <a:pt x="2262" y="376"/>
                  </a:lnTo>
                  <a:close/>
                  <a:moveTo>
                    <a:pt x="2283" y="376"/>
                  </a:moveTo>
                  <a:lnTo>
                    <a:pt x="2296" y="376"/>
                  </a:lnTo>
                  <a:lnTo>
                    <a:pt x="2296" y="383"/>
                  </a:lnTo>
                  <a:lnTo>
                    <a:pt x="2283" y="383"/>
                  </a:lnTo>
                  <a:lnTo>
                    <a:pt x="2283" y="376"/>
                  </a:lnTo>
                  <a:close/>
                  <a:moveTo>
                    <a:pt x="2303" y="376"/>
                  </a:moveTo>
                  <a:lnTo>
                    <a:pt x="2317" y="376"/>
                  </a:lnTo>
                  <a:lnTo>
                    <a:pt x="2317" y="383"/>
                  </a:lnTo>
                  <a:lnTo>
                    <a:pt x="2303" y="383"/>
                  </a:lnTo>
                  <a:lnTo>
                    <a:pt x="2303" y="376"/>
                  </a:lnTo>
                  <a:close/>
                  <a:moveTo>
                    <a:pt x="2324" y="376"/>
                  </a:moveTo>
                  <a:lnTo>
                    <a:pt x="2337" y="376"/>
                  </a:lnTo>
                  <a:lnTo>
                    <a:pt x="2337" y="383"/>
                  </a:lnTo>
                  <a:lnTo>
                    <a:pt x="2324" y="383"/>
                  </a:lnTo>
                  <a:lnTo>
                    <a:pt x="2324" y="376"/>
                  </a:lnTo>
                  <a:close/>
                  <a:moveTo>
                    <a:pt x="2344" y="376"/>
                  </a:moveTo>
                  <a:lnTo>
                    <a:pt x="2358" y="376"/>
                  </a:lnTo>
                  <a:lnTo>
                    <a:pt x="2358" y="383"/>
                  </a:lnTo>
                  <a:lnTo>
                    <a:pt x="2344" y="383"/>
                  </a:lnTo>
                  <a:lnTo>
                    <a:pt x="2344" y="376"/>
                  </a:lnTo>
                  <a:close/>
                  <a:moveTo>
                    <a:pt x="2364" y="376"/>
                  </a:moveTo>
                  <a:lnTo>
                    <a:pt x="2378" y="376"/>
                  </a:lnTo>
                  <a:lnTo>
                    <a:pt x="2378" y="383"/>
                  </a:lnTo>
                  <a:lnTo>
                    <a:pt x="2364" y="383"/>
                  </a:lnTo>
                  <a:lnTo>
                    <a:pt x="2364" y="376"/>
                  </a:lnTo>
                  <a:close/>
                  <a:moveTo>
                    <a:pt x="2385" y="376"/>
                  </a:moveTo>
                  <a:lnTo>
                    <a:pt x="2398" y="376"/>
                  </a:lnTo>
                  <a:lnTo>
                    <a:pt x="2398" y="383"/>
                  </a:lnTo>
                  <a:lnTo>
                    <a:pt x="2385" y="383"/>
                  </a:lnTo>
                  <a:lnTo>
                    <a:pt x="2385" y="376"/>
                  </a:lnTo>
                  <a:close/>
                  <a:moveTo>
                    <a:pt x="2405" y="376"/>
                  </a:moveTo>
                  <a:lnTo>
                    <a:pt x="2419" y="376"/>
                  </a:lnTo>
                  <a:lnTo>
                    <a:pt x="2419" y="383"/>
                  </a:lnTo>
                  <a:lnTo>
                    <a:pt x="2405" y="383"/>
                  </a:lnTo>
                  <a:lnTo>
                    <a:pt x="2405" y="376"/>
                  </a:lnTo>
                  <a:close/>
                  <a:moveTo>
                    <a:pt x="2426" y="376"/>
                  </a:moveTo>
                  <a:lnTo>
                    <a:pt x="2439" y="376"/>
                  </a:lnTo>
                  <a:lnTo>
                    <a:pt x="2439" y="383"/>
                  </a:lnTo>
                  <a:lnTo>
                    <a:pt x="2426" y="383"/>
                  </a:lnTo>
                  <a:lnTo>
                    <a:pt x="2426" y="376"/>
                  </a:lnTo>
                  <a:close/>
                  <a:moveTo>
                    <a:pt x="2446" y="376"/>
                  </a:moveTo>
                  <a:lnTo>
                    <a:pt x="2460" y="376"/>
                  </a:lnTo>
                  <a:lnTo>
                    <a:pt x="2460" y="383"/>
                  </a:lnTo>
                  <a:lnTo>
                    <a:pt x="2446" y="383"/>
                  </a:lnTo>
                  <a:lnTo>
                    <a:pt x="2446" y="376"/>
                  </a:lnTo>
                  <a:close/>
                  <a:moveTo>
                    <a:pt x="2467" y="376"/>
                  </a:moveTo>
                  <a:lnTo>
                    <a:pt x="2480" y="376"/>
                  </a:lnTo>
                  <a:lnTo>
                    <a:pt x="2480" y="383"/>
                  </a:lnTo>
                  <a:lnTo>
                    <a:pt x="2467" y="383"/>
                  </a:lnTo>
                  <a:lnTo>
                    <a:pt x="2467" y="376"/>
                  </a:lnTo>
                  <a:close/>
                  <a:moveTo>
                    <a:pt x="2487" y="376"/>
                  </a:moveTo>
                  <a:lnTo>
                    <a:pt x="2501" y="376"/>
                  </a:lnTo>
                  <a:lnTo>
                    <a:pt x="2501" y="383"/>
                  </a:lnTo>
                  <a:lnTo>
                    <a:pt x="2487" y="383"/>
                  </a:lnTo>
                  <a:lnTo>
                    <a:pt x="2487" y="376"/>
                  </a:lnTo>
                  <a:close/>
                  <a:moveTo>
                    <a:pt x="2507" y="376"/>
                  </a:moveTo>
                  <a:lnTo>
                    <a:pt x="2521" y="376"/>
                  </a:lnTo>
                  <a:lnTo>
                    <a:pt x="2521" y="383"/>
                  </a:lnTo>
                  <a:lnTo>
                    <a:pt x="2507" y="383"/>
                  </a:lnTo>
                  <a:lnTo>
                    <a:pt x="2507" y="376"/>
                  </a:lnTo>
                  <a:close/>
                  <a:moveTo>
                    <a:pt x="2528" y="376"/>
                  </a:moveTo>
                  <a:lnTo>
                    <a:pt x="2541" y="376"/>
                  </a:lnTo>
                  <a:lnTo>
                    <a:pt x="2541" y="383"/>
                  </a:lnTo>
                  <a:lnTo>
                    <a:pt x="2528" y="383"/>
                  </a:lnTo>
                  <a:lnTo>
                    <a:pt x="2528" y="376"/>
                  </a:lnTo>
                  <a:close/>
                  <a:moveTo>
                    <a:pt x="2548" y="376"/>
                  </a:moveTo>
                  <a:lnTo>
                    <a:pt x="2562" y="376"/>
                  </a:lnTo>
                  <a:lnTo>
                    <a:pt x="2562" y="383"/>
                  </a:lnTo>
                  <a:lnTo>
                    <a:pt x="2548" y="383"/>
                  </a:lnTo>
                  <a:lnTo>
                    <a:pt x="2548" y="376"/>
                  </a:lnTo>
                  <a:close/>
                  <a:moveTo>
                    <a:pt x="2569" y="376"/>
                  </a:moveTo>
                  <a:lnTo>
                    <a:pt x="2582" y="376"/>
                  </a:lnTo>
                  <a:lnTo>
                    <a:pt x="2582" y="383"/>
                  </a:lnTo>
                  <a:lnTo>
                    <a:pt x="2569" y="383"/>
                  </a:lnTo>
                  <a:lnTo>
                    <a:pt x="2569" y="376"/>
                  </a:lnTo>
                  <a:close/>
                  <a:moveTo>
                    <a:pt x="2589" y="376"/>
                  </a:moveTo>
                  <a:lnTo>
                    <a:pt x="2603" y="376"/>
                  </a:lnTo>
                  <a:lnTo>
                    <a:pt x="2603" y="383"/>
                  </a:lnTo>
                  <a:lnTo>
                    <a:pt x="2589" y="383"/>
                  </a:lnTo>
                  <a:lnTo>
                    <a:pt x="2589" y="376"/>
                  </a:lnTo>
                  <a:close/>
                  <a:moveTo>
                    <a:pt x="2609" y="376"/>
                  </a:moveTo>
                  <a:lnTo>
                    <a:pt x="2623" y="376"/>
                  </a:lnTo>
                  <a:lnTo>
                    <a:pt x="2623" y="383"/>
                  </a:lnTo>
                  <a:lnTo>
                    <a:pt x="2609" y="383"/>
                  </a:lnTo>
                  <a:lnTo>
                    <a:pt x="2609" y="376"/>
                  </a:lnTo>
                  <a:close/>
                  <a:moveTo>
                    <a:pt x="2630" y="376"/>
                  </a:moveTo>
                  <a:lnTo>
                    <a:pt x="2644" y="376"/>
                  </a:lnTo>
                  <a:lnTo>
                    <a:pt x="2644" y="383"/>
                  </a:lnTo>
                  <a:lnTo>
                    <a:pt x="2630" y="383"/>
                  </a:lnTo>
                  <a:lnTo>
                    <a:pt x="2630" y="376"/>
                  </a:lnTo>
                  <a:close/>
                  <a:moveTo>
                    <a:pt x="2650" y="376"/>
                  </a:moveTo>
                  <a:lnTo>
                    <a:pt x="2664" y="376"/>
                  </a:lnTo>
                  <a:lnTo>
                    <a:pt x="2664" y="383"/>
                  </a:lnTo>
                  <a:lnTo>
                    <a:pt x="2650" y="383"/>
                  </a:lnTo>
                  <a:lnTo>
                    <a:pt x="2650" y="376"/>
                  </a:lnTo>
                  <a:close/>
                  <a:moveTo>
                    <a:pt x="2671" y="376"/>
                  </a:moveTo>
                  <a:lnTo>
                    <a:pt x="2684" y="376"/>
                  </a:lnTo>
                  <a:lnTo>
                    <a:pt x="2684" y="383"/>
                  </a:lnTo>
                  <a:lnTo>
                    <a:pt x="2671" y="383"/>
                  </a:lnTo>
                  <a:lnTo>
                    <a:pt x="2671" y="376"/>
                  </a:lnTo>
                  <a:close/>
                  <a:moveTo>
                    <a:pt x="2691" y="376"/>
                  </a:moveTo>
                  <a:lnTo>
                    <a:pt x="2705" y="376"/>
                  </a:lnTo>
                  <a:lnTo>
                    <a:pt x="2705" y="383"/>
                  </a:lnTo>
                  <a:lnTo>
                    <a:pt x="2691" y="383"/>
                  </a:lnTo>
                  <a:lnTo>
                    <a:pt x="2691" y="376"/>
                  </a:lnTo>
                  <a:close/>
                  <a:moveTo>
                    <a:pt x="2712" y="376"/>
                  </a:moveTo>
                  <a:lnTo>
                    <a:pt x="2725" y="376"/>
                  </a:lnTo>
                  <a:lnTo>
                    <a:pt x="2725" y="383"/>
                  </a:lnTo>
                  <a:lnTo>
                    <a:pt x="2712" y="383"/>
                  </a:lnTo>
                  <a:lnTo>
                    <a:pt x="2712" y="376"/>
                  </a:lnTo>
                  <a:close/>
                  <a:moveTo>
                    <a:pt x="2732" y="376"/>
                  </a:moveTo>
                  <a:lnTo>
                    <a:pt x="2746" y="376"/>
                  </a:lnTo>
                  <a:lnTo>
                    <a:pt x="2746" y="383"/>
                  </a:lnTo>
                  <a:lnTo>
                    <a:pt x="2732" y="383"/>
                  </a:lnTo>
                  <a:lnTo>
                    <a:pt x="2732" y="376"/>
                  </a:lnTo>
                  <a:close/>
                  <a:moveTo>
                    <a:pt x="2752" y="376"/>
                  </a:moveTo>
                  <a:lnTo>
                    <a:pt x="2766" y="376"/>
                  </a:lnTo>
                  <a:lnTo>
                    <a:pt x="2766" y="383"/>
                  </a:lnTo>
                  <a:lnTo>
                    <a:pt x="2752" y="383"/>
                  </a:lnTo>
                  <a:lnTo>
                    <a:pt x="2752" y="376"/>
                  </a:lnTo>
                  <a:close/>
                  <a:moveTo>
                    <a:pt x="2773" y="376"/>
                  </a:moveTo>
                  <a:lnTo>
                    <a:pt x="2787" y="376"/>
                  </a:lnTo>
                  <a:lnTo>
                    <a:pt x="2787" y="383"/>
                  </a:lnTo>
                  <a:lnTo>
                    <a:pt x="2773" y="383"/>
                  </a:lnTo>
                  <a:lnTo>
                    <a:pt x="2773" y="376"/>
                  </a:lnTo>
                  <a:close/>
                  <a:moveTo>
                    <a:pt x="2793" y="376"/>
                  </a:moveTo>
                  <a:lnTo>
                    <a:pt x="2807" y="376"/>
                  </a:lnTo>
                  <a:lnTo>
                    <a:pt x="2807" y="383"/>
                  </a:lnTo>
                  <a:lnTo>
                    <a:pt x="2793" y="383"/>
                  </a:lnTo>
                  <a:lnTo>
                    <a:pt x="2793" y="376"/>
                  </a:lnTo>
                  <a:close/>
                  <a:moveTo>
                    <a:pt x="2814" y="376"/>
                  </a:moveTo>
                  <a:lnTo>
                    <a:pt x="2827" y="376"/>
                  </a:lnTo>
                  <a:lnTo>
                    <a:pt x="2827" y="383"/>
                  </a:lnTo>
                  <a:lnTo>
                    <a:pt x="2814" y="383"/>
                  </a:lnTo>
                  <a:lnTo>
                    <a:pt x="2814" y="376"/>
                  </a:lnTo>
                  <a:close/>
                  <a:moveTo>
                    <a:pt x="2834" y="376"/>
                  </a:moveTo>
                  <a:lnTo>
                    <a:pt x="2848" y="376"/>
                  </a:lnTo>
                  <a:lnTo>
                    <a:pt x="2848" y="383"/>
                  </a:lnTo>
                  <a:lnTo>
                    <a:pt x="2834" y="383"/>
                  </a:lnTo>
                  <a:lnTo>
                    <a:pt x="2834" y="376"/>
                  </a:lnTo>
                  <a:close/>
                  <a:moveTo>
                    <a:pt x="2855" y="376"/>
                  </a:moveTo>
                  <a:lnTo>
                    <a:pt x="2868" y="376"/>
                  </a:lnTo>
                  <a:lnTo>
                    <a:pt x="2868" y="383"/>
                  </a:lnTo>
                  <a:lnTo>
                    <a:pt x="2855" y="383"/>
                  </a:lnTo>
                  <a:lnTo>
                    <a:pt x="2855" y="376"/>
                  </a:lnTo>
                  <a:close/>
                  <a:moveTo>
                    <a:pt x="2875" y="376"/>
                  </a:moveTo>
                  <a:lnTo>
                    <a:pt x="2889" y="376"/>
                  </a:lnTo>
                  <a:lnTo>
                    <a:pt x="2889" y="383"/>
                  </a:lnTo>
                  <a:lnTo>
                    <a:pt x="2875" y="383"/>
                  </a:lnTo>
                  <a:lnTo>
                    <a:pt x="2875" y="376"/>
                  </a:lnTo>
                  <a:close/>
                  <a:moveTo>
                    <a:pt x="2895" y="376"/>
                  </a:moveTo>
                  <a:lnTo>
                    <a:pt x="2909" y="376"/>
                  </a:lnTo>
                  <a:lnTo>
                    <a:pt x="2909" y="383"/>
                  </a:lnTo>
                  <a:lnTo>
                    <a:pt x="2895" y="383"/>
                  </a:lnTo>
                  <a:lnTo>
                    <a:pt x="2895" y="376"/>
                  </a:lnTo>
                  <a:close/>
                  <a:moveTo>
                    <a:pt x="2916" y="376"/>
                  </a:moveTo>
                  <a:lnTo>
                    <a:pt x="2929" y="376"/>
                  </a:lnTo>
                  <a:lnTo>
                    <a:pt x="2929" y="383"/>
                  </a:lnTo>
                  <a:lnTo>
                    <a:pt x="2916" y="383"/>
                  </a:lnTo>
                  <a:lnTo>
                    <a:pt x="2916" y="376"/>
                  </a:lnTo>
                  <a:close/>
                  <a:moveTo>
                    <a:pt x="2936" y="376"/>
                  </a:moveTo>
                  <a:lnTo>
                    <a:pt x="2950" y="376"/>
                  </a:lnTo>
                  <a:lnTo>
                    <a:pt x="2950" y="383"/>
                  </a:lnTo>
                  <a:lnTo>
                    <a:pt x="2936" y="383"/>
                  </a:lnTo>
                  <a:lnTo>
                    <a:pt x="2936" y="376"/>
                  </a:lnTo>
                  <a:close/>
                  <a:moveTo>
                    <a:pt x="2957" y="376"/>
                  </a:moveTo>
                  <a:lnTo>
                    <a:pt x="2970" y="376"/>
                  </a:lnTo>
                  <a:lnTo>
                    <a:pt x="2970" y="383"/>
                  </a:lnTo>
                  <a:lnTo>
                    <a:pt x="2957" y="383"/>
                  </a:lnTo>
                  <a:lnTo>
                    <a:pt x="2957" y="376"/>
                  </a:lnTo>
                  <a:close/>
                  <a:moveTo>
                    <a:pt x="2977" y="376"/>
                  </a:moveTo>
                  <a:lnTo>
                    <a:pt x="2991" y="376"/>
                  </a:lnTo>
                  <a:lnTo>
                    <a:pt x="2991" y="383"/>
                  </a:lnTo>
                  <a:lnTo>
                    <a:pt x="2977" y="383"/>
                  </a:lnTo>
                  <a:lnTo>
                    <a:pt x="2977" y="376"/>
                  </a:lnTo>
                  <a:close/>
                  <a:moveTo>
                    <a:pt x="2998" y="376"/>
                  </a:moveTo>
                  <a:lnTo>
                    <a:pt x="3011" y="376"/>
                  </a:lnTo>
                  <a:lnTo>
                    <a:pt x="3011" y="383"/>
                  </a:lnTo>
                  <a:lnTo>
                    <a:pt x="2998" y="383"/>
                  </a:lnTo>
                  <a:lnTo>
                    <a:pt x="2998" y="376"/>
                  </a:lnTo>
                  <a:close/>
                  <a:moveTo>
                    <a:pt x="3018" y="376"/>
                  </a:moveTo>
                  <a:lnTo>
                    <a:pt x="3032" y="376"/>
                  </a:lnTo>
                  <a:lnTo>
                    <a:pt x="3032" y="383"/>
                  </a:lnTo>
                  <a:lnTo>
                    <a:pt x="3018" y="383"/>
                  </a:lnTo>
                  <a:lnTo>
                    <a:pt x="3018" y="376"/>
                  </a:lnTo>
                  <a:close/>
                  <a:moveTo>
                    <a:pt x="3038" y="376"/>
                  </a:moveTo>
                  <a:lnTo>
                    <a:pt x="3052" y="376"/>
                  </a:lnTo>
                  <a:lnTo>
                    <a:pt x="3052" y="383"/>
                  </a:lnTo>
                  <a:lnTo>
                    <a:pt x="3038" y="383"/>
                  </a:lnTo>
                  <a:lnTo>
                    <a:pt x="3038" y="376"/>
                  </a:lnTo>
                  <a:close/>
                  <a:moveTo>
                    <a:pt x="3059" y="376"/>
                  </a:moveTo>
                  <a:lnTo>
                    <a:pt x="3072" y="376"/>
                  </a:lnTo>
                  <a:lnTo>
                    <a:pt x="3072" y="383"/>
                  </a:lnTo>
                  <a:lnTo>
                    <a:pt x="3059" y="383"/>
                  </a:lnTo>
                  <a:lnTo>
                    <a:pt x="3059" y="376"/>
                  </a:lnTo>
                  <a:close/>
                  <a:moveTo>
                    <a:pt x="3079" y="376"/>
                  </a:moveTo>
                  <a:lnTo>
                    <a:pt x="3093" y="376"/>
                  </a:lnTo>
                  <a:lnTo>
                    <a:pt x="3093" y="383"/>
                  </a:lnTo>
                  <a:lnTo>
                    <a:pt x="3079" y="383"/>
                  </a:lnTo>
                  <a:lnTo>
                    <a:pt x="3079" y="376"/>
                  </a:lnTo>
                  <a:close/>
                  <a:moveTo>
                    <a:pt x="3100" y="376"/>
                  </a:moveTo>
                  <a:lnTo>
                    <a:pt x="3113" y="376"/>
                  </a:lnTo>
                  <a:lnTo>
                    <a:pt x="3113" y="383"/>
                  </a:lnTo>
                  <a:lnTo>
                    <a:pt x="3100" y="383"/>
                  </a:lnTo>
                  <a:lnTo>
                    <a:pt x="3100" y="376"/>
                  </a:lnTo>
                  <a:close/>
                  <a:moveTo>
                    <a:pt x="3120" y="376"/>
                  </a:moveTo>
                  <a:lnTo>
                    <a:pt x="3134" y="376"/>
                  </a:lnTo>
                  <a:lnTo>
                    <a:pt x="3134" y="383"/>
                  </a:lnTo>
                  <a:lnTo>
                    <a:pt x="3120" y="383"/>
                  </a:lnTo>
                  <a:lnTo>
                    <a:pt x="3120" y="376"/>
                  </a:lnTo>
                  <a:close/>
                  <a:moveTo>
                    <a:pt x="3141" y="376"/>
                  </a:moveTo>
                  <a:lnTo>
                    <a:pt x="3154" y="376"/>
                  </a:lnTo>
                  <a:lnTo>
                    <a:pt x="3154" y="383"/>
                  </a:lnTo>
                  <a:lnTo>
                    <a:pt x="3141" y="383"/>
                  </a:lnTo>
                  <a:lnTo>
                    <a:pt x="3141" y="376"/>
                  </a:lnTo>
                  <a:close/>
                  <a:moveTo>
                    <a:pt x="3161" y="376"/>
                  </a:moveTo>
                  <a:lnTo>
                    <a:pt x="3175" y="376"/>
                  </a:lnTo>
                  <a:lnTo>
                    <a:pt x="3175" y="383"/>
                  </a:lnTo>
                  <a:lnTo>
                    <a:pt x="3161" y="383"/>
                  </a:lnTo>
                  <a:lnTo>
                    <a:pt x="3161" y="376"/>
                  </a:lnTo>
                  <a:close/>
                  <a:moveTo>
                    <a:pt x="3181" y="376"/>
                  </a:moveTo>
                  <a:lnTo>
                    <a:pt x="3195" y="376"/>
                  </a:lnTo>
                  <a:lnTo>
                    <a:pt x="3195" y="383"/>
                  </a:lnTo>
                  <a:lnTo>
                    <a:pt x="3181" y="383"/>
                  </a:lnTo>
                  <a:lnTo>
                    <a:pt x="3181" y="376"/>
                  </a:lnTo>
                  <a:close/>
                  <a:moveTo>
                    <a:pt x="3202" y="376"/>
                  </a:moveTo>
                  <a:lnTo>
                    <a:pt x="3215" y="376"/>
                  </a:lnTo>
                  <a:lnTo>
                    <a:pt x="3215" y="383"/>
                  </a:lnTo>
                  <a:lnTo>
                    <a:pt x="3202" y="383"/>
                  </a:lnTo>
                  <a:lnTo>
                    <a:pt x="3202" y="376"/>
                  </a:lnTo>
                  <a:close/>
                  <a:moveTo>
                    <a:pt x="3222" y="376"/>
                  </a:moveTo>
                  <a:lnTo>
                    <a:pt x="3236" y="376"/>
                  </a:lnTo>
                  <a:lnTo>
                    <a:pt x="3236" y="383"/>
                  </a:lnTo>
                  <a:lnTo>
                    <a:pt x="3222" y="383"/>
                  </a:lnTo>
                  <a:lnTo>
                    <a:pt x="3222" y="376"/>
                  </a:lnTo>
                  <a:close/>
                  <a:moveTo>
                    <a:pt x="3243" y="376"/>
                  </a:moveTo>
                  <a:lnTo>
                    <a:pt x="3256" y="376"/>
                  </a:lnTo>
                  <a:lnTo>
                    <a:pt x="3256" y="383"/>
                  </a:lnTo>
                  <a:lnTo>
                    <a:pt x="3243" y="383"/>
                  </a:lnTo>
                  <a:lnTo>
                    <a:pt x="3243" y="376"/>
                  </a:lnTo>
                  <a:close/>
                  <a:moveTo>
                    <a:pt x="3263" y="376"/>
                  </a:moveTo>
                  <a:lnTo>
                    <a:pt x="3277" y="376"/>
                  </a:lnTo>
                  <a:lnTo>
                    <a:pt x="3277" y="383"/>
                  </a:lnTo>
                  <a:lnTo>
                    <a:pt x="3263" y="383"/>
                  </a:lnTo>
                  <a:lnTo>
                    <a:pt x="3263" y="376"/>
                  </a:lnTo>
                  <a:close/>
                  <a:moveTo>
                    <a:pt x="3284" y="376"/>
                  </a:moveTo>
                  <a:lnTo>
                    <a:pt x="3297" y="376"/>
                  </a:lnTo>
                  <a:lnTo>
                    <a:pt x="3297" y="383"/>
                  </a:lnTo>
                  <a:lnTo>
                    <a:pt x="3284" y="383"/>
                  </a:lnTo>
                  <a:lnTo>
                    <a:pt x="3284" y="376"/>
                  </a:lnTo>
                  <a:close/>
                  <a:moveTo>
                    <a:pt x="3304" y="376"/>
                  </a:moveTo>
                  <a:lnTo>
                    <a:pt x="3318" y="376"/>
                  </a:lnTo>
                  <a:lnTo>
                    <a:pt x="3318" y="383"/>
                  </a:lnTo>
                  <a:lnTo>
                    <a:pt x="3304" y="383"/>
                  </a:lnTo>
                  <a:lnTo>
                    <a:pt x="3304" y="376"/>
                  </a:lnTo>
                  <a:close/>
                  <a:moveTo>
                    <a:pt x="3324" y="376"/>
                  </a:moveTo>
                  <a:lnTo>
                    <a:pt x="3331" y="376"/>
                  </a:lnTo>
                  <a:lnTo>
                    <a:pt x="3328" y="380"/>
                  </a:lnTo>
                  <a:lnTo>
                    <a:pt x="3328" y="373"/>
                  </a:lnTo>
                  <a:lnTo>
                    <a:pt x="3335" y="373"/>
                  </a:lnTo>
                  <a:lnTo>
                    <a:pt x="3335" y="383"/>
                  </a:lnTo>
                  <a:lnTo>
                    <a:pt x="3324" y="383"/>
                  </a:lnTo>
                  <a:lnTo>
                    <a:pt x="3324" y="376"/>
                  </a:lnTo>
                  <a:close/>
                  <a:moveTo>
                    <a:pt x="3328" y="366"/>
                  </a:moveTo>
                  <a:lnTo>
                    <a:pt x="3328" y="352"/>
                  </a:lnTo>
                  <a:lnTo>
                    <a:pt x="3335" y="352"/>
                  </a:lnTo>
                  <a:lnTo>
                    <a:pt x="3335" y="366"/>
                  </a:lnTo>
                  <a:lnTo>
                    <a:pt x="3328" y="366"/>
                  </a:lnTo>
                  <a:close/>
                  <a:moveTo>
                    <a:pt x="3328" y="346"/>
                  </a:moveTo>
                  <a:lnTo>
                    <a:pt x="3328" y="332"/>
                  </a:lnTo>
                  <a:lnTo>
                    <a:pt x="3335" y="332"/>
                  </a:lnTo>
                  <a:lnTo>
                    <a:pt x="3335" y="346"/>
                  </a:lnTo>
                  <a:lnTo>
                    <a:pt x="3328" y="346"/>
                  </a:lnTo>
                  <a:close/>
                  <a:moveTo>
                    <a:pt x="3328" y="325"/>
                  </a:moveTo>
                  <a:lnTo>
                    <a:pt x="3328" y="312"/>
                  </a:lnTo>
                  <a:lnTo>
                    <a:pt x="3335" y="312"/>
                  </a:lnTo>
                  <a:lnTo>
                    <a:pt x="3335" y="325"/>
                  </a:lnTo>
                  <a:lnTo>
                    <a:pt x="3328" y="325"/>
                  </a:lnTo>
                  <a:close/>
                  <a:moveTo>
                    <a:pt x="3328" y="305"/>
                  </a:moveTo>
                  <a:lnTo>
                    <a:pt x="3328" y="291"/>
                  </a:lnTo>
                  <a:lnTo>
                    <a:pt x="3335" y="291"/>
                  </a:lnTo>
                  <a:lnTo>
                    <a:pt x="3335" y="305"/>
                  </a:lnTo>
                  <a:lnTo>
                    <a:pt x="3328" y="305"/>
                  </a:lnTo>
                  <a:close/>
                  <a:moveTo>
                    <a:pt x="3328" y="284"/>
                  </a:moveTo>
                  <a:lnTo>
                    <a:pt x="3328" y="271"/>
                  </a:lnTo>
                  <a:lnTo>
                    <a:pt x="3335" y="271"/>
                  </a:lnTo>
                  <a:lnTo>
                    <a:pt x="3335" y="284"/>
                  </a:lnTo>
                  <a:lnTo>
                    <a:pt x="3328" y="284"/>
                  </a:lnTo>
                  <a:close/>
                  <a:moveTo>
                    <a:pt x="3328" y="264"/>
                  </a:moveTo>
                  <a:lnTo>
                    <a:pt x="3328" y="250"/>
                  </a:lnTo>
                  <a:lnTo>
                    <a:pt x="3335" y="250"/>
                  </a:lnTo>
                  <a:lnTo>
                    <a:pt x="3335" y="264"/>
                  </a:lnTo>
                  <a:lnTo>
                    <a:pt x="3328" y="264"/>
                  </a:lnTo>
                  <a:close/>
                  <a:moveTo>
                    <a:pt x="3328" y="243"/>
                  </a:moveTo>
                  <a:lnTo>
                    <a:pt x="3328" y="230"/>
                  </a:lnTo>
                  <a:lnTo>
                    <a:pt x="3335" y="230"/>
                  </a:lnTo>
                  <a:lnTo>
                    <a:pt x="3335" y="243"/>
                  </a:lnTo>
                  <a:lnTo>
                    <a:pt x="3328" y="243"/>
                  </a:lnTo>
                  <a:close/>
                  <a:moveTo>
                    <a:pt x="3328" y="223"/>
                  </a:moveTo>
                  <a:lnTo>
                    <a:pt x="3328" y="209"/>
                  </a:lnTo>
                  <a:lnTo>
                    <a:pt x="3335" y="209"/>
                  </a:lnTo>
                  <a:lnTo>
                    <a:pt x="3335" y="223"/>
                  </a:lnTo>
                  <a:lnTo>
                    <a:pt x="3328" y="223"/>
                  </a:lnTo>
                  <a:close/>
                  <a:moveTo>
                    <a:pt x="3328" y="203"/>
                  </a:moveTo>
                  <a:lnTo>
                    <a:pt x="3328" y="189"/>
                  </a:lnTo>
                  <a:lnTo>
                    <a:pt x="3335" y="189"/>
                  </a:lnTo>
                  <a:lnTo>
                    <a:pt x="3335" y="203"/>
                  </a:lnTo>
                  <a:lnTo>
                    <a:pt x="3328" y="203"/>
                  </a:lnTo>
                  <a:close/>
                  <a:moveTo>
                    <a:pt x="3328" y="182"/>
                  </a:moveTo>
                  <a:lnTo>
                    <a:pt x="3328" y="169"/>
                  </a:lnTo>
                  <a:lnTo>
                    <a:pt x="3335" y="169"/>
                  </a:lnTo>
                  <a:lnTo>
                    <a:pt x="3335" y="182"/>
                  </a:lnTo>
                  <a:lnTo>
                    <a:pt x="3328" y="182"/>
                  </a:lnTo>
                  <a:close/>
                  <a:moveTo>
                    <a:pt x="3328" y="162"/>
                  </a:moveTo>
                  <a:lnTo>
                    <a:pt x="3328" y="148"/>
                  </a:lnTo>
                  <a:lnTo>
                    <a:pt x="3335" y="148"/>
                  </a:lnTo>
                  <a:lnTo>
                    <a:pt x="3335" y="162"/>
                  </a:lnTo>
                  <a:lnTo>
                    <a:pt x="3328" y="162"/>
                  </a:lnTo>
                  <a:close/>
                  <a:moveTo>
                    <a:pt x="3328" y="141"/>
                  </a:moveTo>
                  <a:lnTo>
                    <a:pt x="3328" y="128"/>
                  </a:lnTo>
                  <a:lnTo>
                    <a:pt x="3335" y="128"/>
                  </a:lnTo>
                  <a:lnTo>
                    <a:pt x="3335" y="141"/>
                  </a:lnTo>
                  <a:lnTo>
                    <a:pt x="3328" y="141"/>
                  </a:lnTo>
                  <a:close/>
                  <a:moveTo>
                    <a:pt x="3328" y="121"/>
                  </a:moveTo>
                  <a:lnTo>
                    <a:pt x="3328" y="107"/>
                  </a:lnTo>
                  <a:lnTo>
                    <a:pt x="3335" y="107"/>
                  </a:lnTo>
                  <a:lnTo>
                    <a:pt x="3335" y="121"/>
                  </a:lnTo>
                  <a:lnTo>
                    <a:pt x="3328" y="121"/>
                  </a:lnTo>
                  <a:close/>
                  <a:moveTo>
                    <a:pt x="3328" y="100"/>
                  </a:moveTo>
                  <a:lnTo>
                    <a:pt x="3328" y="87"/>
                  </a:lnTo>
                  <a:lnTo>
                    <a:pt x="3335" y="87"/>
                  </a:lnTo>
                  <a:lnTo>
                    <a:pt x="3335" y="100"/>
                  </a:lnTo>
                  <a:lnTo>
                    <a:pt x="3328" y="100"/>
                  </a:lnTo>
                  <a:close/>
                  <a:moveTo>
                    <a:pt x="3328" y="80"/>
                  </a:moveTo>
                  <a:lnTo>
                    <a:pt x="3328" y="66"/>
                  </a:lnTo>
                  <a:lnTo>
                    <a:pt x="3335" y="66"/>
                  </a:lnTo>
                  <a:lnTo>
                    <a:pt x="3335" y="80"/>
                  </a:lnTo>
                  <a:lnTo>
                    <a:pt x="3328" y="80"/>
                  </a:lnTo>
                  <a:close/>
                  <a:moveTo>
                    <a:pt x="3328" y="60"/>
                  </a:moveTo>
                  <a:lnTo>
                    <a:pt x="3328" y="46"/>
                  </a:lnTo>
                  <a:lnTo>
                    <a:pt x="3335" y="46"/>
                  </a:lnTo>
                  <a:lnTo>
                    <a:pt x="3335" y="60"/>
                  </a:lnTo>
                  <a:lnTo>
                    <a:pt x="3328" y="60"/>
                  </a:lnTo>
                  <a:close/>
                  <a:moveTo>
                    <a:pt x="3328" y="39"/>
                  </a:moveTo>
                  <a:lnTo>
                    <a:pt x="3328" y="25"/>
                  </a:lnTo>
                  <a:lnTo>
                    <a:pt x="3335" y="25"/>
                  </a:lnTo>
                  <a:lnTo>
                    <a:pt x="3335" y="39"/>
                  </a:lnTo>
                  <a:lnTo>
                    <a:pt x="3328" y="39"/>
                  </a:lnTo>
                  <a:close/>
                  <a:moveTo>
                    <a:pt x="3328" y="19"/>
                  </a:moveTo>
                  <a:lnTo>
                    <a:pt x="3328" y="5"/>
                  </a:lnTo>
                  <a:lnTo>
                    <a:pt x="3335" y="5"/>
                  </a:lnTo>
                  <a:lnTo>
                    <a:pt x="3335" y="19"/>
                  </a:lnTo>
                  <a:lnTo>
                    <a:pt x="3328" y="19"/>
                  </a:lnTo>
                  <a:close/>
                  <a:moveTo>
                    <a:pt x="3326" y="7"/>
                  </a:moveTo>
                  <a:lnTo>
                    <a:pt x="3312" y="7"/>
                  </a:lnTo>
                  <a:lnTo>
                    <a:pt x="3312" y="0"/>
                  </a:lnTo>
                  <a:lnTo>
                    <a:pt x="3326" y="0"/>
                  </a:lnTo>
                  <a:lnTo>
                    <a:pt x="3326" y="7"/>
                  </a:lnTo>
                  <a:close/>
                  <a:moveTo>
                    <a:pt x="3305" y="7"/>
                  </a:moveTo>
                  <a:lnTo>
                    <a:pt x="3292" y="7"/>
                  </a:lnTo>
                  <a:lnTo>
                    <a:pt x="3292" y="0"/>
                  </a:lnTo>
                  <a:lnTo>
                    <a:pt x="3305" y="0"/>
                  </a:lnTo>
                  <a:lnTo>
                    <a:pt x="3305" y="7"/>
                  </a:lnTo>
                  <a:close/>
                  <a:moveTo>
                    <a:pt x="3285" y="7"/>
                  </a:moveTo>
                  <a:lnTo>
                    <a:pt x="3271" y="7"/>
                  </a:lnTo>
                  <a:lnTo>
                    <a:pt x="3271" y="0"/>
                  </a:lnTo>
                  <a:lnTo>
                    <a:pt x="3285" y="0"/>
                  </a:lnTo>
                  <a:lnTo>
                    <a:pt x="3285" y="7"/>
                  </a:lnTo>
                  <a:close/>
                  <a:moveTo>
                    <a:pt x="3264" y="7"/>
                  </a:moveTo>
                  <a:lnTo>
                    <a:pt x="3251" y="7"/>
                  </a:lnTo>
                  <a:lnTo>
                    <a:pt x="3251" y="0"/>
                  </a:lnTo>
                  <a:lnTo>
                    <a:pt x="3264" y="0"/>
                  </a:lnTo>
                  <a:lnTo>
                    <a:pt x="3264" y="7"/>
                  </a:lnTo>
                  <a:close/>
                  <a:moveTo>
                    <a:pt x="3244" y="7"/>
                  </a:moveTo>
                  <a:lnTo>
                    <a:pt x="3230" y="7"/>
                  </a:lnTo>
                  <a:lnTo>
                    <a:pt x="3230" y="0"/>
                  </a:lnTo>
                  <a:lnTo>
                    <a:pt x="3244" y="0"/>
                  </a:lnTo>
                  <a:lnTo>
                    <a:pt x="3244" y="7"/>
                  </a:lnTo>
                  <a:close/>
                  <a:moveTo>
                    <a:pt x="3224" y="7"/>
                  </a:moveTo>
                  <a:lnTo>
                    <a:pt x="3210" y="7"/>
                  </a:lnTo>
                  <a:lnTo>
                    <a:pt x="3210" y="0"/>
                  </a:lnTo>
                  <a:lnTo>
                    <a:pt x="3224" y="0"/>
                  </a:lnTo>
                  <a:lnTo>
                    <a:pt x="3224" y="7"/>
                  </a:lnTo>
                  <a:close/>
                  <a:moveTo>
                    <a:pt x="3203" y="7"/>
                  </a:moveTo>
                  <a:lnTo>
                    <a:pt x="3189" y="7"/>
                  </a:lnTo>
                  <a:lnTo>
                    <a:pt x="3189" y="0"/>
                  </a:lnTo>
                  <a:lnTo>
                    <a:pt x="3203" y="0"/>
                  </a:lnTo>
                  <a:lnTo>
                    <a:pt x="3203" y="7"/>
                  </a:lnTo>
                  <a:close/>
                  <a:moveTo>
                    <a:pt x="3183" y="7"/>
                  </a:moveTo>
                  <a:lnTo>
                    <a:pt x="3169" y="7"/>
                  </a:lnTo>
                  <a:lnTo>
                    <a:pt x="3169" y="0"/>
                  </a:lnTo>
                  <a:lnTo>
                    <a:pt x="3183" y="0"/>
                  </a:lnTo>
                  <a:lnTo>
                    <a:pt x="3183" y="7"/>
                  </a:lnTo>
                  <a:close/>
                  <a:moveTo>
                    <a:pt x="3162" y="7"/>
                  </a:moveTo>
                  <a:lnTo>
                    <a:pt x="3149" y="7"/>
                  </a:lnTo>
                  <a:lnTo>
                    <a:pt x="3149" y="0"/>
                  </a:lnTo>
                  <a:lnTo>
                    <a:pt x="3162" y="0"/>
                  </a:lnTo>
                  <a:lnTo>
                    <a:pt x="3162" y="7"/>
                  </a:lnTo>
                  <a:close/>
                  <a:moveTo>
                    <a:pt x="3142" y="7"/>
                  </a:moveTo>
                  <a:lnTo>
                    <a:pt x="3128" y="7"/>
                  </a:lnTo>
                  <a:lnTo>
                    <a:pt x="3128" y="0"/>
                  </a:lnTo>
                  <a:lnTo>
                    <a:pt x="3142" y="0"/>
                  </a:lnTo>
                  <a:lnTo>
                    <a:pt x="3142" y="7"/>
                  </a:lnTo>
                  <a:close/>
                  <a:moveTo>
                    <a:pt x="3121" y="7"/>
                  </a:moveTo>
                  <a:lnTo>
                    <a:pt x="3108" y="7"/>
                  </a:lnTo>
                  <a:lnTo>
                    <a:pt x="3108" y="0"/>
                  </a:lnTo>
                  <a:lnTo>
                    <a:pt x="3121" y="0"/>
                  </a:lnTo>
                  <a:lnTo>
                    <a:pt x="3121" y="7"/>
                  </a:lnTo>
                  <a:close/>
                  <a:moveTo>
                    <a:pt x="3101" y="7"/>
                  </a:moveTo>
                  <a:lnTo>
                    <a:pt x="3087" y="7"/>
                  </a:lnTo>
                  <a:lnTo>
                    <a:pt x="3087" y="0"/>
                  </a:lnTo>
                  <a:lnTo>
                    <a:pt x="3101" y="0"/>
                  </a:lnTo>
                  <a:lnTo>
                    <a:pt x="3101" y="7"/>
                  </a:lnTo>
                  <a:close/>
                  <a:moveTo>
                    <a:pt x="3081" y="7"/>
                  </a:moveTo>
                  <a:lnTo>
                    <a:pt x="3067" y="7"/>
                  </a:lnTo>
                  <a:lnTo>
                    <a:pt x="3067" y="0"/>
                  </a:lnTo>
                  <a:lnTo>
                    <a:pt x="3081" y="0"/>
                  </a:lnTo>
                  <a:lnTo>
                    <a:pt x="3081" y="7"/>
                  </a:lnTo>
                  <a:close/>
                  <a:moveTo>
                    <a:pt x="3060" y="7"/>
                  </a:moveTo>
                  <a:lnTo>
                    <a:pt x="3047" y="7"/>
                  </a:lnTo>
                  <a:lnTo>
                    <a:pt x="3047" y="0"/>
                  </a:lnTo>
                  <a:lnTo>
                    <a:pt x="3060" y="0"/>
                  </a:lnTo>
                  <a:lnTo>
                    <a:pt x="3060" y="7"/>
                  </a:lnTo>
                  <a:close/>
                  <a:moveTo>
                    <a:pt x="3040" y="7"/>
                  </a:moveTo>
                  <a:lnTo>
                    <a:pt x="3026" y="7"/>
                  </a:lnTo>
                  <a:lnTo>
                    <a:pt x="3026" y="0"/>
                  </a:lnTo>
                  <a:lnTo>
                    <a:pt x="3040" y="0"/>
                  </a:lnTo>
                  <a:lnTo>
                    <a:pt x="3040" y="7"/>
                  </a:lnTo>
                  <a:close/>
                  <a:moveTo>
                    <a:pt x="3019" y="7"/>
                  </a:moveTo>
                  <a:lnTo>
                    <a:pt x="3006" y="7"/>
                  </a:lnTo>
                  <a:lnTo>
                    <a:pt x="3006" y="0"/>
                  </a:lnTo>
                  <a:lnTo>
                    <a:pt x="3019" y="0"/>
                  </a:lnTo>
                  <a:lnTo>
                    <a:pt x="3019" y="7"/>
                  </a:lnTo>
                  <a:close/>
                  <a:moveTo>
                    <a:pt x="2999" y="7"/>
                  </a:moveTo>
                  <a:lnTo>
                    <a:pt x="2985" y="7"/>
                  </a:lnTo>
                  <a:lnTo>
                    <a:pt x="2985" y="0"/>
                  </a:lnTo>
                  <a:lnTo>
                    <a:pt x="2999" y="0"/>
                  </a:lnTo>
                  <a:lnTo>
                    <a:pt x="2999" y="7"/>
                  </a:lnTo>
                  <a:close/>
                  <a:moveTo>
                    <a:pt x="2978" y="7"/>
                  </a:moveTo>
                  <a:lnTo>
                    <a:pt x="2965" y="7"/>
                  </a:lnTo>
                  <a:lnTo>
                    <a:pt x="2965" y="0"/>
                  </a:lnTo>
                  <a:lnTo>
                    <a:pt x="2978" y="0"/>
                  </a:lnTo>
                  <a:lnTo>
                    <a:pt x="2978" y="7"/>
                  </a:lnTo>
                  <a:close/>
                  <a:moveTo>
                    <a:pt x="2958" y="7"/>
                  </a:moveTo>
                  <a:lnTo>
                    <a:pt x="2944" y="7"/>
                  </a:lnTo>
                  <a:lnTo>
                    <a:pt x="2944" y="0"/>
                  </a:lnTo>
                  <a:lnTo>
                    <a:pt x="2958" y="0"/>
                  </a:lnTo>
                  <a:lnTo>
                    <a:pt x="2958" y="7"/>
                  </a:lnTo>
                  <a:close/>
                  <a:moveTo>
                    <a:pt x="2938" y="7"/>
                  </a:moveTo>
                  <a:lnTo>
                    <a:pt x="2924" y="7"/>
                  </a:lnTo>
                  <a:lnTo>
                    <a:pt x="2924" y="0"/>
                  </a:lnTo>
                  <a:lnTo>
                    <a:pt x="2938" y="0"/>
                  </a:lnTo>
                  <a:lnTo>
                    <a:pt x="2938" y="7"/>
                  </a:lnTo>
                  <a:close/>
                  <a:moveTo>
                    <a:pt x="2917" y="7"/>
                  </a:moveTo>
                  <a:lnTo>
                    <a:pt x="2904" y="7"/>
                  </a:lnTo>
                  <a:lnTo>
                    <a:pt x="2904" y="0"/>
                  </a:lnTo>
                  <a:lnTo>
                    <a:pt x="2917" y="0"/>
                  </a:lnTo>
                  <a:lnTo>
                    <a:pt x="2917" y="7"/>
                  </a:lnTo>
                  <a:close/>
                  <a:moveTo>
                    <a:pt x="2897" y="7"/>
                  </a:moveTo>
                  <a:lnTo>
                    <a:pt x="2883" y="7"/>
                  </a:lnTo>
                  <a:lnTo>
                    <a:pt x="2883" y="0"/>
                  </a:lnTo>
                  <a:lnTo>
                    <a:pt x="2897" y="0"/>
                  </a:lnTo>
                  <a:lnTo>
                    <a:pt x="2897" y="7"/>
                  </a:lnTo>
                  <a:close/>
                  <a:moveTo>
                    <a:pt x="2876" y="7"/>
                  </a:moveTo>
                  <a:lnTo>
                    <a:pt x="2863" y="7"/>
                  </a:lnTo>
                  <a:lnTo>
                    <a:pt x="2863" y="0"/>
                  </a:lnTo>
                  <a:lnTo>
                    <a:pt x="2876" y="0"/>
                  </a:lnTo>
                  <a:lnTo>
                    <a:pt x="2876" y="7"/>
                  </a:lnTo>
                  <a:close/>
                  <a:moveTo>
                    <a:pt x="2856" y="7"/>
                  </a:moveTo>
                  <a:lnTo>
                    <a:pt x="2842" y="7"/>
                  </a:lnTo>
                  <a:lnTo>
                    <a:pt x="2842" y="0"/>
                  </a:lnTo>
                  <a:lnTo>
                    <a:pt x="2856" y="0"/>
                  </a:lnTo>
                  <a:lnTo>
                    <a:pt x="2856" y="7"/>
                  </a:lnTo>
                  <a:close/>
                  <a:moveTo>
                    <a:pt x="2835" y="7"/>
                  </a:moveTo>
                  <a:lnTo>
                    <a:pt x="2822" y="7"/>
                  </a:lnTo>
                  <a:lnTo>
                    <a:pt x="2822" y="0"/>
                  </a:lnTo>
                  <a:lnTo>
                    <a:pt x="2835" y="0"/>
                  </a:lnTo>
                  <a:lnTo>
                    <a:pt x="2835" y="7"/>
                  </a:lnTo>
                  <a:close/>
                  <a:moveTo>
                    <a:pt x="2815" y="7"/>
                  </a:moveTo>
                  <a:lnTo>
                    <a:pt x="2801" y="7"/>
                  </a:lnTo>
                  <a:lnTo>
                    <a:pt x="2801" y="0"/>
                  </a:lnTo>
                  <a:lnTo>
                    <a:pt x="2815" y="0"/>
                  </a:lnTo>
                  <a:lnTo>
                    <a:pt x="2815" y="7"/>
                  </a:lnTo>
                  <a:close/>
                  <a:moveTo>
                    <a:pt x="2795" y="7"/>
                  </a:moveTo>
                  <a:lnTo>
                    <a:pt x="2781" y="7"/>
                  </a:lnTo>
                  <a:lnTo>
                    <a:pt x="2781" y="0"/>
                  </a:lnTo>
                  <a:lnTo>
                    <a:pt x="2795" y="0"/>
                  </a:lnTo>
                  <a:lnTo>
                    <a:pt x="2795" y="7"/>
                  </a:lnTo>
                  <a:close/>
                  <a:moveTo>
                    <a:pt x="2774" y="7"/>
                  </a:moveTo>
                  <a:lnTo>
                    <a:pt x="2761" y="7"/>
                  </a:lnTo>
                  <a:lnTo>
                    <a:pt x="2761" y="0"/>
                  </a:lnTo>
                  <a:lnTo>
                    <a:pt x="2774" y="0"/>
                  </a:lnTo>
                  <a:lnTo>
                    <a:pt x="2774" y="7"/>
                  </a:lnTo>
                  <a:close/>
                  <a:moveTo>
                    <a:pt x="2754" y="7"/>
                  </a:moveTo>
                  <a:lnTo>
                    <a:pt x="2740" y="7"/>
                  </a:lnTo>
                  <a:lnTo>
                    <a:pt x="2740" y="0"/>
                  </a:lnTo>
                  <a:lnTo>
                    <a:pt x="2754" y="0"/>
                  </a:lnTo>
                  <a:lnTo>
                    <a:pt x="2754" y="7"/>
                  </a:lnTo>
                  <a:close/>
                  <a:moveTo>
                    <a:pt x="2733" y="7"/>
                  </a:moveTo>
                  <a:lnTo>
                    <a:pt x="2720" y="7"/>
                  </a:lnTo>
                  <a:lnTo>
                    <a:pt x="2720" y="0"/>
                  </a:lnTo>
                  <a:lnTo>
                    <a:pt x="2733" y="0"/>
                  </a:lnTo>
                  <a:lnTo>
                    <a:pt x="2733" y="7"/>
                  </a:lnTo>
                  <a:close/>
                  <a:moveTo>
                    <a:pt x="2713" y="7"/>
                  </a:moveTo>
                  <a:lnTo>
                    <a:pt x="2699" y="7"/>
                  </a:lnTo>
                  <a:lnTo>
                    <a:pt x="2699" y="0"/>
                  </a:lnTo>
                  <a:lnTo>
                    <a:pt x="2713" y="0"/>
                  </a:lnTo>
                  <a:lnTo>
                    <a:pt x="2713" y="7"/>
                  </a:lnTo>
                  <a:close/>
                  <a:moveTo>
                    <a:pt x="2692" y="7"/>
                  </a:moveTo>
                  <a:lnTo>
                    <a:pt x="2679" y="7"/>
                  </a:lnTo>
                  <a:lnTo>
                    <a:pt x="2679" y="0"/>
                  </a:lnTo>
                  <a:lnTo>
                    <a:pt x="2692" y="0"/>
                  </a:lnTo>
                  <a:lnTo>
                    <a:pt x="2692" y="7"/>
                  </a:lnTo>
                  <a:close/>
                  <a:moveTo>
                    <a:pt x="2672" y="7"/>
                  </a:moveTo>
                  <a:lnTo>
                    <a:pt x="2658" y="7"/>
                  </a:lnTo>
                  <a:lnTo>
                    <a:pt x="2658" y="0"/>
                  </a:lnTo>
                  <a:lnTo>
                    <a:pt x="2672" y="0"/>
                  </a:lnTo>
                  <a:lnTo>
                    <a:pt x="2672" y="7"/>
                  </a:lnTo>
                  <a:close/>
                  <a:moveTo>
                    <a:pt x="2652" y="7"/>
                  </a:moveTo>
                  <a:lnTo>
                    <a:pt x="2638" y="7"/>
                  </a:lnTo>
                  <a:lnTo>
                    <a:pt x="2638" y="0"/>
                  </a:lnTo>
                  <a:lnTo>
                    <a:pt x="2652" y="0"/>
                  </a:lnTo>
                  <a:lnTo>
                    <a:pt x="2652" y="7"/>
                  </a:lnTo>
                  <a:close/>
                  <a:moveTo>
                    <a:pt x="2631" y="7"/>
                  </a:moveTo>
                  <a:lnTo>
                    <a:pt x="2618" y="7"/>
                  </a:lnTo>
                  <a:lnTo>
                    <a:pt x="2618" y="0"/>
                  </a:lnTo>
                  <a:lnTo>
                    <a:pt x="2631" y="0"/>
                  </a:lnTo>
                  <a:lnTo>
                    <a:pt x="2631" y="7"/>
                  </a:lnTo>
                  <a:close/>
                  <a:moveTo>
                    <a:pt x="2611" y="7"/>
                  </a:moveTo>
                  <a:lnTo>
                    <a:pt x="2597" y="7"/>
                  </a:lnTo>
                  <a:lnTo>
                    <a:pt x="2597" y="0"/>
                  </a:lnTo>
                  <a:lnTo>
                    <a:pt x="2611" y="0"/>
                  </a:lnTo>
                  <a:lnTo>
                    <a:pt x="2611" y="7"/>
                  </a:lnTo>
                  <a:close/>
                  <a:moveTo>
                    <a:pt x="2590" y="7"/>
                  </a:moveTo>
                  <a:lnTo>
                    <a:pt x="2577" y="7"/>
                  </a:lnTo>
                  <a:lnTo>
                    <a:pt x="2577" y="0"/>
                  </a:lnTo>
                  <a:lnTo>
                    <a:pt x="2590" y="0"/>
                  </a:lnTo>
                  <a:lnTo>
                    <a:pt x="2590" y="7"/>
                  </a:lnTo>
                  <a:close/>
                  <a:moveTo>
                    <a:pt x="2570" y="7"/>
                  </a:moveTo>
                  <a:lnTo>
                    <a:pt x="2556" y="7"/>
                  </a:lnTo>
                  <a:lnTo>
                    <a:pt x="2556" y="0"/>
                  </a:lnTo>
                  <a:lnTo>
                    <a:pt x="2570" y="0"/>
                  </a:lnTo>
                  <a:lnTo>
                    <a:pt x="2570" y="7"/>
                  </a:lnTo>
                  <a:close/>
                  <a:moveTo>
                    <a:pt x="2549" y="7"/>
                  </a:moveTo>
                  <a:lnTo>
                    <a:pt x="2536" y="7"/>
                  </a:lnTo>
                  <a:lnTo>
                    <a:pt x="2536" y="0"/>
                  </a:lnTo>
                  <a:lnTo>
                    <a:pt x="2549" y="0"/>
                  </a:lnTo>
                  <a:lnTo>
                    <a:pt x="2549" y="7"/>
                  </a:lnTo>
                  <a:close/>
                  <a:moveTo>
                    <a:pt x="2529" y="7"/>
                  </a:moveTo>
                  <a:lnTo>
                    <a:pt x="2515" y="7"/>
                  </a:lnTo>
                  <a:lnTo>
                    <a:pt x="2515" y="0"/>
                  </a:lnTo>
                  <a:lnTo>
                    <a:pt x="2529" y="0"/>
                  </a:lnTo>
                  <a:lnTo>
                    <a:pt x="2529" y="7"/>
                  </a:lnTo>
                  <a:close/>
                  <a:moveTo>
                    <a:pt x="2509" y="7"/>
                  </a:moveTo>
                  <a:lnTo>
                    <a:pt x="2495" y="7"/>
                  </a:lnTo>
                  <a:lnTo>
                    <a:pt x="2495" y="0"/>
                  </a:lnTo>
                  <a:lnTo>
                    <a:pt x="2509" y="0"/>
                  </a:lnTo>
                  <a:lnTo>
                    <a:pt x="2509" y="7"/>
                  </a:lnTo>
                  <a:close/>
                  <a:moveTo>
                    <a:pt x="2488" y="7"/>
                  </a:moveTo>
                  <a:lnTo>
                    <a:pt x="2475" y="7"/>
                  </a:lnTo>
                  <a:lnTo>
                    <a:pt x="2475" y="0"/>
                  </a:lnTo>
                  <a:lnTo>
                    <a:pt x="2488" y="0"/>
                  </a:lnTo>
                  <a:lnTo>
                    <a:pt x="2488" y="7"/>
                  </a:lnTo>
                  <a:close/>
                  <a:moveTo>
                    <a:pt x="2468" y="7"/>
                  </a:moveTo>
                  <a:lnTo>
                    <a:pt x="2454" y="7"/>
                  </a:lnTo>
                  <a:lnTo>
                    <a:pt x="2454" y="0"/>
                  </a:lnTo>
                  <a:lnTo>
                    <a:pt x="2468" y="0"/>
                  </a:lnTo>
                  <a:lnTo>
                    <a:pt x="2468" y="7"/>
                  </a:lnTo>
                  <a:close/>
                  <a:moveTo>
                    <a:pt x="2447" y="7"/>
                  </a:moveTo>
                  <a:lnTo>
                    <a:pt x="2434" y="7"/>
                  </a:lnTo>
                  <a:lnTo>
                    <a:pt x="2434" y="0"/>
                  </a:lnTo>
                  <a:lnTo>
                    <a:pt x="2447" y="0"/>
                  </a:lnTo>
                  <a:lnTo>
                    <a:pt x="2447" y="7"/>
                  </a:lnTo>
                  <a:close/>
                  <a:moveTo>
                    <a:pt x="2427" y="7"/>
                  </a:moveTo>
                  <a:lnTo>
                    <a:pt x="2413" y="7"/>
                  </a:lnTo>
                  <a:lnTo>
                    <a:pt x="2413" y="0"/>
                  </a:lnTo>
                  <a:lnTo>
                    <a:pt x="2427" y="0"/>
                  </a:lnTo>
                  <a:lnTo>
                    <a:pt x="2427" y="7"/>
                  </a:lnTo>
                  <a:close/>
                  <a:moveTo>
                    <a:pt x="2407" y="7"/>
                  </a:moveTo>
                  <a:lnTo>
                    <a:pt x="2393" y="7"/>
                  </a:lnTo>
                  <a:lnTo>
                    <a:pt x="2393" y="0"/>
                  </a:lnTo>
                  <a:lnTo>
                    <a:pt x="2407" y="0"/>
                  </a:lnTo>
                  <a:lnTo>
                    <a:pt x="2407" y="7"/>
                  </a:lnTo>
                  <a:close/>
                  <a:moveTo>
                    <a:pt x="2386" y="7"/>
                  </a:moveTo>
                  <a:lnTo>
                    <a:pt x="2372" y="7"/>
                  </a:lnTo>
                  <a:lnTo>
                    <a:pt x="2372" y="0"/>
                  </a:lnTo>
                  <a:lnTo>
                    <a:pt x="2386" y="0"/>
                  </a:lnTo>
                  <a:lnTo>
                    <a:pt x="2386" y="7"/>
                  </a:lnTo>
                  <a:close/>
                  <a:moveTo>
                    <a:pt x="2366" y="7"/>
                  </a:moveTo>
                  <a:lnTo>
                    <a:pt x="2352" y="7"/>
                  </a:lnTo>
                  <a:lnTo>
                    <a:pt x="2352" y="0"/>
                  </a:lnTo>
                  <a:lnTo>
                    <a:pt x="2366" y="0"/>
                  </a:lnTo>
                  <a:lnTo>
                    <a:pt x="2366" y="7"/>
                  </a:lnTo>
                  <a:close/>
                  <a:moveTo>
                    <a:pt x="2345" y="7"/>
                  </a:moveTo>
                  <a:lnTo>
                    <a:pt x="2332" y="7"/>
                  </a:lnTo>
                  <a:lnTo>
                    <a:pt x="2332" y="0"/>
                  </a:lnTo>
                  <a:lnTo>
                    <a:pt x="2345" y="0"/>
                  </a:lnTo>
                  <a:lnTo>
                    <a:pt x="2345" y="7"/>
                  </a:lnTo>
                  <a:close/>
                  <a:moveTo>
                    <a:pt x="2325" y="7"/>
                  </a:moveTo>
                  <a:lnTo>
                    <a:pt x="2311" y="7"/>
                  </a:lnTo>
                  <a:lnTo>
                    <a:pt x="2311" y="0"/>
                  </a:lnTo>
                  <a:lnTo>
                    <a:pt x="2325" y="0"/>
                  </a:lnTo>
                  <a:lnTo>
                    <a:pt x="2325" y="7"/>
                  </a:lnTo>
                  <a:close/>
                  <a:moveTo>
                    <a:pt x="2304" y="7"/>
                  </a:moveTo>
                  <a:lnTo>
                    <a:pt x="2291" y="7"/>
                  </a:lnTo>
                  <a:lnTo>
                    <a:pt x="2291" y="0"/>
                  </a:lnTo>
                  <a:lnTo>
                    <a:pt x="2304" y="0"/>
                  </a:lnTo>
                  <a:lnTo>
                    <a:pt x="2304" y="7"/>
                  </a:lnTo>
                  <a:close/>
                  <a:moveTo>
                    <a:pt x="2284" y="7"/>
                  </a:moveTo>
                  <a:lnTo>
                    <a:pt x="2270" y="7"/>
                  </a:lnTo>
                  <a:lnTo>
                    <a:pt x="2270" y="0"/>
                  </a:lnTo>
                  <a:lnTo>
                    <a:pt x="2284" y="0"/>
                  </a:lnTo>
                  <a:lnTo>
                    <a:pt x="2284" y="7"/>
                  </a:lnTo>
                  <a:close/>
                  <a:moveTo>
                    <a:pt x="2264" y="7"/>
                  </a:moveTo>
                  <a:lnTo>
                    <a:pt x="2250" y="7"/>
                  </a:lnTo>
                  <a:lnTo>
                    <a:pt x="2250" y="0"/>
                  </a:lnTo>
                  <a:lnTo>
                    <a:pt x="2264" y="0"/>
                  </a:lnTo>
                  <a:lnTo>
                    <a:pt x="2264" y="7"/>
                  </a:lnTo>
                  <a:close/>
                  <a:moveTo>
                    <a:pt x="2243" y="7"/>
                  </a:moveTo>
                  <a:lnTo>
                    <a:pt x="2229" y="7"/>
                  </a:lnTo>
                  <a:lnTo>
                    <a:pt x="2229" y="0"/>
                  </a:lnTo>
                  <a:lnTo>
                    <a:pt x="2243" y="0"/>
                  </a:lnTo>
                  <a:lnTo>
                    <a:pt x="2243" y="7"/>
                  </a:lnTo>
                  <a:close/>
                  <a:moveTo>
                    <a:pt x="2223" y="7"/>
                  </a:moveTo>
                  <a:lnTo>
                    <a:pt x="2209" y="7"/>
                  </a:lnTo>
                  <a:lnTo>
                    <a:pt x="2209" y="0"/>
                  </a:lnTo>
                  <a:lnTo>
                    <a:pt x="2223" y="0"/>
                  </a:lnTo>
                  <a:lnTo>
                    <a:pt x="2223" y="7"/>
                  </a:lnTo>
                  <a:close/>
                  <a:moveTo>
                    <a:pt x="2202" y="7"/>
                  </a:moveTo>
                  <a:lnTo>
                    <a:pt x="2189" y="7"/>
                  </a:lnTo>
                  <a:lnTo>
                    <a:pt x="2189" y="0"/>
                  </a:lnTo>
                  <a:lnTo>
                    <a:pt x="2202" y="0"/>
                  </a:lnTo>
                  <a:lnTo>
                    <a:pt x="2202" y="7"/>
                  </a:lnTo>
                  <a:close/>
                  <a:moveTo>
                    <a:pt x="2182" y="7"/>
                  </a:moveTo>
                  <a:lnTo>
                    <a:pt x="2168" y="7"/>
                  </a:lnTo>
                  <a:lnTo>
                    <a:pt x="2168" y="0"/>
                  </a:lnTo>
                  <a:lnTo>
                    <a:pt x="2182" y="0"/>
                  </a:lnTo>
                  <a:lnTo>
                    <a:pt x="2182" y="7"/>
                  </a:lnTo>
                  <a:close/>
                  <a:moveTo>
                    <a:pt x="2161" y="7"/>
                  </a:moveTo>
                  <a:lnTo>
                    <a:pt x="2148" y="7"/>
                  </a:lnTo>
                  <a:lnTo>
                    <a:pt x="2148" y="0"/>
                  </a:lnTo>
                  <a:lnTo>
                    <a:pt x="2161" y="0"/>
                  </a:lnTo>
                  <a:lnTo>
                    <a:pt x="2161" y="7"/>
                  </a:lnTo>
                  <a:close/>
                  <a:moveTo>
                    <a:pt x="2141" y="7"/>
                  </a:moveTo>
                  <a:lnTo>
                    <a:pt x="2127" y="7"/>
                  </a:lnTo>
                  <a:lnTo>
                    <a:pt x="2127" y="0"/>
                  </a:lnTo>
                  <a:lnTo>
                    <a:pt x="2141" y="0"/>
                  </a:lnTo>
                  <a:lnTo>
                    <a:pt x="2141" y="7"/>
                  </a:lnTo>
                  <a:close/>
                  <a:moveTo>
                    <a:pt x="2121" y="7"/>
                  </a:moveTo>
                  <a:lnTo>
                    <a:pt x="2107" y="7"/>
                  </a:lnTo>
                  <a:lnTo>
                    <a:pt x="2107" y="0"/>
                  </a:lnTo>
                  <a:lnTo>
                    <a:pt x="2121" y="0"/>
                  </a:lnTo>
                  <a:lnTo>
                    <a:pt x="2121" y="7"/>
                  </a:lnTo>
                  <a:close/>
                  <a:moveTo>
                    <a:pt x="2100" y="7"/>
                  </a:moveTo>
                  <a:lnTo>
                    <a:pt x="2087" y="7"/>
                  </a:lnTo>
                  <a:lnTo>
                    <a:pt x="2087" y="0"/>
                  </a:lnTo>
                  <a:lnTo>
                    <a:pt x="2100" y="0"/>
                  </a:lnTo>
                  <a:lnTo>
                    <a:pt x="2100" y="7"/>
                  </a:lnTo>
                  <a:close/>
                  <a:moveTo>
                    <a:pt x="2080" y="7"/>
                  </a:moveTo>
                  <a:lnTo>
                    <a:pt x="2066" y="7"/>
                  </a:lnTo>
                  <a:lnTo>
                    <a:pt x="2066" y="0"/>
                  </a:lnTo>
                  <a:lnTo>
                    <a:pt x="2080" y="0"/>
                  </a:lnTo>
                  <a:lnTo>
                    <a:pt x="2080" y="7"/>
                  </a:lnTo>
                  <a:close/>
                  <a:moveTo>
                    <a:pt x="2059" y="7"/>
                  </a:moveTo>
                  <a:lnTo>
                    <a:pt x="2046" y="7"/>
                  </a:lnTo>
                  <a:lnTo>
                    <a:pt x="2046" y="0"/>
                  </a:lnTo>
                  <a:lnTo>
                    <a:pt x="2059" y="0"/>
                  </a:lnTo>
                  <a:lnTo>
                    <a:pt x="2059" y="7"/>
                  </a:lnTo>
                  <a:close/>
                  <a:moveTo>
                    <a:pt x="2039" y="7"/>
                  </a:moveTo>
                  <a:lnTo>
                    <a:pt x="2025" y="7"/>
                  </a:lnTo>
                  <a:lnTo>
                    <a:pt x="2025" y="0"/>
                  </a:lnTo>
                  <a:lnTo>
                    <a:pt x="2039" y="0"/>
                  </a:lnTo>
                  <a:lnTo>
                    <a:pt x="2039" y="7"/>
                  </a:lnTo>
                  <a:close/>
                  <a:moveTo>
                    <a:pt x="2018" y="7"/>
                  </a:moveTo>
                  <a:lnTo>
                    <a:pt x="2005" y="7"/>
                  </a:lnTo>
                  <a:lnTo>
                    <a:pt x="2005" y="0"/>
                  </a:lnTo>
                  <a:lnTo>
                    <a:pt x="2018" y="0"/>
                  </a:lnTo>
                  <a:lnTo>
                    <a:pt x="2018" y="7"/>
                  </a:lnTo>
                  <a:close/>
                  <a:moveTo>
                    <a:pt x="1998" y="7"/>
                  </a:moveTo>
                  <a:lnTo>
                    <a:pt x="1984" y="7"/>
                  </a:lnTo>
                  <a:lnTo>
                    <a:pt x="1984" y="0"/>
                  </a:lnTo>
                  <a:lnTo>
                    <a:pt x="1998" y="0"/>
                  </a:lnTo>
                  <a:lnTo>
                    <a:pt x="1998" y="7"/>
                  </a:lnTo>
                  <a:close/>
                  <a:moveTo>
                    <a:pt x="1978" y="7"/>
                  </a:moveTo>
                  <a:lnTo>
                    <a:pt x="1964" y="7"/>
                  </a:lnTo>
                  <a:lnTo>
                    <a:pt x="1964" y="0"/>
                  </a:lnTo>
                  <a:lnTo>
                    <a:pt x="1978" y="0"/>
                  </a:lnTo>
                  <a:lnTo>
                    <a:pt x="1978" y="7"/>
                  </a:lnTo>
                  <a:close/>
                  <a:moveTo>
                    <a:pt x="1957" y="7"/>
                  </a:moveTo>
                  <a:lnTo>
                    <a:pt x="1944" y="7"/>
                  </a:lnTo>
                  <a:lnTo>
                    <a:pt x="1944" y="0"/>
                  </a:lnTo>
                  <a:lnTo>
                    <a:pt x="1957" y="0"/>
                  </a:lnTo>
                  <a:lnTo>
                    <a:pt x="1957" y="7"/>
                  </a:lnTo>
                  <a:close/>
                  <a:moveTo>
                    <a:pt x="1937" y="7"/>
                  </a:moveTo>
                  <a:lnTo>
                    <a:pt x="1923" y="7"/>
                  </a:lnTo>
                  <a:lnTo>
                    <a:pt x="1923" y="0"/>
                  </a:lnTo>
                  <a:lnTo>
                    <a:pt x="1937" y="0"/>
                  </a:lnTo>
                  <a:lnTo>
                    <a:pt x="1937" y="7"/>
                  </a:lnTo>
                  <a:close/>
                  <a:moveTo>
                    <a:pt x="1916" y="7"/>
                  </a:moveTo>
                  <a:lnTo>
                    <a:pt x="1903" y="7"/>
                  </a:lnTo>
                  <a:lnTo>
                    <a:pt x="1903" y="0"/>
                  </a:lnTo>
                  <a:lnTo>
                    <a:pt x="1916" y="0"/>
                  </a:lnTo>
                  <a:lnTo>
                    <a:pt x="1916" y="7"/>
                  </a:lnTo>
                  <a:close/>
                  <a:moveTo>
                    <a:pt x="1896" y="7"/>
                  </a:moveTo>
                  <a:lnTo>
                    <a:pt x="1882" y="7"/>
                  </a:lnTo>
                  <a:lnTo>
                    <a:pt x="1882" y="0"/>
                  </a:lnTo>
                  <a:lnTo>
                    <a:pt x="1896" y="0"/>
                  </a:lnTo>
                  <a:lnTo>
                    <a:pt x="1896" y="7"/>
                  </a:lnTo>
                  <a:close/>
                  <a:moveTo>
                    <a:pt x="1875" y="7"/>
                  </a:moveTo>
                  <a:lnTo>
                    <a:pt x="1862" y="7"/>
                  </a:lnTo>
                  <a:lnTo>
                    <a:pt x="1862" y="0"/>
                  </a:lnTo>
                  <a:lnTo>
                    <a:pt x="1875" y="0"/>
                  </a:lnTo>
                  <a:lnTo>
                    <a:pt x="1875" y="7"/>
                  </a:lnTo>
                  <a:close/>
                  <a:moveTo>
                    <a:pt x="1855" y="7"/>
                  </a:moveTo>
                  <a:lnTo>
                    <a:pt x="1841" y="7"/>
                  </a:lnTo>
                  <a:lnTo>
                    <a:pt x="1841" y="0"/>
                  </a:lnTo>
                  <a:lnTo>
                    <a:pt x="1855" y="0"/>
                  </a:lnTo>
                  <a:lnTo>
                    <a:pt x="1855" y="7"/>
                  </a:lnTo>
                  <a:close/>
                  <a:moveTo>
                    <a:pt x="1835" y="7"/>
                  </a:moveTo>
                  <a:lnTo>
                    <a:pt x="1821" y="7"/>
                  </a:lnTo>
                  <a:lnTo>
                    <a:pt x="1821" y="0"/>
                  </a:lnTo>
                  <a:lnTo>
                    <a:pt x="1835" y="0"/>
                  </a:lnTo>
                  <a:lnTo>
                    <a:pt x="1835" y="7"/>
                  </a:lnTo>
                  <a:close/>
                  <a:moveTo>
                    <a:pt x="1814" y="7"/>
                  </a:moveTo>
                  <a:lnTo>
                    <a:pt x="1801" y="7"/>
                  </a:lnTo>
                  <a:lnTo>
                    <a:pt x="1801" y="0"/>
                  </a:lnTo>
                  <a:lnTo>
                    <a:pt x="1814" y="0"/>
                  </a:lnTo>
                  <a:lnTo>
                    <a:pt x="1814" y="7"/>
                  </a:lnTo>
                  <a:close/>
                  <a:moveTo>
                    <a:pt x="1794" y="7"/>
                  </a:moveTo>
                  <a:lnTo>
                    <a:pt x="1780" y="7"/>
                  </a:lnTo>
                  <a:lnTo>
                    <a:pt x="1780" y="0"/>
                  </a:lnTo>
                  <a:lnTo>
                    <a:pt x="1794" y="0"/>
                  </a:lnTo>
                  <a:lnTo>
                    <a:pt x="1794" y="7"/>
                  </a:lnTo>
                  <a:close/>
                  <a:moveTo>
                    <a:pt x="1773" y="7"/>
                  </a:moveTo>
                  <a:lnTo>
                    <a:pt x="1760" y="7"/>
                  </a:lnTo>
                  <a:lnTo>
                    <a:pt x="1760" y="0"/>
                  </a:lnTo>
                  <a:lnTo>
                    <a:pt x="1773" y="0"/>
                  </a:lnTo>
                  <a:lnTo>
                    <a:pt x="1773" y="7"/>
                  </a:lnTo>
                  <a:close/>
                  <a:moveTo>
                    <a:pt x="1753" y="7"/>
                  </a:moveTo>
                  <a:lnTo>
                    <a:pt x="1739" y="7"/>
                  </a:lnTo>
                  <a:lnTo>
                    <a:pt x="1739" y="0"/>
                  </a:lnTo>
                  <a:lnTo>
                    <a:pt x="1753" y="0"/>
                  </a:lnTo>
                  <a:lnTo>
                    <a:pt x="1753" y="7"/>
                  </a:lnTo>
                  <a:close/>
                  <a:moveTo>
                    <a:pt x="1732" y="7"/>
                  </a:moveTo>
                  <a:lnTo>
                    <a:pt x="1719" y="7"/>
                  </a:lnTo>
                  <a:lnTo>
                    <a:pt x="1719" y="0"/>
                  </a:lnTo>
                  <a:lnTo>
                    <a:pt x="1732" y="0"/>
                  </a:lnTo>
                  <a:lnTo>
                    <a:pt x="1732" y="7"/>
                  </a:lnTo>
                  <a:close/>
                  <a:moveTo>
                    <a:pt x="1712" y="7"/>
                  </a:moveTo>
                  <a:lnTo>
                    <a:pt x="1698" y="7"/>
                  </a:lnTo>
                  <a:lnTo>
                    <a:pt x="1698" y="0"/>
                  </a:lnTo>
                  <a:lnTo>
                    <a:pt x="1712" y="0"/>
                  </a:lnTo>
                  <a:lnTo>
                    <a:pt x="1712" y="7"/>
                  </a:lnTo>
                  <a:close/>
                  <a:moveTo>
                    <a:pt x="1692" y="7"/>
                  </a:moveTo>
                  <a:lnTo>
                    <a:pt x="1678" y="7"/>
                  </a:lnTo>
                  <a:lnTo>
                    <a:pt x="1678" y="0"/>
                  </a:lnTo>
                  <a:lnTo>
                    <a:pt x="1692" y="0"/>
                  </a:lnTo>
                  <a:lnTo>
                    <a:pt x="1692" y="7"/>
                  </a:lnTo>
                  <a:close/>
                  <a:moveTo>
                    <a:pt x="1671" y="7"/>
                  </a:moveTo>
                  <a:lnTo>
                    <a:pt x="1658" y="7"/>
                  </a:lnTo>
                  <a:lnTo>
                    <a:pt x="1658" y="0"/>
                  </a:lnTo>
                  <a:lnTo>
                    <a:pt x="1671" y="0"/>
                  </a:lnTo>
                  <a:lnTo>
                    <a:pt x="1671" y="7"/>
                  </a:lnTo>
                  <a:close/>
                  <a:moveTo>
                    <a:pt x="1651" y="7"/>
                  </a:moveTo>
                  <a:lnTo>
                    <a:pt x="1637" y="7"/>
                  </a:lnTo>
                  <a:lnTo>
                    <a:pt x="1637" y="0"/>
                  </a:lnTo>
                  <a:lnTo>
                    <a:pt x="1651" y="0"/>
                  </a:lnTo>
                  <a:lnTo>
                    <a:pt x="1651" y="7"/>
                  </a:lnTo>
                  <a:close/>
                  <a:moveTo>
                    <a:pt x="1630" y="7"/>
                  </a:moveTo>
                  <a:lnTo>
                    <a:pt x="1617" y="7"/>
                  </a:lnTo>
                  <a:lnTo>
                    <a:pt x="1617" y="0"/>
                  </a:lnTo>
                  <a:lnTo>
                    <a:pt x="1630" y="0"/>
                  </a:lnTo>
                  <a:lnTo>
                    <a:pt x="1630" y="7"/>
                  </a:lnTo>
                  <a:close/>
                  <a:moveTo>
                    <a:pt x="1610" y="7"/>
                  </a:moveTo>
                  <a:lnTo>
                    <a:pt x="1596" y="7"/>
                  </a:lnTo>
                  <a:lnTo>
                    <a:pt x="1596" y="0"/>
                  </a:lnTo>
                  <a:lnTo>
                    <a:pt x="1610" y="0"/>
                  </a:lnTo>
                  <a:lnTo>
                    <a:pt x="1610" y="7"/>
                  </a:lnTo>
                  <a:close/>
                  <a:moveTo>
                    <a:pt x="1589" y="7"/>
                  </a:moveTo>
                  <a:lnTo>
                    <a:pt x="1576" y="7"/>
                  </a:lnTo>
                  <a:lnTo>
                    <a:pt x="1576" y="0"/>
                  </a:lnTo>
                  <a:lnTo>
                    <a:pt x="1589" y="0"/>
                  </a:lnTo>
                  <a:lnTo>
                    <a:pt x="1589" y="7"/>
                  </a:lnTo>
                  <a:close/>
                  <a:moveTo>
                    <a:pt x="1569" y="7"/>
                  </a:moveTo>
                  <a:lnTo>
                    <a:pt x="1555" y="7"/>
                  </a:lnTo>
                  <a:lnTo>
                    <a:pt x="1555" y="0"/>
                  </a:lnTo>
                  <a:lnTo>
                    <a:pt x="1569" y="0"/>
                  </a:lnTo>
                  <a:lnTo>
                    <a:pt x="1569" y="7"/>
                  </a:lnTo>
                  <a:close/>
                  <a:moveTo>
                    <a:pt x="1549" y="7"/>
                  </a:moveTo>
                  <a:lnTo>
                    <a:pt x="1535" y="7"/>
                  </a:lnTo>
                  <a:lnTo>
                    <a:pt x="1535" y="0"/>
                  </a:lnTo>
                  <a:lnTo>
                    <a:pt x="1549" y="0"/>
                  </a:lnTo>
                  <a:lnTo>
                    <a:pt x="1549" y="7"/>
                  </a:lnTo>
                  <a:close/>
                  <a:moveTo>
                    <a:pt x="1528" y="7"/>
                  </a:moveTo>
                  <a:lnTo>
                    <a:pt x="1515" y="7"/>
                  </a:lnTo>
                  <a:lnTo>
                    <a:pt x="1515" y="0"/>
                  </a:lnTo>
                  <a:lnTo>
                    <a:pt x="1528" y="0"/>
                  </a:lnTo>
                  <a:lnTo>
                    <a:pt x="1528" y="7"/>
                  </a:lnTo>
                  <a:close/>
                  <a:moveTo>
                    <a:pt x="1508" y="7"/>
                  </a:moveTo>
                  <a:lnTo>
                    <a:pt x="1494" y="7"/>
                  </a:lnTo>
                  <a:lnTo>
                    <a:pt x="1494" y="0"/>
                  </a:lnTo>
                  <a:lnTo>
                    <a:pt x="1508" y="0"/>
                  </a:lnTo>
                  <a:lnTo>
                    <a:pt x="1508" y="7"/>
                  </a:lnTo>
                  <a:close/>
                  <a:moveTo>
                    <a:pt x="1487" y="7"/>
                  </a:moveTo>
                  <a:lnTo>
                    <a:pt x="1474" y="7"/>
                  </a:lnTo>
                  <a:lnTo>
                    <a:pt x="1474" y="0"/>
                  </a:lnTo>
                  <a:lnTo>
                    <a:pt x="1487" y="0"/>
                  </a:lnTo>
                  <a:lnTo>
                    <a:pt x="1487" y="7"/>
                  </a:lnTo>
                  <a:close/>
                  <a:moveTo>
                    <a:pt x="1467" y="7"/>
                  </a:moveTo>
                  <a:lnTo>
                    <a:pt x="1453" y="7"/>
                  </a:lnTo>
                  <a:lnTo>
                    <a:pt x="1453" y="0"/>
                  </a:lnTo>
                  <a:lnTo>
                    <a:pt x="1467" y="0"/>
                  </a:lnTo>
                  <a:lnTo>
                    <a:pt x="1467" y="7"/>
                  </a:lnTo>
                  <a:close/>
                  <a:moveTo>
                    <a:pt x="1447" y="7"/>
                  </a:moveTo>
                  <a:lnTo>
                    <a:pt x="1433" y="7"/>
                  </a:lnTo>
                  <a:lnTo>
                    <a:pt x="1433" y="0"/>
                  </a:lnTo>
                  <a:lnTo>
                    <a:pt x="1447" y="0"/>
                  </a:lnTo>
                  <a:lnTo>
                    <a:pt x="1447" y="7"/>
                  </a:lnTo>
                  <a:close/>
                  <a:moveTo>
                    <a:pt x="1426" y="7"/>
                  </a:moveTo>
                  <a:lnTo>
                    <a:pt x="1412" y="7"/>
                  </a:lnTo>
                  <a:lnTo>
                    <a:pt x="1412" y="0"/>
                  </a:lnTo>
                  <a:lnTo>
                    <a:pt x="1426" y="0"/>
                  </a:lnTo>
                  <a:lnTo>
                    <a:pt x="1426" y="7"/>
                  </a:lnTo>
                  <a:close/>
                  <a:moveTo>
                    <a:pt x="1406" y="7"/>
                  </a:moveTo>
                  <a:lnTo>
                    <a:pt x="1392" y="7"/>
                  </a:lnTo>
                  <a:lnTo>
                    <a:pt x="1392" y="0"/>
                  </a:lnTo>
                  <a:lnTo>
                    <a:pt x="1406" y="0"/>
                  </a:lnTo>
                  <a:lnTo>
                    <a:pt x="1406" y="7"/>
                  </a:lnTo>
                  <a:close/>
                  <a:moveTo>
                    <a:pt x="1385" y="7"/>
                  </a:moveTo>
                  <a:lnTo>
                    <a:pt x="1372" y="7"/>
                  </a:lnTo>
                  <a:lnTo>
                    <a:pt x="1372" y="0"/>
                  </a:lnTo>
                  <a:lnTo>
                    <a:pt x="1385" y="0"/>
                  </a:lnTo>
                  <a:lnTo>
                    <a:pt x="1385" y="7"/>
                  </a:lnTo>
                  <a:close/>
                  <a:moveTo>
                    <a:pt x="1365" y="7"/>
                  </a:moveTo>
                  <a:lnTo>
                    <a:pt x="1351" y="7"/>
                  </a:lnTo>
                  <a:lnTo>
                    <a:pt x="1351" y="0"/>
                  </a:lnTo>
                  <a:lnTo>
                    <a:pt x="1365" y="0"/>
                  </a:lnTo>
                  <a:lnTo>
                    <a:pt x="1365" y="7"/>
                  </a:lnTo>
                  <a:close/>
                  <a:moveTo>
                    <a:pt x="1344" y="7"/>
                  </a:moveTo>
                  <a:lnTo>
                    <a:pt x="1331" y="7"/>
                  </a:lnTo>
                  <a:lnTo>
                    <a:pt x="1331" y="0"/>
                  </a:lnTo>
                  <a:lnTo>
                    <a:pt x="1344" y="0"/>
                  </a:lnTo>
                  <a:lnTo>
                    <a:pt x="1344" y="7"/>
                  </a:lnTo>
                  <a:close/>
                  <a:moveTo>
                    <a:pt x="1324" y="7"/>
                  </a:moveTo>
                  <a:lnTo>
                    <a:pt x="1310" y="7"/>
                  </a:lnTo>
                  <a:lnTo>
                    <a:pt x="1310" y="0"/>
                  </a:lnTo>
                  <a:lnTo>
                    <a:pt x="1324" y="0"/>
                  </a:lnTo>
                  <a:lnTo>
                    <a:pt x="1324" y="7"/>
                  </a:lnTo>
                  <a:close/>
                  <a:moveTo>
                    <a:pt x="1304" y="7"/>
                  </a:moveTo>
                  <a:lnTo>
                    <a:pt x="1290" y="7"/>
                  </a:lnTo>
                  <a:lnTo>
                    <a:pt x="1290" y="0"/>
                  </a:lnTo>
                  <a:lnTo>
                    <a:pt x="1304" y="0"/>
                  </a:lnTo>
                  <a:lnTo>
                    <a:pt x="1304" y="7"/>
                  </a:lnTo>
                  <a:close/>
                  <a:moveTo>
                    <a:pt x="1283" y="7"/>
                  </a:moveTo>
                  <a:lnTo>
                    <a:pt x="1269" y="7"/>
                  </a:lnTo>
                  <a:lnTo>
                    <a:pt x="1269" y="0"/>
                  </a:lnTo>
                  <a:lnTo>
                    <a:pt x="1283" y="0"/>
                  </a:lnTo>
                  <a:lnTo>
                    <a:pt x="1283" y="7"/>
                  </a:lnTo>
                  <a:close/>
                  <a:moveTo>
                    <a:pt x="1263" y="7"/>
                  </a:moveTo>
                  <a:lnTo>
                    <a:pt x="1249" y="7"/>
                  </a:lnTo>
                  <a:lnTo>
                    <a:pt x="1249" y="0"/>
                  </a:lnTo>
                  <a:lnTo>
                    <a:pt x="1263" y="0"/>
                  </a:lnTo>
                  <a:lnTo>
                    <a:pt x="1263" y="7"/>
                  </a:lnTo>
                  <a:close/>
                  <a:moveTo>
                    <a:pt x="1242" y="7"/>
                  </a:moveTo>
                  <a:lnTo>
                    <a:pt x="1229" y="7"/>
                  </a:lnTo>
                  <a:lnTo>
                    <a:pt x="1229" y="0"/>
                  </a:lnTo>
                  <a:lnTo>
                    <a:pt x="1242" y="0"/>
                  </a:lnTo>
                  <a:lnTo>
                    <a:pt x="1242" y="7"/>
                  </a:lnTo>
                  <a:close/>
                  <a:moveTo>
                    <a:pt x="1222" y="7"/>
                  </a:moveTo>
                  <a:lnTo>
                    <a:pt x="1208" y="7"/>
                  </a:lnTo>
                  <a:lnTo>
                    <a:pt x="1208" y="0"/>
                  </a:lnTo>
                  <a:lnTo>
                    <a:pt x="1222" y="0"/>
                  </a:lnTo>
                  <a:lnTo>
                    <a:pt x="1222" y="7"/>
                  </a:lnTo>
                  <a:close/>
                  <a:moveTo>
                    <a:pt x="1201" y="7"/>
                  </a:moveTo>
                  <a:lnTo>
                    <a:pt x="1188" y="7"/>
                  </a:lnTo>
                  <a:lnTo>
                    <a:pt x="1188" y="0"/>
                  </a:lnTo>
                  <a:lnTo>
                    <a:pt x="1201" y="0"/>
                  </a:lnTo>
                  <a:lnTo>
                    <a:pt x="1201" y="7"/>
                  </a:lnTo>
                  <a:close/>
                  <a:moveTo>
                    <a:pt x="1181" y="7"/>
                  </a:moveTo>
                  <a:lnTo>
                    <a:pt x="1167" y="7"/>
                  </a:lnTo>
                  <a:lnTo>
                    <a:pt x="1167" y="0"/>
                  </a:lnTo>
                  <a:lnTo>
                    <a:pt x="1181" y="0"/>
                  </a:lnTo>
                  <a:lnTo>
                    <a:pt x="1181" y="7"/>
                  </a:lnTo>
                  <a:close/>
                  <a:moveTo>
                    <a:pt x="1161" y="7"/>
                  </a:moveTo>
                  <a:lnTo>
                    <a:pt x="1147" y="7"/>
                  </a:lnTo>
                  <a:lnTo>
                    <a:pt x="1147" y="0"/>
                  </a:lnTo>
                  <a:lnTo>
                    <a:pt x="1161" y="0"/>
                  </a:lnTo>
                  <a:lnTo>
                    <a:pt x="1161" y="7"/>
                  </a:lnTo>
                  <a:close/>
                  <a:moveTo>
                    <a:pt x="1140" y="7"/>
                  </a:moveTo>
                  <a:lnTo>
                    <a:pt x="1127" y="7"/>
                  </a:lnTo>
                  <a:lnTo>
                    <a:pt x="1127" y="0"/>
                  </a:lnTo>
                  <a:lnTo>
                    <a:pt x="1140" y="0"/>
                  </a:lnTo>
                  <a:lnTo>
                    <a:pt x="1140" y="7"/>
                  </a:lnTo>
                  <a:close/>
                  <a:moveTo>
                    <a:pt x="1120" y="7"/>
                  </a:moveTo>
                  <a:lnTo>
                    <a:pt x="1106" y="7"/>
                  </a:lnTo>
                  <a:lnTo>
                    <a:pt x="1106" y="0"/>
                  </a:lnTo>
                  <a:lnTo>
                    <a:pt x="1120" y="0"/>
                  </a:lnTo>
                  <a:lnTo>
                    <a:pt x="1120" y="7"/>
                  </a:lnTo>
                  <a:close/>
                  <a:moveTo>
                    <a:pt x="1099" y="7"/>
                  </a:moveTo>
                  <a:lnTo>
                    <a:pt x="1086" y="7"/>
                  </a:lnTo>
                  <a:lnTo>
                    <a:pt x="1086" y="0"/>
                  </a:lnTo>
                  <a:lnTo>
                    <a:pt x="1099" y="0"/>
                  </a:lnTo>
                  <a:lnTo>
                    <a:pt x="1099" y="7"/>
                  </a:lnTo>
                  <a:close/>
                  <a:moveTo>
                    <a:pt x="1079" y="7"/>
                  </a:moveTo>
                  <a:lnTo>
                    <a:pt x="1065" y="7"/>
                  </a:lnTo>
                  <a:lnTo>
                    <a:pt x="1065" y="0"/>
                  </a:lnTo>
                  <a:lnTo>
                    <a:pt x="1079" y="0"/>
                  </a:lnTo>
                  <a:lnTo>
                    <a:pt x="1079" y="7"/>
                  </a:lnTo>
                  <a:close/>
                  <a:moveTo>
                    <a:pt x="1058" y="7"/>
                  </a:moveTo>
                  <a:lnTo>
                    <a:pt x="1045" y="7"/>
                  </a:lnTo>
                  <a:lnTo>
                    <a:pt x="1045" y="0"/>
                  </a:lnTo>
                  <a:lnTo>
                    <a:pt x="1058" y="0"/>
                  </a:lnTo>
                  <a:lnTo>
                    <a:pt x="1058" y="7"/>
                  </a:lnTo>
                  <a:close/>
                  <a:moveTo>
                    <a:pt x="1038" y="7"/>
                  </a:moveTo>
                  <a:lnTo>
                    <a:pt x="1024" y="7"/>
                  </a:lnTo>
                  <a:lnTo>
                    <a:pt x="1024" y="0"/>
                  </a:lnTo>
                  <a:lnTo>
                    <a:pt x="1038" y="0"/>
                  </a:lnTo>
                  <a:lnTo>
                    <a:pt x="1038" y="7"/>
                  </a:lnTo>
                  <a:close/>
                  <a:moveTo>
                    <a:pt x="1018" y="7"/>
                  </a:moveTo>
                  <a:lnTo>
                    <a:pt x="1004" y="7"/>
                  </a:lnTo>
                  <a:lnTo>
                    <a:pt x="1004" y="0"/>
                  </a:lnTo>
                  <a:lnTo>
                    <a:pt x="1018" y="0"/>
                  </a:lnTo>
                  <a:lnTo>
                    <a:pt x="1018" y="7"/>
                  </a:lnTo>
                  <a:close/>
                  <a:moveTo>
                    <a:pt x="997" y="7"/>
                  </a:moveTo>
                  <a:lnTo>
                    <a:pt x="984" y="7"/>
                  </a:lnTo>
                  <a:lnTo>
                    <a:pt x="984" y="0"/>
                  </a:lnTo>
                  <a:lnTo>
                    <a:pt x="997" y="0"/>
                  </a:lnTo>
                  <a:lnTo>
                    <a:pt x="997" y="7"/>
                  </a:lnTo>
                  <a:close/>
                  <a:moveTo>
                    <a:pt x="977" y="7"/>
                  </a:moveTo>
                  <a:lnTo>
                    <a:pt x="963" y="7"/>
                  </a:lnTo>
                  <a:lnTo>
                    <a:pt x="963" y="0"/>
                  </a:lnTo>
                  <a:lnTo>
                    <a:pt x="977" y="0"/>
                  </a:lnTo>
                  <a:lnTo>
                    <a:pt x="977" y="7"/>
                  </a:lnTo>
                  <a:close/>
                  <a:moveTo>
                    <a:pt x="956" y="7"/>
                  </a:moveTo>
                  <a:lnTo>
                    <a:pt x="943" y="7"/>
                  </a:lnTo>
                  <a:lnTo>
                    <a:pt x="943" y="0"/>
                  </a:lnTo>
                  <a:lnTo>
                    <a:pt x="956" y="0"/>
                  </a:lnTo>
                  <a:lnTo>
                    <a:pt x="956" y="7"/>
                  </a:lnTo>
                  <a:close/>
                  <a:moveTo>
                    <a:pt x="936" y="7"/>
                  </a:moveTo>
                  <a:lnTo>
                    <a:pt x="922" y="7"/>
                  </a:lnTo>
                  <a:lnTo>
                    <a:pt x="922" y="0"/>
                  </a:lnTo>
                  <a:lnTo>
                    <a:pt x="936" y="0"/>
                  </a:lnTo>
                  <a:lnTo>
                    <a:pt x="936" y="7"/>
                  </a:lnTo>
                  <a:close/>
                  <a:moveTo>
                    <a:pt x="915" y="7"/>
                  </a:moveTo>
                  <a:lnTo>
                    <a:pt x="902" y="7"/>
                  </a:lnTo>
                  <a:lnTo>
                    <a:pt x="902" y="0"/>
                  </a:lnTo>
                  <a:lnTo>
                    <a:pt x="915" y="0"/>
                  </a:lnTo>
                  <a:lnTo>
                    <a:pt x="915" y="7"/>
                  </a:lnTo>
                  <a:close/>
                  <a:moveTo>
                    <a:pt x="895" y="7"/>
                  </a:moveTo>
                  <a:lnTo>
                    <a:pt x="881" y="7"/>
                  </a:lnTo>
                  <a:lnTo>
                    <a:pt x="881" y="0"/>
                  </a:lnTo>
                  <a:lnTo>
                    <a:pt x="895" y="0"/>
                  </a:lnTo>
                  <a:lnTo>
                    <a:pt x="895" y="7"/>
                  </a:lnTo>
                  <a:close/>
                  <a:moveTo>
                    <a:pt x="875" y="7"/>
                  </a:moveTo>
                  <a:lnTo>
                    <a:pt x="861" y="7"/>
                  </a:lnTo>
                  <a:lnTo>
                    <a:pt x="861" y="0"/>
                  </a:lnTo>
                  <a:lnTo>
                    <a:pt x="875" y="0"/>
                  </a:lnTo>
                  <a:lnTo>
                    <a:pt x="875" y="7"/>
                  </a:lnTo>
                  <a:close/>
                  <a:moveTo>
                    <a:pt x="854" y="7"/>
                  </a:moveTo>
                  <a:lnTo>
                    <a:pt x="841" y="7"/>
                  </a:lnTo>
                  <a:lnTo>
                    <a:pt x="841" y="0"/>
                  </a:lnTo>
                  <a:lnTo>
                    <a:pt x="854" y="0"/>
                  </a:lnTo>
                  <a:lnTo>
                    <a:pt x="854" y="7"/>
                  </a:lnTo>
                  <a:close/>
                  <a:moveTo>
                    <a:pt x="834" y="7"/>
                  </a:moveTo>
                  <a:lnTo>
                    <a:pt x="820" y="7"/>
                  </a:lnTo>
                  <a:lnTo>
                    <a:pt x="820" y="0"/>
                  </a:lnTo>
                  <a:lnTo>
                    <a:pt x="834" y="0"/>
                  </a:lnTo>
                  <a:lnTo>
                    <a:pt x="834" y="7"/>
                  </a:lnTo>
                  <a:close/>
                  <a:moveTo>
                    <a:pt x="813" y="7"/>
                  </a:moveTo>
                  <a:lnTo>
                    <a:pt x="800" y="7"/>
                  </a:lnTo>
                  <a:lnTo>
                    <a:pt x="800" y="0"/>
                  </a:lnTo>
                  <a:lnTo>
                    <a:pt x="813" y="0"/>
                  </a:lnTo>
                  <a:lnTo>
                    <a:pt x="813" y="7"/>
                  </a:lnTo>
                  <a:close/>
                  <a:moveTo>
                    <a:pt x="793" y="7"/>
                  </a:moveTo>
                  <a:lnTo>
                    <a:pt x="779" y="7"/>
                  </a:lnTo>
                  <a:lnTo>
                    <a:pt x="779" y="0"/>
                  </a:lnTo>
                  <a:lnTo>
                    <a:pt x="793" y="0"/>
                  </a:lnTo>
                  <a:lnTo>
                    <a:pt x="793" y="7"/>
                  </a:lnTo>
                  <a:close/>
                  <a:moveTo>
                    <a:pt x="772" y="7"/>
                  </a:moveTo>
                  <a:lnTo>
                    <a:pt x="759" y="7"/>
                  </a:lnTo>
                  <a:lnTo>
                    <a:pt x="759" y="0"/>
                  </a:lnTo>
                  <a:lnTo>
                    <a:pt x="772" y="0"/>
                  </a:lnTo>
                  <a:lnTo>
                    <a:pt x="772" y="7"/>
                  </a:lnTo>
                  <a:close/>
                  <a:moveTo>
                    <a:pt x="752" y="7"/>
                  </a:moveTo>
                  <a:lnTo>
                    <a:pt x="738" y="7"/>
                  </a:lnTo>
                  <a:lnTo>
                    <a:pt x="738" y="0"/>
                  </a:lnTo>
                  <a:lnTo>
                    <a:pt x="752" y="0"/>
                  </a:lnTo>
                  <a:lnTo>
                    <a:pt x="752" y="7"/>
                  </a:lnTo>
                  <a:close/>
                  <a:moveTo>
                    <a:pt x="732" y="7"/>
                  </a:moveTo>
                  <a:lnTo>
                    <a:pt x="718" y="7"/>
                  </a:lnTo>
                  <a:lnTo>
                    <a:pt x="718" y="0"/>
                  </a:lnTo>
                  <a:lnTo>
                    <a:pt x="732" y="0"/>
                  </a:lnTo>
                  <a:lnTo>
                    <a:pt x="732" y="7"/>
                  </a:lnTo>
                  <a:close/>
                  <a:moveTo>
                    <a:pt x="711" y="7"/>
                  </a:moveTo>
                  <a:lnTo>
                    <a:pt x="698" y="7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"/>
                  </a:lnTo>
                  <a:close/>
                  <a:moveTo>
                    <a:pt x="691" y="7"/>
                  </a:moveTo>
                  <a:lnTo>
                    <a:pt x="677" y="7"/>
                  </a:lnTo>
                  <a:lnTo>
                    <a:pt x="677" y="0"/>
                  </a:lnTo>
                  <a:lnTo>
                    <a:pt x="691" y="0"/>
                  </a:lnTo>
                  <a:lnTo>
                    <a:pt x="691" y="7"/>
                  </a:lnTo>
                  <a:close/>
                  <a:moveTo>
                    <a:pt x="670" y="7"/>
                  </a:moveTo>
                  <a:lnTo>
                    <a:pt x="657" y="7"/>
                  </a:lnTo>
                  <a:lnTo>
                    <a:pt x="657" y="0"/>
                  </a:lnTo>
                  <a:lnTo>
                    <a:pt x="670" y="0"/>
                  </a:lnTo>
                  <a:lnTo>
                    <a:pt x="670" y="7"/>
                  </a:lnTo>
                  <a:close/>
                  <a:moveTo>
                    <a:pt x="650" y="7"/>
                  </a:moveTo>
                  <a:lnTo>
                    <a:pt x="636" y="7"/>
                  </a:lnTo>
                  <a:lnTo>
                    <a:pt x="636" y="0"/>
                  </a:lnTo>
                  <a:lnTo>
                    <a:pt x="650" y="0"/>
                  </a:lnTo>
                  <a:lnTo>
                    <a:pt x="650" y="7"/>
                  </a:lnTo>
                  <a:close/>
                  <a:moveTo>
                    <a:pt x="629" y="7"/>
                  </a:moveTo>
                  <a:lnTo>
                    <a:pt x="616" y="7"/>
                  </a:lnTo>
                  <a:lnTo>
                    <a:pt x="616" y="0"/>
                  </a:lnTo>
                  <a:lnTo>
                    <a:pt x="629" y="0"/>
                  </a:lnTo>
                  <a:lnTo>
                    <a:pt x="629" y="7"/>
                  </a:lnTo>
                  <a:close/>
                  <a:moveTo>
                    <a:pt x="609" y="7"/>
                  </a:moveTo>
                  <a:lnTo>
                    <a:pt x="595" y="7"/>
                  </a:lnTo>
                  <a:lnTo>
                    <a:pt x="595" y="0"/>
                  </a:lnTo>
                  <a:lnTo>
                    <a:pt x="609" y="0"/>
                  </a:lnTo>
                  <a:lnTo>
                    <a:pt x="609" y="7"/>
                  </a:lnTo>
                  <a:close/>
                  <a:moveTo>
                    <a:pt x="589" y="7"/>
                  </a:moveTo>
                  <a:lnTo>
                    <a:pt x="575" y="7"/>
                  </a:lnTo>
                  <a:lnTo>
                    <a:pt x="575" y="0"/>
                  </a:lnTo>
                  <a:lnTo>
                    <a:pt x="589" y="0"/>
                  </a:lnTo>
                  <a:lnTo>
                    <a:pt x="589" y="7"/>
                  </a:lnTo>
                  <a:close/>
                  <a:moveTo>
                    <a:pt x="568" y="7"/>
                  </a:moveTo>
                  <a:lnTo>
                    <a:pt x="555" y="7"/>
                  </a:lnTo>
                  <a:lnTo>
                    <a:pt x="555" y="0"/>
                  </a:lnTo>
                  <a:lnTo>
                    <a:pt x="568" y="0"/>
                  </a:lnTo>
                  <a:lnTo>
                    <a:pt x="568" y="7"/>
                  </a:lnTo>
                  <a:close/>
                  <a:moveTo>
                    <a:pt x="548" y="7"/>
                  </a:moveTo>
                  <a:lnTo>
                    <a:pt x="534" y="7"/>
                  </a:lnTo>
                  <a:lnTo>
                    <a:pt x="534" y="0"/>
                  </a:lnTo>
                  <a:lnTo>
                    <a:pt x="548" y="0"/>
                  </a:lnTo>
                  <a:lnTo>
                    <a:pt x="548" y="7"/>
                  </a:lnTo>
                  <a:close/>
                  <a:moveTo>
                    <a:pt x="527" y="7"/>
                  </a:moveTo>
                  <a:lnTo>
                    <a:pt x="514" y="7"/>
                  </a:lnTo>
                  <a:lnTo>
                    <a:pt x="514" y="0"/>
                  </a:lnTo>
                  <a:lnTo>
                    <a:pt x="527" y="0"/>
                  </a:lnTo>
                  <a:lnTo>
                    <a:pt x="527" y="7"/>
                  </a:lnTo>
                  <a:close/>
                  <a:moveTo>
                    <a:pt x="507" y="7"/>
                  </a:moveTo>
                  <a:lnTo>
                    <a:pt x="493" y="7"/>
                  </a:lnTo>
                  <a:lnTo>
                    <a:pt x="493" y="0"/>
                  </a:lnTo>
                  <a:lnTo>
                    <a:pt x="507" y="0"/>
                  </a:lnTo>
                  <a:lnTo>
                    <a:pt x="507" y="7"/>
                  </a:lnTo>
                  <a:close/>
                  <a:moveTo>
                    <a:pt x="487" y="7"/>
                  </a:moveTo>
                  <a:lnTo>
                    <a:pt x="473" y="7"/>
                  </a:lnTo>
                  <a:lnTo>
                    <a:pt x="473" y="0"/>
                  </a:lnTo>
                  <a:lnTo>
                    <a:pt x="487" y="0"/>
                  </a:lnTo>
                  <a:lnTo>
                    <a:pt x="487" y="7"/>
                  </a:lnTo>
                  <a:close/>
                  <a:moveTo>
                    <a:pt x="466" y="7"/>
                  </a:moveTo>
                  <a:lnTo>
                    <a:pt x="452" y="7"/>
                  </a:lnTo>
                  <a:lnTo>
                    <a:pt x="452" y="0"/>
                  </a:lnTo>
                  <a:lnTo>
                    <a:pt x="466" y="0"/>
                  </a:lnTo>
                  <a:lnTo>
                    <a:pt x="466" y="7"/>
                  </a:lnTo>
                  <a:close/>
                  <a:moveTo>
                    <a:pt x="446" y="7"/>
                  </a:moveTo>
                  <a:lnTo>
                    <a:pt x="432" y="7"/>
                  </a:lnTo>
                  <a:lnTo>
                    <a:pt x="432" y="0"/>
                  </a:lnTo>
                  <a:lnTo>
                    <a:pt x="446" y="0"/>
                  </a:lnTo>
                  <a:lnTo>
                    <a:pt x="446" y="7"/>
                  </a:lnTo>
                  <a:close/>
                  <a:moveTo>
                    <a:pt x="425" y="7"/>
                  </a:moveTo>
                  <a:lnTo>
                    <a:pt x="412" y="7"/>
                  </a:lnTo>
                  <a:lnTo>
                    <a:pt x="412" y="0"/>
                  </a:lnTo>
                  <a:lnTo>
                    <a:pt x="425" y="0"/>
                  </a:lnTo>
                  <a:lnTo>
                    <a:pt x="425" y="7"/>
                  </a:lnTo>
                  <a:close/>
                  <a:moveTo>
                    <a:pt x="405" y="7"/>
                  </a:moveTo>
                  <a:lnTo>
                    <a:pt x="391" y="7"/>
                  </a:lnTo>
                  <a:lnTo>
                    <a:pt x="391" y="0"/>
                  </a:lnTo>
                  <a:lnTo>
                    <a:pt x="405" y="0"/>
                  </a:lnTo>
                  <a:lnTo>
                    <a:pt x="405" y="7"/>
                  </a:lnTo>
                  <a:close/>
                  <a:moveTo>
                    <a:pt x="384" y="7"/>
                  </a:moveTo>
                  <a:lnTo>
                    <a:pt x="371" y="7"/>
                  </a:lnTo>
                  <a:lnTo>
                    <a:pt x="371" y="0"/>
                  </a:lnTo>
                  <a:lnTo>
                    <a:pt x="384" y="0"/>
                  </a:lnTo>
                  <a:lnTo>
                    <a:pt x="384" y="7"/>
                  </a:lnTo>
                  <a:close/>
                  <a:moveTo>
                    <a:pt x="364" y="7"/>
                  </a:moveTo>
                  <a:lnTo>
                    <a:pt x="350" y="7"/>
                  </a:lnTo>
                  <a:lnTo>
                    <a:pt x="350" y="0"/>
                  </a:lnTo>
                  <a:lnTo>
                    <a:pt x="364" y="0"/>
                  </a:lnTo>
                  <a:lnTo>
                    <a:pt x="364" y="7"/>
                  </a:lnTo>
                  <a:close/>
                  <a:moveTo>
                    <a:pt x="344" y="7"/>
                  </a:moveTo>
                  <a:lnTo>
                    <a:pt x="330" y="7"/>
                  </a:lnTo>
                  <a:lnTo>
                    <a:pt x="330" y="0"/>
                  </a:lnTo>
                  <a:lnTo>
                    <a:pt x="344" y="0"/>
                  </a:lnTo>
                  <a:lnTo>
                    <a:pt x="344" y="7"/>
                  </a:lnTo>
                  <a:close/>
                  <a:moveTo>
                    <a:pt x="323" y="7"/>
                  </a:moveTo>
                  <a:lnTo>
                    <a:pt x="309" y="7"/>
                  </a:lnTo>
                  <a:lnTo>
                    <a:pt x="309" y="0"/>
                  </a:lnTo>
                  <a:lnTo>
                    <a:pt x="323" y="0"/>
                  </a:lnTo>
                  <a:lnTo>
                    <a:pt x="323" y="7"/>
                  </a:lnTo>
                  <a:close/>
                  <a:moveTo>
                    <a:pt x="303" y="7"/>
                  </a:moveTo>
                  <a:lnTo>
                    <a:pt x="289" y="7"/>
                  </a:lnTo>
                  <a:lnTo>
                    <a:pt x="289" y="0"/>
                  </a:lnTo>
                  <a:lnTo>
                    <a:pt x="303" y="0"/>
                  </a:lnTo>
                  <a:lnTo>
                    <a:pt x="303" y="7"/>
                  </a:lnTo>
                  <a:close/>
                  <a:moveTo>
                    <a:pt x="282" y="7"/>
                  </a:moveTo>
                  <a:lnTo>
                    <a:pt x="269" y="7"/>
                  </a:lnTo>
                  <a:lnTo>
                    <a:pt x="269" y="0"/>
                  </a:lnTo>
                  <a:lnTo>
                    <a:pt x="282" y="0"/>
                  </a:lnTo>
                  <a:lnTo>
                    <a:pt x="282" y="7"/>
                  </a:lnTo>
                  <a:close/>
                  <a:moveTo>
                    <a:pt x="262" y="7"/>
                  </a:moveTo>
                  <a:lnTo>
                    <a:pt x="248" y="7"/>
                  </a:lnTo>
                  <a:lnTo>
                    <a:pt x="248" y="0"/>
                  </a:lnTo>
                  <a:lnTo>
                    <a:pt x="262" y="0"/>
                  </a:lnTo>
                  <a:lnTo>
                    <a:pt x="262" y="7"/>
                  </a:lnTo>
                  <a:close/>
                  <a:moveTo>
                    <a:pt x="241" y="7"/>
                  </a:moveTo>
                  <a:lnTo>
                    <a:pt x="228" y="7"/>
                  </a:lnTo>
                  <a:lnTo>
                    <a:pt x="228" y="0"/>
                  </a:lnTo>
                  <a:lnTo>
                    <a:pt x="241" y="0"/>
                  </a:lnTo>
                  <a:lnTo>
                    <a:pt x="241" y="7"/>
                  </a:lnTo>
                  <a:close/>
                  <a:moveTo>
                    <a:pt x="221" y="7"/>
                  </a:moveTo>
                  <a:lnTo>
                    <a:pt x="207" y="7"/>
                  </a:lnTo>
                  <a:lnTo>
                    <a:pt x="207" y="0"/>
                  </a:lnTo>
                  <a:lnTo>
                    <a:pt x="221" y="0"/>
                  </a:lnTo>
                  <a:lnTo>
                    <a:pt x="221" y="7"/>
                  </a:lnTo>
                  <a:close/>
                  <a:moveTo>
                    <a:pt x="201" y="7"/>
                  </a:moveTo>
                  <a:lnTo>
                    <a:pt x="187" y="7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01" y="7"/>
                  </a:lnTo>
                  <a:close/>
                  <a:moveTo>
                    <a:pt x="180" y="7"/>
                  </a:moveTo>
                  <a:lnTo>
                    <a:pt x="167" y="7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80" y="7"/>
                  </a:lnTo>
                  <a:close/>
                  <a:moveTo>
                    <a:pt x="160" y="7"/>
                  </a:moveTo>
                  <a:lnTo>
                    <a:pt x="146" y="7"/>
                  </a:lnTo>
                  <a:lnTo>
                    <a:pt x="146" y="0"/>
                  </a:lnTo>
                  <a:lnTo>
                    <a:pt x="160" y="0"/>
                  </a:lnTo>
                  <a:lnTo>
                    <a:pt x="160" y="7"/>
                  </a:lnTo>
                  <a:close/>
                  <a:moveTo>
                    <a:pt x="139" y="7"/>
                  </a:moveTo>
                  <a:lnTo>
                    <a:pt x="126" y="7"/>
                  </a:lnTo>
                  <a:lnTo>
                    <a:pt x="126" y="0"/>
                  </a:lnTo>
                  <a:lnTo>
                    <a:pt x="139" y="0"/>
                  </a:lnTo>
                  <a:lnTo>
                    <a:pt x="139" y="7"/>
                  </a:lnTo>
                  <a:close/>
                  <a:moveTo>
                    <a:pt x="119" y="7"/>
                  </a:moveTo>
                  <a:lnTo>
                    <a:pt x="105" y="7"/>
                  </a:lnTo>
                  <a:lnTo>
                    <a:pt x="105" y="0"/>
                  </a:lnTo>
                  <a:lnTo>
                    <a:pt x="119" y="0"/>
                  </a:lnTo>
                  <a:lnTo>
                    <a:pt x="119" y="7"/>
                  </a:lnTo>
                  <a:close/>
                  <a:moveTo>
                    <a:pt x="98" y="7"/>
                  </a:moveTo>
                  <a:lnTo>
                    <a:pt x="85" y="7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98" y="7"/>
                  </a:lnTo>
                  <a:close/>
                  <a:moveTo>
                    <a:pt x="78" y="7"/>
                  </a:moveTo>
                  <a:lnTo>
                    <a:pt x="64" y="7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78" y="7"/>
                  </a:lnTo>
                  <a:close/>
                  <a:moveTo>
                    <a:pt x="58" y="7"/>
                  </a:moveTo>
                  <a:lnTo>
                    <a:pt x="44" y="7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7"/>
                  </a:lnTo>
                  <a:close/>
                  <a:moveTo>
                    <a:pt x="37" y="7"/>
                  </a:moveTo>
                  <a:lnTo>
                    <a:pt x="24" y="7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37" y="7"/>
                  </a:lnTo>
                  <a:close/>
                  <a:moveTo>
                    <a:pt x="17" y="7"/>
                  </a:moveTo>
                  <a:lnTo>
                    <a:pt x="3" y="7"/>
                  </a:lnTo>
                  <a:lnTo>
                    <a:pt x="3" y="0"/>
                  </a:lnTo>
                  <a:lnTo>
                    <a:pt x="17" y="0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0078D4"/>
            </a:solidFill>
            <a:ln w="0" cap="flat">
              <a:solidFill>
                <a:srgbClr val="0078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5" name="Rectangle 19">
              <a:extLst>
                <a:ext uri="{FF2B5EF4-FFF2-40B4-BE49-F238E27FC236}">
                  <a16:creationId xmlns:a16="http://schemas.microsoft.com/office/drawing/2014/main" id="{E632D7CA-BD08-42CE-B5FC-1AB2966A7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4016"/>
              <a:ext cx="48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DD67A00D-AF1B-4E16-A64C-4E0499956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06" name="Rectangle 21">
              <a:extLst>
                <a:ext uri="{FF2B5EF4-FFF2-40B4-BE49-F238E27FC236}">
                  <a16:creationId xmlns:a16="http://schemas.microsoft.com/office/drawing/2014/main" id="{C00C5D1B-019F-40F9-90F1-EBE9AB20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7" name="Oval 22">
              <a:extLst>
                <a:ext uri="{FF2B5EF4-FFF2-40B4-BE49-F238E27FC236}">
                  <a16:creationId xmlns:a16="http://schemas.microsoft.com/office/drawing/2014/main" id="{603828E8-361B-4918-B8C0-155EF63D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8" name="Rectangle 23">
              <a:extLst>
                <a:ext uri="{FF2B5EF4-FFF2-40B4-BE49-F238E27FC236}">
                  <a16:creationId xmlns:a16="http://schemas.microsoft.com/office/drawing/2014/main" id="{146F6D63-09C2-4C30-A7C8-21A9E2EA3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9" name="Oval 24">
              <a:extLst>
                <a:ext uri="{FF2B5EF4-FFF2-40B4-BE49-F238E27FC236}">
                  <a16:creationId xmlns:a16="http://schemas.microsoft.com/office/drawing/2014/main" id="{4378B0D3-8CD5-456B-B78C-1365BA41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0" name="Rectangle 25">
              <a:extLst>
                <a:ext uri="{FF2B5EF4-FFF2-40B4-BE49-F238E27FC236}">
                  <a16:creationId xmlns:a16="http://schemas.microsoft.com/office/drawing/2014/main" id="{DF460EC4-CAB6-47ED-A075-E0A78C6C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1" name="Oval 26">
              <a:extLst>
                <a:ext uri="{FF2B5EF4-FFF2-40B4-BE49-F238E27FC236}">
                  <a16:creationId xmlns:a16="http://schemas.microsoft.com/office/drawing/2014/main" id="{31EDA81C-00EE-4836-8FE3-0717EF1A2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1" name="Picture 27">
              <a:extLst>
                <a:ext uri="{FF2B5EF4-FFF2-40B4-BE49-F238E27FC236}">
                  <a16:creationId xmlns:a16="http://schemas.microsoft.com/office/drawing/2014/main" id="{F5B2D2CD-2533-4764-9BB8-E290D7470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12" name="Rectangle 28">
              <a:extLst>
                <a:ext uri="{FF2B5EF4-FFF2-40B4-BE49-F238E27FC236}">
                  <a16:creationId xmlns:a16="http://schemas.microsoft.com/office/drawing/2014/main" id="{A7142F71-A320-4EED-9A27-18EAEF48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3" name="Oval 29">
              <a:extLst>
                <a:ext uri="{FF2B5EF4-FFF2-40B4-BE49-F238E27FC236}">
                  <a16:creationId xmlns:a16="http://schemas.microsoft.com/office/drawing/2014/main" id="{85836E89-13D4-4AEB-A53F-1B5738A50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4" name="Rectangle 30">
              <a:extLst>
                <a:ext uri="{FF2B5EF4-FFF2-40B4-BE49-F238E27FC236}">
                  <a16:creationId xmlns:a16="http://schemas.microsoft.com/office/drawing/2014/main" id="{E96BE45E-3373-439C-AAF5-98A6B02B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5" name="Oval 31">
              <a:extLst>
                <a:ext uri="{FF2B5EF4-FFF2-40B4-BE49-F238E27FC236}">
                  <a16:creationId xmlns:a16="http://schemas.microsoft.com/office/drawing/2014/main" id="{15073D50-F782-4FD2-ACB1-9FB8DCEB1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6" name="Rectangle 32">
              <a:extLst>
                <a:ext uri="{FF2B5EF4-FFF2-40B4-BE49-F238E27FC236}">
                  <a16:creationId xmlns:a16="http://schemas.microsoft.com/office/drawing/2014/main" id="{268B20D0-0E6D-402A-AD36-1C1FA9BD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7" name="Oval 33">
              <a:extLst>
                <a:ext uri="{FF2B5EF4-FFF2-40B4-BE49-F238E27FC236}">
                  <a16:creationId xmlns:a16="http://schemas.microsoft.com/office/drawing/2014/main" id="{E680FEC3-C42C-4273-8FAB-8E5EC2D2E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8" name="Picture 34">
              <a:extLst>
                <a:ext uri="{FF2B5EF4-FFF2-40B4-BE49-F238E27FC236}">
                  <a16:creationId xmlns:a16="http://schemas.microsoft.com/office/drawing/2014/main" id="{DC6BC93C-CCA9-4527-9225-9100BAF0F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18" name="Rectangle 35">
              <a:extLst>
                <a:ext uri="{FF2B5EF4-FFF2-40B4-BE49-F238E27FC236}">
                  <a16:creationId xmlns:a16="http://schemas.microsoft.com/office/drawing/2014/main" id="{E9D06A2F-283E-40CB-9BDB-1B63F7F4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9" name="Oval 36">
              <a:extLst>
                <a:ext uri="{FF2B5EF4-FFF2-40B4-BE49-F238E27FC236}">
                  <a16:creationId xmlns:a16="http://schemas.microsoft.com/office/drawing/2014/main" id="{2E7F2B72-78BB-4A3D-AC85-4F5DD80A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0" name="Rectangle 37">
              <a:extLst>
                <a:ext uri="{FF2B5EF4-FFF2-40B4-BE49-F238E27FC236}">
                  <a16:creationId xmlns:a16="http://schemas.microsoft.com/office/drawing/2014/main" id="{7FCDC7D6-BE28-471A-9F62-FF6BB7E1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1" name="Oval 38">
              <a:extLst>
                <a:ext uri="{FF2B5EF4-FFF2-40B4-BE49-F238E27FC236}">
                  <a16:creationId xmlns:a16="http://schemas.microsoft.com/office/drawing/2014/main" id="{9E3BC53E-0952-46ED-A5CC-080EF0BA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2" name="Rectangle 39">
              <a:extLst>
                <a:ext uri="{FF2B5EF4-FFF2-40B4-BE49-F238E27FC236}">
                  <a16:creationId xmlns:a16="http://schemas.microsoft.com/office/drawing/2014/main" id="{67D8F9AE-3C82-46CC-A349-D09C30832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3" name="Oval 40">
              <a:extLst>
                <a:ext uri="{FF2B5EF4-FFF2-40B4-BE49-F238E27FC236}">
                  <a16:creationId xmlns:a16="http://schemas.microsoft.com/office/drawing/2014/main" id="{E2B015FD-0C77-4B12-806C-042632BB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65" name="Picture 41">
              <a:extLst>
                <a:ext uri="{FF2B5EF4-FFF2-40B4-BE49-F238E27FC236}">
                  <a16:creationId xmlns:a16="http://schemas.microsoft.com/office/drawing/2014/main" id="{EA63D098-91C2-47DC-9257-A51BFB6AE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" name="Rectangle 42">
              <a:extLst>
                <a:ext uri="{FF2B5EF4-FFF2-40B4-BE49-F238E27FC236}">
                  <a16:creationId xmlns:a16="http://schemas.microsoft.com/office/drawing/2014/main" id="{5958D2B9-850D-405B-9202-F7375C6E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" name="Oval 43">
              <a:extLst>
                <a:ext uri="{FF2B5EF4-FFF2-40B4-BE49-F238E27FC236}">
                  <a16:creationId xmlns:a16="http://schemas.microsoft.com/office/drawing/2014/main" id="{3960B855-4124-4C5D-86E9-EAB12ED2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6" name="Rectangle 44">
              <a:extLst>
                <a:ext uri="{FF2B5EF4-FFF2-40B4-BE49-F238E27FC236}">
                  <a16:creationId xmlns:a16="http://schemas.microsoft.com/office/drawing/2014/main" id="{A8D9BF29-8C6D-458F-B23B-73D7CFE4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Oval 45">
              <a:extLst>
                <a:ext uri="{FF2B5EF4-FFF2-40B4-BE49-F238E27FC236}">
                  <a16:creationId xmlns:a16="http://schemas.microsoft.com/office/drawing/2014/main" id="{C87D2E46-FD4B-49A0-8D4B-51B5EF595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Rectangle 46">
              <a:extLst>
                <a:ext uri="{FF2B5EF4-FFF2-40B4-BE49-F238E27FC236}">
                  <a16:creationId xmlns:a16="http://schemas.microsoft.com/office/drawing/2014/main" id="{ECBA4137-DBA7-40A2-A08A-3802CD9A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Oval 47">
              <a:extLst>
                <a:ext uri="{FF2B5EF4-FFF2-40B4-BE49-F238E27FC236}">
                  <a16:creationId xmlns:a16="http://schemas.microsoft.com/office/drawing/2014/main" id="{D9AEB960-880A-44AB-A177-E2C3EA9D6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D7688B6B-24A5-4026-8E4F-231689801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Rectangle 49">
              <a:extLst>
                <a:ext uri="{FF2B5EF4-FFF2-40B4-BE49-F238E27FC236}">
                  <a16:creationId xmlns:a16="http://schemas.microsoft.com/office/drawing/2014/main" id="{C4EE703A-0703-45C9-B502-2607F407C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Oval 50">
              <a:extLst>
                <a:ext uri="{FF2B5EF4-FFF2-40B4-BE49-F238E27FC236}">
                  <a16:creationId xmlns:a16="http://schemas.microsoft.com/office/drawing/2014/main" id="{A3B1C857-54C3-439C-A5FE-DEA1655E2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Rectangle 51">
              <a:extLst>
                <a:ext uri="{FF2B5EF4-FFF2-40B4-BE49-F238E27FC236}">
                  <a16:creationId xmlns:a16="http://schemas.microsoft.com/office/drawing/2014/main" id="{D23F73E7-0049-4E4C-974F-A9D1419B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Oval 52">
              <a:extLst>
                <a:ext uri="{FF2B5EF4-FFF2-40B4-BE49-F238E27FC236}">
                  <a16:creationId xmlns:a16="http://schemas.microsoft.com/office/drawing/2014/main" id="{89EA6293-9530-4C83-A055-071324D20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Rectangle 53">
              <a:extLst>
                <a:ext uri="{FF2B5EF4-FFF2-40B4-BE49-F238E27FC236}">
                  <a16:creationId xmlns:a16="http://schemas.microsoft.com/office/drawing/2014/main" id="{C561D1F7-8D47-4656-9FC8-2DF1A4CD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Oval 54">
              <a:extLst>
                <a:ext uri="{FF2B5EF4-FFF2-40B4-BE49-F238E27FC236}">
                  <a16:creationId xmlns:a16="http://schemas.microsoft.com/office/drawing/2014/main" id="{6D62DC1E-35BF-47E5-8BA9-C6FE6F6C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79" name="Picture 55">
              <a:extLst>
                <a:ext uri="{FF2B5EF4-FFF2-40B4-BE49-F238E27FC236}">
                  <a16:creationId xmlns:a16="http://schemas.microsoft.com/office/drawing/2014/main" id="{969A1DAB-91EF-40A1-9B13-EB06C7DF3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56">
              <a:extLst>
                <a:ext uri="{FF2B5EF4-FFF2-40B4-BE49-F238E27FC236}">
                  <a16:creationId xmlns:a16="http://schemas.microsoft.com/office/drawing/2014/main" id="{8C03EA6B-1FC7-4210-8DB1-612970F4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Oval 57">
              <a:extLst>
                <a:ext uri="{FF2B5EF4-FFF2-40B4-BE49-F238E27FC236}">
                  <a16:creationId xmlns:a16="http://schemas.microsoft.com/office/drawing/2014/main" id="{45144DBF-9A65-4EBB-A168-A5D7A182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Rectangle 58">
              <a:extLst>
                <a:ext uri="{FF2B5EF4-FFF2-40B4-BE49-F238E27FC236}">
                  <a16:creationId xmlns:a16="http://schemas.microsoft.com/office/drawing/2014/main" id="{07487902-49F8-4D35-9B47-C408E013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Oval 59">
              <a:extLst>
                <a:ext uri="{FF2B5EF4-FFF2-40B4-BE49-F238E27FC236}">
                  <a16:creationId xmlns:a16="http://schemas.microsoft.com/office/drawing/2014/main" id="{704554E4-8BD2-4D80-920B-033BBDC9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Rectangle 60">
              <a:extLst>
                <a:ext uri="{FF2B5EF4-FFF2-40B4-BE49-F238E27FC236}">
                  <a16:creationId xmlns:a16="http://schemas.microsoft.com/office/drawing/2014/main" id="{7F3C2B7C-D148-4261-9D6E-508C2428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Oval 61">
              <a:extLst>
                <a:ext uri="{FF2B5EF4-FFF2-40B4-BE49-F238E27FC236}">
                  <a16:creationId xmlns:a16="http://schemas.microsoft.com/office/drawing/2014/main" id="{4EBF71AC-1087-48EE-8E3E-2FBBCE10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86" name="Picture 62">
              <a:extLst>
                <a:ext uri="{FF2B5EF4-FFF2-40B4-BE49-F238E27FC236}">
                  <a16:creationId xmlns:a16="http://schemas.microsoft.com/office/drawing/2014/main" id="{12B6157E-3924-484A-91F9-F778303EB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Rectangle 63">
              <a:extLst>
                <a:ext uri="{FF2B5EF4-FFF2-40B4-BE49-F238E27FC236}">
                  <a16:creationId xmlns:a16="http://schemas.microsoft.com/office/drawing/2014/main" id="{404A1581-4163-4713-97A9-EEC4F094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Oval 64">
              <a:extLst>
                <a:ext uri="{FF2B5EF4-FFF2-40B4-BE49-F238E27FC236}">
                  <a16:creationId xmlns:a16="http://schemas.microsoft.com/office/drawing/2014/main" id="{3527CEDF-B402-429F-A1E4-27C8D76DA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Rectangle 65">
              <a:extLst>
                <a:ext uri="{FF2B5EF4-FFF2-40B4-BE49-F238E27FC236}">
                  <a16:creationId xmlns:a16="http://schemas.microsoft.com/office/drawing/2014/main" id="{E674E767-5426-4318-ABE1-3B848D12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Oval 66">
              <a:extLst>
                <a:ext uri="{FF2B5EF4-FFF2-40B4-BE49-F238E27FC236}">
                  <a16:creationId xmlns:a16="http://schemas.microsoft.com/office/drawing/2014/main" id="{D4B63429-5DF6-4843-850F-353AE92E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Rectangle 67">
              <a:extLst>
                <a:ext uri="{FF2B5EF4-FFF2-40B4-BE49-F238E27FC236}">
                  <a16:creationId xmlns:a16="http://schemas.microsoft.com/office/drawing/2014/main" id="{9BBC3504-51BE-40A0-8F1F-76F2EE03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Oval 68">
              <a:extLst>
                <a:ext uri="{FF2B5EF4-FFF2-40B4-BE49-F238E27FC236}">
                  <a16:creationId xmlns:a16="http://schemas.microsoft.com/office/drawing/2014/main" id="{CC4D8C47-2670-490C-A6CF-FE4CCB69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93" name="Picture 69">
              <a:extLst>
                <a:ext uri="{FF2B5EF4-FFF2-40B4-BE49-F238E27FC236}">
                  <a16:creationId xmlns:a16="http://schemas.microsoft.com/office/drawing/2014/main" id="{782DC920-2776-4BA0-BB58-FDA76503C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9" name="Rectangle 70">
              <a:extLst>
                <a:ext uri="{FF2B5EF4-FFF2-40B4-BE49-F238E27FC236}">
                  <a16:creationId xmlns:a16="http://schemas.microsoft.com/office/drawing/2014/main" id="{74A017D3-93B3-4B52-838D-F8CEA780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Oval 71">
              <a:extLst>
                <a:ext uri="{FF2B5EF4-FFF2-40B4-BE49-F238E27FC236}">
                  <a16:creationId xmlns:a16="http://schemas.microsoft.com/office/drawing/2014/main" id="{CE25CE23-7EF9-4604-9B90-8D41A7EF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Rectangle 72">
              <a:extLst>
                <a:ext uri="{FF2B5EF4-FFF2-40B4-BE49-F238E27FC236}">
                  <a16:creationId xmlns:a16="http://schemas.microsoft.com/office/drawing/2014/main" id="{83CF6F91-2D8C-4217-B139-5123416E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Oval 73">
              <a:extLst>
                <a:ext uri="{FF2B5EF4-FFF2-40B4-BE49-F238E27FC236}">
                  <a16:creationId xmlns:a16="http://schemas.microsoft.com/office/drawing/2014/main" id="{A25D7928-82B2-4319-8862-957282EDB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Rectangle 74">
              <a:extLst>
                <a:ext uri="{FF2B5EF4-FFF2-40B4-BE49-F238E27FC236}">
                  <a16:creationId xmlns:a16="http://schemas.microsoft.com/office/drawing/2014/main" id="{D759D076-4BF2-4C82-9A79-51A19AFD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Oval 75">
              <a:extLst>
                <a:ext uri="{FF2B5EF4-FFF2-40B4-BE49-F238E27FC236}">
                  <a16:creationId xmlns:a16="http://schemas.microsoft.com/office/drawing/2014/main" id="{A7328F7B-1F8E-43D8-B6C3-D26FC42C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100" name="Picture 76">
              <a:extLst>
                <a:ext uri="{FF2B5EF4-FFF2-40B4-BE49-F238E27FC236}">
                  <a16:creationId xmlns:a16="http://schemas.microsoft.com/office/drawing/2014/main" id="{A03C341A-9911-463F-8881-4A0036924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" name="Rectangle 77">
              <a:extLst>
                <a:ext uri="{FF2B5EF4-FFF2-40B4-BE49-F238E27FC236}">
                  <a16:creationId xmlns:a16="http://schemas.microsoft.com/office/drawing/2014/main" id="{F08C8777-21A7-419B-B2DA-78967599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63"/>
              <a:ext cx="64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Oval 78">
              <a:extLst>
                <a:ext uri="{FF2B5EF4-FFF2-40B4-BE49-F238E27FC236}">
                  <a16:creationId xmlns:a16="http://schemas.microsoft.com/office/drawing/2014/main" id="{C169EB71-1497-4EA7-B0D5-FE7AA968C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67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Rectangle 79">
              <a:extLst>
                <a:ext uri="{FF2B5EF4-FFF2-40B4-BE49-F238E27FC236}">
                  <a16:creationId xmlns:a16="http://schemas.microsoft.com/office/drawing/2014/main" id="{D5F85B0A-65F1-4CAC-84F4-E56EE5838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883"/>
              <a:ext cx="64" cy="17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Oval 80">
              <a:extLst>
                <a:ext uri="{FF2B5EF4-FFF2-40B4-BE49-F238E27FC236}">
                  <a16:creationId xmlns:a16="http://schemas.microsoft.com/office/drawing/2014/main" id="{63A65748-7026-4B40-B58D-096ACD59E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888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Rectangle 81">
              <a:extLst>
                <a:ext uri="{FF2B5EF4-FFF2-40B4-BE49-F238E27FC236}">
                  <a16:creationId xmlns:a16="http://schemas.microsoft.com/office/drawing/2014/main" id="{39493355-31B3-43DA-83DF-00CEDF20B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904"/>
              <a:ext cx="64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Oval 82">
              <a:extLst>
                <a:ext uri="{FF2B5EF4-FFF2-40B4-BE49-F238E27FC236}">
                  <a16:creationId xmlns:a16="http://schemas.microsoft.com/office/drawing/2014/main" id="{2B071A67-D585-46AF-BB56-A545257A6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908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Rectangle 83">
              <a:extLst>
                <a:ext uri="{FF2B5EF4-FFF2-40B4-BE49-F238E27FC236}">
                  <a16:creationId xmlns:a16="http://schemas.microsoft.com/office/drawing/2014/main" id="{5A7E3EE2-32DE-492B-BF40-60F13D386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Rectangle 84">
              <a:extLst>
                <a:ext uri="{FF2B5EF4-FFF2-40B4-BE49-F238E27FC236}">
                  <a16:creationId xmlns:a16="http://schemas.microsoft.com/office/drawing/2014/main" id="{9DD8D24E-EC32-4EBA-9B01-7F89141E4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Rectangle 85">
              <a:extLst>
                <a:ext uri="{FF2B5EF4-FFF2-40B4-BE49-F238E27FC236}">
                  <a16:creationId xmlns:a16="http://schemas.microsoft.com/office/drawing/2014/main" id="{6858704C-C397-4CE3-A8DE-DB06DD5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Rectangle 86">
              <a:extLst>
                <a:ext uri="{FF2B5EF4-FFF2-40B4-BE49-F238E27FC236}">
                  <a16:creationId xmlns:a16="http://schemas.microsoft.com/office/drawing/2014/main" id="{D79E6DBB-CCF7-4856-9030-704269EE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Rectangle 87">
              <a:extLst>
                <a:ext uri="{FF2B5EF4-FFF2-40B4-BE49-F238E27FC236}">
                  <a16:creationId xmlns:a16="http://schemas.microsoft.com/office/drawing/2014/main" id="{0F4244B8-2827-49A2-806F-3DF52DA19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Rectangle 88">
              <a:extLst>
                <a:ext uri="{FF2B5EF4-FFF2-40B4-BE49-F238E27FC236}">
                  <a16:creationId xmlns:a16="http://schemas.microsoft.com/office/drawing/2014/main" id="{B4E6182B-3426-4EED-8CD7-E0186BAA3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Rectangle 89">
              <a:extLst>
                <a:ext uri="{FF2B5EF4-FFF2-40B4-BE49-F238E27FC236}">
                  <a16:creationId xmlns:a16="http://schemas.microsoft.com/office/drawing/2014/main" id="{E7820287-C37A-4F3E-A514-17D77FE75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Rectangle 90">
              <a:extLst>
                <a:ext uri="{FF2B5EF4-FFF2-40B4-BE49-F238E27FC236}">
                  <a16:creationId xmlns:a16="http://schemas.microsoft.com/office/drawing/2014/main" id="{7D9A5A95-ECBE-42BE-9197-D7779284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Rectangle 91">
              <a:extLst>
                <a:ext uri="{FF2B5EF4-FFF2-40B4-BE49-F238E27FC236}">
                  <a16:creationId xmlns:a16="http://schemas.microsoft.com/office/drawing/2014/main" id="{0B44BD57-A223-4930-BB0E-6F2AD8EE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Rectangle 92">
              <a:extLst>
                <a:ext uri="{FF2B5EF4-FFF2-40B4-BE49-F238E27FC236}">
                  <a16:creationId xmlns:a16="http://schemas.microsoft.com/office/drawing/2014/main" id="{28073F26-64EF-43FC-8F3A-FC73BE71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Rectangle 93">
              <a:extLst>
                <a:ext uri="{FF2B5EF4-FFF2-40B4-BE49-F238E27FC236}">
                  <a16:creationId xmlns:a16="http://schemas.microsoft.com/office/drawing/2014/main" id="{0271AA5B-FF40-4381-91A2-B48CA145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Rectangle 94">
              <a:extLst>
                <a:ext uri="{FF2B5EF4-FFF2-40B4-BE49-F238E27FC236}">
                  <a16:creationId xmlns:a16="http://schemas.microsoft.com/office/drawing/2014/main" id="{8D30DF21-53F6-4810-AEAB-FBD3E6F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Rectangle 95">
              <a:extLst>
                <a:ext uri="{FF2B5EF4-FFF2-40B4-BE49-F238E27FC236}">
                  <a16:creationId xmlns:a16="http://schemas.microsoft.com/office/drawing/2014/main" id="{EB7E38A6-898B-4C1A-904B-897078BF8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Rectangle 96">
              <a:extLst>
                <a:ext uri="{FF2B5EF4-FFF2-40B4-BE49-F238E27FC236}">
                  <a16:creationId xmlns:a16="http://schemas.microsoft.com/office/drawing/2014/main" id="{4DCB1AE9-56B6-4A3B-90C4-11579553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Rectangle 97">
              <a:extLst>
                <a:ext uri="{FF2B5EF4-FFF2-40B4-BE49-F238E27FC236}">
                  <a16:creationId xmlns:a16="http://schemas.microsoft.com/office/drawing/2014/main" id="{3404C4F3-76B7-4B3E-BFAE-228E95E4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Rectangle 98">
              <a:extLst>
                <a:ext uri="{FF2B5EF4-FFF2-40B4-BE49-F238E27FC236}">
                  <a16:creationId xmlns:a16="http://schemas.microsoft.com/office/drawing/2014/main" id="{BDF26C0B-DB96-41E4-868A-E43A0C913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Rectangle 99">
              <a:extLst>
                <a:ext uri="{FF2B5EF4-FFF2-40B4-BE49-F238E27FC236}">
                  <a16:creationId xmlns:a16="http://schemas.microsoft.com/office/drawing/2014/main" id="{0126BC5F-E13E-48F2-BAEA-4B4E98EF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Rectangle 100">
              <a:extLst>
                <a:ext uri="{FF2B5EF4-FFF2-40B4-BE49-F238E27FC236}">
                  <a16:creationId xmlns:a16="http://schemas.microsoft.com/office/drawing/2014/main" id="{03DDE340-3B05-4672-844F-352FBF63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Rectangle 101">
              <a:extLst>
                <a:ext uri="{FF2B5EF4-FFF2-40B4-BE49-F238E27FC236}">
                  <a16:creationId xmlns:a16="http://schemas.microsoft.com/office/drawing/2014/main" id="{00D847B0-4786-413E-B18A-8B5077BF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Rectangle 102">
              <a:extLst>
                <a:ext uri="{FF2B5EF4-FFF2-40B4-BE49-F238E27FC236}">
                  <a16:creationId xmlns:a16="http://schemas.microsoft.com/office/drawing/2014/main" id="{E674497E-5CE9-4027-BF58-D2E31FF5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Rectangle 103">
              <a:extLst>
                <a:ext uri="{FF2B5EF4-FFF2-40B4-BE49-F238E27FC236}">
                  <a16:creationId xmlns:a16="http://schemas.microsoft.com/office/drawing/2014/main" id="{4608E425-1F88-42E8-991E-6D51F8B1B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Rectangle 104">
              <a:extLst>
                <a:ext uri="{FF2B5EF4-FFF2-40B4-BE49-F238E27FC236}">
                  <a16:creationId xmlns:a16="http://schemas.microsoft.com/office/drawing/2014/main" id="{6726EA4F-57BF-4D65-90A2-2C76171C7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Rectangle 105">
              <a:extLst>
                <a:ext uri="{FF2B5EF4-FFF2-40B4-BE49-F238E27FC236}">
                  <a16:creationId xmlns:a16="http://schemas.microsoft.com/office/drawing/2014/main" id="{58F03A24-9FCA-418E-AC16-2E42456AA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Rectangle 106">
              <a:extLst>
                <a:ext uri="{FF2B5EF4-FFF2-40B4-BE49-F238E27FC236}">
                  <a16:creationId xmlns:a16="http://schemas.microsoft.com/office/drawing/2014/main" id="{12F8E06B-76F0-43D4-A13B-48355214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Rectangle 107">
              <a:extLst>
                <a:ext uri="{FF2B5EF4-FFF2-40B4-BE49-F238E27FC236}">
                  <a16:creationId xmlns:a16="http://schemas.microsoft.com/office/drawing/2014/main" id="{0D348CD8-B738-41FA-B584-2132FE38F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Rectangle 108">
              <a:extLst>
                <a:ext uri="{FF2B5EF4-FFF2-40B4-BE49-F238E27FC236}">
                  <a16:creationId xmlns:a16="http://schemas.microsoft.com/office/drawing/2014/main" id="{2FC46AB5-9663-4015-8643-56587A72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Rectangle 109">
              <a:extLst>
                <a:ext uri="{FF2B5EF4-FFF2-40B4-BE49-F238E27FC236}">
                  <a16:creationId xmlns:a16="http://schemas.microsoft.com/office/drawing/2014/main" id="{3A82FD83-98CA-4426-8FA5-502F33A17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Rectangle 110">
              <a:extLst>
                <a:ext uri="{FF2B5EF4-FFF2-40B4-BE49-F238E27FC236}">
                  <a16:creationId xmlns:a16="http://schemas.microsoft.com/office/drawing/2014/main" id="{ABCD0341-89AF-494B-8DD2-9DE5C4C3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Rectangle 111">
              <a:extLst>
                <a:ext uri="{FF2B5EF4-FFF2-40B4-BE49-F238E27FC236}">
                  <a16:creationId xmlns:a16="http://schemas.microsoft.com/office/drawing/2014/main" id="{70FA5BB0-657C-4A62-87AB-4C20C5C82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Rectangle 112">
              <a:extLst>
                <a:ext uri="{FF2B5EF4-FFF2-40B4-BE49-F238E27FC236}">
                  <a16:creationId xmlns:a16="http://schemas.microsoft.com/office/drawing/2014/main" id="{9256A4C0-3640-4BE5-BB4A-44862E772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Rectangle 113">
              <a:extLst>
                <a:ext uri="{FF2B5EF4-FFF2-40B4-BE49-F238E27FC236}">
                  <a16:creationId xmlns:a16="http://schemas.microsoft.com/office/drawing/2014/main" id="{CAF5DBCB-80AD-4D21-ADD5-51D1AF41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Rectangle 114">
              <a:extLst>
                <a:ext uri="{FF2B5EF4-FFF2-40B4-BE49-F238E27FC236}">
                  <a16:creationId xmlns:a16="http://schemas.microsoft.com/office/drawing/2014/main" id="{57576F91-69E0-4CE1-B13A-B6A070E2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Rectangle 115">
              <a:extLst>
                <a:ext uri="{FF2B5EF4-FFF2-40B4-BE49-F238E27FC236}">
                  <a16:creationId xmlns:a16="http://schemas.microsoft.com/office/drawing/2014/main" id="{08954BCC-2074-45DA-9CD2-828AA662F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116">
              <a:extLst>
                <a:ext uri="{FF2B5EF4-FFF2-40B4-BE49-F238E27FC236}">
                  <a16:creationId xmlns:a16="http://schemas.microsoft.com/office/drawing/2014/main" id="{2D371C5C-AC25-4F79-9D7D-1625CBC67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3978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117">
              <a:extLst>
                <a:ext uri="{FF2B5EF4-FFF2-40B4-BE49-F238E27FC236}">
                  <a16:creationId xmlns:a16="http://schemas.microsoft.com/office/drawing/2014/main" id="{38CBD229-F079-4385-8E27-6B6EEB2B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3950"/>
              <a:ext cx="62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7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7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Oval 118">
              <a:extLst>
                <a:ext uri="{FF2B5EF4-FFF2-40B4-BE49-F238E27FC236}">
                  <a16:creationId xmlns:a16="http://schemas.microsoft.com/office/drawing/2014/main" id="{40FB0BCF-EDB7-43FA-BE88-1DEC7AEF9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3953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Oval 119">
              <a:extLst>
                <a:ext uri="{FF2B5EF4-FFF2-40B4-BE49-F238E27FC236}">
                  <a16:creationId xmlns:a16="http://schemas.microsoft.com/office/drawing/2014/main" id="{18D4D4F3-EB96-458D-AF5A-96F464F60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3981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Rectangle 120">
              <a:extLst>
                <a:ext uri="{FF2B5EF4-FFF2-40B4-BE49-F238E27FC236}">
                  <a16:creationId xmlns:a16="http://schemas.microsoft.com/office/drawing/2014/main" id="{3F353209-B581-408A-AE56-2419BCD6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4089"/>
              <a:ext cx="1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7" name="Rectangle 121">
              <a:extLst>
                <a:ext uri="{FF2B5EF4-FFF2-40B4-BE49-F238E27FC236}">
                  <a16:creationId xmlns:a16="http://schemas.microsoft.com/office/drawing/2014/main" id="{19A7E9F7-A994-4F00-8F9A-7DF6306D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4143"/>
              <a:ext cx="1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8" name="Rectangle 122">
              <a:extLst>
                <a:ext uri="{FF2B5EF4-FFF2-40B4-BE49-F238E27FC236}">
                  <a16:creationId xmlns:a16="http://schemas.microsoft.com/office/drawing/2014/main" id="{49230542-DED3-4E5D-93D3-5963FAC8A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Rectangle 123">
              <a:extLst>
                <a:ext uri="{FF2B5EF4-FFF2-40B4-BE49-F238E27FC236}">
                  <a16:creationId xmlns:a16="http://schemas.microsoft.com/office/drawing/2014/main" id="{A577707C-A7B6-426C-B13D-DA423FF7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Rectangle 124">
              <a:extLst>
                <a:ext uri="{FF2B5EF4-FFF2-40B4-BE49-F238E27FC236}">
                  <a16:creationId xmlns:a16="http://schemas.microsoft.com/office/drawing/2014/main" id="{AF77AA84-ABAC-4D30-956D-D6F4D197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Rectangle 125">
              <a:extLst>
                <a:ext uri="{FF2B5EF4-FFF2-40B4-BE49-F238E27FC236}">
                  <a16:creationId xmlns:a16="http://schemas.microsoft.com/office/drawing/2014/main" id="{58C48EFC-78FD-4FDF-9234-F458D8F2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Rectangle 126">
              <a:extLst>
                <a:ext uri="{FF2B5EF4-FFF2-40B4-BE49-F238E27FC236}">
                  <a16:creationId xmlns:a16="http://schemas.microsoft.com/office/drawing/2014/main" id="{8943F85D-3FD7-4D41-A5A5-8BB2450E7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Rectangle 127">
              <a:extLst>
                <a:ext uri="{FF2B5EF4-FFF2-40B4-BE49-F238E27FC236}">
                  <a16:creationId xmlns:a16="http://schemas.microsoft.com/office/drawing/2014/main" id="{9A8F627F-3872-4C39-A692-552216E5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Rectangle 128">
              <a:extLst>
                <a:ext uri="{FF2B5EF4-FFF2-40B4-BE49-F238E27FC236}">
                  <a16:creationId xmlns:a16="http://schemas.microsoft.com/office/drawing/2014/main" id="{66B7EAD5-9FA5-4573-91E7-50E0CF6A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5" name="Rectangle 129">
              <a:extLst>
                <a:ext uri="{FF2B5EF4-FFF2-40B4-BE49-F238E27FC236}">
                  <a16:creationId xmlns:a16="http://schemas.microsoft.com/office/drawing/2014/main" id="{40157FE8-34E3-444B-812B-DD60137DA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6" name="Rectangle 130">
              <a:extLst>
                <a:ext uri="{FF2B5EF4-FFF2-40B4-BE49-F238E27FC236}">
                  <a16:creationId xmlns:a16="http://schemas.microsoft.com/office/drawing/2014/main" id="{E1875ACD-B1B0-4B5B-B5B7-8911EEA26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Rectangle 131">
              <a:extLst>
                <a:ext uri="{FF2B5EF4-FFF2-40B4-BE49-F238E27FC236}">
                  <a16:creationId xmlns:a16="http://schemas.microsoft.com/office/drawing/2014/main" id="{0E39DB59-D042-45B1-A4EF-0E5DE185F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8" name="Rectangle 132">
              <a:extLst>
                <a:ext uri="{FF2B5EF4-FFF2-40B4-BE49-F238E27FC236}">
                  <a16:creationId xmlns:a16="http://schemas.microsoft.com/office/drawing/2014/main" id="{EA04CA72-5BD9-4E0F-98A4-EC0EC55B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9" name="Rectangle 133">
              <a:extLst>
                <a:ext uri="{FF2B5EF4-FFF2-40B4-BE49-F238E27FC236}">
                  <a16:creationId xmlns:a16="http://schemas.microsoft.com/office/drawing/2014/main" id="{972D3867-C5FC-4D64-928E-E7CAB7EB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0" name="Rectangle 134">
              <a:extLst>
                <a:ext uri="{FF2B5EF4-FFF2-40B4-BE49-F238E27FC236}">
                  <a16:creationId xmlns:a16="http://schemas.microsoft.com/office/drawing/2014/main" id="{8064FB73-4FF5-43DF-93FE-C42D6B49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1" name="Rectangle 135">
              <a:extLst>
                <a:ext uri="{FF2B5EF4-FFF2-40B4-BE49-F238E27FC236}">
                  <a16:creationId xmlns:a16="http://schemas.microsoft.com/office/drawing/2014/main" id="{FF2B1247-049D-422E-800D-6688E5047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2" name="Rectangle 136">
              <a:extLst>
                <a:ext uri="{FF2B5EF4-FFF2-40B4-BE49-F238E27FC236}">
                  <a16:creationId xmlns:a16="http://schemas.microsoft.com/office/drawing/2014/main" id="{F39FD757-F059-4378-99A5-4B277FE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3" name="Rectangle 137">
              <a:extLst>
                <a:ext uri="{FF2B5EF4-FFF2-40B4-BE49-F238E27FC236}">
                  <a16:creationId xmlns:a16="http://schemas.microsoft.com/office/drawing/2014/main" id="{E1C31F11-ECC4-4D1E-9A00-A5769FB7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4" name="Rectangle 138">
              <a:extLst>
                <a:ext uri="{FF2B5EF4-FFF2-40B4-BE49-F238E27FC236}">
                  <a16:creationId xmlns:a16="http://schemas.microsoft.com/office/drawing/2014/main" id="{A2833154-F836-43A7-8D27-640F8FDC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5" name="Rectangle 139">
              <a:extLst>
                <a:ext uri="{FF2B5EF4-FFF2-40B4-BE49-F238E27FC236}">
                  <a16:creationId xmlns:a16="http://schemas.microsoft.com/office/drawing/2014/main" id="{7CB3CF0F-7BC7-4F74-830B-85632879E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" name="Rectangle 140">
              <a:extLst>
                <a:ext uri="{FF2B5EF4-FFF2-40B4-BE49-F238E27FC236}">
                  <a16:creationId xmlns:a16="http://schemas.microsoft.com/office/drawing/2014/main" id="{428EC89E-5897-45BF-A25A-07C885E9D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C8646A12-6797-4F4F-BD23-D0A677516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" name="Rectangle 142">
              <a:extLst>
                <a:ext uri="{FF2B5EF4-FFF2-40B4-BE49-F238E27FC236}">
                  <a16:creationId xmlns:a16="http://schemas.microsoft.com/office/drawing/2014/main" id="{E245059B-AB08-45E3-9699-40A2AFDC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" name="Rectangle 143">
              <a:extLst>
                <a:ext uri="{FF2B5EF4-FFF2-40B4-BE49-F238E27FC236}">
                  <a16:creationId xmlns:a16="http://schemas.microsoft.com/office/drawing/2014/main" id="{ACEB2531-B3CF-4B72-8801-50A69E60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" name="Rectangle 144">
              <a:extLst>
                <a:ext uri="{FF2B5EF4-FFF2-40B4-BE49-F238E27FC236}">
                  <a16:creationId xmlns:a16="http://schemas.microsoft.com/office/drawing/2014/main" id="{82D74B83-5725-49AB-A362-9B2A7904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" name="Rectangle 145">
              <a:extLst>
                <a:ext uri="{FF2B5EF4-FFF2-40B4-BE49-F238E27FC236}">
                  <a16:creationId xmlns:a16="http://schemas.microsoft.com/office/drawing/2014/main" id="{E8E0FF62-9EB5-481F-A6EF-5C9D0EC18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" name="Rectangle 146">
              <a:extLst>
                <a:ext uri="{FF2B5EF4-FFF2-40B4-BE49-F238E27FC236}">
                  <a16:creationId xmlns:a16="http://schemas.microsoft.com/office/drawing/2014/main" id="{EE407BBF-F5B5-469B-8983-7FB5678F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" name="Rectangle 147">
              <a:extLst>
                <a:ext uri="{FF2B5EF4-FFF2-40B4-BE49-F238E27FC236}">
                  <a16:creationId xmlns:a16="http://schemas.microsoft.com/office/drawing/2014/main" id="{3D3B531D-016F-4F20-98C0-8E68AE27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" name="Rectangle 148">
              <a:extLst>
                <a:ext uri="{FF2B5EF4-FFF2-40B4-BE49-F238E27FC236}">
                  <a16:creationId xmlns:a16="http://schemas.microsoft.com/office/drawing/2014/main" id="{1E9A9DAC-3040-449D-AC1A-6ACAE783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" name="Rectangle 149">
              <a:extLst>
                <a:ext uri="{FF2B5EF4-FFF2-40B4-BE49-F238E27FC236}">
                  <a16:creationId xmlns:a16="http://schemas.microsoft.com/office/drawing/2014/main" id="{77FF8479-DA49-492E-A54B-CE5E64A6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" name="Rectangle 150">
              <a:extLst>
                <a:ext uri="{FF2B5EF4-FFF2-40B4-BE49-F238E27FC236}">
                  <a16:creationId xmlns:a16="http://schemas.microsoft.com/office/drawing/2014/main" id="{61CC5691-7370-4E29-8C26-CD9B53E9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" name="Rectangle 151">
              <a:extLst>
                <a:ext uri="{FF2B5EF4-FFF2-40B4-BE49-F238E27FC236}">
                  <a16:creationId xmlns:a16="http://schemas.microsoft.com/office/drawing/2014/main" id="{F45BC105-8782-4F66-AD31-F0989868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" name="Rectangle 152">
              <a:extLst>
                <a:ext uri="{FF2B5EF4-FFF2-40B4-BE49-F238E27FC236}">
                  <a16:creationId xmlns:a16="http://schemas.microsoft.com/office/drawing/2014/main" id="{E3319D79-085C-4999-A35F-6CA6BE4B2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" name="Rectangle 153">
              <a:extLst>
                <a:ext uri="{FF2B5EF4-FFF2-40B4-BE49-F238E27FC236}">
                  <a16:creationId xmlns:a16="http://schemas.microsoft.com/office/drawing/2014/main" id="{F2F4E11D-E624-441E-9A24-E115BA37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" name="Rectangle 154">
              <a:extLst>
                <a:ext uri="{FF2B5EF4-FFF2-40B4-BE49-F238E27FC236}">
                  <a16:creationId xmlns:a16="http://schemas.microsoft.com/office/drawing/2014/main" id="{65F1A5CA-6911-41EE-970F-618D6458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55">
              <a:extLst>
                <a:ext uri="{FF2B5EF4-FFF2-40B4-BE49-F238E27FC236}">
                  <a16:creationId xmlns:a16="http://schemas.microsoft.com/office/drawing/2014/main" id="{ECEBCD1B-FB98-4A07-A469-D6AAEB554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" y="3978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6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6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6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6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56">
              <a:extLst>
                <a:ext uri="{FF2B5EF4-FFF2-40B4-BE49-F238E27FC236}">
                  <a16:creationId xmlns:a16="http://schemas.microsoft.com/office/drawing/2014/main" id="{0D8E1453-8475-4728-A2D1-43C43DCB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" y="3950"/>
              <a:ext cx="62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6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6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6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6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3" name="Oval 157">
              <a:extLst>
                <a:ext uri="{FF2B5EF4-FFF2-40B4-BE49-F238E27FC236}">
                  <a16:creationId xmlns:a16="http://schemas.microsoft.com/office/drawing/2014/main" id="{059A0836-E4A4-4500-928C-F5F295EDB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953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4" name="Oval 158">
              <a:extLst>
                <a:ext uri="{FF2B5EF4-FFF2-40B4-BE49-F238E27FC236}">
                  <a16:creationId xmlns:a16="http://schemas.microsoft.com/office/drawing/2014/main" id="{5ABA3E42-EBC7-4EB8-94D4-37F02557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981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5" name="Rectangle 159">
              <a:extLst>
                <a:ext uri="{FF2B5EF4-FFF2-40B4-BE49-F238E27FC236}">
                  <a16:creationId xmlns:a16="http://schemas.microsoft.com/office/drawing/2014/main" id="{0928206B-4B1A-40A2-A85D-24CA3CAB8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4089"/>
              <a:ext cx="19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6" name="Rectangle 160">
              <a:extLst>
                <a:ext uri="{FF2B5EF4-FFF2-40B4-BE49-F238E27FC236}">
                  <a16:creationId xmlns:a16="http://schemas.microsoft.com/office/drawing/2014/main" id="{FC8D94A8-81AE-4AA6-9321-42EF78736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4143"/>
              <a:ext cx="12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7" name="Rectangle 161">
              <a:extLst>
                <a:ext uri="{FF2B5EF4-FFF2-40B4-BE49-F238E27FC236}">
                  <a16:creationId xmlns:a16="http://schemas.microsoft.com/office/drawing/2014/main" id="{09FF6785-EB19-4681-940F-FA7A901B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8" name="Rectangle 162">
              <a:extLst>
                <a:ext uri="{FF2B5EF4-FFF2-40B4-BE49-F238E27FC236}">
                  <a16:creationId xmlns:a16="http://schemas.microsoft.com/office/drawing/2014/main" id="{27655C6B-5754-4D35-B1B5-1E8882D72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9" name="Rectangle 163">
              <a:extLst>
                <a:ext uri="{FF2B5EF4-FFF2-40B4-BE49-F238E27FC236}">
                  <a16:creationId xmlns:a16="http://schemas.microsoft.com/office/drawing/2014/main" id="{E88AC0EC-AF97-487C-8AEF-F0CF5F08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0" name="Rectangle 164">
              <a:extLst>
                <a:ext uri="{FF2B5EF4-FFF2-40B4-BE49-F238E27FC236}">
                  <a16:creationId xmlns:a16="http://schemas.microsoft.com/office/drawing/2014/main" id="{3DAA9B42-41D5-46B4-9944-0C3140B1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1" name="Rectangle 165">
              <a:extLst>
                <a:ext uri="{FF2B5EF4-FFF2-40B4-BE49-F238E27FC236}">
                  <a16:creationId xmlns:a16="http://schemas.microsoft.com/office/drawing/2014/main" id="{5BF3506E-B862-4828-98C7-B3A89753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4" name="Rectangle 166">
              <a:extLst>
                <a:ext uri="{FF2B5EF4-FFF2-40B4-BE49-F238E27FC236}">
                  <a16:creationId xmlns:a16="http://schemas.microsoft.com/office/drawing/2014/main" id="{DF10C140-3DDA-40D5-8279-9F70E8A0A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5" name="Rectangle 167">
              <a:extLst>
                <a:ext uri="{FF2B5EF4-FFF2-40B4-BE49-F238E27FC236}">
                  <a16:creationId xmlns:a16="http://schemas.microsoft.com/office/drawing/2014/main" id="{3DFBD00D-5D9E-4B20-8460-7B615BF7B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6" name="Rectangle 168">
              <a:extLst>
                <a:ext uri="{FF2B5EF4-FFF2-40B4-BE49-F238E27FC236}">
                  <a16:creationId xmlns:a16="http://schemas.microsoft.com/office/drawing/2014/main" id="{3B214BAB-B8E5-4D76-83CF-971F5530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7" name="Rectangle 169">
              <a:extLst>
                <a:ext uri="{FF2B5EF4-FFF2-40B4-BE49-F238E27FC236}">
                  <a16:creationId xmlns:a16="http://schemas.microsoft.com/office/drawing/2014/main" id="{D1A9BE3D-CFF3-4EC8-94A1-1F4A2266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8" name="Rectangle 170">
              <a:extLst>
                <a:ext uri="{FF2B5EF4-FFF2-40B4-BE49-F238E27FC236}">
                  <a16:creationId xmlns:a16="http://schemas.microsoft.com/office/drawing/2014/main" id="{7A59BD3F-5F40-426A-B489-CBC777D2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9" name="Rectangle 171">
              <a:extLst>
                <a:ext uri="{FF2B5EF4-FFF2-40B4-BE49-F238E27FC236}">
                  <a16:creationId xmlns:a16="http://schemas.microsoft.com/office/drawing/2014/main" id="{2DD2EE6A-54E6-4FF5-B5F2-B478BAD0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0" name="Rectangle 172">
              <a:extLst>
                <a:ext uri="{FF2B5EF4-FFF2-40B4-BE49-F238E27FC236}">
                  <a16:creationId xmlns:a16="http://schemas.microsoft.com/office/drawing/2014/main" id="{2937A9CA-A513-4192-B4E3-5C5909E4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1" name="Rectangle 173">
              <a:extLst>
                <a:ext uri="{FF2B5EF4-FFF2-40B4-BE49-F238E27FC236}">
                  <a16:creationId xmlns:a16="http://schemas.microsoft.com/office/drawing/2014/main" id="{5DD9B649-8286-40B9-BA6C-2C3139EF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2" name="Rectangle 174">
              <a:extLst>
                <a:ext uri="{FF2B5EF4-FFF2-40B4-BE49-F238E27FC236}">
                  <a16:creationId xmlns:a16="http://schemas.microsoft.com/office/drawing/2014/main" id="{666918CB-598B-45A4-80A4-C8031557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3" name="Rectangle 175">
              <a:extLst>
                <a:ext uri="{FF2B5EF4-FFF2-40B4-BE49-F238E27FC236}">
                  <a16:creationId xmlns:a16="http://schemas.microsoft.com/office/drawing/2014/main" id="{57AB9B6F-7ABD-4D07-80C9-05EE3FF64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4" name="Rectangle 176">
              <a:extLst>
                <a:ext uri="{FF2B5EF4-FFF2-40B4-BE49-F238E27FC236}">
                  <a16:creationId xmlns:a16="http://schemas.microsoft.com/office/drawing/2014/main" id="{A8FE7ECD-19DD-45B7-A79B-BC71AEA2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5" name="Rectangle 177">
              <a:extLst>
                <a:ext uri="{FF2B5EF4-FFF2-40B4-BE49-F238E27FC236}">
                  <a16:creationId xmlns:a16="http://schemas.microsoft.com/office/drawing/2014/main" id="{0CB76739-110A-4C2E-B055-A2937D09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6" name="Rectangle 178">
              <a:extLst>
                <a:ext uri="{FF2B5EF4-FFF2-40B4-BE49-F238E27FC236}">
                  <a16:creationId xmlns:a16="http://schemas.microsoft.com/office/drawing/2014/main" id="{0F9FB334-CCBB-4E54-A57A-EC027A87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7" name="Rectangle 179">
              <a:extLst>
                <a:ext uri="{FF2B5EF4-FFF2-40B4-BE49-F238E27FC236}">
                  <a16:creationId xmlns:a16="http://schemas.microsoft.com/office/drawing/2014/main" id="{E1B135F0-230D-4DEC-9E1D-630DBDF0C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8" name="Rectangle 180">
              <a:extLst>
                <a:ext uri="{FF2B5EF4-FFF2-40B4-BE49-F238E27FC236}">
                  <a16:creationId xmlns:a16="http://schemas.microsoft.com/office/drawing/2014/main" id="{31A37F96-EC14-4120-B403-61092CFF4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9" name="Rectangle 181">
              <a:extLst>
                <a:ext uri="{FF2B5EF4-FFF2-40B4-BE49-F238E27FC236}">
                  <a16:creationId xmlns:a16="http://schemas.microsoft.com/office/drawing/2014/main" id="{3F77E993-7136-4F5B-B9CE-EB6033AB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0" name="Rectangle 182">
              <a:extLst>
                <a:ext uri="{FF2B5EF4-FFF2-40B4-BE49-F238E27FC236}">
                  <a16:creationId xmlns:a16="http://schemas.microsoft.com/office/drawing/2014/main" id="{0ACBDC2E-B2E8-42DB-BA94-1535F352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1" name="Rectangle 183">
              <a:extLst>
                <a:ext uri="{FF2B5EF4-FFF2-40B4-BE49-F238E27FC236}">
                  <a16:creationId xmlns:a16="http://schemas.microsoft.com/office/drawing/2014/main" id="{39400616-45E3-4D91-897E-009124B9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2" name="Rectangle 184">
              <a:extLst>
                <a:ext uri="{FF2B5EF4-FFF2-40B4-BE49-F238E27FC236}">
                  <a16:creationId xmlns:a16="http://schemas.microsoft.com/office/drawing/2014/main" id="{98C38EC1-2C2D-4FC3-A8D2-300FBDA4D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3" name="Rectangle 185">
              <a:extLst>
                <a:ext uri="{FF2B5EF4-FFF2-40B4-BE49-F238E27FC236}">
                  <a16:creationId xmlns:a16="http://schemas.microsoft.com/office/drawing/2014/main" id="{47A41F3C-0690-435E-ADDE-07663AA9D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4" name="Rectangle 186">
              <a:extLst>
                <a:ext uri="{FF2B5EF4-FFF2-40B4-BE49-F238E27FC236}">
                  <a16:creationId xmlns:a16="http://schemas.microsoft.com/office/drawing/2014/main" id="{6F3058E5-1ABC-4C92-BB5B-4B9F5142E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5" name="Rectangle 187">
              <a:extLst>
                <a:ext uri="{FF2B5EF4-FFF2-40B4-BE49-F238E27FC236}">
                  <a16:creationId xmlns:a16="http://schemas.microsoft.com/office/drawing/2014/main" id="{621BAAC4-E5EB-4C86-8B0D-BE33AE0D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6" name="Rectangle 188">
              <a:extLst>
                <a:ext uri="{FF2B5EF4-FFF2-40B4-BE49-F238E27FC236}">
                  <a16:creationId xmlns:a16="http://schemas.microsoft.com/office/drawing/2014/main" id="{DED0BF51-1AF6-4920-A5A8-F40DC68B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7" name="Rectangle 189">
              <a:extLst>
                <a:ext uri="{FF2B5EF4-FFF2-40B4-BE49-F238E27FC236}">
                  <a16:creationId xmlns:a16="http://schemas.microsoft.com/office/drawing/2014/main" id="{757F2C8C-3E55-44D9-8198-D76A85459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8" name="Rectangle 190">
              <a:extLst>
                <a:ext uri="{FF2B5EF4-FFF2-40B4-BE49-F238E27FC236}">
                  <a16:creationId xmlns:a16="http://schemas.microsoft.com/office/drawing/2014/main" id="{689F0EDF-44D1-4F39-B17C-E0541EEF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9" name="Rectangle 191">
              <a:extLst>
                <a:ext uri="{FF2B5EF4-FFF2-40B4-BE49-F238E27FC236}">
                  <a16:creationId xmlns:a16="http://schemas.microsoft.com/office/drawing/2014/main" id="{05A84131-3B0E-48FF-9246-0676EB74D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0" name="Rectangle 192">
              <a:extLst>
                <a:ext uri="{FF2B5EF4-FFF2-40B4-BE49-F238E27FC236}">
                  <a16:creationId xmlns:a16="http://schemas.microsoft.com/office/drawing/2014/main" id="{BAC988DD-F480-4FAD-B341-CFFA2122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1" name="Rectangle 193">
              <a:extLst>
                <a:ext uri="{FF2B5EF4-FFF2-40B4-BE49-F238E27FC236}">
                  <a16:creationId xmlns:a16="http://schemas.microsoft.com/office/drawing/2014/main" id="{750AEFE5-2D26-494F-8191-6728E5BA9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2" name="Freeform 194">
              <a:extLst>
                <a:ext uri="{FF2B5EF4-FFF2-40B4-BE49-F238E27FC236}">
                  <a16:creationId xmlns:a16="http://schemas.microsoft.com/office/drawing/2014/main" id="{A0B417B9-55F6-48DD-B2A5-EB3C2C7B3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3978"/>
              <a:ext cx="63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6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6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19" y="1"/>
                    <a:pt x="44" y="1"/>
                  </a:cubicBezTo>
                  <a:lnTo>
                    <a:pt x="246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6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3" name="Freeform 195">
              <a:extLst>
                <a:ext uri="{FF2B5EF4-FFF2-40B4-BE49-F238E27FC236}">
                  <a16:creationId xmlns:a16="http://schemas.microsoft.com/office/drawing/2014/main" id="{292E58D7-028B-41F0-8856-B05023020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3950"/>
              <a:ext cx="63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6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6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6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6" y="88"/>
                  </a:cubicBezTo>
                  <a:lnTo>
                    <a:pt x="44" y="88"/>
                  </a:lnTo>
                  <a:cubicBezTo>
                    <a:pt x="19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4" name="Oval 196">
              <a:extLst>
                <a:ext uri="{FF2B5EF4-FFF2-40B4-BE49-F238E27FC236}">
                  <a16:creationId xmlns:a16="http://schemas.microsoft.com/office/drawing/2014/main" id="{29F47351-377C-4666-9C7E-81B5A6BB1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953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5" name="Oval 197">
              <a:extLst>
                <a:ext uri="{FF2B5EF4-FFF2-40B4-BE49-F238E27FC236}">
                  <a16:creationId xmlns:a16="http://schemas.microsoft.com/office/drawing/2014/main" id="{23F94122-7391-4EF2-A135-9A1BB7776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981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6" name="Rectangle 198">
              <a:extLst>
                <a:ext uri="{FF2B5EF4-FFF2-40B4-BE49-F238E27FC236}">
                  <a16:creationId xmlns:a16="http://schemas.microsoft.com/office/drawing/2014/main" id="{CC68BCB5-07BB-4169-AF17-80A517B1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4089"/>
              <a:ext cx="19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7" name="Rectangle 199">
              <a:extLst>
                <a:ext uri="{FF2B5EF4-FFF2-40B4-BE49-F238E27FC236}">
                  <a16:creationId xmlns:a16="http://schemas.microsoft.com/office/drawing/2014/main" id="{2674AA0C-5DB8-4459-872B-1347461AC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4143"/>
              <a:ext cx="12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58" name="Rectangle 200">
              <a:extLst>
                <a:ext uri="{FF2B5EF4-FFF2-40B4-BE49-F238E27FC236}">
                  <a16:creationId xmlns:a16="http://schemas.microsoft.com/office/drawing/2014/main" id="{F1AD77D8-068D-4D0C-9120-85F5DF3C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3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9" name="Rectangle 201">
              <a:extLst>
                <a:ext uri="{FF2B5EF4-FFF2-40B4-BE49-F238E27FC236}">
                  <a16:creationId xmlns:a16="http://schemas.microsoft.com/office/drawing/2014/main" id="{67E32F0C-9131-409E-8933-A6093F621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39"/>
              <a:ext cx="9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0" name="Rectangle 202">
              <a:extLst>
                <a:ext uri="{FF2B5EF4-FFF2-40B4-BE49-F238E27FC236}">
                  <a16:creationId xmlns:a16="http://schemas.microsoft.com/office/drawing/2014/main" id="{A5610D2B-37D6-4DBA-B704-17DC2FB3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42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1" name="Rectangle 203">
              <a:extLst>
                <a:ext uri="{FF2B5EF4-FFF2-40B4-BE49-F238E27FC236}">
                  <a16:creationId xmlns:a16="http://schemas.microsoft.com/office/drawing/2014/main" id="{D5DD7519-5A02-4811-8A66-E12F94D3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46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2" name="Rectangle 204">
              <a:extLst>
                <a:ext uri="{FF2B5EF4-FFF2-40B4-BE49-F238E27FC236}">
                  <a16:creationId xmlns:a16="http://schemas.microsoft.com/office/drawing/2014/main" id="{B06E1674-F754-4628-9B7D-9357F6FE3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49"/>
              <a:ext cx="9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Group 406">
            <a:extLst>
              <a:ext uri="{FF2B5EF4-FFF2-40B4-BE49-F238E27FC236}">
                <a16:creationId xmlns:a16="http://schemas.microsoft.com/office/drawing/2014/main" id="{57A9533A-BEBA-43D1-9C8D-98D0C9E3019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917950"/>
            <a:ext cx="11657013" cy="2773362"/>
            <a:chOff x="270" y="2468"/>
            <a:chExt cx="7343" cy="1747"/>
          </a:xfrm>
        </p:grpSpPr>
        <p:sp>
          <p:nvSpPr>
            <p:cNvPr id="5591" name="Rectangle 206">
              <a:extLst>
                <a:ext uri="{FF2B5EF4-FFF2-40B4-BE49-F238E27FC236}">
                  <a16:creationId xmlns:a16="http://schemas.microsoft.com/office/drawing/2014/main" id="{0BD9B651-F42C-441D-B6AD-0AB0FAAD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52"/>
              <a:ext cx="9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2" name="Rectangle 207">
              <a:extLst>
                <a:ext uri="{FF2B5EF4-FFF2-40B4-BE49-F238E27FC236}">
                  <a16:creationId xmlns:a16="http://schemas.microsoft.com/office/drawing/2014/main" id="{46CB3339-25B8-44AE-9697-D348DEC5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56"/>
              <a:ext cx="92" cy="7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3" name="Rectangle 208">
              <a:extLst>
                <a:ext uri="{FF2B5EF4-FFF2-40B4-BE49-F238E27FC236}">
                  <a16:creationId xmlns:a16="http://schemas.microsoft.com/office/drawing/2014/main" id="{8157802F-73F7-4EBC-A946-51FDEABE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63"/>
              <a:ext cx="9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4" name="Rectangle 209">
              <a:extLst>
                <a:ext uri="{FF2B5EF4-FFF2-40B4-BE49-F238E27FC236}">
                  <a16:creationId xmlns:a16="http://schemas.microsoft.com/office/drawing/2014/main" id="{C864B261-F41D-440D-A694-976071B83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66"/>
              <a:ext cx="92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5" name="Rectangle 210">
              <a:extLst>
                <a:ext uri="{FF2B5EF4-FFF2-40B4-BE49-F238E27FC236}">
                  <a16:creationId xmlns:a16="http://schemas.microsoft.com/office/drawing/2014/main" id="{A3ADF7BC-1AC1-462F-9672-698C6F702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69"/>
              <a:ext cx="92" cy="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6" name="Rectangle 211">
              <a:extLst>
                <a:ext uri="{FF2B5EF4-FFF2-40B4-BE49-F238E27FC236}">
                  <a16:creationId xmlns:a16="http://schemas.microsoft.com/office/drawing/2014/main" id="{F9D0AB97-7293-4ED7-83E7-5DDB13523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76"/>
              <a:ext cx="92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7" name="Rectangle 212">
              <a:extLst>
                <a:ext uri="{FF2B5EF4-FFF2-40B4-BE49-F238E27FC236}">
                  <a16:creationId xmlns:a16="http://schemas.microsoft.com/office/drawing/2014/main" id="{14048AB6-5CF1-4CAD-997E-952370B0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80"/>
              <a:ext cx="92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8" name="Rectangle 213">
              <a:extLst>
                <a:ext uri="{FF2B5EF4-FFF2-40B4-BE49-F238E27FC236}">
                  <a16:creationId xmlns:a16="http://schemas.microsoft.com/office/drawing/2014/main" id="{FC0C68DD-AF4F-4FBE-B309-8A7FC9BF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83"/>
              <a:ext cx="9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9" name="Rectangle 214">
              <a:extLst>
                <a:ext uri="{FF2B5EF4-FFF2-40B4-BE49-F238E27FC236}">
                  <a16:creationId xmlns:a16="http://schemas.microsoft.com/office/drawing/2014/main" id="{37C8F6E2-8A83-4FE1-B7E9-1602D539D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86"/>
              <a:ext cx="92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0" name="Rectangle 215">
              <a:extLst>
                <a:ext uri="{FF2B5EF4-FFF2-40B4-BE49-F238E27FC236}">
                  <a16:creationId xmlns:a16="http://schemas.microsoft.com/office/drawing/2014/main" id="{AFBD929D-AF40-425A-ADEC-84D018DBB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90"/>
              <a:ext cx="9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1" name="Rectangle 216">
              <a:extLst>
                <a:ext uri="{FF2B5EF4-FFF2-40B4-BE49-F238E27FC236}">
                  <a16:creationId xmlns:a16="http://schemas.microsoft.com/office/drawing/2014/main" id="{12491748-79B9-43FC-BDCC-1A7E2CCF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93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2" name="Rectangle 217">
              <a:extLst>
                <a:ext uri="{FF2B5EF4-FFF2-40B4-BE49-F238E27FC236}">
                  <a16:creationId xmlns:a16="http://schemas.microsoft.com/office/drawing/2014/main" id="{F597E47A-0FC3-417A-9410-3DA138CE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997"/>
              <a:ext cx="92" cy="6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3" name="Rectangle 218">
              <a:extLst>
                <a:ext uri="{FF2B5EF4-FFF2-40B4-BE49-F238E27FC236}">
                  <a16:creationId xmlns:a16="http://schemas.microsoft.com/office/drawing/2014/main" id="{8B32AC73-67E6-409E-ACC2-827FFF5C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03"/>
              <a:ext cx="9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4" name="Rectangle 219">
              <a:extLst>
                <a:ext uri="{FF2B5EF4-FFF2-40B4-BE49-F238E27FC236}">
                  <a16:creationId xmlns:a16="http://schemas.microsoft.com/office/drawing/2014/main" id="{608F46AC-DC1E-43C6-B0E2-622E8EC0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07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5" name="Rectangle 220">
              <a:extLst>
                <a:ext uri="{FF2B5EF4-FFF2-40B4-BE49-F238E27FC236}">
                  <a16:creationId xmlns:a16="http://schemas.microsoft.com/office/drawing/2014/main" id="{2BFDF902-74A6-4DE4-8588-B01A1014C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14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6" name="Rectangle 221">
              <a:extLst>
                <a:ext uri="{FF2B5EF4-FFF2-40B4-BE49-F238E27FC236}">
                  <a16:creationId xmlns:a16="http://schemas.microsoft.com/office/drawing/2014/main" id="{8D1B48F5-99CC-463A-8599-F4B57811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21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7" name="Rectangle 222">
              <a:extLst>
                <a:ext uri="{FF2B5EF4-FFF2-40B4-BE49-F238E27FC236}">
                  <a16:creationId xmlns:a16="http://schemas.microsoft.com/office/drawing/2014/main" id="{EDA39C91-3E86-4309-B429-214CE707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24"/>
              <a:ext cx="92" cy="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8" name="Rectangle 223">
              <a:extLst>
                <a:ext uri="{FF2B5EF4-FFF2-40B4-BE49-F238E27FC236}">
                  <a16:creationId xmlns:a16="http://schemas.microsoft.com/office/drawing/2014/main" id="{47E72120-61F8-45B0-A340-74B4A6DC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31"/>
              <a:ext cx="92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9" name="Rectangle 224">
              <a:extLst>
                <a:ext uri="{FF2B5EF4-FFF2-40B4-BE49-F238E27FC236}">
                  <a16:creationId xmlns:a16="http://schemas.microsoft.com/office/drawing/2014/main" id="{4A64E344-FD1C-4B18-9B28-4427EF45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34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0" name="Rectangle 225">
              <a:extLst>
                <a:ext uri="{FF2B5EF4-FFF2-40B4-BE49-F238E27FC236}">
                  <a16:creationId xmlns:a16="http://schemas.microsoft.com/office/drawing/2014/main" id="{9E16FD41-3CF4-4400-8CE6-8E8397E3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41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1" name="Rectangle 226">
              <a:extLst>
                <a:ext uri="{FF2B5EF4-FFF2-40B4-BE49-F238E27FC236}">
                  <a16:creationId xmlns:a16="http://schemas.microsoft.com/office/drawing/2014/main" id="{52601C21-49F8-4388-9AED-1D2A4496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48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2" name="Rectangle 227">
              <a:extLst>
                <a:ext uri="{FF2B5EF4-FFF2-40B4-BE49-F238E27FC236}">
                  <a16:creationId xmlns:a16="http://schemas.microsoft.com/office/drawing/2014/main" id="{616BD7A9-AAAD-44D5-A68F-C6000C33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51"/>
              <a:ext cx="92" cy="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3" name="Rectangle 228">
              <a:extLst>
                <a:ext uri="{FF2B5EF4-FFF2-40B4-BE49-F238E27FC236}">
                  <a16:creationId xmlns:a16="http://schemas.microsoft.com/office/drawing/2014/main" id="{75AC8264-8E02-4C66-84C5-02AE63BD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58"/>
              <a:ext cx="9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4" name="Rectangle 229">
              <a:extLst>
                <a:ext uri="{FF2B5EF4-FFF2-40B4-BE49-F238E27FC236}">
                  <a16:creationId xmlns:a16="http://schemas.microsoft.com/office/drawing/2014/main" id="{BDDE72F5-DFF6-4035-8EF9-41B5F17E1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61"/>
              <a:ext cx="92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5" name="Rectangle 230">
              <a:extLst>
                <a:ext uri="{FF2B5EF4-FFF2-40B4-BE49-F238E27FC236}">
                  <a16:creationId xmlns:a16="http://schemas.microsoft.com/office/drawing/2014/main" id="{6AB873AD-A33D-41EE-8E11-A42964E10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68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6" name="Rectangle 231">
              <a:extLst>
                <a:ext uri="{FF2B5EF4-FFF2-40B4-BE49-F238E27FC236}">
                  <a16:creationId xmlns:a16="http://schemas.microsoft.com/office/drawing/2014/main" id="{1843448A-F34E-43AD-9C84-5764B591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7" name="Rectangle 232">
              <a:extLst>
                <a:ext uri="{FF2B5EF4-FFF2-40B4-BE49-F238E27FC236}">
                  <a16:creationId xmlns:a16="http://schemas.microsoft.com/office/drawing/2014/main" id="{222B30C0-39D2-4F36-90CB-0FDE73251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78"/>
              <a:ext cx="92" cy="7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8" name="Rectangle 233">
              <a:extLst>
                <a:ext uri="{FF2B5EF4-FFF2-40B4-BE49-F238E27FC236}">
                  <a16:creationId xmlns:a16="http://schemas.microsoft.com/office/drawing/2014/main" id="{DCD5B410-323A-4EF7-BA64-C205F85C7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085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9" name="Freeform 234">
              <a:extLst>
                <a:ext uri="{FF2B5EF4-FFF2-40B4-BE49-F238E27FC236}">
                  <a16:creationId xmlns:a16="http://schemas.microsoft.com/office/drawing/2014/main" id="{DBD8B510-88EC-4119-B8BA-96E4BB7BF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3978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6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6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19" y="1"/>
                    <a:pt x="44" y="1"/>
                  </a:cubicBezTo>
                  <a:lnTo>
                    <a:pt x="246" y="1"/>
                  </a:lnTo>
                  <a:cubicBezTo>
                    <a:pt x="271" y="0"/>
                    <a:pt x="291" y="19"/>
                    <a:pt x="292" y="44"/>
                  </a:cubicBezTo>
                  <a:cubicBezTo>
                    <a:pt x="292" y="44"/>
                    <a:pt x="292" y="44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6" y="89"/>
                  </a:cubicBezTo>
                  <a:lnTo>
                    <a:pt x="44" y="89"/>
                  </a:lnTo>
                  <a:cubicBezTo>
                    <a:pt x="19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0" name="Freeform 235">
              <a:extLst>
                <a:ext uri="{FF2B5EF4-FFF2-40B4-BE49-F238E27FC236}">
                  <a16:creationId xmlns:a16="http://schemas.microsoft.com/office/drawing/2014/main" id="{7A909AF0-A529-463C-8712-38ABEA70C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3950"/>
              <a:ext cx="62" cy="19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0 h 88"/>
                <a:gd name="T4" fmla="*/ 246 w 292"/>
                <a:gd name="T5" fmla="*/ 0 h 88"/>
                <a:gd name="T6" fmla="*/ 292 w 292"/>
                <a:gd name="T7" fmla="*/ 43 h 88"/>
                <a:gd name="T8" fmla="*/ 292 w 292"/>
                <a:gd name="T9" fmla="*/ 44 h 88"/>
                <a:gd name="T10" fmla="*/ 247 w 292"/>
                <a:gd name="T11" fmla="*/ 88 h 88"/>
                <a:gd name="T12" fmla="*/ 246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19" y="0"/>
                    <a:pt x="44" y="0"/>
                  </a:cubicBezTo>
                  <a:lnTo>
                    <a:pt x="246" y="0"/>
                  </a:lnTo>
                  <a:cubicBezTo>
                    <a:pt x="271" y="0"/>
                    <a:pt x="291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7" y="88"/>
                  </a:cubicBezTo>
                  <a:cubicBezTo>
                    <a:pt x="247" y="88"/>
                    <a:pt x="247" y="88"/>
                    <a:pt x="246" y="88"/>
                  </a:cubicBezTo>
                  <a:lnTo>
                    <a:pt x="44" y="88"/>
                  </a:lnTo>
                  <a:cubicBezTo>
                    <a:pt x="19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1" name="Oval 236">
              <a:extLst>
                <a:ext uri="{FF2B5EF4-FFF2-40B4-BE49-F238E27FC236}">
                  <a16:creationId xmlns:a16="http://schemas.microsoft.com/office/drawing/2014/main" id="{2AA7C2F5-7A01-4E6C-9A94-AA49FB71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953"/>
              <a:ext cx="12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2" name="Oval 237">
              <a:extLst>
                <a:ext uri="{FF2B5EF4-FFF2-40B4-BE49-F238E27FC236}">
                  <a16:creationId xmlns:a16="http://schemas.microsoft.com/office/drawing/2014/main" id="{F30E7B36-194B-4607-9DEC-7117D7D61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981"/>
              <a:ext cx="12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3" name="Rectangle 238">
              <a:extLst>
                <a:ext uri="{FF2B5EF4-FFF2-40B4-BE49-F238E27FC236}">
                  <a16:creationId xmlns:a16="http://schemas.microsoft.com/office/drawing/2014/main" id="{57D25A50-91FD-4B66-989C-5E3F2241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4089"/>
              <a:ext cx="1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4" name="Rectangle 239">
              <a:extLst>
                <a:ext uri="{FF2B5EF4-FFF2-40B4-BE49-F238E27FC236}">
                  <a16:creationId xmlns:a16="http://schemas.microsoft.com/office/drawing/2014/main" id="{526C52E9-D552-4BD3-8B1D-7A9D0B2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4143"/>
              <a:ext cx="1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5" name="Freeform 240">
              <a:extLst>
                <a:ext uri="{FF2B5EF4-FFF2-40B4-BE49-F238E27FC236}">
                  <a16:creationId xmlns:a16="http://schemas.microsoft.com/office/drawing/2014/main" id="{3EBF21E4-61F8-49E8-89C3-725F70D4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71"/>
              <a:ext cx="695" cy="1357"/>
            </a:xfrm>
            <a:custGeom>
              <a:avLst/>
              <a:gdLst>
                <a:gd name="T0" fmla="*/ 384 w 3264"/>
                <a:gd name="T1" fmla="*/ 6372 h 6372"/>
                <a:gd name="T2" fmla="*/ 2880 w 3264"/>
                <a:gd name="T3" fmla="*/ 6372 h 6372"/>
                <a:gd name="T4" fmla="*/ 3264 w 3264"/>
                <a:gd name="T5" fmla="*/ 5988 h 6372"/>
                <a:gd name="T6" fmla="*/ 3264 w 3264"/>
                <a:gd name="T7" fmla="*/ 384 h 6372"/>
                <a:gd name="T8" fmla="*/ 2880 w 3264"/>
                <a:gd name="T9" fmla="*/ 0 h 6372"/>
                <a:gd name="T10" fmla="*/ 384 w 3264"/>
                <a:gd name="T11" fmla="*/ 0 h 6372"/>
                <a:gd name="T12" fmla="*/ 0 w 3264"/>
                <a:gd name="T13" fmla="*/ 384 h 6372"/>
                <a:gd name="T14" fmla="*/ 0 w 3264"/>
                <a:gd name="T15" fmla="*/ 5988 h 6372"/>
                <a:gd name="T16" fmla="*/ 384 w 3264"/>
                <a:gd name="T17" fmla="*/ 6372 h 6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6372">
                  <a:moveTo>
                    <a:pt x="384" y="6372"/>
                  </a:moveTo>
                  <a:lnTo>
                    <a:pt x="2880" y="6372"/>
                  </a:lnTo>
                  <a:cubicBezTo>
                    <a:pt x="3092" y="6372"/>
                    <a:pt x="3264" y="6200"/>
                    <a:pt x="3264" y="5988"/>
                  </a:cubicBezTo>
                  <a:lnTo>
                    <a:pt x="3264" y="384"/>
                  </a:lnTo>
                  <a:cubicBezTo>
                    <a:pt x="3264" y="172"/>
                    <a:pt x="3092" y="0"/>
                    <a:pt x="2880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5988"/>
                  </a:lnTo>
                  <a:cubicBezTo>
                    <a:pt x="0" y="6200"/>
                    <a:pt x="172" y="6372"/>
                    <a:pt x="384" y="637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6" name="Freeform 241">
              <a:extLst>
                <a:ext uri="{FF2B5EF4-FFF2-40B4-BE49-F238E27FC236}">
                  <a16:creationId xmlns:a16="http://schemas.microsoft.com/office/drawing/2014/main" id="{B3C0C46B-B667-412E-A9BD-2D8EA8A33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" y="2468"/>
              <a:ext cx="701" cy="1363"/>
            </a:xfrm>
            <a:custGeom>
              <a:avLst/>
              <a:gdLst>
                <a:gd name="T0" fmla="*/ 643 w 3296"/>
                <a:gd name="T1" fmla="*/ 6372 h 6404"/>
                <a:gd name="T2" fmla="*/ 979 w 3296"/>
                <a:gd name="T3" fmla="*/ 6388 h 6404"/>
                <a:gd name="T4" fmla="*/ 1219 w 3296"/>
                <a:gd name="T5" fmla="*/ 6404 h 6404"/>
                <a:gd name="T6" fmla="*/ 1507 w 3296"/>
                <a:gd name="T7" fmla="*/ 6372 h 6404"/>
                <a:gd name="T8" fmla="*/ 1923 w 3296"/>
                <a:gd name="T9" fmla="*/ 6372 h 6404"/>
                <a:gd name="T10" fmla="*/ 2211 w 3296"/>
                <a:gd name="T11" fmla="*/ 6404 h 6404"/>
                <a:gd name="T12" fmla="*/ 2451 w 3296"/>
                <a:gd name="T13" fmla="*/ 6388 h 6404"/>
                <a:gd name="T14" fmla="*/ 2851 w 3296"/>
                <a:gd name="T15" fmla="*/ 6372 h 6404"/>
                <a:gd name="T16" fmla="*/ 3082 w 3296"/>
                <a:gd name="T17" fmla="*/ 6338 h 6404"/>
                <a:gd name="T18" fmla="*/ 3236 w 3296"/>
                <a:gd name="T19" fmla="*/ 6146 h 6404"/>
                <a:gd name="T20" fmla="*/ 3280 w 3296"/>
                <a:gd name="T21" fmla="*/ 5996 h 6404"/>
                <a:gd name="T22" fmla="*/ 3264 w 3296"/>
                <a:gd name="T23" fmla="*/ 5596 h 6404"/>
                <a:gd name="T24" fmla="*/ 3280 w 3296"/>
                <a:gd name="T25" fmla="*/ 5260 h 6404"/>
                <a:gd name="T26" fmla="*/ 3296 w 3296"/>
                <a:gd name="T27" fmla="*/ 5020 h 6404"/>
                <a:gd name="T28" fmla="*/ 3264 w 3296"/>
                <a:gd name="T29" fmla="*/ 4732 h 6404"/>
                <a:gd name="T30" fmla="*/ 3264 w 3296"/>
                <a:gd name="T31" fmla="*/ 4316 h 6404"/>
                <a:gd name="T32" fmla="*/ 3296 w 3296"/>
                <a:gd name="T33" fmla="*/ 4028 h 6404"/>
                <a:gd name="T34" fmla="*/ 3280 w 3296"/>
                <a:gd name="T35" fmla="*/ 3788 h 6404"/>
                <a:gd name="T36" fmla="*/ 3264 w 3296"/>
                <a:gd name="T37" fmla="*/ 3388 h 6404"/>
                <a:gd name="T38" fmla="*/ 3280 w 3296"/>
                <a:gd name="T39" fmla="*/ 3052 h 6404"/>
                <a:gd name="T40" fmla="*/ 3296 w 3296"/>
                <a:gd name="T41" fmla="*/ 2812 h 6404"/>
                <a:gd name="T42" fmla="*/ 3264 w 3296"/>
                <a:gd name="T43" fmla="*/ 2524 h 6404"/>
                <a:gd name="T44" fmla="*/ 3264 w 3296"/>
                <a:gd name="T45" fmla="*/ 2108 h 6404"/>
                <a:gd name="T46" fmla="*/ 3296 w 3296"/>
                <a:gd name="T47" fmla="*/ 1820 h 6404"/>
                <a:gd name="T48" fmla="*/ 3280 w 3296"/>
                <a:gd name="T49" fmla="*/ 1580 h 6404"/>
                <a:gd name="T50" fmla="*/ 3264 w 3296"/>
                <a:gd name="T51" fmla="*/ 1180 h 6404"/>
                <a:gd name="T52" fmla="*/ 3280 w 3296"/>
                <a:gd name="T53" fmla="*/ 844 h 6404"/>
                <a:gd name="T54" fmla="*/ 3296 w 3296"/>
                <a:gd name="T55" fmla="*/ 604 h 6404"/>
                <a:gd name="T56" fmla="*/ 3286 w 3296"/>
                <a:gd name="T57" fmla="*/ 312 h 6404"/>
                <a:gd name="T58" fmla="*/ 3104 w 3296"/>
                <a:gd name="T59" fmla="*/ 97 h 6404"/>
                <a:gd name="T60" fmla="*/ 2838 w 3296"/>
                <a:gd name="T61" fmla="*/ 32 h 6404"/>
                <a:gd name="T62" fmla="*/ 2502 w 3296"/>
                <a:gd name="T63" fmla="*/ 16 h 6404"/>
                <a:gd name="T64" fmla="*/ 2262 w 3296"/>
                <a:gd name="T65" fmla="*/ 0 h 6404"/>
                <a:gd name="T66" fmla="*/ 1974 w 3296"/>
                <a:gd name="T67" fmla="*/ 32 h 6404"/>
                <a:gd name="T68" fmla="*/ 1558 w 3296"/>
                <a:gd name="T69" fmla="*/ 32 h 6404"/>
                <a:gd name="T70" fmla="*/ 1270 w 3296"/>
                <a:gd name="T71" fmla="*/ 0 h 6404"/>
                <a:gd name="T72" fmla="*/ 1030 w 3296"/>
                <a:gd name="T73" fmla="*/ 16 h 6404"/>
                <a:gd name="T74" fmla="*/ 630 w 3296"/>
                <a:gd name="T75" fmla="*/ 32 h 6404"/>
                <a:gd name="T76" fmla="*/ 328 w 3296"/>
                <a:gd name="T77" fmla="*/ 40 h 6404"/>
                <a:gd name="T78" fmla="*/ 113 w 3296"/>
                <a:gd name="T79" fmla="*/ 174 h 6404"/>
                <a:gd name="T80" fmla="*/ 39 w 3296"/>
                <a:gd name="T81" fmla="*/ 339 h 6404"/>
                <a:gd name="T82" fmla="*/ 32 w 3296"/>
                <a:gd name="T83" fmla="*/ 657 h 6404"/>
                <a:gd name="T84" fmla="*/ 0 w 3296"/>
                <a:gd name="T85" fmla="*/ 945 h 6404"/>
                <a:gd name="T86" fmla="*/ 16 w 3296"/>
                <a:gd name="T87" fmla="*/ 1185 h 6404"/>
                <a:gd name="T88" fmla="*/ 32 w 3296"/>
                <a:gd name="T89" fmla="*/ 1585 h 6404"/>
                <a:gd name="T90" fmla="*/ 16 w 3296"/>
                <a:gd name="T91" fmla="*/ 1921 h 6404"/>
                <a:gd name="T92" fmla="*/ 0 w 3296"/>
                <a:gd name="T93" fmla="*/ 2161 h 6404"/>
                <a:gd name="T94" fmla="*/ 32 w 3296"/>
                <a:gd name="T95" fmla="*/ 2449 h 6404"/>
                <a:gd name="T96" fmla="*/ 32 w 3296"/>
                <a:gd name="T97" fmla="*/ 2865 h 6404"/>
                <a:gd name="T98" fmla="*/ 0 w 3296"/>
                <a:gd name="T99" fmla="*/ 3153 h 6404"/>
                <a:gd name="T100" fmla="*/ 16 w 3296"/>
                <a:gd name="T101" fmla="*/ 3393 h 6404"/>
                <a:gd name="T102" fmla="*/ 32 w 3296"/>
                <a:gd name="T103" fmla="*/ 3793 h 6404"/>
                <a:gd name="T104" fmla="*/ 16 w 3296"/>
                <a:gd name="T105" fmla="*/ 4129 h 6404"/>
                <a:gd name="T106" fmla="*/ 0 w 3296"/>
                <a:gd name="T107" fmla="*/ 4369 h 6404"/>
                <a:gd name="T108" fmla="*/ 32 w 3296"/>
                <a:gd name="T109" fmla="*/ 4657 h 6404"/>
                <a:gd name="T110" fmla="*/ 32 w 3296"/>
                <a:gd name="T111" fmla="*/ 5073 h 6404"/>
                <a:gd name="T112" fmla="*/ 0 w 3296"/>
                <a:gd name="T113" fmla="*/ 5361 h 6404"/>
                <a:gd name="T114" fmla="*/ 16 w 3296"/>
                <a:gd name="T115" fmla="*/ 5601 h 6404"/>
                <a:gd name="T116" fmla="*/ 32 w 3296"/>
                <a:gd name="T117" fmla="*/ 6001 h 6404"/>
                <a:gd name="T118" fmla="*/ 49 w 3296"/>
                <a:gd name="T119" fmla="*/ 6192 h 6404"/>
                <a:gd name="T120" fmla="*/ 323 w 3296"/>
                <a:gd name="T121" fmla="*/ 6380 h 6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96" h="6404">
                  <a:moveTo>
                    <a:pt x="357" y="6368"/>
                  </a:moveTo>
                  <a:lnTo>
                    <a:pt x="389" y="6371"/>
                  </a:lnTo>
                  <a:cubicBezTo>
                    <a:pt x="398" y="6372"/>
                    <a:pt x="404" y="6380"/>
                    <a:pt x="403" y="6389"/>
                  </a:cubicBezTo>
                  <a:cubicBezTo>
                    <a:pt x="402" y="6398"/>
                    <a:pt x="394" y="6404"/>
                    <a:pt x="385" y="6403"/>
                  </a:cubicBezTo>
                  <a:lnTo>
                    <a:pt x="385" y="6403"/>
                  </a:lnTo>
                  <a:lnTo>
                    <a:pt x="354" y="6400"/>
                  </a:lnTo>
                  <a:cubicBezTo>
                    <a:pt x="345" y="6399"/>
                    <a:pt x="338" y="6391"/>
                    <a:pt x="339" y="6382"/>
                  </a:cubicBezTo>
                  <a:cubicBezTo>
                    <a:pt x="340" y="6373"/>
                    <a:pt x="348" y="6367"/>
                    <a:pt x="357" y="6368"/>
                  </a:cubicBezTo>
                  <a:close/>
                  <a:moveTo>
                    <a:pt x="451" y="6372"/>
                  </a:moveTo>
                  <a:lnTo>
                    <a:pt x="483" y="6372"/>
                  </a:lnTo>
                  <a:cubicBezTo>
                    <a:pt x="492" y="6372"/>
                    <a:pt x="499" y="6380"/>
                    <a:pt x="499" y="6388"/>
                  </a:cubicBezTo>
                  <a:cubicBezTo>
                    <a:pt x="499" y="6397"/>
                    <a:pt x="492" y="6404"/>
                    <a:pt x="483" y="6404"/>
                  </a:cubicBezTo>
                  <a:lnTo>
                    <a:pt x="451" y="6404"/>
                  </a:lnTo>
                  <a:cubicBezTo>
                    <a:pt x="442" y="6404"/>
                    <a:pt x="435" y="6397"/>
                    <a:pt x="435" y="6388"/>
                  </a:cubicBezTo>
                  <a:cubicBezTo>
                    <a:pt x="435" y="6380"/>
                    <a:pt x="442" y="6372"/>
                    <a:pt x="451" y="6372"/>
                  </a:cubicBezTo>
                  <a:close/>
                  <a:moveTo>
                    <a:pt x="547" y="6372"/>
                  </a:moveTo>
                  <a:lnTo>
                    <a:pt x="579" y="6372"/>
                  </a:lnTo>
                  <a:cubicBezTo>
                    <a:pt x="588" y="6372"/>
                    <a:pt x="595" y="6380"/>
                    <a:pt x="595" y="6388"/>
                  </a:cubicBezTo>
                  <a:cubicBezTo>
                    <a:pt x="595" y="6397"/>
                    <a:pt x="588" y="6404"/>
                    <a:pt x="579" y="6404"/>
                  </a:cubicBezTo>
                  <a:lnTo>
                    <a:pt x="547" y="6404"/>
                  </a:lnTo>
                  <a:cubicBezTo>
                    <a:pt x="538" y="6404"/>
                    <a:pt x="531" y="6397"/>
                    <a:pt x="531" y="6388"/>
                  </a:cubicBezTo>
                  <a:cubicBezTo>
                    <a:pt x="531" y="6380"/>
                    <a:pt x="538" y="6372"/>
                    <a:pt x="547" y="6372"/>
                  </a:cubicBezTo>
                  <a:close/>
                  <a:moveTo>
                    <a:pt x="643" y="6372"/>
                  </a:moveTo>
                  <a:lnTo>
                    <a:pt x="675" y="6372"/>
                  </a:lnTo>
                  <a:cubicBezTo>
                    <a:pt x="684" y="6372"/>
                    <a:pt x="691" y="6380"/>
                    <a:pt x="691" y="6388"/>
                  </a:cubicBezTo>
                  <a:cubicBezTo>
                    <a:pt x="691" y="6397"/>
                    <a:pt x="684" y="6404"/>
                    <a:pt x="675" y="6404"/>
                  </a:cubicBezTo>
                  <a:lnTo>
                    <a:pt x="643" y="6404"/>
                  </a:lnTo>
                  <a:cubicBezTo>
                    <a:pt x="634" y="6404"/>
                    <a:pt x="627" y="6397"/>
                    <a:pt x="627" y="6388"/>
                  </a:cubicBezTo>
                  <a:cubicBezTo>
                    <a:pt x="627" y="6380"/>
                    <a:pt x="634" y="6372"/>
                    <a:pt x="643" y="6372"/>
                  </a:cubicBezTo>
                  <a:close/>
                  <a:moveTo>
                    <a:pt x="739" y="6372"/>
                  </a:moveTo>
                  <a:lnTo>
                    <a:pt x="771" y="6372"/>
                  </a:lnTo>
                  <a:cubicBezTo>
                    <a:pt x="780" y="6372"/>
                    <a:pt x="787" y="6380"/>
                    <a:pt x="787" y="6388"/>
                  </a:cubicBezTo>
                  <a:cubicBezTo>
                    <a:pt x="787" y="6397"/>
                    <a:pt x="780" y="6404"/>
                    <a:pt x="771" y="6404"/>
                  </a:cubicBezTo>
                  <a:lnTo>
                    <a:pt x="739" y="6404"/>
                  </a:lnTo>
                  <a:cubicBezTo>
                    <a:pt x="730" y="6404"/>
                    <a:pt x="723" y="6397"/>
                    <a:pt x="723" y="6388"/>
                  </a:cubicBezTo>
                  <a:cubicBezTo>
                    <a:pt x="723" y="6380"/>
                    <a:pt x="730" y="6372"/>
                    <a:pt x="739" y="6372"/>
                  </a:cubicBezTo>
                  <a:close/>
                  <a:moveTo>
                    <a:pt x="835" y="6372"/>
                  </a:moveTo>
                  <a:lnTo>
                    <a:pt x="867" y="6372"/>
                  </a:lnTo>
                  <a:cubicBezTo>
                    <a:pt x="876" y="6372"/>
                    <a:pt x="883" y="6380"/>
                    <a:pt x="883" y="6388"/>
                  </a:cubicBezTo>
                  <a:cubicBezTo>
                    <a:pt x="883" y="6397"/>
                    <a:pt x="876" y="6404"/>
                    <a:pt x="867" y="6404"/>
                  </a:cubicBezTo>
                  <a:lnTo>
                    <a:pt x="835" y="6404"/>
                  </a:lnTo>
                  <a:cubicBezTo>
                    <a:pt x="826" y="6404"/>
                    <a:pt x="819" y="6397"/>
                    <a:pt x="819" y="6388"/>
                  </a:cubicBezTo>
                  <a:cubicBezTo>
                    <a:pt x="819" y="6380"/>
                    <a:pt x="826" y="6372"/>
                    <a:pt x="835" y="6372"/>
                  </a:cubicBezTo>
                  <a:close/>
                  <a:moveTo>
                    <a:pt x="931" y="6372"/>
                  </a:moveTo>
                  <a:lnTo>
                    <a:pt x="963" y="6372"/>
                  </a:lnTo>
                  <a:cubicBezTo>
                    <a:pt x="972" y="6372"/>
                    <a:pt x="979" y="6380"/>
                    <a:pt x="979" y="6388"/>
                  </a:cubicBezTo>
                  <a:cubicBezTo>
                    <a:pt x="979" y="6397"/>
                    <a:pt x="972" y="6404"/>
                    <a:pt x="963" y="6404"/>
                  </a:cubicBezTo>
                  <a:lnTo>
                    <a:pt x="931" y="6404"/>
                  </a:lnTo>
                  <a:cubicBezTo>
                    <a:pt x="922" y="6404"/>
                    <a:pt x="915" y="6397"/>
                    <a:pt x="915" y="6388"/>
                  </a:cubicBezTo>
                  <a:cubicBezTo>
                    <a:pt x="915" y="6380"/>
                    <a:pt x="922" y="6372"/>
                    <a:pt x="931" y="6372"/>
                  </a:cubicBezTo>
                  <a:close/>
                  <a:moveTo>
                    <a:pt x="1027" y="6372"/>
                  </a:moveTo>
                  <a:lnTo>
                    <a:pt x="1059" y="6372"/>
                  </a:lnTo>
                  <a:cubicBezTo>
                    <a:pt x="1068" y="6372"/>
                    <a:pt x="1075" y="6380"/>
                    <a:pt x="1075" y="6388"/>
                  </a:cubicBezTo>
                  <a:cubicBezTo>
                    <a:pt x="1075" y="6397"/>
                    <a:pt x="1068" y="6404"/>
                    <a:pt x="1059" y="6404"/>
                  </a:cubicBezTo>
                  <a:lnTo>
                    <a:pt x="1027" y="6404"/>
                  </a:lnTo>
                  <a:cubicBezTo>
                    <a:pt x="1018" y="6404"/>
                    <a:pt x="1011" y="6397"/>
                    <a:pt x="1011" y="6388"/>
                  </a:cubicBezTo>
                  <a:cubicBezTo>
                    <a:pt x="1011" y="6380"/>
                    <a:pt x="1018" y="6372"/>
                    <a:pt x="1027" y="6372"/>
                  </a:cubicBezTo>
                  <a:close/>
                  <a:moveTo>
                    <a:pt x="1123" y="6372"/>
                  </a:moveTo>
                  <a:lnTo>
                    <a:pt x="1155" y="6372"/>
                  </a:lnTo>
                  <a:cubicBezTo>
                    <a:pt x="1164" y="6372"/>
                    <a:pt x="1171" y="6380"/>
                    <a:pt x="1171" y="6388"/>
                  </a:cubicBezTo>
                  <a:cubicBezTo>
                    <a:pt x="1171" y="6397"/>
                    <a:pt x="1164" y="6404"/>
                    <a:pt x="1155" y="6404"/>
                  </a:cubicBezTo>
                  <a:lnTo>
                    <a:pt x="1123" y="6404"/>
                  </a:lnTo>
                  <a:cubicBezTo>
                    <a:pt x="1114" y="6404"/>
                    <a:pt x="1107" y="6397"/>
                    <a:pt x="1107" y="6388"/>
                  </a:cubicBezTo>
                  <a:cubicBezTo>
                    <a:pt x="1107" y="6380"/>
                    <a:pt x="1114" y="6372"/>
                    <a:pt x="1123" y="6372"/>
                  </a:cubicBezTo>
                  <a:close/>
                  <a:moveTo>
                    <a:pt x="1219" y="6372"/>
                  </a:moveTo>
                  <a:lnTo>
                    <a:pt x="1251" y="6372"/>
                  </a:lnTo>
                  <a:cubicBezTo>
                    <a:pt x="1260" y="6372"/>
                    <a:pt x="1267" y="6380"/>
                    <a:pt x="1267" y="6388"/>
                  </a:cubicBezTo>
                  <a:cubicBezTo>
                    <a:pt x="1267" y="6397"/>
                    <a:pt x="1260" y="6404"/>
                    <a:pt x="1251" y="6404"/>
                  </a:cubicBezTo>
                  <a:lnTo>
                    <a:pt x="1219" y="6404"/>
                  </a:lnTo>
                  <a:cubicBezTo>
                    <a:pt x="1210" y="6404"/>
                    <a:pt x="1203" y="6397"/>
                    <a:pt x="1203" y="6388"/>
                  </a:cubicBezTo>
                  <a:cubicBezTo>
                    <a:pt x="1203" y="6380"/>
                    <a:pt x="1210" y="6372"/>
                    <a:pt x="1219" y="6372"/>
                  </a:cubicBezTo>
                  <a:close/>
                  <a:moveTo>
                    <a:pt x="1315" y="6372"/>
                  </a:moveTo>
                  <a:lnTo>
                    <a:pt x="1347" y="6372"/>
                  </a:lnTo>
                  <a:cubicBezTo>
                    <a:pt x="1356" y="6372"/>
                    <a:pt x="1363" y="6380"/>
                    <a:pt x="1363" y="6388"/>
                  </a:cubicBezTo>
                  <a:cubicBezTo>
                    <a:pt x="1363" y="6397"/>
                    <a:pt x="1356" y="6404"/>
                    <a:pt x="1347" y="6404"/>
                  </a:cubicBezTo>
                  <a:lnTo>
                    <a:pt x="1315" y="6404"/>
                  </a:lnTo>
                  <a:cubicBezTo>
                    <a:pt x="1306" y="6404"/>
                    <a:pt x="1299" y="6397"/>
                    <a:pt x="1299" y="6388"/>
                  </a:cubicBezTo>
                  <a:cubicBezTo>
                    <a:pt x="1299" y="6380"/>
                    <a:pt x="1306" y="6372"/>
                    <a:pt x="1315" y="6372"/>
                  </a:cubicBezTo>
                  <a:close/>
                  <a:moveTo>
                    <a:pt x="1411" y="6372"/>
                  </a:moveTo>
                  <a:lnTo>
                    <a:pt x="1443" y="6372"/>
                  </a:lnTo>
                  <a:cubicBezTo>
                    <a:pt x="1452" y="6372"/>
                    <a:pt x="1459" y="6380"/>
                    <a:pt x="1459" y="6388"/>
                  </a:cubicBezTo>
                  <a:cubicBezTo>
                    <a:pt x="1459" y="6397"/>
                    <a:pt x="1452" y="6404"/>
                    <a:pt x="1443" y="6404"/>
                  </a:cubicBezTo>
                  <a:lnTo>
                    <a:pt x="1411" y="6404"/>
                  </a:lnTo>
                  <a:cubicBezTo>
                    <a:pt x="1402" y="6404"/>
                    <a:pt x="1395" y="6397"/>
                    <a:pt x="1395" y="6388"/>
                  </a:cubicBezTo>
                  <a:cubicBezTo>
                    <a:pt x="1395" y="6380"/>
                    <a:pt x="1402" y="6372"/>
                    <a:pt x="1411" y="6372"/>
                  </a:cubicBezTo>
                  <a:close/>
                  <a:moveTo>
                    <a:pt x="1507" y="6372"/>
                  </a:moveTo>
                  <a:lnTo>
                    <a:pt x="1539" y="6372"/>
                  </a:lnTo>
                  <a:cubicBezTo>
                    <a:pt x="1548" y="6372"/>
                    <a:pt x="1555" y="6380"/>
                    <a:pt x="1555" y="6388"/>
                  </a:cubicBezTo>
                  <a:cubicBezTo>
                    <a:pt x="1555" y="6397"/>
                    <a:pt x="1548" y="6404"/>
                    <a:pt x="1539" y="6404"/>
                  </a:cubicBezTo>
                  <a:lnTo>
                    <a:pt x="1507" y="6404"/>
                  </a:lnTo>
                  <a:cubicBezTo>
                    <a:pt x="1498" y="6404"/>
                    <a:pt x="1491" y="6397"/>
                    <a:pt x="1491" y="6388"/>
                  </a:cubicBezTo>
                  <a:cubicBezTo>
                    <a:pt x="1491" y="6380"/>
                    <a:pt x="1498" y="6372"/>
                    <a:pt x="1507" y="6372"/>
                  </a:cubicBezTo>
                  <a:close/>
                  <a:moveTo>
                    <a:pt x="1603" y="6372"/>
                  </a:moveTo>
                  <a:lnTo>
                    <a:pt x="1635" y="6372"/>
                  </a:lnTo>
                  <a:cubicBezTo>
                    <a:pt x="1644" y="6372"/>
                    <a:pt x="1651" y="6380"/>
                    <a:pt x="1651" y="6388"/>
                  </a:cubicBezTo>
                  <a:cubicBezTo>
                    <a:pt x="1651" y="6397"/>
                    <a:pt x="1644" y="6404"/>
                    <a:pt x="1635" y="6404"/>
                  </a:cubicBezTo>
                  <a:lnTo>
                    <a:pt x="1603" y="6404"/>
                  </a:lnTo>
                  <a:cubicBezTo>
                    <a:pt x="1594" y="6404"/>
                    <a:pt x="1587" y="6397"/>
                    <a:pt x="1587" y="6388"/>
                  </a:cubicBezTo>
                  <a:cubicBezTo>
                    <a:pt x="1587" y="6380"/>
                    <a:pt x="1594" y="6372"/>
                    <a:pt x="1603" y="6372"/>
                  </a:cubicBezTo>
                  <a:close/>
                  <a:moveTo>
                    <a:pt x="1699" y="6372"/>
                  </a:moveTo>
                  <a:lnTo>
                    <a:pt x="1731" y="6372"/>
                  </a:lnTo>
                  <a:cubicBezTo>
                    <a:pt x="1740" y="6372"/>
                    <a:pt x="1747" y="6380"/>
                    <a:pt x="1747" y="6388"/>
                  </a:cubicBezTo>
                  <a:cubicBezTo>
                    <a:pt x="1747" y="6397"/>
                    <a:pt x="1740" y="6404"/>
                    <a:pt x="1731" y="6404"/>
                  </a:cubicBezTo>
                  <a:lnTo>
                    <a:pt x="1699" y="6404"/>
                  </a:lnTo>
                  <a:cubicBezTo>
                    <a:pt x="1690" y="6404"/>
                    <a:pt x="1683" y="6397"/>
                    <a:pt x="1683" y="6388"/>
                  </a:cubicBezTo>
                  <a:cubicBezTo>
                    <a:pt x="1683" y="6380"/>
                    <a:pt x="1690" y="6372"/>
                    <a:pt x="1699" y="6372"/>
                  </a:cubicBezTo>
                  <a:close/>
                  <a:moveTo>
                    <a:pt x="1795" y="6372"/>
                  </a:moveTo>
                  <a:lnTo>
                    <a:pt x="1827" y="6372"/>
                  </a:lnTo>
                  <a:cubicBezTo>
                    <a:pt x="1836" y="6372"/>
                    <a:pt x="1843" y="6380"/>
                    <a:pt x="1843" y="6388"/>
                  </a:cubicBezTo>
                  <a:cubicBezTo>
                    <a:pt x="1843" y="6397"/>
                    <a:pt x="1836" y="6404"/>
                    <a:pt x="1827" y="6404"/>
                  </a:cubicBezTo>
                  <a:lnTo>
                    <a:pt x="1795" y="6404"/>
                  </a:lnTo>
                  <a:cubicBezTo>
                    <a:pt x="1786" y="6404"/>
                    <a:pt x="1779" y="6397"/>
                    <a:pt x="1779" y="6388"/>
                  </a:cubicBezTo>
                  <a:cubicBezTo>
                    <a:pt x="1779" y="6380"/>
                    <a:pt x="1786" y="6372"/>
                    <a:pt x="1795" y="6372"/>
                  </a:cubicBezTo>
                  <a:close/>
                  <a:moveTo>
                    <a:pt x="1891" y="6372"/>
                  </a:moveTo>
                  <a:lnTo>
                    <a:pt x="1923" y="6372"/>
                  </a:lnTo>
                  <a:cubicBezTo>
                    <a:pt x="1932" y="6372"/>
                    <a:pt x="1939" y="6380"/>
                    <a:pt x="1939" y="6388"/>
                  </a:cubicBezTo>
                  <a:cubicBezTo>
                    <a:pt x="1939" y="6397"/>
                    <a:pt x="1932" y="6404"/>
                    <a:pt x="1923" y="6404"/>
                  </a:cubicBezTo>
                  <a:lnTo>
                    <a:pt x="1891" y="6404"/>
                  </a:lnTo>
                  <a:cubicBezTo>
                    <a:pt x="1882" y="6404"/>
                    <a:pt x="1875" y="6397"/>
                    <a:pt x="1875" y="6388"/>
                  </a:cubicBezTo>
                  <a:cubicBezTo>
                    <a:pt x="1875" y="6380"/>
                    <a:pt x="1882" y="6372"/>
                    <a:pt x="1891" y="6372"/>
                  </a:cubicBezTo>
                  <a:close/>
                  <a:moveTo>
                    <a:pt x="1987" y="6372"/>
                  </a:moveTo>
                  <a:lnTo>
                    <a:pt x="2019" y="6372"/>
                  </a:lnTo>
                  <a:cubicBezTo>
                    <a:pt x="2028" y="6372"/>
                    <a:pt x="2035" y="6380"/>
                    <a:pt x="2035" y="6388"/>
                  </a:cubicBezTo>
                  <a:cubicBezTo>
                    <a:pt x="2035" y="6397"/>
                    <a:pt x="2028" y="6404"/>
                    <a:pt x="2019" y="6404"/>
                  </a:cubicBezTo>
                  <a:lnTo>
                    <a:pt x="1987" y="6404"/>
                  </a:lnTo>
                  <a:cubicBezTo>
                    <a:pt x="1978" y="6404"/>
                    <a:pt x="1971" y="6397"/>
                    <a:pt x="1971" y="6388"/>
                  </a:cubicBezTo>
                  <a:cubicBezTo>
                    <a:pt x="1971" y="6380"/>
                    <a:pt x="1978" y="6372"/>
                    <a:pt x="1987" y="6372"/>
                  </a:cubicBezTo>
                  <a:close/>
                  <a:moveTo>
                    <a:pt x="2083" y="6372"/>
                  </a:moveTo>
                  <a:lnTo>
                    <a:pt x="2115" y="6372"/>
                  </a:lnTo>
                  <a:cubicBezTo>
                    <a:pt x="2124" y="6372"/>
                    <a:pt x="2131" y="6380"/>
                    <a:pt x="2131" y="6388"/>
                  </a:cubicBezTo>
                  <a:cubicBezTo>
                    <a:pt x="2131" y="6397"/>
                    <a:pt x="2124" y="6404"/>
                    <a:pt x="2115" y="6404"/>
                  </a:cubicBezTo>
                  <a:lnTo>
                    <a:pt x="2083" y="6404"/>
                  </a:lnTo>
                  <a:cubicBezTo>
                    <a:pt x="2074" y="6404"/>
                    <a:pt x="2067" y="6397"/>
                    <a:pt x="2067" y="6388"/>
                  </a:cubicBezTo>
                  <a:cubicBezTo>
                    <a:pt x="2067" y="6380"/>
                    <a:pt x="2074" y="6372"/>
                    <a:pt x="2083" y="6372"/>
                  </a:cubicBezTo>
                  <a:close/>
                  <a:moveTo>
                    <a:pt x="2179" y="6372"/>
                  </a:moveTo>
                  <a:lnTo>
                    <a:pt x="2211" y="6372"/>
                  </a:lnTo>
                  <a:cubicBezTo>
                    <a:pt x="2220" y="6372"/>
                    <a:pt x="2227" y="6380"/>
                    <a:pt x="2227" y="6388"/>
                  </a:cubicBezTo>
                  <a:cubicBezTo>
                    <a:pt x="2227" y="6397"/>
                    <a:pt x="2220" y="6404"/>
                    <a:pt x="2211" y="6404"/>
                  </a:cubicBezTo>
                  <a:lnTo>
                    <a:pt x="2179" y="6404"/>
                  </a:lnTo>
                  <a:cubicBezTo>
                    <a:pt x="2170" y="6404"/>
                    <a:pt x="2163" y="6397"/>
                    <a:pt x="2163" y="6388"/>
                  </a:cubicBezTo>
                  <a:cubicBezTo>
                    <a:pt x="2163" y="6380"/>
                    <a:pt x="2170" y="6372"/>
                    <a:pt x="2179" y="6372"/>
                  </a:cubicBezTo>
                  <a:close/>
                  <a:moveTo>
                    <a:pt x="2275" y="6372"/>
                  </a:moveTo>
                  <a:lnTo>
                    <a:pt x="2307" y="6372"/>
                  </a:lnTo>
                  <a:cubicBezTo>
                    <a:pt x="2316" y="6372"/>
                    <a:pt x="2323" y="6380"/>
                    <a:pt x="2323" y="6388"/>
                  </a:cubicBezTo>
                  <a:cubicBezTo>
                    <a:pt x="2323" y="6397"/>
                    <a:pt x="2316" y="6404"/>
                    <a:pt x="2307" y="6404"/>
                  </a:cubicBezTo>
                  <a:lnTo>
                    <a:pt x="2275" y="6404"/>
                  </a:lnTo>
                  <a:cubicBezTo>
                    <a:pt x="2266" y="6404"/>
                    <a:pt x="2259" y="6397"/>
                    <a:pt x="2259" y="6388"/>
                  </a:cubicBezTo>
                  <a:cubicBezTo>
                    <a:pt x="2259" y="6380"/>
                    <a:pt x="2266" y="6372"/>
                    <a:pt x="2275" y="6372"/>
                  </a:cubicBezTo>
                  <a:close/>
                  <a:moveTo>
                    <a:pt x="2371" y="6372"/>
                  </a:moveTo>
                  <a:lnTo>
                    <a:pt x="2403" y="6372"/>
                  </a:lnTo>
                  <a:cubicBezTo>
                    <a:pt x="2412" y="6372"/>
                    <a:pt x="2419" y="6380"/>
                    <a:pt x="2419" y="6388"/>
                  </a:cubicBezTo>
                  <a:cubicBezTo>
                    <a:pt x="2419" y="6397"/>
                    <a:pt x="2412" y="6404"/>
                    <a:pt x="2403" y="6404"/>
                  </a:cubicBezTo>
                  <a:lnTo>
                    <a:pt x="2371" y="6404"/>
                  </a:lnTo>
                  <a:cubicBezTo>
                    <a:pt x="2362" y="6404"/>
                    <a:pt x="2355" y="6397"/>
                    <a:pt x="2355" y="6388"/>
                  </a:cubicBezTo>
                  <a:cubicBezTo>
                    <a:pt x="2355" y="6380"/>
                    <a:pt x="2362" y="6372"/>
                    <a:pt x="2371" y="6372"/>
                  </a:cubicBezTo>
                  <a:close/>
                  <a:moveTo>
                    <a:pt x="2467" y="6372"/>
                  </a:moveTo>
                  <a:lnTo>
                    <a:pt x="2499" y="6372"/>
                  </a:lnTo>
                  <a:cubicBezTo>
                    <a:pt x="2508" y="6372"/>
                    <a:pt x="2515" y="6380"/>
                    <a:pt x="2515" y="6388"/>
                  </a:cubicBezTo>
                  <a:cubicBezTo>
                    <a:pt x="2515" y="6397"/>
                    <a:pt x="2508" y="6404"/>
                    <a:pt x="2499" y="6404"/>
                  </a:cubicBezTo>
                  <a:lnTo>
                    <a:pt x="2467" y="6404"/>
                  </a:lnTo>
                  <a:cubicBezTo>
                    <a:pt x="2458" y="6404"/>
                    <a:pt x="2451" y="6397"/>
                    <a:pt x="2451" y="6388"/>
                  </a:cubicBezTo>
                  <a:cubicBezTo>
                    <a:pt x="2451" y="6380"/>
                    <a:pt x="2458" y="6372"/>
                    <a:pt x="2467" y="6372"/>
                  </a:cubicBezTo>
                  <a:close/>
                  <a:moveTo>
                    <a:pt x="2563" y="6372"/>
                  </a:moveTo>
                  <a:lnTo>
                    <a:pt x="2595" y="6372"/>
                  </a:lnTo>
                  <a:cubicBezTo>
                    <a:pt x="2604" y="6372"/>
                    <a:pt x="2611" y="6380"/>
                    <a:pt x="2611" y="6388"/>
                  </a:cubicBezTo>
                  <a:cubicBezTo>
                    <a:pt x="2611" y="6397"/>
                    <a:pt x="2604" y="6404"/>
                    <a:pt x="2595" y="6404"/>
                  </a:cubicBezTo>
                  <a:lnTo>
                    <a:pt x="2563" y="6404"/>
                  </a:lnTo>
                  <a:cubicBezTo>
                    <a:pt x="2554" y="6404"/>
                    <a:pt x="2547" y="6397"/>
                    <a:pt x="2547" y="6388"/>
                  </a:cubicBezTo>
                  <a:cubicBezTo>
                    <a:pt x="2547" y="6380"/>
                    <a:pt x="2554" y="6372"/>
                    <a:pt x="2563" y="6372"/>
                  </a:cubicBezTo>
                  <a:close/>
                  <a:moveTo>
                    <a:pt x="2659" y="6372"/>
                  </a:moveTo>
                  <a:lnTo>
                    <a:pt x="2691" y="6372"/>
                  </a:lnTo>
                  <a:cubicBezTo>
                    <a:pt x="2700" y="6372"/>
                    <a:pt x="2707" y="6380"/>
                    <a:pt x="2707" y="6388"/>
                  </a:cubicBezTo>
                  <a:cubicBezTo>
                    <a:pt x="2707" y="6397"/>
                    <a:pt x="2700" y="6404"/>
                    <a:pt x="2691" y="6404"/>
                  </a:cubicBezTo>
                  <a:lnTo>
                    <a:pt x="2659" y="6404"/>
                  </a:lnTo>
                  <a:cubicBezTo>
                    <a:pt x="2650" y="6404"/>
                    <a:pt x="2643" y="6397"/>
                    <a:pt x="2643" y="6388"/>
                  </a:cubicBezTo>
                  <a:cubicBezTo>
                    <a:pt x="2643" y="6380"/>
                    <a:pt x="2650" y="6372"/>
                    <a:pt x="2659" y="6372"/>
                  </a:cubicBezTo>
                  <a:close/>
                  <a:moveTo>
                    <a:pt x="2755" y="6372"/>
                  </a:moveTo>
                  <a:lnTo>
                    <a:pt x="2787" y="6372"/>
                  </a:lnTo>
                  <a:cubicBezTo>
                    <a:pt x="2796" y="6372"/>
                    <a:pt x="2803" y="6380"/>
                    <a:pt x="2803" y="6388"/>
                  </a:cubicBezTo>
                  <a:cubicBezTo>
                    <a:pt x="2803" y="6397"/>
                    <a:pt x="2796" y="6404"/>
                    <a:pt x="2787" y="6404"/>
                  </a:cubicBezTo>
                  <a:lnTo>
                    <a:pt x="2755" y="6404"/>
                  </a:lnTo>
                  <a:cubicBezTo>
                    <a:pt x="2746" y="6404"/>
                    <a:pt x="2739" y="6397"/>
                    <a:pt x="2739" y="6388"/>
                  </a:cubicBezTo>
                  <a:cubicBezTo>
                    <a:pt x="2739" y="6380"/>
                    <a:pt x="2746" y="6372"/>
                    <a:pt x="2755" y="6372"/>
                  </a:cubicBezTo>
                  <a:close/>
                  <a:moveTo>
                    <a:pt x="2851" y="6372"/>
                  </a:moveTo>
                  <a:lnTo>
                    <a:pt x="2883" y="6372"/>
                  </a:lnTo>
                  <a:cubicBezTo>
                    <a:pt x="2892" y="6372"/>
                    <a:pt x="2899" y="6380"/>
                    <a:pt x="2899" y="6388"/>
                  </a:cubicBezTo>
                  <a:cubicBezTo>
                    <a:pt x="2899" y="6397"/>
                    <a:pt x="2892" y="6404"/>
                    <a:pt x="2883" y="6404"/>
                  </a:cubicBezTo>
                  <a:lnTo>
                    <a:pt x="2851" y="6404"/>
                  </a:lnTo>
                  <a:cubicBezTo>
                    <a:pt x="2842" y="6404"/>
                    <a:pt x="2835" y="6397"/>
                    <a:pt x="2835" y="6388"/>
                  </a:cubicBezTo>
                  <a:cubicBezTo>
                    <a:pt x="2835" y="6380"/>
                    <a:pt x="2842" y="6372"/>
                    <a:pt x="2851" y="6372"/>
                  </a:cubicBezTo>
                  <a:close/>
                  <a:moveTo>
                    <a:pt x="2945" y="6367"/>
                  </a:moveTo>
                  <a:lnTo>
                    <a:pt x="2972" y="6365"/>
                  </a:lnTo>
                  <a:lnTo>
                    <a:pt x="2969" y="6365"/>
                  </a:lnTo>
                  <a:lnTo>
                    <a:pt x="2974" y="6364"/>
                  </a:lnTo>
                  <a:cubicBezTo>
                    <a:pt x="2982" y="6361"/>
                    <a:pt x="2991" y="6366"/>
                    <a:pt x="2994" y="6374"/>
                  </a:cubicBezTo>
                  <a:cubicBezTo>
                    <a:pt x="2996" y="6383"/>
                    <a:pt x="2992" y="6392"/>
                    <a:pt x="2983" y="6394"/>
                  </a:cubicBezTo>
                  <a:lnTo>
                    <a:pt x="2983" y="6394"/>
                  </a:lnTo>
                  <a:lnTo>
                    <a:pt x="2978" y="6396"/>
                  </a:lnTo>
                  <a:cubicBezTo>
                    <a:pt x="2977" y="6396"/>
                    <a:pt x="2976" y="6396"/>
                    <a:pt x="2975" y="6396"/>
                  </a:cubicBezTo>
                  <a:lnTo>
                    <a:pt x="2948" y="6399"/>
                  </a:lnTo>
                  <a:cubicBezTo>
                    <a:pt x="2940" y="6400"/>
                    <a:pt x="2932" y="6394"/>
                    <a:pt x="2931" y="6385"/>
                  </a:cubicBezTo>
                  <a:cubicBezTo>
                    <a:pt x="2930" y="6376"/>
                    <a:pt x="2936" y="6368"/>
                    <a:pt x="2945" y="6367"/>
                  </a:cubicBezTo>
                  <a:close/>
                  <a:moveTo>
                    <a:pt x="3035" y="6345"/>
                  </a:moveTo>
                  <a:lnTo>
                    <a:pt x="3041" y="6343"/>
                  </a:lnTo>
                  <a:lnTo>
                    <a:pt x="3038" y="6344"/>
                  </a:lnTo>
                  <a:lnTo>
                    <a:pt x="3061" y="6332"/>
                  </a:lnTo>
                  <a:cubicBezTo>
                    <a:pt x="3068" y="6328"/>
                    <a:pt x="3078" y="6331"/>
                    <a:pt x="3082" y="6338"/>
                  </a:cubicBezTo>
                  <a:cubicBezTo>
                    <a:pt x="3086" y="6346"/>
                    <a:pt x="3084" y="6356"/>
                    <a:pt x="3076" y="6360"/>
                  </a:cubicBezTo>
                  <a:lnTo>
                    <a:pt x="3076" y="6360"/>
                  </a:lnTo>
                  <a:lnTo>
                    <a:pt x="3053" y="6373"/>
                  </a:lnTo>
                  <a:cubicBezTo>
                    <a:pt x="3052" y="6373"/>
                    <a:pt x="3051" y="6373"/>
                    <a:pt x="3050" y="6374"/>
                  </a:cubicBezTo>
                  <a:lnTo>
                    <a:pt x="3044" y="6376"/>
                  </a:lnTo>
                  <a:cubicBezTo>
                    <a:pt x="3036" y="6378"/>
                    <a:pt x="3027" y="6373"/>
                    <a:pt x="3024" y="6365"/>
                  </a:cubicBezTo>
                  <a:cubicBezTo>
                    <a:pt x="3022" y="6356"/>
                    <a:pt x="3026" y="6348"/>
                    <a:pt x="3035" y="6345"/>
                  </a:cubicBezTo>
                  <a:close/>
                  <a:moveTo>
                    <a:pt x="3113" y="6301"/>
                  </a:moveTo>
                  <a:lnTo>
                    <a:pt x="3138" y="6281"/>
                  </a:lnTo>
                  <a:cubicBezTo>
                    <a:pt x="3145" y="6275"/>
                    <a:pt x="3155" y="6276"/>
                    <a:pt x="3160" y="6283"/>
                  </a:cubicBezTo>
                  <a:cubicBezTo>
                    <a:pt x="3166" y="6290"/>
                    <a:pt x="3165" y="6300"/>
                    <a:pt x="3158" y="6306"/>
                  </a:cubicBezTo>
                  <a:lnTo>
                    <a:pt x="3133" y="6326"/>
                  </a:lnTo>
                  <a:cubicBezTo>
                    <a:pt x="3126" y="6331"/>
                    <a:pt x="3116" y="6330"/>
                    <a:pt x="3110" y="6323"/>
                  </a:cubicBezTo>
                  <a:cubicBezTo>
                    <a:pt x="3105" y="6316"/>
                    <a:pt x="3106" y="6306"/>
                    <a:pt x="3113" y="6301"/>
                  </a:cubicBezTo>
                  <a:close/>
                  <a:moveTo>
                    <a:pt x="3180" y="6237"/>
                  </a:moveTo>
                  <a:lnTo>
                    <a:pt x="3200" y="6212"/>
                  </a:lnTo>
                  <a:cubicBezTo>
                    <a:pt x="3205" y="6205"/>
                    <a:pt x="3215" y="6204"/>
                    <a:pt x="3222" y="6210"/>
                  </a:cubicBezTo>
                  <a:cubicBezTo>
                    <a:pt x="3229" y="6216"/>
                    <a:pt x="3230" y="6226"/>
                    <a:pt x="3225" y="6232"/>
                  </a:cubicBezTo>
                  <a:lnTo>
                    <a:pt x="3204" y="6257"/>
                  </a:lnTo>
                  <a:cubicBezTo>
                    <a:pt x="3199" y="6264"/>
                    <a:pt x="3189" y="6265"/>
                    <a:pt x="3182" y="6260"/>
                  </a:cubicBezTo>
                  <a:cubicBezTo>
                    <a:pt x="3175" y="6254"/>
                    <a:pt x="3174" y="6244"/>
                    <a:pt x="3180" y="6237"/>
                  </a:cubicBezTo>
                  <a:close/>
                  <a:moveTo>
                    <a:pt x="3229" y="6159"/>
                  </a:moveTo>
                  <a:lnTo>
                    <a:pt x="3236" y="6146"/>
                  </a:lnTo>
                  <a:lnTo>
                    <a:pt x="3235" y="6149"/>
                  </a:lnTo>
                  <a:lnTo>
                    <a:pt x="3240" y="6132"/>
                  </a:lnTo>
                  <a:cubicBezTo>
                    <a:pt x="3243" y="6124"/>
                    <a:pt x="3252" y="6119"/>
                    <a:pt x="3260" y="6122"/>
                  </a:cubicBezTo>
                  <a:cubicBezTo>
                    <a:pt x="3269" y="6124"/>
                    <a:pt x="3273" y="6133"/>
                    <a:pt x="3271" y="6142"/>
                  </a:cubicBezTo>
                  <a:lnTo>
                    <a:pt x="3266" y="6158"/>
                  </a:lnTo>
                  <a:cubicBezTo>
                    <a:pt x="3265" y="6159"/>
                    <a:pt x="3265" y="6160"/>
                    <a:pt x="3265" y="6161"/>
                  </a:cubicBezTo>
                  <a:lnTo>
                    <a:pt x="3257" y="6174"/>
                  </a:lnTo>
                  <a:cubicBezTo>
                    <a:pt x="3253" y="6182"/>
                    <a:pt x="3243" y="6185"/>
                    <a:pt x="3236" y="6181"/>
                  </a:cubicBezTo>
                  <a:cubicBezTo>
                    <a:pt x="3228" y="6176"/>
                    <a:pt x="3225" y="6167"/>
                    <a:pt x="3229" y="6159"/>
                  </a:cubicBezTo>
                  <a:close/>
                  <a:moveTo>
                    <a:pt x="3257" y="6074"/>
                  </a:moveTo>
                  <a:lnTo>
                    <a:pt x="3260" y="6042"/>
                  </a:lnTo>
                  <a:cubicBezTo>
                    <a:pt x="3261" y="6033"/>
                    <a:pt x="3269" y="6027"/>
                    <a:pt x="3278" y="6028"/>
                  </a:cubicBezTo>
                  <a:cubicBezTo>
                    <a:pt x="3287" y="6029"/>
                    <a:pt x="3293" y="6037"/>
                    <a:pt x="3292" y="6046"/>
                  </a:cubicBezTo>
                  <a:lnTo>
                    <a:pt x="3292" y="6046"/>
                  </a:lnTo>
                  <a:lnTo>
                    <a:pt x="3289" y="6077"/>
                  </a:lnTo>
                  <a:cubicBezTo>
                    <a:pt x="3288" y="6086"/>
                    <a:pt x="3280" y="6093"/>
                    <a:pt x="3271" y="6092"/>
                  </a:cubicBezTo>
                  <a:cubicBezTo>
                    <a:pt x="3263" y="6091"/>
                    <a:pt x="3256" y="6083"/>
                    <a:pt x="3257" y="6074"/>
                  </a:cubicBezTo>
                  <a:close/>
                  <a:moveTo>
                    <a:pt x="3264" y="5980"/>
                  </a:moveTo>
                  <a:lnTo>
                    <a:pt x="3264" y="5948"/>
                  </a:lnTo>
                  <a:cubicBezTo>
                    <a:pt x="3264" y="5939"/>
                    <a:pt x="3272" y="5932"/>
                    <a:pt x="3280" y="5932"/>
                  </a:cubicBezTo>
                  <a:cubicBezTo>
                    <a:pt x="3289" y="5932"/>
                    <a:pt x="3296" y="5939"/>
                    <a:pt x="3296" y="5948"/>
                  </a:cubicBezTo>
                  <a:lnTo>
                    <a:pt x="3296" y="5980"/>
                  </a:lnTo>
                  <a:cubicBezTo>
                    <a:pt x="3296" y="5989"/>
                    <a:pt x="3289" y="5996"/>
                    <a:pt x="3280" y="5996"/>
                  </a:cubicBezTo>
                  <a:cubicBezTo>
                    <a:pt x="3272" y="5996"/>
                    <a:pt x="3264" y="5989"/>
                    <a:pt x="3264" y="5980"/>
                  </a:cubicBezTo>
                  <a:close/>
                  <a:moveTo>
                    <a:pt x="3264" y="5884"/>
                  </a:moveTo>
                  <a:lnTo>
                    <a:pt x="3264" y="5852"/>
                  </a:lnTo>
                  <a:cubicBezTo>
                    <a:pt x="3264" y="5843"/>
                    <a:pt x="3272" y="5836"/>
                    <a:pt x="3280" y="5836"/>
                  </a:cubicBezTo>
                  <a:cubicBezTo>
                    <a:pt x="3289" y="5836"/>
                    <a:pt x="3296" y="5843"/>
                    <a:pt x="3296" y="5852"/>
                  </a:cubicBezTo>
                  <a:lnTo>
                    <a:pt x="3296" y="5884"/>
                  </a:lnTo>
                  <a:cubicBezTo>
                    <a:pt x="3296" y="5893"/>
                    <a:pt x="3289" y="5900"/>
                    <a:pt x="3280" y="5900"/>
                  </a:cubicBezTo>
                  <a:cubicBezTo>
                    <a:pt x="3272" y="5900"/>
                    <a:pt x="3264" y="5893"/>
                    <a:pt x="3264" y="5884"/>
                  </a:cubicBezTo>
                  <a:close/>
                  <a:moveTo>
                    <a:pt x="3264" y="5788"/>
                  </a:moveTo>
                  <a:lnTo>
                    <a:pt x="3264" y="5756"/>
                  </a:lnTo>
                  <a:cubicBezTo>
                    <a:pt x="3264" y="5747"/>
                    <a:pt x="3272" y="5740"/>
                    <a:pt x="3280" y="5740"/>
                  </a:cubicBezTo>
                  <a:cubicBezTo>
                    <a:pt x="3289" y="5740"/>
                    <a:pt x="3296" y="5747"/>
                    <a:pt x="3296" y="5756"/>
                  </a:cubicBezTo>
                  <a:lnTo>
                    <a:pt x="3296" y="5788"/>
                  </a:lnTo>
                  <a:cubicBezTo>
                    <a:pt x="3296" y="5797"/>
                    <a:pt x="3289" y="5804"/>
                    <a:pt x="3280" y="5804"/>
                  </a:cubicBezTo>
                  <a:cubicBezTo>
                    <a:pt x="3272" y="5804"/>
                    <a:pt x="3264" y="5797"/>
                    <a:pt x="3264" y="5788"/>
                  </a:cubicBezTo>
                  <a:close/>
                  <a:moveTo>
                    <a:pt x="3264" y="5692"/>
                  </a:moveTo>
                  <a:lnTo>
                    <a:pt x="3264" y="5660"/>
                  </a:lnTo>
                  <a:cubicBezTo>
                    <a:pt x="3264" y="5651"/>
                    <a:pt x="3272" y="5644"/>
                    <a:pt x="3280" y="5644"/>
                  </a:cubicBezTo>
                  <a:cubicBezTo>
                    <a:pt x="3289" y="5644"/>
                    <a:pt x="3296" y="5651"/>
                    <a:pt x="3296" y="5660"/>
                  </a:cubicBezTo>
                  <a:lnTo>
                    <a:pt x="3296" y="5692"/>
                  </a:lnTo>
                  <a:cubicBezTo>
                    <a:pt x="3296" y="5701"/>
                    <a:pt x="3289" y="5708"/>
                    <a:pt x="3280" y="5708"/>
                  </a:cubicBezTo>
                  <a:cubicBezTo>
                    <a:pt x="3272" y="5708"/>
                    <a:pt x="3264" y="5701"/>
                    <a:pt x="3264" y="5692"/>
                  </a:cubicBezTo>
                  <a:close/>
                  <a:moveTo>
                    <a:pt x="3264" y="5596"/>
                  </a:moveTo>
                  <a:lnTo>
                    <a:pt x="3264" y="5564"/>
                  </a:lnTo>
                  <a:cubicBezTo>
                    <a:pt x="3264" y="5555"/>
                    <a:pt x="3272" y="5548"/>
                    <a:pt x="3280" y="5548"/>
                  </a:cubicBezTo>
                  <a:cubicBezTo>
                    <a:pt x="3289" y="5548"/>
                    <a:pt x="3296" y="5555"/>
                    <a:pt x="3296" y="5564"/>
                  </a:cubicBezTo>
                  <a:lnTo>
                    <a:pt x="3296" y="5596"/>
                  </a:lnTo>
                  <a:cubicBezTo>
                    <a:pt x="3296" y="5605"/>
                    <a:pt x="3289" y="5612"/>
                    <a:pt x="3280" y="5612"/>
                  </a:cubicBezTo>
                  <a:cubicBezTo>
                    <a:pt x="3272" y="5612"/>
                    <a:pt x="3264" y="5605"/>
                    <a:pt x="3264" y="5596"/>
                  </a:cubicBezTo>
                  <a:close/>
                  <a:moveTo>
                    <a:pt x="3264" y="5500"/>
                  </a:moveTo>
                  <a:lnTo>
                    <a:pt x="3264" y="5468"/>
                  </a:lnTo>
                  <a:cubicBezTo>
                    <a:pt x="3264" y="5459"/>
                    <a:pt x="3272" y="5452"/>
                    <a:pt x="3280" y="5452"/>
                  </a:cubicBezTo>
                  <a:cubicBezTo>
                    <a:pt x="3289" y="5452"/>
                    <a:pt x="3296" y="5459"/>
                    <a:pt x="3296" y="5468"/>
                  </a:cubicBezTo>
                  <a:lnTo>
                    <a:pt x="3296" y="5500"/>
                  </a:lnTo>
                  <a:cubicBezTo>
                    <a:pt x="3296" y="5509"/>
                    <a:pt x="3289" y="5516"/>
                    <a:pt x="3280" y="5516"/>
                  </a:cubicBezTo>
                  <a:cubicBezTo>
                    <a:pt x="3272" y="5516"/>
                    <a:pt x="3264" y="5509"/>
                    <a:pt x="3264" y="5500"/>
                  </a:cubicBezTo>
                  <a:close/>
                  <a:moveTo>
                    <a:pt x="3264" y="5404"/>
                  </a:moveTo>
                  <a:lnTo>
                    <a:pt x="3264" y="5372"/>
                  </a:lnTo>
                  <a:cubicBezTo>
                    <a:pt x="3264" y="5363"/>
                    <a:pt x="3272" y="5356"/>
                    <a:pt x="3280" y="5356"/>
                  </a:cubicBezTo>
                  <a:cubicBezTo>
                    <a:pt x="3289" y="5356"/>
                    <a:pt x="3296" y="5363"/>
                    <a:pt x="3296" y="5372"/>
                  </a:cubicBezTo>
                  <a:lnTo>
                    <a:pt x="3296" y="5404"/>
                  </a:lnTo>
                  <a:cubicBezTo>
                    <a:pt x="3296" y="5413"/>
                    <a:pt x="3289" y="5420"/>
                    <a:pt x="3280" y="5420"/>
                  </a:cubicBezTo>
                  <a:cubicBezTo>
                    <a:pt x="3272" y="5420"/>
                    <a:pt x="3264" y="5413"/>
                    <a:pt x="3264" y="5404"/>
                  </a:cubicBezTo>
                  <a:close/>
                  <a:moveTo>
                    <a:pt x="3264" y="5308"/>
                  </a:moveTo>
                  <a:lnTo>
                    <a:pt x="3264" y="5276"/>
                  </a:lnTo>
                  <a:cubicBezTo>
                    <a:pt x="3264" y="5267"/>
                    <a:pt x="3272" y="5260"/>
                    <a:pt x="3280" y="5260"/>
                  </a:cubicBezTo>
                  <a:cubicBezTo>
                    <a:pt x="3289" y="5260"/>
                    <a:pt x="3296" y="5267"/>
                    <a:pt x="3296" y="5276"/>
                  </a:cubicBezTo>
                  <a:lnTo>
                    <a:pt x="3296" y="5308"/>
                  </a:lnTo>
                  <a:cubicBezTo>
                    <a:pt x="3296" y="5317"/>
                    <a:pt x="3289" y="5324"/>
                    <a:pt x="3280" y="5324"/>
                  </a:cubicBezTo>
                  <a:cubicBezTo>
                    <a:pt x="3272" y="5324"/>
                    <a:pt x="3264" y="5317"/>
                    <a:pt x="3264" y="5308"/>
                  </a:cubicBezTo>
                  <a:close/>
                  <a:moveTo>
                    <a:pt x="3264" y="5212"/>
                  </a:moveTo>
                  <a:lnTo>
                    <a:pt x="3264" y="5180"/>
                  </a:lnTo>
                  <a:cubicBezTo>
                    <a:pt x="3264" y="5171"/>
                    <a:pt x="3272" y="5164"/>
                    <a:pt x="3280" y="5164"/>
                  </a:cubicBezTo>
                  <a:cubicBezTo>
                    <a:pt x="3289" y="5164"/>
                    <a:pt x="3296" y="5171"/>
                    <a:pt x="3296" y="5180"/>
                  </a:cubicBezTo>
                  <a:lnTo>
                    <a:pt x="3296" y="5212"/>
                  </a:lnTo>
                  <a:cubicBezTo>
                    <a:pt x="3296" y="5221"/>
                    <a:pt x="3289" y="5228"/>
                    <a:pt x="3280" y="5228"/>
                  </a:cubicBezTo>
                  <a:cubicBezTo>
                    <a:pt x="3272" y="5228"/>
                    <a:pt x="3264" y="5221"/>
                    <a:pt x="3264" y="5212"/>
                  </a:cubicBezTo>
                  <a:close/>
                  <a:moveTo>
                    <a:pt x="3264" y="5116"/>
                  </a:moveTo>
                  <a:lnTo>
                    <a:pt x="3264" y="5084"/>
                  </a:lnTo>
                  <a:cubicBezTo>
                    <a:pt x="3264" y="5075"/>
                    <a:pt x="3272" y="5068"/>
                    <a:pt x="3280" y="5068"/>
                  </a:cubicBezTo>
                  <a:cubicBezTo>
                    <a:pt x="3289" y="5068"/>
                    <a:pt x="3296" y="5075"/>
                    <a:pt x="3296" y="5084"/>
                  </a:cubicBezTo>
                  <a:lnTo>
                    <a:pt x="3296" y="5116"/>
                  </a:lnTo>
                  <a:cubicBezTo>
                    <a:pt x="3296" y="5125"/>
                    <a:pt x="3289" y="5132"/>
                    <a:pt x="3280" y="5132"/>
                  </a:cubicBezTo>
                  <a:cubicBezTo>
                    <a:pt x="3272" y="5132"/>
                    <a:pt x="3264" y="5125"/>
                    <a:pt x="3264" y="5116"/>
                  </a:cubicBezTo>
                  <a:close/>
                  <a:moveTo>
                    <a:pt x="3264" y="5020"/>
                  </a:moveTo>
                  <a:lnTo>
                    <a:pt x="3264" y="4988"/>
                  </a:lnTo>
                  <a:cubicBezTo>
                    <a:pt x="3264" y="4979"/>
                    <a:pt x="3272" y="4972"/>
                    <a:pt x="3280" y="4972"/>
                  </a:cubicBezTo>
                  <a:cubicBezTo>
                    <a:pt x="3289" y="4972"/>
                    <a:pt x="3296" y="4979"/>
                    <a:pt x="3296" y="4988"/>
                  </a:cubicBezTo>
                  <a:lnTo>
                    <a:pt x="3296" y="5020"/>
                  </a:lnTo>
                  <a:cubicBezTo>
                    <a:pt x="3296" y="5029"/>
                    <a:pt x="3289" y="5036"/>
                    <a:pt x="3280" y="5036"/>
                  </a:cubicBezTo>
                  <a:cubicBezTo>
                    <a:pt x="3272" y="5036"/>
                    <a:pt x="3264" y="5029"/>
                    <a:pt x="3264" y="5020"/>
                  </a:cubicBezTo>
                  <a:close/>
                  <a:moveTo>
                    <a:pt x="3264" y="4924"/>
                  </a:moveTo>
                  <a:lnTo>
                    <a:pt x="3264" y="4892"/>
                  </a:lnTo>
                  <a:cubicBezTo>
                    <a:pt x="3264" y="4883"/>
                    <a:pt x="3272" y="4876"/>
                    <a:pt x="3280" y="4876"/>
                  </a:cubicBezTo>
                  <a:cubicBezTo>
                    <a:pt x="3289" y="4876"/>
                    <a:pt x="3296" y="4883"/>
                    <a:pt x="3296" y="4892"/>
                  </a:cubicBezTo>
                  <a:lnTo>
                    <a:pt x="3296" y="4924"/>
                  </a:lnTo>
                  <a:cubicBezTo>
                    <a:pt x="3296" y="4933"/>
                    <a:pt x="3289" y="4940"/>
                    <a:pt x="3280" y="4940"/>
                  </a:cubicBezTo>
                  <a:cubicBezTo>
                    <a:pt x="3272" y="4940"/>
                    <a:pt x="3264" y="4933"/>
                    <a:pt x="3264" y="4924"/>
                  </a:cubicBezTo>
                  <a:close/>
                  <a:moveTo>
                    <a:pt x="3264" y="4828"/>
                  </a:moveTo>
                  <a:lnTo>
                    <a:pt x="3264" y="4796"/>
                  </a:lnTo>
                  <a:cubicBezTo>
                    <a:pt x="3264" y="4787"/>
                    <a:pt x="3272" y="4780"/>
                    <a:pt x="3280" y="4780"/>
                  </a:cubicBezTo>
                  <a:cubicBezTo>
                    <a:pt x="3289" y="4780"/>
                    <a:pt x="3296" y="4787"/>
                    <a:pt x="3296" y="4796"/>
                  </a:cubicBezTo>
                  <a:lnTo>
                    <a:pt x="3296" y="4828"/>
                  </a:lnTo>
                  <a:cubicBezTo>
                    <a:pt x="3296" y="4837"/>
                    <a:pt x="3289" y="4844"/>
                    <a:pt x="3280" y="4844"/>
                  </a:cubicBezTo>
                  <a:cubicBezTo>
                    <a:pt x="3272" y="4844"/>
                    <a:pt x="3264" y="4837"/>
                    <a:pt x="3264" y="4828"/>
                  </a:cubicBezTo>
                  <a:close/>
                  <a:moveTo>
                    <a:pt x="3264" y="4732"/>
                  </a:moveTo>
                  <a:lnTo>
                    <a:pt x="3264" y="4700"/>
                  </a:lnTo>
                  <a:cubicBezTo>
                    <a:pt x="3264" y="4691"/>
                    <a:pt x="3272" y="4684"/>
                    <a:pt x="3280" y="4684"/>
                  </a:cubicBezTo>
                  <a:cubicBezTo>
                    <a:pt x="3289" y="4684"/>
                    <a:pt x="3296" y="4691"/>
                    <a:pt x="3296" y="4700"/>
                  </a:cubicBezTo>
                  <a:lnTo>
                    <a:pt x="3296" y="4732"/>
                  </a:lnTo>
                  <a:cubicBezTo>
                    <a:pt x="3296" y="4741"/>
                    <a:pt x="3289" y="4748"/>
                    <a:pt x="3280" y="4748"/>
                  </a:cubicBezTo>
                  <a:cubicBezTo>
                    <a:pt x="3272" y="4748"/>
                    <a:pt x="3264" y="4741"/>
                    <a:pt x="3264" y="4732"/>
                  </a:cubicBezTo>
                  <a:close/>
                  <a:moveTo>
                    <a:pt x="3264" y="4636"/>
                  </a:moveTo>
                  <a:lnTo>
                    <a:pt x="3264" y="4604"/>
                  </a:lnTo>
                  <a:cubicBezTo>
                    <a:pt x="3264" y="4595"/>
                    <a:pt x="3272" y="4588"/>
                    <a:pt x="3280" y="4588"/>
                  </a:cubicBezTo>
                  <a:cubicBezTo>
                    <a:pt x="3289" y="4588"/>
                    <a:pt x="3296" y="4595"/>
                    <a:pt x="3296" y="4604"/>
                  </a:cubicBezTo>
                  <a:lnTo>
                    <a:pt x="3296" y="4636"/>
                  </a:lnTo>
                  <a:cubicBezTo>
                    <a:pt x="3296" y="4645"/>
                    <a:pt x="3289" y="4652"/>
                    <a:pt x="3280" y="4652"/>
                  </a:cubicBezTo>
                  <a:cubicBezTo>
                    <a:pt x="3272" y="4652"/>
                    <a:pt x="3264" y="4645"/>
                    <a:pt x="3264" y="4636"/>
                  </a:cubicBezTo>
                  <a:close/>
                  <a:moveTo>
                    <a:pt x="3264" y="4540"/>
                  </a:moveTo>
                  <a:lnTo>
                    <a:pt x="3264" y="4508"/>
                  </a:lnTo>
                  <a:cubicBezTo>
                    <a:pt x="3264" y="4499"/>
                    <a:pt x="3272" y="4492"/>
                    <a:pt x="3280" y="4492"/>
                  </a:cubicBezTo>
                  <a:cubicBezTo>
                    <a:pt x="3289" y="4492"/>
                    <a:pt x="3296" y="4499"/>
                    <a:pt x="3296" y="4508"/>
                  </a:cubicBezTo>
                  <a:lnTo>
                    <a:pt x="3296" y="4540"/>
                  </a:lnTo>
                  <a:cubicBezTo>
                    <a:pt x="3296" y="4549"/>
                    <a:pt x="3289" y="4556"/>
                    <a:pt x="3280" y="4556"/>
                  </a:cubicBezTo>
                  <a:cubicBezTo>
                    <a:pt x="3272" y="4556"/>
                    <a:pt x="3264" y="4549"/>
                    <a:pt x="3264" y="4540"/>
                  </a:cubicBezTo>
                  <a:close/>
                  <a:moveTo>
                    <a:pt x="3264" y="4444"/>
                  </a:moveTo>
                  <a:lnTo>
                    <a:pt x="3264" y="4412"/>
                  </a:lnTo>
                  <a:cubicBezTo>
                    <a:pt x="3264" y="4403"/>
                    <a:pt x="3272" y="4396"/>
                    <a:pt x="3280" y="4396"/>
                  </a:cubicBezTo>
                  <a:cubicBezTo>
                    <a:pt x="3289" y="4396"/>
                    <a:pt x="3296" y="4403"/>
                    <a:pt x="3296" y="4412"/>
                  </a:cubicBezTo>
                  <a:lnTo>
                    <a:pt x="3296" y="4444"/>
                  </a:lnTo>
                  <a:cubicBezTo>
                    <a:pt x="3296" y="4453"/>
                    <a:pt x="3289" y="4460"/>
                    <a:pt x="3280" y="4460"/>
                  </a:cubicBezTo>
                  <a:cubicBezTo>
                    <a:pt x="3272" y="4460"/>
                    <a:pt x="3264" y="4453"/>
                    <a:pt x="3264" y="4444"/>
                  </a:cubicBezTo>
                  <a:close/>
                  <a:moveTo>
                    <a:pt x="3264" y="4348"/>
                  </a:moveTo>
                  <a:lnTo>
                    <a:pt x="3264" y="4316"/>
                  </a:lnTo>
                  <a:cubicBezTo>
                    <a:pt x="3264" y="4307"/>
                    <a:pt x="3272" y="4300"/>
                    <a:pt x="3280" y="4300"/>
                  </a:cubicBezTo>
                  <a:cubicBezTo>
                    <a:pt x="3289" y="4300"/>
                    <a:pt x="3296" y="4307"/>
                    <a:pt x="3296" y="4316"/>
                  </a:cubicBezTo>
                  <a:lnTo>
                    <a:pt x="3296" y="4348"/>
                  </a:lnTo>
                  <a:cubicBezTo>
                    <a:pt x="3296" y="4357"/>
                    <a:pt x="3289" y="4364"/>
                    <a:pt x="3280" y="4364"/>
                  </a:cubicBezTo>
                  <a:cubicBezTo>
                    <a:pt x="3272" y="4364"/>
                    <a:pt x="3264" y="4357"/>
                    <a:pt x="3264" y="4348"/>
                  </a:cubicBezTo>
                  <a:close/>
                  <a:moveTo>
                    <a:pt x="3264" y="4252"/>
                  </a:moveTo>
                  <a:lnTo>
                    <a:pt x="3264" y="4220"/>
                  </a:lnTo>
                  <a:cubicBezTo>
                    <a:pt x="3264" y="4211"/>
                    <a:pt x="3272" y="4204"/>
                    <a:pt x="3280" y="4204"/>
                  </a:cubicBezTo>
                  <a:cubicBezTo>
                    <a:pt x="3289" y="4204"/>
                    <a:pt x="3296" y="4211"/>
                    <a:pt x="3296" y="4220"/>
                  </a:cubicBezTo>
                  <a:lnTo>
                    <a:pt x="3296" y="4252"/>
                  </a:lnTo>
                  <a:cubicBezTo>
                    <a:pt x="3296" y="4261"/>
                    <a:pt x="3289" y="4268"/>
                    <a:pt x="3280" y="4268"/>
                  </a:cubicBezTo>
                  <a:cubicBezTo>
                    <a:pt x="3272" y="4268"/>
                    <a:pt x="3264" y="4261"/>
                    <a:pt x="3264" y="4252"/>
                  </a:cubicBezTo>
                  <a:close/>
                  <a:moveTo>
                    <a:pt x="3264" y="4156"/>
                  </a:moveTo>
                  <a:lnTo>
                    <a:pt x="3264" y="4124"/>
                  </a:lnTo>
                  <a:cubicBezTo>
                    <a:pt x="3264" y="4115"/>
                    <a:pt x="3272" y="4108"/>
                    <a:pt x="3280" y="4108"/>
                  </a:cubicBezTo>
                  <a:cubicBezTo>
                    <a:pt x="3289" y="4108"/>
                    <a:pt x="3296" y="4115"/>
                    <a:pt x="3296" y="4124"/>
                  </a:cubicBezTo>
                  <a:lnTo>
                    <a:pt x="3296" y="4156"/>
                  </a:lnTo>
                  <a:cubicBezTo>
                    <a:pt x="3296" y="4165"/>
                    <a:pt x="3289" y="4172"/>
                    <a:pt x="3280" y="4172"/>
                  </a:cubicBezTo>
                  <a:cubicBezTo>
                    <a:pt x="3272" y="4172"/>
                    <a:pt x="3264" y="4165"/>
                    <a:pt x="3264" y="4156"/>
                  </a:cubicBezTo>
                  <a:close/>
                  <a:moveTo>
                    <a:pt x="3264" y="4060"/>
                  </a:moveTo>
                  <a:lnTo>
                    <a:pt x="3264" y="4028"/>
                  </a:lnTo>
                  <a:cubicBezTo>
                    <a:pt x="3264" y="4019"/>
                    <a:pt x="3272" y="4012"/>
                    <a:pt x="3280" y="4012"/>
                  </a:cubicBezTo>
                  <a:cubicBezTo>
                    <a:pt x="3289" y="4012"/>
                    <a:pt x="3296" y="4019"/>
                    <a:pt x="3296" y="4028"/>
                  </a:cubicBezTo>
                  <a:lnTo>
                    <a:pt x="3296" y="4060"/>
                  </a:lnTo>
                  <a:cubicBezTo>
                    <a:pt x="3296" y="4069"/>
                    <a:pt x="3289" y="4076"/>
                    <a:pt x="3280" y="4076"/>
                  </a:cubicBezTo>
                  <a:cubicBezTo>
                    <a:pt x="3272" y="4076"/>
                    <a:pt x="3264" y="4069"/>
                    <a:pt x="3264" y="4060"/>
                  </a:cubicBezTo>
                  <a:close/>
                  <a:moveTo>
                    <a:pt x="3264" y="3964"/>
                  </a:moveTo>
                  <a:lnTo>
                    <a:pt x="3264" y="3932"/>
                  </a:lnTo>
                  <a:cubicBezTo>
                    <a:pt x="3264" y="3923"/>
                    <a:pt x="3272" y="3916"/>
                    <a:pt x="3280" y="3916"/>
                  </a:cubicBezTo>
                  <a:cubicBezTo>
                    <a:pt x="3289" y="3916"/>
                    <a:pt x="3296" y="3923"/>
                    <a:pt x="3296" y="3932"/>
                  </a:cubicBezTo>
                  <a:lnTo>
                    <a:pt x="3296" y="3964"/>
                  </a:lnTo>
                  <a:cubicBezTo>
                    <a:pt x="3296" y="3973"/>
                    <a:pt x="3289" y="3980"/>
                    <a:pt x="3280" y="3980"/>
                  </a:cubicBezTo>
                  <a:cubicBezTo>
                    <a:pt x="3272" y="3980"/>
                    <a:pt x="3264" y="3973"/>
                    <a:pt x="3264" y="3964"/>
                  </a:cubicBezTo>
                  <a:close/>
                  <a:moveTo>
                    <a:pt x="3264" y="3868"/>
                  </a:moveTo>
                  <a:lnTo>
                    <a:pt x="3264" y="3836"/>
                  </a:lnTo>
                  <a:cubicBezTo>
                    <a:pt x="3264" y="3827"/>
                    <a:pt x="3272" y="3820"/>
                    <a:pt x="3280" y="3820"/>
                  </a:cubicBezTo>
                  <a:cubicBezTo>
                    <a:pt x="3289" y="3820"/>
                    <a:pt x="3296" y="3827"/>
                    <a:pt x="3296" y="3836"/>
                  </a:cubicBezTo>
                  <a:lnTo>
                    <a:pt x="3296" y="3868"/>
                  </a:lnTo>
                  <a:cubicBezTo>
                    <a:pt x="3296" y="3877"/>
                    <a:pt x="3289" y="3884"/>
                    <a:pt x="3280" y="3884"/>
                  </a:cubicBezTo>
                  <a:cubicBezTo>
                    <a:pt x="3272" y="3884"/>
                    <a:pt x="3264" y="3877"/>
                    <a:pt x="3264" y="3868"/>
                  </a:cubicBezTo>
                  <a:close/>
                  <a:moveTo>
                    <a:pt x="3264" y="3772"/>
                  </a:moveTo>
                  <a:lnTo>
                    <a:pt x="3264" y="3740"/>
                  </a:lnTo>
                  <a:cubicBezTo>
                    <a:pt x="3264" y="3731"/>
                    <a:pt x="3272" y="3724"/>
                    <a:pt x="3280" y="3724"/>
                  </a:cubicBezTo>
                  <a:cubicBezTo>
                    <a:pt x="3289" y="3724"/>
                    <a:pt x="3296" y="3731"/>
                    <a:pt x="3296" y="3740"/>
                  </a:cubicBezTo>
                  <a:lnTo>
                    <a:pt x="3296" y="3772"/>
                  </a:lnTo>
                  <a:cubicBezTo>
                    <a:pt x="3296" y="3781"/>
                    <a:pt x="3289" y="3788"/>
                    <a:pt x="3280" y="3788"/>
                  </a:cubicBezTo>
                  <a:cubicBezTo>
                    <a:pt x="3272" y="3788"/>
                    <a:pt x="3264" y="3781"/>
                    <a:pt x="3264" y="3772"/>
                  </a:cubicBezTo>
                  <a:close/>
                  <a:moveTo>
                    <a:pt x="3264" y="3676"/>
                  </a:moveTo>
                  <a:lnTo>
                    <a:pt x="3264" y="3644"/>
                  </a:lnTo>
                  <a:cubicBezTo>
                    <a:pt x="3264" y="3635"/>
                    <a:pt x="3272" y="3628"/>
                    <a:pt x="3280" y="3628"/>
                  </a:cubicBezTo>
                  <a:cubicBezTo>
                    <a:pt x="3289" y="3628"/>
                    <a:pt x="3296" y="3635"/>
                    <a:pt x="3296" y="3644"/>
                  </a:cubicBezTo>
                  <a:lnTo>
                    <a:pt x="3296" y="3676"/>
                  </a:lnTo>
                  <a:cubicBezTo>
                    <a:pt x="3296" y="3685"/>
                    <a:pt x="3289" y="3692"/>
                    <a:pt x="3280" y="3692"/>
                  </a:cubicBezTo>
                  <a:cubicBezTo>
                    <a:pt x="3272" y="3692"/>
                    <a:pt x="3264" y="3685"/>
                    <a:pt x="3264" y="3676"/>
                  </a:cubicBezTo>
                  <a:close/>
                  <a:moveTo>
                    <a:pt x="3264" y="3580"/>
                  </a:moveTo>
                  <a:lnTo>
                    <a:pt x="3264" y="3548"/>
                  </a:lnTo>
                  <a:cubicBezTo>
                    <a:pt x="3264" y="3539"/>
                    <a:pt x="3272" y="3532"/>
                    <a:pt x="3280" y="3532"/>
                  </a:cubicBezTo>
                  <a:cubicBezTo>
                    <a:pt x="3289" y="3532"/>
                    <a:pt x="3296" y="3539"/>
                    <a:pt x="3296" y="3548"/>
                  </a:cubicBezTo>
                  <a:lnTo>
                    <a:pt x="3296" y="3580"/>
                  </a:lnTo>
                  <a:cubicBezTo>
                    <a:pt x="3296" y="3589"/>
                    <a:pt x="3289" y="3596"/>
                    <a:pt x="3280" y="3596"/>
                  </a:cubicBezTo>
                  <a:cubicBezTo>
                    <a:pt x="3272" y="3596"/>
                    <a:pt x="3264" y="3589"/>
                    <a:pt x="3264" y="3580"/>
                  </a:cubicBezTo>
                  <a:close/>
                  <a:moveTo>
                    <a:pt x="3264" y="3484"/>
                  </a:moveTo>
                  <a:lnTo>
                    <a:pt x="3264" y="3452"/>
                  </a:lnTo>
                  <a:cubicBezTo>
                    <a:pt x="3264" y="3443"/>
                    <a:pt x="3272" y="3436"/>
                    <a:pt x="3280" y="3436"/>
                  </a:cubicBezTo>
                  <a:cubicBezTo>
                    <a:pt x="3289" y="3436"/>
                    <a:pt x="3296" y="3443"/>
                    <a:pt x="3296" y="3452"/>
                  </a:cubicBezTo>
                  <a:lnTo>
                    <a:pt x="3296" y="3484"/>
                  </a:lnTo>
                  <a:cubicBezTo>
                    <a:pt x="3296" y="3493"/>
                    <a:pt x="3289" y="3500"/>
                    <a:pt x="3280" y="3500"/>
                  </a:cubicBezTo>
                  <a:cubicBezTo>
                    <a:pt x="3272" y="3500"/>
                    <a:pt x="3264" y="3493"/>
                    <a:pt x="3264" y="3484"/>
                  </a:cubicBezTo>
                  <a:close/>
                  <a:moveTo>
                    <a:pt x="3264" y="3388"/>
                  </a:moveTo>
                  <a:lnTo>
                    <a:pt x="3264" y="3356"/>
                  </a:lnTo>
                  <a:cubicBezTo>
                    <a:pt x="3264" y="3347"/>
                    <a:pt x="3272" y="3340"/>
                    <a:pt x="3280" y="3340"/>
                  </a:cubicBezTo>
                  <a:cubicBezTo>
                    <a:pt x="3289" y="3340"/>
                    <a:pt x="3296" y="3347"/>
                    <a:pt x="3296" y="3356"/>
                  </a:cubicBezTo>
                  <a:lnTo>
                    <a:pt x="3296" y="3388"/>
                  </a:lnTo>
                  <a:cubicBezTo>
                    <a:pt x="3296" y="3397"/>
                    <a:pt x="3289" y="3404"/>
                    <a:pt x="3280" y="3404"/>
                  </a:cubicBezTo>
                  <a:cubicBezTo>
                    <a:pt x="3272" y="3404"/>
                    <a:pt x="3264" y="3397"/>
                    <a:pt x="3264" y="3388"/>
                  </a:cubicBezTo>
                  <a:close/>
                  <a:moveTo>
                    <a:pt x="3264" y="3292"/>
                  </a:moveTo>
                  <a:lnTo>
                    <a:pt x="3264" y="3260"/>
                  </a:lnTo>
                  <a:cubicBezTo>
                    <a:pt x="3264" y="3251"/>
                    <a:pt x="3272" y="3244"/>
                    <a:pt x="3280" y="3244"/>
                  </a:cubicBezTo>
                  <a:cubicBezTo>
                    <a:pt x="3289" y="3244"/>
                    <a:pt x="3296" y="3251"/>
                    <a:pt x="3296" y="3260"/>
                  </a:cubicBezTo>
                  <a:lnTo>
                    <a:pt x="3296" y="3292"/>
                  </a:lnTo>
                  <a:cubicBezTo>
                    <a:pt x="3296" y="3301"/>
                    <a:pt x="3289" y="3308"/>
                    <a:pt x="3280" y="3308"/>
                  </a:cubicBezTo>
                  <a:cubicBezTo>
                    <a:pt x="3272" y="3308"/>
                    <a:pt x="3264" y="3301"/>
                    <a:pt x="3264" y="3292"/>
                  </a:cubicBezTo>
                  <a:close/>
                  <a:moveTo>
                    <a:pt x="3264" y="3196"/>
                  </a:moveTo>
                  <a:lnTo>
                    <a:pt x="3264" y="3164"/>
                  </a:lnTo>
                  <a:cubicBezTo>
                    <a:pt x="3264" y="3155"/>
                    <a:pt x="3272" y="3148"/>
                    <a:pt x="3280" y="3148"/>
                  </a:cubicBezTo>
                  <a:cubicBezTo>
                    <a:pt x="3289" y="3148"/>
                    <a:pt x="3296" y="3155"/>
                    <a:pt x="3296" y="3164"/>
                  </a:cubicBezTo>
                  <a:lnTo>
                    <a:pt x="3296" y="3196"/>
                  </a:lnTo>
                  <a:cubicBezTo>
                    <a:pt x="3296" y="3205"/>
                    <a:pt x="3289" y="3212"/>
                    <a:pt x="3280" y="3212"/>
                  </a:cubicBezTo>
                  <a:cubicBezTo>
                    <a:pt x="3272" y="3212"/>
                    <a:pt x="3264" y="3205"/>
                    <a:pt x="3264" y="3196"/>
                  </a:cubicBezTo>
                  <a:close/>
                  <a:moveTo>
                    <a:pt x="3264" y="3100"/>
                  </a:moveTo>
                  <a:lnTo>
                    <a:pt x="3264" y="3068"/>
                  </a:lnTo>
                  <a:cubicBezTo>
                    <a:pt x="3264" y="3059"/>
                    <a:pt x="3272" y="3052"/>
                    <a:pt x="3280" y="3052"/>
                  </a:cubicBezTo>
                  <a:cubicBezTo>
                    <a:pt x="3289" y="3052"/>
                    <a:pt x="3296" y="3059"/>
                    <a:pt x="3296" y="3068"/>
                  </a:cubicBezTo>
                  <a:lnTo>
                    <a:pt x="3296" y="3100"/>
                  </a:lnTo>
                  <a:cubicBezTo>
                    <a:pt x="3296" y="3109"/>
                    <a:pt x="3289" y="3116"/>
                    <a:pt x="3280" y="3116"/>
                  </a:cubicBezTo>
                  <a:cubicBezTo>
                    <a:pt x="3272" y="3116"/>
                    <a:pt x="3264" y="3109"/>
                    <a:pt x="3264" y="3100"/>
                  </a:cubicBezTo>
                  <a:close/>
                  <a:moveTo>
                    <a:pt x="3264" y="3004"/>
                  </a:moveTo>
                  <a:lnTo>
                    <a:pt x="3264" y="2972"/>
                  </a:lnTo>
                  <a:cubicBezTo>
                    <a:pt x="3264" y="2963"/>
                    <a:pt x="3272" y="2956"/>
                    <a:pt x="3280" y="2956"/>
                  </a:cubicBezTo>
                  <a:cubicBezTo>
                    <a:pt x="3289" y="2956"/>
                    <a:pt x="3296" y="2963"/>
                    <a:pt x="3296" y="2972"/>
                  </a:cubicBezTo>
                  <a:lnTo>
                    <a:pt x="3296" y="3004"/>
                  </a:lnTo>
                  <a:cubicBezTo>
                    <a:pt x="3296" y="3013"/>
                    <a:pt x="3289" y="3020"/>
                    <a:pt x="3280" y="3020"/>
                  </a:cubicBezTo>
                  <a:cubicBezTo>
                    <a:pt x="3272" y="3020"/>
                    <a:pt x="3264" y="3013"/>
                    <a:pt x="3264" y="3004"/>
                  </a:cubicBezTo>
                  <a:close/>
                  <a:moveTo>
                    <a:pt x="3264" y="2908"/>
                  </a:moveTo>
                  <a:lnTo>
                    <a:pt x="3264" y="2876"/>
                  </a:lnTo>
                  <a:cubicBezTo>
                    <a:pt x="3264" y="2867"/>
                    <a:pt x="3272" y="2860"/>
                    <a:pt x="3280" y="2860"/>
                  </a:cubicBezTo>
                  <a:cubicBezTo>
                    <a:pt x="3289" y="2860"/>
                    <a:pt x="3296" y="2867"/>
                    <a:pt x="3296" y="2876"/>
                  </a:cubicBezTo>
                  <a:lnTo>
                    <a:pt x="3296" y="2908"/>
                  </a:lnTo>
                  <a:cubicBezTo>
                    <a:pt x="3296" y="2917"/>
                    <a:pt x="3289" y="2924"/>
                    <a:pt x="3280" y="2924"/>
                  </a:cubicBezTo>
                  <a:cubicBezTo>
                    <a:pt x="3272" y="2924"/>
                    <a:pt x="3264" y="2917"/>
                    <a:pt x="3264" y="2908"/>
                  </a:cubicBezTo>
                  <a:close/>
                  <a:moveTo>
                    <a:pt x="3264" y="2812"/>
                  </a:moveTo>
                  <a:lnTo>
                    <a:pt x="3264" y="2780"/>
                  </a:lnTo>
                  <a:cubicBezTo>
                    <a:pt x="3264" y="2771"/>
                    <a:pt x="3272" y="2764"/>
                    <a:pt x="3280" y="2764"/>
                  </a:cubicBezTo>
                  <a:cubicBezTo>
                    <a:pt x="3289" y="2764"/>
                    <a:pt x="3296" y="2771"/>
                    <a:pt x="3296" y="2780"/>
                  </a:cubicBezTo>
                  <a:lnTo>
                    <a:pt x="3296" y="2812"/>
                  </a:lnTo>
                  <a:cubicBezTo>
                    <a:pt x="3296" y="2821"/>
                    <a:pt x="3289" y="2828"/>
                    <a:pt x="3280" y="2828"/>
                  </a:cubicBezTo>
                  <a:cubicBezTo>
                    <a:pt x="3272" y="2828"/>
                    <a:pt x="3264" y="2821"/>
                    <a:pt x="3264" y="2812"/>
                  </a:cubicBezTo>
                  <a:close/>
                  <a:moveTo>
                    <a:pt x="3264" y="2716"/>
                  </a:moveTo>
                  <a:lnTo>
                    <a:pt x="3264" y="2684"/>
                  </a:lnTo>
                  <a:cubicBezTo>
                    <a:pt x="3264" y="2675"/>
                    <a:pt x="3272" y="2668"/>
                    <a:pt x="3280" y="2668"/>
                  </a:cubicBezTo>
                  <a:cubicBezTo>
                    <a:pt x="3289" y="2668"/>
                    <a:pt x="3296" y="2675"/>
                    <a:pt x="3296" y="2684"/>
                  </a:cubicBezTo>
                  <a:lnTo>
                    <a:pt x="3296" y="2716"/>
                  </a:lnTo>
                  <a:cubicBezTo>
                    <a:pt x="3296" y="2725"/>
                    <a:pt x="3289" y="2732"/>
                    <a:pt x="3280" y="2732"/>
                  </a:cubicBezTo>
                  <a:cubicBezTo>
                    <a:pt x="3272" y="2732"/>
                    <a:pt x="3264" y="2725"/>
                    <a:pt x="3264" y="2716"/>
                  </a:cubicBezTo>
                  <a:close/>
                  <a:moveTo>
                    <a:pt x="3264" y="2620"/>
                  </a:moveTo>
                  <a:lnTo>
                    <a:pt x="3264" y="2588"/>
                  </a:lnTo>
                  <a:cubicBezTo>
                    <a:pt x="3264" y="2579"/>
                    <a:pt x="3272" y="2572"/>
                    <a:pt x="3280" y="2572"/>
                  </a:cubicBezTo>
                  <a:cubicBezTo>
                    <a:pt x="3289" y="2572"/>
                    <a:pt x="3296" y="2579"/>
                    <a:pt x="3296" y="2588"/>
                  </a:cubicBezTo>
                  <a:lnTo>
                    <a:pt x="3296" y="2620"/>
                  </a:lnTo>
                  <a:cubicBezTo>
                    <a:pt x="3296" y="2629"/>
                    <a:pt x="3289" y="2636"/>
                    <a:pt x="3280" y="2636"/>
                  </a:cubicBezTo>
                  <a:cubicBezTo>
                    <a:pt x="3272" y="2636"/>
                    <a:pt x="3264" y="2629"/>
                    <a:pt x="3264" y="2620"/>
                  </a:cubicBezTo>
                  <a:close/>
                  <a:moveTo>
                    <a:pt x="3264" y="2524"/>
                  </a:moveTo>
                  <a:lnTo>
                    <a:pt x="3264" y="2492"/>
                  </a:lnTo>
                  <a:cubicBezTo>
                    <a:pt x="3264" y="2483"/>
                    <a:pt x="3272" y="2476"/>
                    <a:pt x="3280" y="2476"/>
                  </a:cubicBezTo>
                  <a:cubicBezTo>
                    <a:pt x="3289" y="2476"/>
                    <a:pt x="3296" y="2483"/>
                    <a:pt x="3296" y="2492"/>
                  </a:cubicBezTo>
                  <a:lnTo>
                    <a:pt x="3296" y="2524"/>
                  </a:lnTo>
                  <a:cubicBezTo>
                    <a:pt x="3296" y="2533"/>
                    <a:pt x="3289" y="2540"/>
                    <a:pt x="3280" y="2540"/>
                  </a:cubicBezTo>
                  <a:cubicBezTo>
                    <a:pt x="3272" y="2540"/>
                    <a:pt x="3264" y="2533"/>
                    <a:pt x="3264" y="2524"/>
                  </a:cubicBezTo>
                  <a:close/>
                  <a:moveTo>
                    <a:pt x="3264" y="2428"/>
                  </a:moveTo>
                  <a:lnTo>
                    <a:pt x="3264" y="2396"/>
                  </a:lnTo>
                  <a:cubicBezTo>
                    <a:pt x="3264" y="2387"/>
                    <a:pt x="3272" y="2380"/>
                    <a:pt x="3280" y="2380"/>
                  </a:cubicBezTo>
                  <a:cubicBezTo>
                    <a:pt x="3289" y="2380"/>
                    <a:pt x="3296" y="2387"/>
                    <a:pt x="3296" y="2396"/>
                  </a:cubicBezTo>
                  <a:lnTo>
                    <a:pt x="3296" y="2428"/>
                  </a:lnTo>
                  <a:cubicBezTo>
                    <a:pt x="3296" y="2437"/>
                    <a:pt x="3289" y="2444"/>
                    <a:pt x="3280" y="2444"/>
                  </a:cubicBezTo>
                  <a:cubicBezTo>
                    <a:pt x="3272" y="2444"/>
                    <a:pt x="3264" y="2437"/>
                    <a:pt x="3264" y="2428"/>
                  </a:cubicBezTo>
                  <a:close/>
                  <a:moveTo>
                    <a:pt x="3264" y="2332"/>
                  </a:moveTo>
                  <a:lnTo>
                    <a:pt x="3264" y="2300"/>
                  </a:lnTo>
                  <a:cubicBezTo>
                    <a:pt x="3264" y="2291"/>
                    <a:pt x="3272" y="2284"/>
                    <a:pt x="3280" y="2284"/>
                  </a:cubicBezTo>
                  <a:cubicBezTo>
                    <a:pt x="3289" y="2284"/>
                    <a:pt x="3296" y="2291"/>
                    <a:pt x="3296" y="2300"/>
                  </a:cubicBezTo>
                  <a:lnTo>
                    <a:pt x="3296" y="2332"/>
                  </a:lnTo>
                  <a:cubicBezTo>
                    <a:pt x="3296" y="2341"/>
                    <a:pt x="3289" y="2348"/>
                    <a:pt x="3280" y="2348"/>
                  </a:cubicBezTo>
                  <a:cubicBezTo>
                    <a:pt x="3272" y="2348"/>
                    <a:pt x="3264" y="2341"/>
                    <a:pt x="3264" y="2332"/>
                  </a:cubicBezTo>
                  <a:close/>
                  <a:moveTo>
                    <a:pt x="3264" y="2236"/>
                  </a:moveTo>
                  <a:lnTo>
                    <a:pt x="3264" y="2204"/>
                  </a:lnTo>
                  <a:cubicBezTo>
                    <a:pt x="3264" y="2195"/>
                    <a:pt x="3272" y="2188"/>
                    <a:pt x="3280" y="2188"/>
                  </a:cubicBezTo>
                  <a:cubicBezTo>
                    <a:pt x="3289" y="2188"/>
                    <a:pt x="3296" y="2195"/>
                    <a:pt x="3296" y="2204"/>
                  </a:cubicBezTo>
                  <a:lnTo>
                    <a:pt x="3296" y="2236"/>
                  </a:lnTo>
                  <a:cubicBezTo>
                    <a:pt x="3296" y="2245"/>
                    <a:pt x="3289" y="2252"/>
                    <a:pt x="3280" y="2252"/>
                  </a:cubicBezTo>
                  <a:cubicBezTo>
                    <a:pt x="3272" y="2252"/>
                    <a:pt x="3264" y="2245"/>
                    <a:pt x="3264" y="2236"/>
                  </a:cubicBezTo>
                  <a:close/>
                  <a:moveTo>
                    <a:pt x="3264" y="2140"/>
                  </a:moveTo>
                  <a:lnTo>
                    <a:pt x="3264" y="2108"/>
                  </a:lnTo>
                  <a:cubicBezTo>
                    <a:pt x="3264" y="2099"/>
                    <a:pt x="3272" y="2092"/>
                    <a:pt x="3280" y="2092"/>
                  </a:cubicBezTo>
                  <a:cubicBezTo>
                    <a:pt x="3289" y="2092"/>
                    <a:pt x="3296" y="2099"/>
                    <a:pt x="3296" y="2108"/>
                  </a:cubicBezTo>
                  <a:lnTo>
                    <a:pt x="3296" y="2140"/>
                  </a:lnTo>
                  <a:cubicBezTo>
                    <a:pt x="3296" y="2149"/>
                    <a:pt x="3289" y="2156"/>
                    <a:pt x="3280" y="2156"/>
                  </a:cubicBezTo>
                  <a:cubicBezTo>
                    <a:pt x="3272" y="2156"/>
                    <a:pt x="3264" y="2149"/>
                    <a:pt x="3264" y="2140"/>
                  </a:cubicBezTo>
                  <a:close/>
                  <a:moveTo>
                    <a:pt x="3264" y="2044"/>
                  </a:moveTo>
                  <a:lnTo>
                    <a:pt x="3264" y="2012"/>
                  </a:lnTo>
                  <a:cubicBezTo>
                    <a:pt x="3264" y="2003"/>
                    <a:pt x="3272" y="1996"/>
                    <a:pt x="3280" y="1996"/>
                  </a:cubicBezTo>
                  <a:cubicBezTo>
                    <a:pt x="3289" y="1996"/>
                    <a:pt x="3296" y="2003"/>
                    <a:pt x="3296" y="2012"/>
                  </a:cubicBezTo>
                  <a:lnTo>
                    <a:pt x="3296" y="2044"/>
                  </a:lnTo>
                  <a:cubicBezTo>
                    <a:pt x="3296" y="2053"/>
                    <a:pt x="3289" y="2060"/>
                    <a:pt x="3280" y="2060"/>
                  </a:cubicBezTo>
                  <a:cubicBezTo>
                    <a:pt x="3272" y="2060"/>
                    <a:pt x="3264" y="2053"/>
                    <a:pt x="3264" y="2044"/>
                  </a:cubicBezTo>
                  <a:close/>
                  <a:moveTo>
                    <a:pt x="3264" y="1948"/>
                  </a:moveTo>
                  <a:lnTo>
                    <a:pt x="3264" y="1916"/>
                  </a:lnTo>
                  <a:cubicBezTo>
                    <a:pt x="3264" y="1907"/>
                    <a:pt x="3272" y="1900"/>
                    <a:pt x="3280" y="1900"/>
                  </a:cubicBezTo>
                  <a:cubicBezTo>
                    <a:pt x="3289" y="1900"/>
                    <a:pt x="3296" y="1907"/>
                    <a:pt x="3296" y="1916"/>
                  </a:cubicBezTo>
                  <a:lnTo>
                    <a:pt x="3296" y="1948"/>
                  </a:lnTo>
                  <a:cubicBezTo>
                    <a:pt x="3296" y="1957"/>
                    <a:pt x="3289" y="1964"/>
                    <a:pt x="3280" y="1964"/>
                  </a:cubicBezTo>
                  <a:cubicBezTo>
                    <a:pt x="3272" y="1964"/>
                    <a:pt x="3264" y="1957"/>
                    <a:pt x="3264" y="1948"/>
                  </a:cubicBezTo>
                  <a:close/>
                  <a:moveTo>
                    <a:pt x="3264" y="1852"/>
                  </a:moveTo>
                  <a:lnTo>
                    <a:pt x="3264" y="1820"/>
                  </a:lnTo>
                  <a:cubicBezTo>
                    <a:pt x="3264" y="1811"/>
                    <a:pt x="3272" y="1804"/>
                    <a:pt x="3280" y="1804"/>
                  </a:cubicBezTo>
                  <a:cubicBezTo>
                    <a:pt x="3289" y="1804"/>
                    <a:pt x="3296" y="1811"/>
                    <a:pt x="3296" y="1820"/>
                  </a:cubicBezTo>
                  <a:lnTo>
                    <a:pt x="3296" y="1852"/>
                  </a:lnTo>
                  <a:cubicBezTo>
                    <a:pt x="3296" y="1861"/>
                    <a:pt x="3289" y="1868"/>
                    <a:pt x="3280" y="1868"/>
                  </a:cubicBezTo>
                  <a:cubicBezTo>
                    <a:pt x="3272" y="1868"/>
                    <a:pt x="3264" y="1861"/>
                    <a:pt x="3264" y="1852"/>
                  </a:cubicBezTo>
                  <a:close/>
                  <a:moveTo>
                    <a:pt x="3264" y="1756"/>
                  </a:moveTo>
                  <a:lnTo>
                    <a:pt x="3264" y="1724"/>
                  </a:lnTo>
                  <a:cubicBezTo>
                    <a:pt x="3264" y="1715"/>
                    <a:pt x="3272" y="1708"/>
                    <a:pt x="3280" y="1708"/>
                  </a:cubicBezTo>
                  <a:cubicBezTo>
                    <a:pt x="3289" y="1708"/>
                    <a:pt x="3296" y="1715"/>
                    <a:pt x="3296" y="1724"/>
                  </a:cubicBezTo>
                  <a:lnTo>
                    <a:pt x="3296" y="1756"/>
                  </a:lnTo>
                  <a:cubicBezTo>
                    <a:pt x="3296" y="1765"/>
                    <a:pt x="3289" y="1772"/>
                    <a:pt x="3280" y="1772"/>
                  </a:cubicBezTo>
                  <a:cubicBezTo>
                    <a:pt x="3272" y="1772"/>
                    <a:pt x="3264" y="1765"/>
                    <a:pt x="3264" y="1756"/>
                  </a:cubicBezTo>
                  <a:close/>
                  <a:moveTo>
                    <a:pt x="3264" y="1660"/>
                  </a:moveTo>
                  <a:lnTo>
                    <a:pt x="3264" y="1628"/>
                  </a:lnTo>
                  <a:cubicBezTo>
                    <a:pt x="3264" y="1619"/>
                    <a:pt x="3272" y="1612"/>
                    <a:pt x="3280" y="1612"/>
                  </a:cubicBezTo>
                  <a:cubicBezTo>
                    <a:pt x="3289" y="1612"/>
                    <a:pt x="3296" y="1619"/>
                    <a:pt x="3296" y="1628"/>
                  </a:cubicBezTo>
                  <a:lnTo>
                    <a:pt x="3296" y="1660"/>
                  </a:lnTo>
                  <a:cubicBezTo>
                    <a:pt x="3296" y="1669"/>
                    <a:pt x="3289" y="1676"/>
                    <a:pt x="3280" y="1676"/>
                  </a:cubicBezTo>
                  <a:cubicBezTo>
                    <a:pt x="3272" y="1676"/>
                    <a:pt x="3264" y="1669"/>
                    <a:pt x="3264" y="1660"/>
                  </a:cubicBezTo>
                  <a:close/>
                  <a:moveTo>
                    <a:pt x="3264" y="1564"/>
                  </a:moveTo>
                  <a:lnTo>
                    <a:pt x="3264" y="1532"/>
                  </a:lnTo>
                  <a:cubicBezTo>
                    <a:pt x="3264" y="1523"/>
                    <a:pt x="3272" y="1516"/>
                    <a:pt x="3280" y="1516"/>
                  </a:cubicBezTo>
                  <a:cubicBezTo>
                    <a:pt x="3289" y="1516"/>
                    <a:pt x="3296" y="1523"/>
                    <a:pt x="3296" y="1532"/>
                  </a:cubicBezTo>
                  <a:lnTo>
                    <a:pt x="3296" y="1564"/>
                  </a:lnTo>
                  <a:cubicBezTo>
                    <a:pt x="3296" y="1573"/>
                    <a:pt x="3289" y="1580"/>
                    <a:pt x="3280" y="1580"/>
                  </a:cubicBezTo>
                  <a:cubicBezTo>
                    <a:pt x="3272" y="1580"/>
                    <a:pt x="3264" y="1573"/>
                    <a:pt x="3264" y="1564"/>
                  </a:cubicBezTo>
                  <a:close/>
                  <a:moveTo>
                    <a:pt x="3264" y="1468"/>
                  </a:moveTo>
                  <a:lnTo>
                    <a:pt x="3264" y="1436"/>
                  </a:lnTo>
                  <a:cubicBezTo>
                    <a:pt x="3264" y="1427"/>
                    <a:pt x="3272" y="1420"/>
                    <a:pt x="3280" y="1420"/>
                  </a:cubicBezTo>
                  <a:cubicBezTo>
                    <a:pt x="3289" y="1420"/>
                    <a:pt x="3296" y="1427"/>
                    <a:pt x="3296" y="1436"/>
                  </a:cubicBezTo>
                  <a:lnTo>
                    <a:pt x="3296" y="1468"/>
                  </a:lnTo>
                  <a:cubicBezTo>
                    <a:pt x="3296" y="1477"/>
                    <a:pt x="3289" y="1484"/>
                    <a:pt x="3280" y="1484"/>
                  </a:cubicBezTo>
                  <a:cubicBezTo>
                    <a:pt x="3272" y="1484"/>
                    <a:pt x="3264" y="1477"/>
                    <a:pt x="3264" y="1468"/>
                  </a:cubicBezTo>
                  <a:close/>
                  <a:moveTo>
                    <a:pt x="3264" y="1372"/>
                  </a:moveTo>
                  <a:lnTo>
                    <a:pt x="3264" y="1340"/>
                  </a:lnTo>
                  <a:cubicBezTo>
                    <a:pt x="3264" y="1331"/>
                    <a:pt x="3272" y="1324"/>
                    <a:pt x="3280" y="1324"/>
                  </a:cubicBezTo>
                  <a:cubicBezTo>
                    <a:pt x="3289" y="1324"/>
                    <a:pt x="3296" y="1331"/>
                    <a:pt x="3296" y="1340"/>
                  </a:cubicBezTo>
                  <a:lnTo>
                    <a:pt x="3296" y="1372"/>
                  </a:lnTo>
                  <a:cubicBezTo>
                    <a:pt x="3296" y="1381"/>
                    <a:pt x="3289" y="1388"/>
                    <a:pt x="3280" y="1388"/>
                  </a:cubicBezTo>
                  <a:cubicBezTo>
                    <a:pt x="3272" y="1388"/>
                    <a:pt x="3264" y="1381"/>
                    <a:pt x="3264" y="1372"/>
                  </a:cubicBezTo>
                  <a:close/>
                  <a:moveTo>
                    <a:pt x="3264" y="1276"/>
                  </a:moveTo>
                  <a:lnTo>
                    <a:pt x="3264" y="1244"/>
                  </a:lnTo>
                  <a:cubicBezTo>
                    <a:pt x="3264" y="1235"/>
                    <a:pt x="3272" y="1228"/>
                    <a:pt x="3280" y="1228"/>
                  </a:cubicBezTo>
                  <a:cubicBezTo>
                    <a:pt x="3289" y="1228"/>
                    <a:pt x="3296" y="1235"/>
                    <a:pt x="3296" y="1244"/>
                  </a:cubicBezTo>
                  <a:lnTo>
                    <a:pt x="3296" y="1276"/>
                  </a:lnTo>
                  <a:cubicBezTo>
                    <a:pt x="3296" y="1285"/>
                    <a:pt x="3289" y="1292"/>
                    <a:pt x="3280" y="1292"/>
                  </a:cubicBezTo>
                  <a:cubicBezTo>
                    <a:pt x="3272" y="1292"/>
                    <a:pt x="3264" y="1285"/>
                    <a:pt x="3264" y="1276"/>
                  </a:cubicBezTo>
                  <a:close/>
                  <a:moveTo>
                    <a:pt x="3264" y="1180"/>
                  </a:moveTo>
                  <a:lnTo>
                    <a:pt x="3264" y="1148"/>
                  </a:lnTo>
                  <a:cubicBezTo>
                    <a:pt x="3264" y="1139"/>
                    <a:pt x="3272" y="1132"/>
                    <a:pt x="3280" y="1132"/>
                  </a:cubicBezTo>
                  <a:cubicBezTo>
                    <a:pt x="3289" y="1132"/>
                    <a:pt x="3296" y="1139"/>
                    <a:pt x="3296" y="1148"/>
                  </a:cubicBezTo>
                  <a:lnTo>
                    <a:pt x="3296" y="1180"/>
                  </a:lnTo>
                  <a:cubicBezTo>
                    <a:pt x="3296" y="1189"/>
                    <a:pt x="3289" y="1196"/>
                    <a:pt x="3280" y="1196"/>
                  </a:cubicBezTo>
                  <a:cubicBezTo>
                    <a:pt x="3272" y="1196"/>
                    <a:pt x="3264" y="1189"/>
                    <a:pt x="3264" y="1180"/>
                  </a:cubicBezTo>
                  <a:close/>
                  <a:moveTo>
                    <a:pt x="3264" y="1084"/>
                  </a:moveTo>
                  <a:lnTo>
                    <a:pt x="3264" y="1052"/>
                  </a:lnTo>
                  <a:cubicBezTo>
                    <a:pt x="3264" y="1043"/>
                    <a:pt x="3272" y="1036"/>
                    <a:pt x="3280" y="1036"/>
                  </a:cubicBezTo>
                  <a:cubicBezTo>
                    <a:pt x="3289" y="1036"/>
                    <a:pt x="3296" y="1043"/>
                    <a:pt x="3296" y="1052"/>
                  </a:cubicBezTo>
                  <a:lnTo>
                    <a:pt x="3296" y="1084"/>
                  </a:lnTo>
                  <a:cubicBezTo>
                    <a:pt x="3296" y="1093"/>
                    <a:pt x="3289" y="1100"/>
                    <a:pt x="3280" y="1100"/>
                  </a:cubicBezTo>
                  <a:cubicBezTo>
                    <a:pt x="3272" y="1100"/>
                    <a:pt x="3264" y="1093"/>
                    <a:pt x="3264" y="1084"/>
                  </a:cubicBezTo>
                  <a:close/>
                  <a:moveTo>
                    <a:pt x="3264" y="988"/>
                  </a:moveTo>
                  <a:lnTo>
                    <a:pt x="3264" y="956"/>
                  </a:lnTo>
                  <a:cubicBezTo>
                    <a:pt x="3264" y="947"/>
                    <a:pt x="3272" y="940"/>
                    <a:pt x="3280" y="940"/>
                  </a:cubicBezTo>
                  <a:cubicBezTo>
                    <a:pt x="3289" y="940"/>
                    <a:pt x="3296" y="947"/>
                    <a:pt x="3296" y="956"/>
                  </a:cubicBezTo>
                  <a:lnTo>
                    <a:pt x="3296" y="988"/>
                  </a:lnTo>
                  <a:cubicBezTo>
                    <a:pt x="3296" y="997"/>
                    <a:pt x="3289" y="1004"/>
                    <a:pt x="3280" y="1004"/>
                  </a:cubicBezTo>
                  <a:cubicBezTo>
                    <a:pt x="3272" y="1004"/>
                    <a:pt x="3264" y="997"/>
                    <a:pt x="3264" y="988"/>
                  </a:cubicBezTo>
                  <a:close/>
                  <a:moveTo>
                    <a:pt x="3264" y="892"/>
                  </a:moveTo>
                  <a:lnTo>
                    <a:pt x="3264" y="860"/>
                  </a:lnTo>
                  <a:cubicBezTo>
                    <a:pt x="3264" y="851"/>
                    <a:pt x="3272" y="844"/>
                    <a:pt x="3280" y="844"/>
                  </a:cubicBezTo>
                  <a:cubicBezTo>
                    <a:pt x="3289" y="844"/>
                    <a:pt x="3296" y="851"/>
                    <a:pt x="3296" y="860"/>
                  </a:cubicBezTo>
                  <a:lnTo>
                    <a:pt x="3296" y="892"/>
                  </a:lnTo>
                  <a:cubicBezTo>
                    <a:pt x="3296" y="901"/>
                    <a:pt x="3289" y="908"/>
                    <a:pt x="3280" y="908"/>
                  </a:cubicBezTo>
                  <a:cubicBezTo>
                    <a:pt x="3272" y="908"/>
                    <a:pt x="3264" y="901"/>
                    <a:pt x="3264" y="892"/>
                  </a:cubicBezTo>
                  <a:close/>
                  <a:moveTo>
                    <a:pt x="3264" y="796"/>
                  </a:moveTo>
                  <a:lnTo>
                    <a:pt x="3264" y="764"/>
                  </a:lnTo>
                  <a:cubicBezTo>
                    <a:pt x="3264" y="755"/>
                    <a:pt x="3272" y="748"/>
                    <a:pt x="3280" y="748"/>
                  </a:cubicBezTo>
                  <a:cubicBezTo>
                    <a:pt x="3289" y="748"/>
                    <a:pt x="3296" y="755"/>
                    <a:pt x="3296" y="764"/>
                  </a:cubicBezTo>
                  <a:lnTo>
                    <a:pt x="3296" y="796"/>
                  </a:lnTo>
                  <a:cubicBezTo>
                    <a:pt x="3296" y="805"/>
                    <a:pt x="3289" y="812"/>
                    <a:pt x="3280" y="812"/>
                  </a:cubicBezTo>
                  <a:cubicBezTo>
                    <a:pt x="3272" y="812"/>
                    <a:pt x="3264" y="805"/>
                    <a:pt x="3264" y="796"/>
                  </a:cubicBezTo>
                  <a:close/>
                  <a:moveTo>
                    <a:pt x="3264" y="700"/>
                  </a:moveTo>
                  <a:lnTo>
                    <a:pt x="3264" y="668"/>
                  </a:lnTo>
                  <a:cubicBezTo>
                    <a:pt x="3264" y="659"/>
                    <a:pt x="3272" y="652"/>
                    <a:pt x="3280" y="652"/>
                  </a:cubicBezTo>
                  <a:cubicBezTo>
                    <a:pt x="3289" y="652"/>
                    <a:pt x="3296" y="659"/>
                    <a:pt x="3296" y="668"/>
                  </a:cubicBezTo>
                  <a:lnTo>
                    <a:pt x="3296" y="700"/>
                  </a:lnTo>
                  <a:cubicBezTo>
                    <a:pt x="3296" y="709"/>
                    <a:pt x="3289" y="716"/>
                    <a:pt x="3280" y="716"/>
                  </a:cubicBezTo>
                  <a:cubicBezTo>
                    <a:pt x="3272" y="716"/>
                    <a:pt x="3264" y="709"/>
                    <a:pt x="3264" y="700"/>
                  </a:cubicBezTo>
                  <a:close/>
                  <a:moveTo>
                    <a:pt x="3264" y="604"/>
                  </a:moveTo>
                  <a:lnTo>
                    <a:pt x="3264" y="572"/>
                  </a:lnTo>
                  <a:cubicBezTo>
                    <a:pt x="3264" y="563"/>
                    <a:pt x="3272" y="556"/>
                    <a:pt x="3280" y="556"/>
                  </a:cubicBezTo>
                  <a:cubicBezTo>
                    <a:pt x="3289" y="556"/>
                    <a:pt x="3296" y="563"/>
                    <a:pt x="3296" y="572"/>
                  </a:cubicBezTo>
                  <a:lnTo>
                    <a:pt x="3296" y="604"/>
                  </a:lnTo>
                  <a:cubicBezTo>
                    <a:pt x="3296" y="613"/>
                    <a:pt x="3289" y="620"/>
                    <a:pt x="3280" y="620"/>
                  </a:cubicBezTo>
                  <a:cubicBezTo>
                    <a:pt x="3272" y="620"/>
                    <a:pt x="3264" y="613"/>
                    <a:pt x="3264" y="604"/>
                  </a:cubicBezTo>
                  <a:close/>
                  <a:moveTo>
                    <a:pt x="3264" y="508"/>
                  </a:moveTo>
                  <a:lnTo>
                    <a:pt x="3264" y="476"/>
                  </a:lnTo>
                  <a:cubicBezTo>
                    <a:pt x="3264" y="467"/>
                    <a:pt x="3272" y="460"/>
                    <a:pt x="3280" y="460"/>
                  </a:cubicBezTo>
                  <a:cubicBezTo>
                    <a:pt x="3289" y="460"/>
                    <a:pt x="3296" y="467"/>
                    <a:pt x="3296" y="476"/>
                  </a:cubicBezTo>
                  <a:lnTo>
                    <a:pt x="3296" y="508"/>
                  </a:lnTo>
                  <a:cubicBezTo>
                    <a:pt x="3296" y="517"/>
                    <a:pt x="3289" y="524"/>
                    <a:pt x="3280" y="524"/>
                  </a:cubicBezTo>
                  <a:cubicBezTo>
                    <a:pt x="3272" y="524"/>
                    <a:pt x="3264" y="517"/>
                    <a:pt x="3264" y="508"/>
                  </a:cubicBezTo>
                  <a:close/>
                  <a:moveTo>
                    <a:pt x="3264" y="412"/>
                  </a:moveTo>
                  <a:lnTo>
                    <a:pt x="3264" y="400"/>
                  </a:lnTo>
                  <a:lnTo>
                    <a:pt x="3262" y="382"/>
                  </a:lnTo>
                  <a:cubicBezTo>
                    <a:pt x="3262" y="373"/>
                    <a:pt x="3268" y="365"/>
                    <a:pt x="3277" y="364"/>
                  </a:cubicBezTo>
                  <a:cubicBezTo>
                    <a:pt x="3285" y="363"/>
                    <a:pt x="3293" y="370"/>
                    <a:pt x="3294" y="379"/>
                  </a:cubicBezTo>
                  <a:lnTo>
                    <a:pt x="3296" y="400"/>
                  </a:lnTo>
                  <a:lnTo>
                    <a:pt x="3296" y="412"/>
                  </a:lnTo>
                  <a:cubicBezTo>
                    <a:pt x="3296" y="421"/>
                    <a:pt x="3289" y="428"/>
                    <a:pt x="3280" y="428"/>
                  </a:cubicBezTo>
                  <a:cubicBezTo>
                    <a:pt x="3272" y="428"/>
                    <a:pt x="3264" y="421"/>
                    <a:pt x="3264" y="412"/>
                  </a:cubicBezTo>
                  <a:close/>
                  <a:moveTo>
                    <a:pt x="3255" y="322"/>
                  </a:moveTo>
                  <a:lnTo>
                    <a:pt x="3246" y="291"/>
                  </a:lnTo>
                  <a:cubicBezTo>
                    <a:pt x="3243" y="282"/>
                    <a:pt x="3248" y="274"/>
                    <a:pt x="3256" y="271"/>
                  </a:cubicBezTo>
                  <a:cubicBezTo>
                    <a:pt x="3265" y="268"/>
                    <a:pt x="3274" y="273"/>
                    <a:pt x="3276" y="282"/>
                  </a:cubicBezTo>
                  <a:lnTo>
                    <a:pt x="3286" y="312"/>
                  </a:lnTo>
                  <a:cubicBezTo>
                    <a:pt x="3288" y="321"/>
                    <a:pt x="3284" y="330"/>
                    <a:pt x="3275" y="332"/>
                  </a:cubicBezTo>
                  <a:cubicBezTo>
                    <a:pt x="3267" y="335"/>
                    <a:pt x="3258" y="330"/>
                    <a:pt x="3255" y="322"/>
                  </a:cubicBezTo>
                  <a:close/>
                  <a:moveTo>
                    <a:pt x="3223" y="235"/>
                  </a:moveTo>
                  <a:lnTo>
                    <a:pt x="3208" y="207"/>
                  </a:lnTo>
                  <a:cubicBezTo>
                    <a:pt x="3204" y="199"/>
                    <a:pt x="3206" y="189"/>
                    <a:pt x="3214" y="185"/>
                  </a:cubicBezTo>
                  <a:cubicBezTo>
                    <a:pt x="3222" y="181"/>
                    <a:pt x="3232" y="184"/>
                    <a:pt x="3236" y="191"/>
                  </a:cubicBezTo>
                  <a:lnTo>
                    <a:pt x="3251" y="220"/>
                  </a:lnTo>
                  <a:cubicBezTo>
                    <a:pt x="3256" y="227"/>
                    <a:pt x="3253" y="237"/>
                    <a:pt x="3245" y="241"/>
                  </a:cubicBezTo>
                  <a:cubicBezTo>
                    <a:pt x="3237" y="245"/>
                    <a:pt x="3227" y="243"/>
                    <a:pt x="3223" y="235"/>
                  </a:cubicBezTo>
                  <a:close/>
                  <a:moveTo>
                    <a:pt x="3171" y="158"/>
                  </a:moveTo>
                  <a:lnTo>
                    <a:pt x="3156" y="140"/>
                  </a:lnTo>
                  <a:lnTo>
                    <a:pt x="3158" y="142"/>
                  </a:lnTo>
                  <a:lnTo>
                    <a:pt x="3152" y="137"/>
                  </a:lnTo>
                  <a:cubicBezTo>
                    <a:pt x="3145" y="131"/>
                    <a:pt x="3144" y="121"/>
                    <a:pt x="3150" y="114"/>
                  </a:cubicBezTo>
                  <a:cubicBezTo>
                    <a:pt x="3156" y="107"/>
                    <a:pt x="3166" y="106"/>
                    <a:pt x="3172" y="112"/>
                  </a:cubicBezTo>
                  <a:lnTo>
                    <a:pt x="3179" y="117"/>
                  </a:lnTo>
                  <a:cubicBezTo>
                    <a:pt x="3179" y="118"/>
                    <a:pt x="3180" y="119"/>
                    <a:pt x="3181" y="119"/>
                  </a:cubicBezTo>
                  <a:lnTo>
                    <a:pt x="3196" y="138"/>
                  </a:lnTo>
                  <a:cubicBezTo>
                    <a:pt x="3202" y="145"/>
                    <a:pt x="3201" y="155"/>
                    <a:pt x="3194" y="160"/>
                  </a:cubicBezTo>
                  <a:cubicBezTo>
                    <a:pt x="3187" y="166"/>
                    <a:pt x="3177" y="165"/>
                    <a:pt x="3171" y="158"/>
                  </a:cubicBezTo>
                  <a:close/>
                  <a:moveTo>
                    <a:pt x="3103" y="96"/>
                  </a:moveTo>
                  <a:lnTo>
                    <a:pt x="3101" y="95"/>
                  </a:lnTo>
                  <a:lnTo>
                    <a:pt x="3104" y="97"/>
                  </a:lnTo>
                  <a:lnTo>
                    <a:pt x="3077" y="82"/>
                  </a:lnTo>
                  <a:cubicBezTo>
                    <a:pt x="3070" y="78"/>
                    <a:pt x="3067" y="68"/>
                    <a:pt x="3071" y="60"/>
                  </a:cubicBezTo>
                  <a:cubicBezTo>
                    <a:pt x="3075" y="53"/>
                    <a:pt x="3085" y="50"/>
                    <a:pt x="3093" y="54"/>
                  </a:cubicBezTo>
                  <a:lnTo>
                    <a:pt x="3119" y="68"/>
                  </a:lnTo>
                  <a:cubicBezTo>
                    <a:pt x="3120" y="69"/>
                    <a:pt x="3121" y="69"/>
                    <a:pt x="3122" y="70"/>
                  </a:cubicBezTo>
                  <a:lnTo>
                    <a:pt x="3123" y="71"/>
                  </a:lnTo>
                  <a:cubicBezTo>
                    <a:pt x="3130" y="77"/>
                    <a:pt x="3131" y="87"/>
                    <a:pt x="3125" y="94"/>
                  </a:cubicBezTo>
                  <a:cubicBezTo>
                    <a:pt x="3120" y="101"/>
                    <a:pt x="3110" y="102"/>
                    <a:pt x="3103" y="96"/>
                  </a:cubicBezTo>
                  <a:close/>
                  <a:moveTo>
                    <a:pt x="3023" y="56"/>
                  </a:moveTo>
                  <a:lnTo>
                    <a:pt x="2992" y="47"/>
                  </a:lnTo>
                  <a:cubicBezTo>
                    <a:pt x="2984" y="44"/>
                    <a:pt x="2979" y="35"/>
                    <a:pt x="2981" y="27"/>
                  </a:cubicBezTo>
                  <a:cubicBezTo>
                    <a:pt x="2984" y="18"/>
                    <a:pt x="2993" y="14"/>
                    <a:pt x="3001" y="16"/>
                  </a:cubicBezTo>
                  <a:lnTo>
                    <a:pt x="3032" y="26"/>
                  </a:lnTo>
                  <a:cubicBezTo>
                    <a:pt x="3040" y="28"/>
                    <a:pt x="3045" y="37"/>
                    <a:pt x="3043" y="46"/>
                  </a:cubicBezTo>
                  <a:cubicBezTo>
                    <a:pt x="3040" y="54"/>
                    <a:pt x="3031" y="59"/>
                    <a:pt x="3023" y="56"/>
                  </a:cubicBezTo>
                  <a:close/>
                  <a:moveTo>
                    <a:pt x="2932" y="36"/>
                  </a:moveTo>
                  <a:lnTo>
                    <a:pt x="2901" y="33"/>
                  </a:lnTo>
                  <a:cubicBezTo>
                    <a:pt x="2892" y="32"/>
                    <a:pt x="2885" y="24"/>
                    <a:pt x="2886" y="15"/>
                  </a:cubicBezTo>
                  <a:cubicBezTo>
                    <a:pt x="2887" y="7"/>
                    <a:pt x="2895" y="0"/>
                    <a:pt x="2904" y="1"/>
                  </a:cubicBezTo>
                  <a:lnTo>
                    <a:pt x="2936" y="4"/>
                  </a:lnTo>
                  <a:cubicBezTo>
                    <a:pt x="2944" y="5"/>
                    <a:pt x="2951" y="13"/>
                    <a:pt x="2950" y="22"/>
                  </a:cubicBezTo>
                  <a:cubicBezTo>
                    <a:pt x="2949" y="31"/>
                    <a:pt x="2941" y="37"/>
                    <a:pt x="2932" y="36"/>
                  </a:cubicBezTo>
                  <a:close/>
                  <a:moveTo>
                    <a:pt x="2838" y="32"/>
                  </a:moveTo>
                  <a:lnTo>
                    <a:pt x="2806" y="32"/>
                  </a:lnTo>
                  <a:cubicBezTo>
                    <a:pt x="2797" y="32"/>
                    <a:pt x="2790" y="25"/>
                    <a:pt x="2790" y="16"/>
                  </a:cubicBezTo>
                  <a:cubicBezTo>
                    <a:pt x="2790" y="8"/>
                    <a:pt x="2797" y="0"/>
                    <a:pt x="2806" y="0"/>
                  </a:cubicBezTo>
                  <a:lnTo>
                    <a:pt x="2838" y="0"/>
                  </a:lnTo>
                  <a:cubicBezTo>
                    <a:pt x="2847" y="0"/>
                    <a:pt x="2854" y="8"/>
                    <a:pt x="2854" y="16"/>
                  </a:cubicBezTo>
                  <a:cubicBezTo>
                    <a:pt x="2854" y="25"/>
                    <a:pt x="2847" y="32"/>
                    <a:pt x="2838" y="32"/>
                  </a:cubicBezTo>
                  <a:close/>
                  <a:moveTo>
                    <a:pt x="2742" y="32"/>
                  </a:moveTo>
                  <a:lnTo>
                    <a:pt x="2710" y="32"/>
                  </a:lnTo>
                  <a:cubicBezTo>
                    <a:pt x="2701" y="32"/>
                    <a:pt x="2694" y="25"/>
                    <a:pt x="2694" y="16"/>
                  </a:cubicBezTo>
                  <a:cubicBezTo>
                    <a:pt x="2694" y="8"/>
                    <a:pt x="2701" y="0"/>
                    <a:pt x="2710" y="0"/>
                  </a:cubicBezTo>
                  <a:lnTo>
                    <a:pt x="2742" y="0"/>
                  </a:lnTo>
                  <a:cubicBezTo>
                    <a:pt x="2751" y="0"/>
                    <a:pt x="2758" y="8"/>
                    <a:pt x="2758" y="16"/>
                  </a:cubicBezTo>
                  <a:cubicBezTo>
                    <a:pt x="2758" y="25"/>
                    <a:pt x="2751" y="32"/>
                    <a:pt x="2742" y="32"/>
                  </a:cubicBezTo>
                  <a:close/>
                  <a:moveTo>
                    <a:pt x="2646" y="32"/>
                  </a:moveTo>
                  <a:lnTo>
                    <a:pt x="2614" y="32"/>
                  </a:lnTo>
                  <a:cubicBezTo>
                    <a:pt x="2605" y="32"/>
                    <a:pt x="2598" y="25"/>
                    <a:pt x="2598" y="16"/>
                  </a:cubicBezTo>
                  <a:cubicBezTo>
                    <a:pt x="2598" y="8"/>
                    <a:pt x="2605" y="0"/>
                    <a:pt x="2614" y="0"/>
                  </a:cubicBezTo>
                  <a:lnTo>
                    <a:pt x="2646" y="0"/>
                  </a:lnTo>
                  <a:cubicBezTo>
                    <a:pt x="2655" y="0"/>
                    <a:pt x="2662" y="8"/>
                    <a:pt x="2662" y="16"/>
                  </a:cubicBezTo>
                  <a:cubicBezTo>
                    <a:pt x="2662" y="25"/>
                    <a:pt x="2655" y="32"/>
                    <a:pt x="2646" y="32"/>
                  </a:cubicBezTo>
                  <a:close/>
                  <a:moveTo>
                    <a:pt x="2550" y="32"/>
                  </a:moveTo>
                  <a:lnTo>
                    <a:pt x="2518" y="32"/>
                  </a:lnTo>
                  <a:cubicBezTo>
                    <a:pt x="2509" y="32"/>
                    <a:pt x="2502" y="25"/>
                    <a:pt x="2502" y="16"/>
                  </a:cubicBezTo>
                  <a:cubicBezTo>
                    <a:pt x="2502" y="8"/>
                    <a:pt x="2509" y="0"/>
                    <a:pt x="2518" y="0"/>
                  </a:cubicBezTo>
                  <a:lnTo>
                    <a:pt x="2550" y="0"/>
                  </a:lnTo>
                  <a:cubicBezTo>
                    <a:pt x="2559" y="0"/>
                    <a:pt x="2566" y="8"/>
                    <a:pt x="2566" y="16"/>
                  </a:cubicBezTo>
                  <a:cubicBezTo>
                    <a:pt x="2566" y="25"/>
                    <a:pt x="2559" y="32"/>
                    <a:pt x="2550" y="32"/>
                  </a:cubicBezTo>
                  <a:close/>
                  <a:moveTo>
                    <a:pt x="2454" y="32"/>
                  </a:moveTo>
                  <a:lnTo>
                    <a:pt x="2422" y="32"/>
                  </a:lnTo>
                  <a:cubicBezTo>
                    <a:pt x="2413" y="32"/>
                    <a:pt x="2406" y="25"/>
                    <a:pt x="2406" y="16"/>
                  </a:cubicBezTo>
                  <a:cubicBezTo>
                    <a:pt x="2406" y="8"/>
                    <a:pt x="2413" y="0"/>
                    <a:pt x="2422" y="0"/>
                  </a:cubicBezTo>
                  <a:lnTo>
                    <a:pt x="2454" y="0"/>
                  </a:lnTo>
                  <a:cubicBezTo>
                    <a:pt x="2463" y="0"/>
                    <a:pt x="2470" y="8"/>
                    <a:pt x="2470" y="16"/>
                  </a:cubicBezTo>
                  <a:cubicBezTo>
                    <a:pt x="2470" y="25"/>
                    <a:pt x="2463" y="32"/>
                    <a:pt x="2454" y="32"/>
                  </a:cubicBezTo>
                  <a:close/>
                  <a:moveTo>
                    <a:pt x="2358" y="32"/>
                  </a:moveTo>
                  <a:lnTo>
                    <a:pt x="2326" y="32"/>
                  </a:lnTo>
                  <a:cubicBezTo>
                    <a:pt x="2317" y="32"/>
                    <a:pt x="2310" y="25"/>
                    <a:pt x="2310" y="16"/>
                  </a:cubicBezTo>
                  <a:cubicBezTo>
                    <a:pt x="2310" y="8"/>
                    <a:pt x="2317" y="0"/>
                    <a:pt x="2326" y="0"/>
                  </a:cubicBezTo>
                  <a:lnTo>
                    <a:pt x="2358" y="0"/>
                  </a:lnTo>
                  <a:cubicBezTo>
                    <a:pt x="2367" y="0"/>
                    <a:pt x="2374" y="8"/>
                    <a:pt x="2374" y="16"/>
                  </a:cubicBezTo>
                  <a:cubicBezTo>
                    <a:pt x="2374" y="25"/>
                    <a:pt x="2367" y="32"/>
                    <a:pt x="2358" y="32"/>
                  </a:cubicBezTo>
                  <a:close/>
                  <a:moveTo>
                    <a:pt x="2262" y="32"/>
                  </a:moveTo>
                  <a:lnTo>
                    <a:pt x="2230" y="32"/>
                  </a:lnTo>
                  <a:cubicBezTo>
                    <a:pt x="2221" y="32"/>
                    <a:pt x="2214" y="25"/>
                    <a:pt x="2214" y="16"/>
                  </a:cubicBezTo>
                  <a:cubicBezTo>
                    <a:pt x="2214" y="8"/>
                    <a:pt x="2221" y="0"/>
                    <a:pt x="2230" y="0"/>
                  </a:cubicBezTo>
                  <a:lnTo>
                    <a:pt x="2262" y="0"/>
                  </a:lnTo>
                  <a:cubicBezTo>
                    <a:pt x="2271" y="0"/>
                    <a:pt x="2278" y="8"/>
                    <a:pt x="2278" y="16"/>
                  </a:cubicBezTo>
                  <a:cubicBezTo>
                    <a:pt x="2278" y="25"/>
                    <a:pt x="2271" y="32"/>
                    <a:pt x="2262" y="32"/>
                  </a:cubicBezTo>
                  <a:close/>
                  <a:moveTo>
                    <a:pt x="2166" y="32"/>
                  </a:moveTo>
                  <a:lnTo>
                    <a:pt x="2134" y="32"/>
                  </a:lnTo>
                  <a:cubicBezTo>
                    <a:pt x="2125" y="32"/>
                    <a:pt x="2118" y="25"/>
                    <a:pt x="2118" y="16"/>
                  </a:cubicBezTo>
                  <a:cubicBezTo>
                    <a:pt x="2118" y="8"/>
                    <a:pt x="2125" y="0"/>
                    <a:pt x="2134" y="0"/>
                  </a:cubicBezTo>
                  <a:lnTo>
                    <a:pt x="2166" y="0"/>
                  </a:lnTo>
                  <a:cubicBezTo>
                    <a:pt x="2175" y="0"/>
                    <a:pt x="2182" y="8"/>
                    <a:pt x="2182" y="16"/>
                  </a:cubicBezTo>
                  <a:cubicBezTo>
                    <a:pt x="2182" y="25"/>
                    <a:pt x="2175" y="32"/>
                    <a:pt x="2166" y="32"/>
                  </a:cubicBezTo>
                  <a:close/>
                  <a:moveTo>
                    <a:pt x="2070" y="32"/>
                  </a:moveTo>
                  <a:lnTo>
                    <a:pt x="2038" y="32"/>
                  </a:lnTo>
                  <a:cubicBezTo>
                    <a:pt x="2029" y="32"/>
                    <a:pt x="2022" y="25"/>
                    <a:pt x="2022" y="16"/>
                  </a:cubicBezTo>
                  <a:cubicBezTo>
                    <a:pt x="2022" y="8"/>
                    <a:pt x="2029" y="0"/>
                    <a:pt x="2038" y="0"/>
                  </a:cubicBezTo>
                  <a:lnTo>
                    <a:pt x="2070" y="0"/>
                  </a:lnTo>
                  <a:cubicBezTo>
                    <a:pt x="2079" y="0"/>
                    <a:pt x="2086" y="8"/>
                    <a:pt x="2086" y="16"/>
                  </a:cubicBezTo>
                  <a:cubicBezTo>
                    <a:pt x="2086" y="25"/>
                    <a:pt x="2079" y="32"/>
                    <a:pt x="2070" y="32"/>
                  </a:cubicBezTo>
                  <a:close/>
                  <a:moveTo>
                    <a:pt x="1974" y="32"/>
                  </a:moveTo>
                  <a:lnTo>
                    <a:pt x="1942" y="32"/>
                  </a:lnTo>
                  <a:cubicBezTo>
                    <a:pt x="1933" y="32"/>
                    <a:pt x="1926" y="25"/>
                    <a:pt x="1926" y="16"/>
                  </a:cubicBezTo>
                  <a:cubicBezTo>
                    <a:pt x="1926" y="8"/>
                    <a:pt x="1933" y="0"/>
                    <a:pt x="1942" y="0"/>
                  </a:cubicBezTo>
                  <a:lnTo>
                    <a:pt x="1974" y="0"/>
                  </a:lnTo>
                  <a:cubicBezTo>
                    <a:pt x="1983" y="0"/>
                    <a:pt x="1990" y="8"/>
                    <a:pt x="1990" y="16"/>
                  </a:cubicBezTo>
                  <a:cubicBezTo>
                    <a:pt x="1990" y="25"/>
                    <a:pt x="1983" y="32"/>
                    <a:pt x="1974" y="32"/>
                  </a:cubicBezTo>
                  <a:close/>
                  <a:moveTo>
                    <a:pt x="1878" y="32"/>
                  </a:moveTo>
                  <a:lnTo>
                    <a:pt x="1846" y="32"/>
                  </a:lnTo>
                  <a:cubicBezTo>
                    <a:pt x="1837" y="32"/>
                    <a:pt x="1830" y="25"/>
                    <a:pt x="1830" y="16"/>
                  </a:cubicBezTo>
                  <a:cubicBezTo>
                    <a:pt x="1830" y="8"/>
                    <a:pt x="1837" y="0"/>
                    <a:pt x="1846" y="0"/>
                  </a:cubicBezTo>
                  <a:lnTo>
                    <a:pt x="1878" y="0"/>
                  </a:lnTo>
                  <a:cubicBezTo>
                    <a:pt x="1887" y="0"/>
                    <a:pt x="1894" y="8"/>
                    <a:pt x="1894" y="16"/>
                  </a:cubicBezTo>
                  <a:cubicBezTo>
                    <a:pt x="1894" y="25"/>
                    <a:pt x="1887" y="32"/>
                    <a:pt x="1878" y="32"/>
                  </a:cubicBezTo>
                  <a:close/>
                  <a:moveTo>
                    <a:pt x="1782" y="32"/>
                  </a:moveTo>
                  <a:lnTo>
                    <a:pt x="1750" y="32"/>
                  </a:lnTo>
                  <a:cubicBezTo>
                    <a:pt x="1741" y="32"/>
                    <a:pt x="1734" y="25"/>
                    <a:pt x="1734" y="16"/>
                  </a:cubicBezTo>
                  <a:cubicBezTo>
                    <a:pt x="1734" y="8"/>
                    <a:pt x="1741" y="0"/>
                    <a:pt x="1750" y="0"/>
                  </a:cubicBezTo>
                  <a:lnTo>
                    <a:pt x="1782" y="0"/>
                  </a:lnTo>
                  <a:cubicBezTo>
                    <a:pt x="1791" y="0"/>
                    <a:pt x="1798" y="8"/>
                    <a:pt x="1798" y="16"/>
                  </a:cubicBezTo>
                  <a:cubicBezTo>
                    <a:pt x="1798" y="25"/>
                    <a:pt x="1791" y="32"/>
                    <a:pt x="1782" y="32"/>
                  </a:cubicBezTo>
                  <a:close/>
                  <a:moveTo>
                    <a:pt x="1686" y="32"/>
                  </a:moveTo>
                  <a:lnTo>
                    <a:pt x="1654" y="32"/>
                  </a:lnTo>
                  <a:cubicBezTo>
                    <a:pt x="1645" y="32"/>
                    <a:pt x="1638" y="25"/>
                    <a:pt x="1638" y="16"/>
                  </a:cubicBezTo>
                  <a:cubicBezTo>
                    <a:pt x="1638" y="8"/>
                    <a:pt x="1645" y="0"/>
                    <a:pt x="1654" y="0"/>
                  </a:cubicBezTo>
                  <a:lnTo>
                    <a:pt x="1686" y="0"/>
                  </a:lnTo>
                  <a:cubicBezTo>
                    <a:pt x="1695" y="0"/>
                    <a:pt x="1702" y="8"/>
                    <a:pt x="1702" y="16"/>
                  </a:cubicBezTo>
                  <a:cubicBezTo>
                    <a:pt x="1702" y="25"/>
                    <a:pt x="1695" y="32"/>
                    <a:pt x="1686" y="32"/>
                  </a:cubicBezTo>
                  <a:close/>
                  <a:moveTo>
                    <a:pt x="1590" y="32"/>
                  </a:moveTo>
                  <a:lnTo>
                    <a:pt x="1558" y="32"/>
                  </a:lnTo>
                  <a:cubicBezTo>
                    <a:pt x="1549" y="32"/>
                    <a:pt x="1542" y="25"/>
                    <a:pt x="1542" y="16"/>
                  </a:cubicBezTo>
                  <a:cubicBezTo>
                    <a:pt x="1542" y="8"/>
                    <a:pt x="1549" y="0"/>
                    <a:pt x="1558" y="0"/>
                  </a:cubicBezTo>
                  <a:lnTo>
                    <a:pt x="1590" y="0"/>
                  </a:lnTo>
                  <a:cubicBezTo>
                    <a:pt x="1599" y="0"/>
                    <a:pt x="1606" y="8"/>
                    <a:pt x="1606" y="16"/>
                  </a:cubicBezTo>
                  <a:cubicBezTo>
                    <a:pt x="1606" y="25"/>
                    <a:pt x="1599" y="32"/>
                    <a:pt x="1590" y="32"/>
                  </a:cubicBezTo>
                  <a:close/>
                  <a:moveTo>
                    <a:pt x="1494" y="32"/>
                  </a:moveTo>
                  <a:lnTo>
                    <a:pt x="1462" y="32"/>
                  </a:lnTo>
                  <a:cubicBezTo>
                    <a:pt x="1453" y="32"/>
                    <a:pt x="1446" y="25"/>
                    <a:pt x="1446" y="16"/>
                  </a:cubicBezTo>
                  <a:cubicBezTo>
                    <a:pt x="1446" y="8"/>
                    <a:pt x="1453" y="0"/>
                    <a:pt x="1462" y="0"/>
                  </a:cubicBezTo>
                  <a:lnTo>
                    <a:pt x="1494" y="0"/>
                  </a:lnTo>
                  <a:cubicBezTo>
                    <a:pt x="1503" y="0"/>
                    <a:pt x="1510" y="8"/>
                    <a:pt x="1510" y="16"/>
                  </a:cubicBezTo>
                  <a:cubicBezTo>
                    <a:pt x="1510" y="25"/>
                    <a:pt x="1503" y="32"/>
                    <a:pt x="1494" y="32"/>
                  </a:cubicBezTo>
                  <a:close/>
                  <a:moveTo>
                    <a:pt x="1398" y="32"/>
                  </a:moveTo>
                  <a:lnTo>
                    <a:pt x="1366" y="32"/>
                  </a:lnTo>
                  <a:cubicBezTo>
                    <a:pt x="1357" y="32"/>
                    <a:pt x="1350" y="25"/>
                    <a:pt x="1350" y="16"/>
                  </a:cubicBezTo>
                  <a:cubicBezTo>
                    <a:pt x="1350" y="8"/>
                    <a:pt x="1357" y="0"/>
                    <a:pt x="1366" y="0"/>
                  </a:cubicBezTo>
                  <a:lnTo>
                    <a:pt x="1398" y="0"/>
                  </a:lnTo>
                  <a:cubicBezTo>
                    <a:pt x="1407" y="0"/>
                    <a:pt x="1414" y="8"/>
                    <a:pt x="1414" y="16"/>
                  </a:cubicBezTo>
                  <a:cubicBezTo>
                    <a:pt x="1414" y="25"/>
                    <a:pt x="1407" y="32"/>
                    <a:pt x="1398" y="32"/>
                  </a:cubicBezTo>
                  <a:close/>
                  <a:moveTo>
                    <a:pt x="1302" y="32"/>
                  </a:moveTo>
                  <a:lnTo>
                    <a:pt x="1270" y="32"/>
                  </a:lnTo>
                  <a:cubicBezTo>
                    <a:pt x="1261" y="32"/>
                    <a:pt x="1254" y="25"/>
                    <a:pt x="1254" y="16"/>
                  </a:cubicBezTo>
                  <a:cubicBezTo>
                    <a:pt x="1254" y="8"/>
                    <a:pt x="1261" y="0"/>
                    <a:pt x="1270" y="0"/>
                  </a:cubicBezTo>
                  <a:lnTo>
                    <a:pt x="1302" y="0"/>
                  </a:lnTo>
                  <a:cubicBezTo>
                    <a:pt x="1311" y="0"/>
                    <a:pt x="1318" y="8"/>
                    <a:pt x="1318" y="16"/>
                  </a:cubicBezTo>
                  <a:cubicBezTo>
                    <a:pt x="1318" y="25"/>
                    <a:pt x="1311" y="32"/>
                    <a:pt x="1302" y="32"/>
                  </a:cubicBezTo>
                  <a:close/>
                  <a:moveTo>
                    <a:pt x="1206" y="32"/>
                  </a:moveTo>
                  <a:lnTo>
                    <a:pt x="1174" y="32"/>
                  </a:lnTo>
                  <a:cubicBezTo>
                    <a:pt x="1165" y="32"/>
                    <a:pt x="1158" y="25"/>
                    <a:pt x="1158" y="16"/>
                  </a:cubicBezTo>
                  <a:cubicBezTo>
                    <a:pt x="1158" y="8"/>
                    <a:pt x="1165" y="0"/>
                    <a:pt x="1174" y="0"/>
                  </a:cubicBezTo>
                  <a:lnTo>
                    <a:pt x="1206" y="0"/>
                  </a:lnTo>
                  <a:cubicBezTo>
                    <a:pt x="1215" y="0"/>
                    <a:pt x="1222" y="8"/>
                    <a:pt x="1222" y="16"/>
                  </a:cubicBezTo>
                  <a:cubicBezTo>
                    <a:pt x="1222" y="25"/>
                    <a:pt x="1215" y="32"/>
                    <a:pt x="1206" y="32"/>
                  </a:cubicBezTo>
                  <a:close/>
                  <a:moveTo>
                    <a:pt x="1110" y="32"/>
                  </a:moveTo>
                  <a:lnTo>
                    <a:pt x="1078" y="32"/>
                  </a:lnTo>
                  <a:cubicBezTo>
                    <a:pt x="1069" y="32"/>
                    <a:pt x="1062" y="25"/>
                    <a:pt x="1062" y="16"/>
                  </a:cubicBezTo>
                  <a:cubicBezTo>
                    <a:pt x="1062" y="8"/>
                    <a:pt x="1069" y="0"/>
                    <a:pt x="1078" y="0"/>
                  </a:cubicBezTo>
                  <a:lnTo>
                    <a:pt x="1110" y="0"/>
                  </a:lnTo>
                  <a:cubicBezTo>
                    <a:pt x="1119" y="0"/>
                    <a:pt x="1126" y="8"/>
                    <a:pt x="1126" y="16"/>
                  </a:cubicBezTo>
                  <a:cubicBezTo>
                    <a:pt x="1126" y="25"/>
                    <a:pt x="1119" y="32"/>
                    <a:pt x="1110" y="32"/>
                  </a:cubicBezTo>
                  <a:close/>
                  <a:moveTo>
                    <a:pt x="1014" y="32"/>
                  </a:moveTo>
                  <a:lnTo>
                    <a:pt x="982" y="32"/>
                  </a:lnTo>
                  <a:cubicBezTo>
                    <a:pt x="973" y="32"/>
                    <a:pt x="966" y="25"/>
                    <a:pt x="966" y="16"/>
                  </a:cubicBezTo>
                  <a:cubicBezTo>
                    <a:pt x="966" y="8"/>
                    <a:pt x="973" y="0"/>
                    <a:pt x="982" y="0"/>
                  </a:cubicBezTo>
                  <a:lnTo>
                    <a:pt x="1014" y="0"/>
                  </a:lnTo>
                  <a:cubicBezTo>
                    <a:pt x="1023" y="0"/>
                    <a:pt x="1030" y="8"/>
                    <a:pt x="1030" y="16"/>
                  </a:cubicBezTo>
                  <a:cubicBezTo>
                    <a:pt x="1030" y="25"/>
                    <a:pt x="1023" y="32"/>
                    <a:pt x="1014" y="32"/>
                  </a:cubicBezTo>
                  <a:close/>
                  <a:moveTo>
                    <a:pt x="918" y="32"/>
                  </a:moveTo>
                  <a:lnTo>
                    <a:pt x="886" y="32"/>
                  </a:lnTo>
                  <a:cubicBezTo>
                    <a:pt x="877" y="32"/>
                    <a:pt x="870" y="25"/>
                    <a:pt x="870" y="16"/>
                  </a:cubicBezTo>
                  <a:cubicBezTo>
                    <a:pt x="870" y="8"/>
                    <a:pt x="877" y="0"/>
                    <a:pt x="886" y="0"/>
                  </a:cubicBezTo>
                  <a:lnTo>
                    <a:pt x="918" y="0"/>
                  </a:lnTo>
                  <a:cubicBezTo>
                    <a:pt x="927" y="0"/>
                    <a:pt x="934" y="8"/>
                    <a:pt x="934" y="16"/>
                  </a:cubicBezTo>
                  <a:cubicBezTo>
                    <a:pt x="934" y="25"/>
                    <a:pt x="927" y="32"/>
                    <a:pt x="918" y="32"/>
                  </a:cubicBezTo>
                  <a:close/>
                  <a:moveTo>
                    <a:pt x="822" y="32"/>
                  </a:moveTo>
                  <a:lnTo>
                    <a:pt x="790" y="32"/>
                  </a:lnTo>
                  <a:cubicBezTo>
                    <a:pt x="781" y="32"/>
                    <a:pt x="774" y="25"/>
                    <a:pt x="774" y="16"/>
                  </a:cubicBezTo>
                  <a:cubicBezTo>
                    <a:pt x="774" y="8"/>
                    <a:pt x="781" y="0"/>
                    <a:pt x="790" y="0"/>
                  </a:cubicBezTo>
                  <a:lnTo>
                    <a:pt x="822" y="0"/>
                  </a:lnTo>
                  <a:cubicBezTo>
                    <a:pt x="831" y="0"/>
                    <a:pt x="838" y="8"/>
                    <a:pt x="838" y="16"/>
                  </a:cubicBezTo>
                  <a:cubicBezTo>
                    <a:pt x="838" y="25"/>
                    <a:pt x="831" y="32"/>
                    <a:pt x="822" y="32"/>
                  </a:cubicBezTo>
                  <a:close/>
                  <a:moveTo>
                    <a:pt x="726" y="32"/>
                  </a:moveTo>
                  <a:lnTo>
                    <a:pt x="694" y="32"/>
                  </a:lnTo>
                  <a:cubicBezTo>
                    <a:pt x="685" y="32"/>
                    <a:pt x="678" y="25"/>
                    <a:pt x="678" y="16"/>
                  </a:cubicBezTo>
                  <a:cubicBezTo>
                    <a:pt x="678" y="8"/>
                    <a:pt x="685" y="0"/>
                    <a:pt x="694" y="0"/>
                  </a:cubicBezTo>
                  <a:lnTo>
                    <a:pt x="726" y="0"/>
                  </a:lnTo>
                  <a:cubicBezTo>
                    <a:pt x="735" y="0"/>
                    <a:pt x="742" y="8"/>
                    <a:pt x="742" y="16"/>
                  </a:cubicBezTo>
                  <a:cubicBezTo>
                    <a:pt x="742" y="25"/>
                    <a:pt x="735" y="32"/>
                    <a:pt x="726" y="32"/>
                  </a:cubicBezTo>
                  <a:close/>
                  <a:moveTo>
                    <a:pt x="630" y="32"/>
                  </a:moveTo>
                  <a:lnTo>
                    <a:pt x="598" y="32"/>
                  </a:lnTo>
                  <a:cubicBezTo>
                    <a:pt x="589" y="32"/>
                    <a:pt x="582" y="25"/>
                    <a:pt x="582" y="16"/>
                  </a:cubicBezTo>
                  <a:cubicBezTo>
                    <a:pt x="582" y="8"/>
                    <a:pt x="589" y="0"/>
                    <a:pt x="598" y="0"/>
                  </a:cubicBezTo>
                  <a:lnTo>
                    <a:pt x="630" y="0"/>
                  </a:lnTo>
                  <a:cubicBezTo>
                    <a:pt x="639" y="0"/>
                    <a:pt x="646" y="8"/>
                    <a:pt x="646" y="16"/>
                  </a:cubicBezTo>
                  <a:cubicBezTo>
                    <a:pt x="646" y="25"/>
                    <a:pt x="639" y="32"/>
                    <a:pt x="630" y="32"/>
                  </a:cubicBezTo>
                  <a:close/>
                  <a:moveTo>
                    <a:pt x="534" y="32"/>
                  </a:moveTo>
                  <a:lnTo>
                    <a:pt x="502" y="32"/>
                  </a:lnTo>
                  <a:cubicBezTo>
                    <a:pt x="493" y="32"/>
                    <a:pt x="486" y="25"/>
                    <a:pt x="486" y="16"/>
                  </a:cubicBezTo>
                  <a:cubicBezTo>
                    <a:pt x="486" y="8"/>
                    <a:pt x="493" y="0"/>
                    <a:pt x="502" y="0"/>
                  </a:cubicBezTo>
                  <a:lnTo>
                    <a:pt x="534" y="0"/>
                  </a:lnTo>
                  <a:cubicBezTo>
                    <a:pt x="543" y="0"/>
                    <a:pt x="550" y="8"/>
                    <a:pt x="550" y="16"/>
                  </a:cubicBezTo>
                  <a:cubicBezTo>
                    <a:pt x="550" y="25"/>
                    <a:pt x="543" y="32"/>
                    <a:pt x="534" y="32"/>
                  </a:cubicBezTo>
                  <a:close/>
                  <a:moveTo>
                    <a:pt x="438" y="32"/>
                  </a:moveTo>
                  <a:lnTo>
                    <a:pt x="406" y="32"/>
                  </a:lnTo>
                  <a:cubicBezTo>
                    <a:pt x="397" y="32"/>
                    <a:pt x="390" y="25"/>
                    <a:pt x="390" y="16"/>
                  </a:cubicBezTo>
                  <a:cubicBezTo>
                    <a:pt x="390" y="8"/>
                    <a:pt x="397" y="0"/>
                    <a:pt x="406" y="0"/>
                  </a:cubicBezTo>
                  <a:lnTo>
                    <a:pt x="438" y="0"/>
                  </a:lnTo>
                  <a:cubicBezTo>
                    <a:pt x="447" y="0"/>
                    <a:pt x="454" y="8"/>
                    <a:pt x="454" y="16"/>
                  </a:cubicBezTo>
                  <a:cubicBezTo>
                    <a:pt x="454" y="25"/>
                    <a:pt x="447" y="32"/>
                    <a:pt x="438" y="32"/>
                  </a:cubicBezTo>
                  <a:close/>
                  <a:moveTo>
                    <a:pt x="344" y="38"/>
                  </a:moveTo>
                  <a:lnTo>
                    <a:pt x="325" y="40"/>
                  </a:lnTo>
                  <a:lnTo>
                    <a:pt x="328" y="40"/>
                  </a:lnTo>
                  <a:lnTo>
                    <a:pt x="316" y="44"/>
                  </a:lnTo>
                  <a:cubicBezTo>
                    <a:pt x="307" y="46"/>
                    <a:pt x="298" y="41"/>
                    <a:pt x="296" y="33"/>
                  </a:cubicBezTo>
                  <a:cubicBezTo>
                    <a:pt x="293" y="24"/>
                    <a:pt x="298" y="15"/>
                    <a:pt x="307" y="13"/>
                  </a:cubicBezTo>
                  <a:lnTo>
                    <a:pt x="319" y="9"/>
                  </a:lnTo>
                  <a:cubicBezTo>
                    <a:pt x="320" y="9"/>
                    <a:pt x="321" y="9"/>
                    <a:pt x="322" y="9"/>
                  </a:cubicBezTo>
                  <a:lnTo>
                    <a:pt x="341" y="7"/>
                  </a:lnTo>
                  <a:cubicBezTo>
                    <a:pt x="350" y="6"/>
                    <a:pt x="358" y="12"/>
                    <a:pt x="358" y="21"/>
                  </a:cubicBezTo>
                  <a:cubicBezTo>
                    <a:pt x="359" y="30"/>
                    <a:pt x="353" y="37"/>
                    <a:pt x="344" y="38"/>
                  </a:cubicBezTo>
                  <a:close/>
                  <a:moveTo>
                    <a:pt x="258" y="61"/>
                  </a:moveTo>
                  <a:lnTo>
                    <a:pt x="230" y="77"/>
                  </a:lnTo>
                  <a:cubicBezTo>
                    <a:pt x="222" y="81"/>
                    <a:pt x="212" y="78"/>
                    <a:pt x="208" y="70"/>
                  </a:cubicBezTo>
                  <a:cubicBezTo>
                    <a:pt x="204" y="62"/>
                    <a:pt x="207" y="53"/>
                    <a:pt x="214" y="48"/>
                  </a:cubicBezTo>
                  <a:lnTo>
                    <a:pt x="242" y="33"/>
                  </a:lnTo>
                  <a:cubicBezTo>
                    <a:pt x="250" y="29"/>
                    <a:pt x="260" y="32"/>
                    <a:pt x="264" y="40"/>
                  </a:cubicBezTo>
                  <a:cubicBezTo>
                    <a:pt x="268" y="47"/>
                    <a:pt x="266" y="57"/>
                    <a:pt x="258" y="61"/>
                  </a:cubicBezTo>
                  <a:close/>
                  <a:moveTo>
                    <a:pt x="179" y="109"/>
                  </a:moveTo>
                  <a:lnTo>
                    <a:pt x="154" y="130"/>
                  </a:lnTo>
                  <a:cubicBezTo>
                    <a:pt x="147" y="135"/>
                    <a:pt x="137" y="134"/>
                    <a:pt x="132" y="128"/>
                  </a:cubicBezTo>
                  <a:cubicBezTo>
                    <a:pt x="126" y="121"/>
                    <a:pt x="127" y="111"/>
                    <a:pt x="134" y="105"/>
                  </a:cubicBezTo>
                  <a:lnTo>
                    <a:pt x="158" y="85"/>
                  </a:lnTo>
                  <a:cubicBezTo>
                    <a:pt x="165" y="79"/>
                    <a:pt x="175" y="80"/>
                    <a:pt x="181" y="87"/>
                  </a:cubicBezTo>
                  <a:cubicBezTo>
                    <a:pt x="186" y="93"/>
                    <a:pt x="185" y="103"/>
                    <a:pt x="179" y="109"/>
                  </a:cubicBezTo>
                  <a:close/>
                  <a:moveTo>
                    <a:pt x="113" y="174"/>
                  </a:moveTo>
                  <a:lnTo>
                    <a:pt x="95" y="196"/>
                  </a:lnTo>
                  <a:lnTo>
                    <a:pt x="97" y="193"/>
                  </a:lnTo>
                  <a:lnTo>
                    <a:pt x="95" y="197"/>
                  </a:lnTo>
                  <a:cubicBezTo>
                    <a:pt x="90" y="205"/>
                    <a:pt x="81" y="207"/>
                    <a:pt x="73" y="203"/>
                  </a:cubicBezTo>
                  <a:cubicBezTo>
                    <a:pt x="65" y="199"/>
                    <a:pt x="62" y="189"/>
                    <a:pt x="66" y="181"/>
                  </a:cubicBezTo>
                  <a:lnTo>
                    <a:pt x="68" y="178"/>
                  </a:lnTo>
                  <a:cubicBezTo>
                    <a:pt x="69" y="177"/>
                    <a:pt x="70" y="176"/>
                    <a:pt x="70" y="175"/>
                  </a:cubicBezTo>
                  <a:lnTo>
                    <a:pt x="88" y="154"/>
                  </a:lnTo>
                  <a:cubicBezTo>
                    <a:pt x="94" y="147"/>
                    <a:pt x="104" y="146"/>
                    <a:pt x="111" y="152"/>
                  </a:cubicBezTo>
                  <a:cubicBezTo>
                    <a:pt x="117" y="158"/>
                    <a:pt x="118" y="168"/>
                    <a:pt x="113" y="174"/>
                  </a:cubicBezTo>
                  <a:close/>
                  <a:moveTo>
                    <a:pt x="64" y="253"/>
                  </a:moveTo>
                  <a:lnTo>
                    <a:pt x="61" y="259"/>
                  </a:lnTo>
                  <a:lnTo>
                    <a:pt x="62" y="256"/>
                  </a:lnTo>
                  <a:lnTo>
                    <a:pt x="54" y="280"/>
                  </a:lnTo>
                  <a:cubicBezTo>
                    <a:pt x="52" y="288"/>
                    <a:pt x="43" y="293"/>
                    <a:pt x="34" y="291"/>
                  </a:cubicBezTo>
                  <a:cubicBezTo>
                    <a:pt x="26" y="288"/>
                    <a:pt x="21" y="279"/>
                    <a:pt x="24" y="271"/>
                  </a:cubicBezTo>
                  <a:lnTo>
                    <a:pt x="24" y="271"/>
                  </a:lnTo>
                  <a:lnTo>
                    <a:pt x="31" y="247"/>
                  </a:lnTo>
                  <a:cubicBezTo>
                    <a:pt x="31" y="246"/>
                    <a:pt x="32" y="245"/>
                    <a:pt x="32" y="244"/>
                  </a:cubicBezTo>
                  <a:lnTo>
                    <a:pt x="36" y="238"/>
                  </a:lnTo>
                  <a:cubicBezTo>
                    <a:pt x="40" y="230"/>
                    <a:pt x="50" y="227"/>
                    <a:pt x="58" y="231"/>
                  </a:cubicBezTo>
                  <a:cubicBezTo>
                    <a:pt x="65" y="235"/>
                    <a:pt x="68" y="245"/>
                    <a:pt x="64" y="253"/>
                  </a:cubicBezTo>
                  <a:close/>
                  <a:moveTo>
                    <a:pt x="39" y="339"/>
                  </a:moveTo>
                  <a:lnTo>
                    <a:pt x="36" y="371"/>
                  </a:lnTo>
                  <a:cubicBezTo>
                    <a:pt x="35" y="379"/>
                    <a:pt x="27" y="386"/>
                    <a:pt x="18" y="385"/>
                  </a:cubicBezTo>
                  <a:cubicBezTo>
                    <a:pt x="9" y="384"/>
                    <a:pt x="3" y="376"/>
                    <a:pt x="4" y="367"/>
                  </a:cubicBezTo>
                  <a:lnTo>
                    <a:pt x="4" y="367"/>
                  </a:lnTo>
                  <a:lnTo>
                    <a:pt x="7" y="335"/>
                  </a:lnTo>
                  <a:cubicBezTo>
                    <a:pt x="8" y="327"/>
                    <a:pt x="16" y="320"/>
                    <a:pt x="25" y="321"/>
                  </a:cubicBezTo>
                  <a:cubicBezTo>
                    <a:pt x="33" y="322"/>
                    <a:pt x="40" y="330"/>
                    <a:pt x="39" y="339"/>
                  </a:cubicBezTo>
                  <a:close/>
                  <a:moveTo>
                    <a:pt x="32" y="433"/>
                  </a:moveTo>
                  <a:lnTo>
                    <a:pt x="32" y="465"/>
                  </a:lnTo>
                  <a:cubicBezTo>
                    <a:pt x="32" y="474"/>
                    <a:pt x="25" y="481"/>
                    <a:pt x="16" y="481"/>
                  </a:cubicBezTo>
                  <a:cubicBezTo>
                    <a:pt x="8" y="481"/>
                    <a:pt x="0" y="474"/>
                    <a:pt x="0" y="465"/>
                  </a:cubicBezTo>
                  <a:lnTo>
                    <a:pt x="0" y="433"/>
                  </a:lnTo>
                  <a:cubicBezTo>
                    <a:pt x="0" y="424"/>
                    <a:pt x="8" y="417"/>
                    <a:pt x="16" y="417"/>
                  </a:cubicBezTo>
                  <a:cubicBezTo>
                    <a:pt x="25" y="417"/>
                    <a:pt x="32" y="424"/>
                    <a:pt x="32" y="433"/>
                  </a:cubicBezTo>
                  <a:close/>
                  <a:moveTo>
                    <a:pt x="32" y="529"/>
                  </a:moveTo>
                  <a:lnTo>
                    <a:pt x="32" y="561"/>
                  </a:lnTo>
                  <a:cubicBezTo>
                    <a:pt x="32" y="570"/>
                    <a:pt x="25" y="577"/>
                    <a:pt x="16" y="577"/>
                  </a:cubicBezTo>
                  <a:cubicBezTo>
                    <a:pt x="8" y="577"/>
                    <a:pt x="0" y="570"/>
                    <a:pt x="0" y="561"/>
                  </a:cubicBezTo>
                  <a:lnTo>
                    <a:pt x="0" y="529"/>
                  </a:lnTo>
                  <a:cubicBezTo>
                    <a:pt x="0" y="520"/>
                    <a:pt x="8" y="513"/>
                    <a:pt x="16" y="513"/>
                  </a:cubicBezTo>
                  <a:cubicBezTo>
                    <a:pt x="25" y="513"/>
                    <a:pt x="32" y="520"/>
                    <a:pt x="32" y="529"/>
                  </a:cubicBezTo>
                  <a:close/>
                  <a:moveTo>
                    <a:pt x="32" y="625"/>
                  </a:moveTo>
                  <a:lnTo>
                    <a:pt x="32" y="657"/>
                  </a:lnTo>
                  <a:cubicBezTo>
                    <a:pt x="32" y="666"/>
                    <a:pt x="25" y="673"/>
                    <a:pt x="16" y="673"/>
                  </a:cubicBezTo>
                  <a:cubicBezTo>
                    <a:pt x="8" y="673"/>
                    <a:pt x="0" y="666"/>
                    <a:pt x="0" y="657"/>
                  </a:cubicBezTo>
                  <a:lnTo>
                    <a:pt x="0" y="625"/>
                  </a:lnTo>
                  <a:cubicBezTo>
                    <a:pt x="0" y="616"/>
                    <a:pt x="8" y="609"/>
                    <a:pt x="16" y="609"/>
                  </a:cubicBezTo>
                  <a:cubicBezTo>
                    <a:pt x="25" y="609"/>
                    <a:pt x="32" y="616"/>
                    <a:pt x="32" y="625"/>
                  </a:cubicBezTo>
                  <a:close/>
                  <a:moveTo>
                    <a:pt x="32" y="721"/>
                  </a:moveTo>
                  <a:lnTo>
                    <a:pt x="32" y="753"/>
                  </a:lnTo>
                  <a:cubicBezTo>
                    <a:pt x="32" y="762"/>
                    <a:pt x="25" y="769"/>
                    <a:pt x="16" y="769"/>
                  </a:cubicBezTo>
                  <a:cubicBezTo>
                    <a:pt x="8" y="769"/>
                    <a:pt x="0" y="762"/>
                    <a:pt x="0" y="753"/>
                  </a:cubicBezTo>
                  <a:lnTo>
                    <a:pt x="0" y="721"/>
                  </a:lnTo>
                  <a:cubicBezTo>
                    <a:pt x="0" y="712"/>
                    <a:pt x="8" y="705"/>
                    <a:pt x="16" y="705"/>
                  </a:cubicBezTo>
                  <a:cubicBezTo>
                    <a:pt x="25" y="705"/>
                    <a:pt x="32" y="712"/>
                    <a:pt x="32" y="721"/>
                  </a:cubicBezTo>
                  <a:close/>
                  <a:moveTo>
                    <a:pt x="32" y="817"/>
                  </a:moveTo>
                  <a:lnTo>
                    <a:pt x="32" y="849"/>
                  </a:lnTo>
                  <a:cubicBezTo>
                    <a:pt x="32" y="858"/>
                    <a:pt x="25" y="865"/>
                    <a:pt x="16" y="865"/>
                  </a:cubicBezTo>
                  <a:cubicBezTo>
                    <a:pt x="8" y="865"/>
                    <a:pt x="0" y="858"/>
                    <a:pt x="0" y="849"/>
                  </a:cubicBezTo>
                  <a:lnTo>
                    <a:pt x="0" y="817"/>
                  </a:lnTo>
                  <a:cubicBezTo>
                    <a:pt x="0" y="808"/>
                    <a:pt x="8" y="801"/>
                    <a:pt x="16" y="801"/>
                  </a:cubicBezTo>
                  <a:cubicBezTo>
                    <a:pt x="25" y="801"/>
                    <a:pt x="32" y="808"/>
                    <a:pt x="32" y="817"/>
                  </a:cubicBezTo>
                  <a:close/>
                  <a:moveTo>
                    <a:pt x="32" y="913"/>
                  </a:moveTo>
                  <a:lnTo>
                    <a:pt x="32" y="945"/>
                  </a:lnTo>
                  <a:cubicBezTo>
                    <a:pt x="32" y="954"/>
                    <a:pt x="25" y="961"/>
                    <a:pt x="16" y="961"/>
                  </a:cubicBezTo>
                  <a:cubicBezTo>
                    <a:pt x="8" y="961"/>
                    <a:pt x="0" y="954"/>
                    <a:pt x="0" y="945"/>
                  </a:cubicBezTo>
                  <a:lnTo>
                    <a:pt x="0" y="913"/>
                  </a:lnTo>
                  <a:cubicBezTo>
                    <a:pt x="0" y="904"/>
                    <a:pt x="8" y="897"/>
                    <a:pt x="16" y="897"/>
                  </a:cubicBezTo>
                  <a:cubicBezTo>
                    <a:pt x="25" y="897"/>
                    <a:pt x="32" y="904"/>
                    <a:pt x="32" y="913"/>
                  </a:cubicBezTo>
                  <a:close/>
                  <a:moveTo>
                    <a:pt x="32" y="1009"/>
                  </a:moveTo>
                  <a:lnTo>
                    <a:pt x="32" y="1041"/>
                  </a:lnTo>
                  <a:cubicBezTo>
                    <a:pt x="32" y="1050"/>
                    <a:pt x="25" y="1057"/>
                    <a:pt x="16" y="1057"/>
                  </a:cubicBezTo>
                  <a:cubicBezTo>
                    <a:pt x="8" y="1057"/>
                    <a:pt x="0" y="1050"/>
                    <a:pt x="0" y="1041"/>
                  </a:cubicBezTo>
                  <a:lnTo>
                    <a:pt x="0" y="1009"/>
                  </a:lnTo>
                  <a:cubicBezTo>
                    <a:pt x="0" y="1000"/>
                    <a:pt x="8" y="993"/>
                    <a:pt x="16" y="993"/>
                  </a:cubicBezTo>
                  <a:cubicBezTo>
                    <a:pt x="25" y="993"/>
                    <a:pt x="32" y="1000"/>
                    <a:pt x="32" y="1009"/>
                  </a:cubicBezTo>
                  <a:close/>
                  <a:moveTo>
                    <a:pt x="32" y="1105"/>
                  </a:moveTo>
                  <a:lnTo>
                    <a:pt x="32" y="1137"/>
                  </a:lnTo>
                  <a:cubicBezTo>
                    <a:pt x="32" y="1146"/>
                    <a:pt x="25" y="1153"/>
                    <a:pt x="16" y="1153"/>
                  </a:cubicBezTo>
                  <a:cubicBezTo>
                    <a:pt x="8" y="1153"/>
                    <a:pt x="0" y="1146"/>
                    <a:pt x="0" y="1137"/>
                  </a:cubicBezTo>
                  <a:lnTo>
                    <a:pt x="0" y="1105"/>
                  </a:lnTo>
                  <a:cubicBezTo>
                    <a:pt x="0" y="1096"/>
                    <a:pt x="8" y="1089"/>
                    <a:pt x="16" y="1089"/>
                  </a:cubicBezTo>
                  <a:cubicBezTo>
                    <a:pt x="25" y="1089"/>
                    <a:pt x="32" y="1096"/>
                    <a:pt x="32" y="1105"/>
                  </a:cubicBezTo>
                  <a:close/>
                  <a:moveTo>
                    <a:pt x="32" y="1201"/>
                  </a:moveTo>
                  <a:lnTo>
                    <a:pt x="32" y="1233"/>
                  </a:lnTo>
                  <a:cubicBezTo>
                    <a:pt x="32" y="1242"/>
                    <a:pt x="25" y="1249"/>
                    <a:pt x="16" y="1249"/>
                  </a:cubicBezTo>
                  <a:cubicBezTo>
                    <a:pt x="8" y="1249"/>
                    <a:pt x="0" y="1242"/>
                    <a:pt x="0" y="1233"/>
                  </a:cubicBezTo>
                  <a:lnTo>
                    <a:pt x="0" y="1201"/>
                  </a:lnTo>
                  <a:cubicBezTo>
                    <a:pt x="0" y="1192"/>
                    <a:pt x="8" y="1185"/>
                    <a:pt x="16" y="1185"/>
                  </a:cubicBezTo>
                  <a:cubicBezTo>
                    <a:pt x="25" y="1185"/>
                    <a:pt x="32" y="1192"/>
                    <a:pt x="32" y="1201"/>
                  </a:cubicBezTo>
                  <a:close/>
                  <a:moveTo>
                    <a:pt x="32" y="1297"/>
                  </a:moveTo>
                  <a:lnTo>
                    <a:pt x="32" y="1329"/>
                  </a:lnTo>
                  <a:cubicBezTo>
                    <a:pt x="32" y="1338"/>
                    <a:pt x="25" y="1345"/>
                    <a:pt x="16" y="1345"/>
                  </a:cubicBezTo>
                  <a:cubicBezTo>
                    <a:pt x="8" y="1345"/>
                    <a:pt x="0" y="1338"/>
                    <a:pt x="0" y="1329"/>
                  </a:cubicBezTo>
                  <a:lnTo>
                    <a:pt x="0" y="1297"/>
                  </a:lnTo>
                  <a:cubicBezTo>
                    <a:pt x="0" y="1288"/>
                    <a:pt x="8" y="1281"/>
                    <a:pt x="16" y="1281"/>
                  </a:cubicBezTo>
                  <a:cubicBezTo>
                    <a:pt x="25" y="1281"/>
                    <a:pt x="32" y="1288"/>
                    <a:pt x="32" y="1297"/>
                  </a:cubicBezTo>
                  <a:close/>
                  <a:moveTo>
                    <a:pt x="32" y="1393"/>
                  </a:moveTo>
                  <a:lnTo>
                    <a:pt x="32" y="1425"/>
                  </a:lnTo>
                  <a:cubicBezTo>
                    <a:pt x="32" y="1434"/>
                    <a:pt x="25" y="1441"/>
                    <a:pt x="16" y="1441"/>
                  </a:cubicBezTo>
                  <a:cubicBezTo>
                    <a:pt x="8" y="1441"/>
                    <a:pt x="0" y="1434"/>
                    <a:pt x="0" y="1425"/>
                  </a:cubicBezTo>
                  <a:lnTo>
                    <a:pt x="0" y="1393"/>
                  </a:lnTo>
                  <a:cubicBezTo>
                    <a:pt x="0" y="1384"/>
                    <a:pt x="8" y="1377"/>
                    <a:pt x="16" y="1377"/>
                  </a:cubicBezTo>
                  <a:cubicBezTo>
                    <a:pt x="25" y="1377"/>
                    <a:pt x="32" y="1384"/>
                    <a:pt x="32" y="1393"/>
                  </a:cubicBezTo>
                  <a:close/>
                  <a:moveTo>
                    <a:pt x="32" y="1489"/>
                  </a:moveTo>
                  <a:lnTo>
                    <a:pt x="32" y="1521"/>
                  </a:lnTo>
                  <a:cubicBezTo>
                    <a:pt x="32" y="1530"/>
                    <a:pt x="25" y="1537"/>
                    <a:pt x="16" y="1537"/>
                  </a:cubicBezTo>
                  <a:cubicBezTo>
                    <a:pt x="8" y="1537"/>
                    <a:pt x="0" y="1530"/>
                    <a:pt x="0" y="1521"/>
                  </a:cubicBezTo>
                  <a:lnTo>
                    <a:pt x="0" y="1489"/>
                  </a:lnTo>
                  <a:cubicBezTo>
                    <a:pt x="0" y="1480"/>
                    <a:pt x="8" y="1473"/>
                    <a:pt x="16" y="1473"/>
                  </a:cubicBezTo>
                  <a:cubicBezTo>
                    <a:pt x="25" y="1473"/>
                    <a:pt x="32" y="1480"/>
                    <a:pt x="32" y="1489"/>
                  </a:cubicBezTo>
                  <a:close/>
                  <a:moveTo>
                    <a:pt x="32" y="1585"/>
                  </a:moveTo>
                  <a:lnTo>
                    <a:pt x="32" y="1617"/>
                  </a:lnTo>
                  <a:cubicBezTo>
                    <a:pt x="32" y="1626"/>
                    <a:pt x="25" y="1633"/>
                    <a:pt x="16" y="1633"/>
                  </a:cubicBezTo>
                  <a:cubicBezTo>
                    <a:pt x="8" y="1633"/>
                    <a:pt x="0" y="1626"/>
                    <a:pt x="0" y="1617"/>
                  </a:cubicBezTo>
                  <a:lnTo>
                    <a:pt x="0" y="1585"/>
                  </a:lnTo>
                  <a:cubicBezTo>
                    <a:pt x="0" y="1576"/>
                    <a:pt x="8" y="1569"/>
                    <a:pt x="16" y="1569"/>
                  </a:cubicBezTo>
                  <a:cubicBezTo>
                    <a:pt x="25" y="1569"/>
                    <a:pt x="32" y="1576"/>
                    <a:pt x="32" y="1585"/>
                  </a:cubicBezTo>
                  <a:close/>
                  <a:moveTo>
                    <a:pt x="32" y="1681"/>
                  </a:moveTo>
                  <a:lnTo>
                    <a:pt x="32" y="1713"/>
                  </a:lnTo>
                  <a:cubicBezTo>
                    <a:pt x="32" y="1722"/>
                    <a:pt x="25" y="1729"/>
                    <a:pt x="16" y="1729"/>
                  </a:cubicBezTo>
                  <a:cubicBezTo>
                    <a:pt x="8" y="1729"/>
                    <a:pt x="0" y="1722"/>
                    <a:pt x="0" y="1713"/>
                  </a:cubicBezTo>
                  <a:lnTo>
                    <a:pt x="0" y="1681"/>
                  </a:lnTo>
                  <a:cubicBezTo>
                    <a:pt x="0" y="1672"/>
                    <a:pt x="8" y="1665"/>
                    <a:pt x="16" y="1665"/>
                  </a:cubicBezTo>
                  <a:cubicBezTo>
                    <a:pt x="25" y="1665"/>
                    <a:pt x="32" y="1672"/>
                    <a:pt x="32" y="1681"/>
                  </a:cubicBezTo>
                  <a:close/>
                  <a:moveTo>
                    <a:pt x="32" y="1777"/>
                  </a:moveTo>
                  <a:lnTo>
                    <a:pt x="32" y="1809"/>
                  </a:lnTo>
                  <a:cubicBezTo>
                    <a:pt x="32" y="1818"/>
                    <a:pt x="25" y="1825"/>
                    <a:pt x="16" y="1825"/>
                  </a:cubicBezTo>
                  <a:cubicBezTo>
                    <a:pt x="8" y="1825"/>
                    <a:pt x="0" y="1818"/>
                    <a:pt x="0" y="1809"/>
                  </a:cubicBezTo>
                  <a:lnTo>
                    <a:pt x="0" y="1777"/>
                  </a:lnTo>
                  <a:cubicBezTo>
                    <a:pt x="0" y="1768"/>
                    <a:pt x="8" y="1761"/>
                    <a:pt x="16" y="1761"/>
                  </a:cubicBezTo>
                  <a:cubicBezTo>
                    <a:pt x="25" y="1761"/>
                    <a:pt x="32" y="1768"/>
                    <a:pt x="32" y="1777"/>
                  </a:cubicBezTo>
                  <a:close/>
                  <a:moveTo>
                    <a:pt x="32" y="1873"/>
                  </a:moveTo>
                  <a:lnTo>
                    <a:pt x="32" y="1905"/>
                  </a:lnTo>
                  <a:cubicBezTo>
                    <a:pt x="32" y="1914"/>
                    <a:pt x="25" y="1921"/>
                    <a:pt x="16" y="1921"/>
                  </a:cubicBezTo>
                  <a:cubicBezTo>
                    <a:pt x="8" y="1921"/>
                    <a:pt x="0" y="1914"/>
                    <a:pt x="0" y="1905"/>
                  </a:cubicBezTo>
                  <a:lnTo>
                    <a:pt x="0" y="1873"/>
                  </a:lnTo>
                  <a:cubicBezTo>
                    <a:pt x="0" y="1864"/>
                    <a:pt x="8" y="1857"/>
                    <a:pt x="16" y="1857"/>
                  </a:cubicBezTo>
                  <a:cubicBezTo>
                    <a:pt x="25" y="1857"/>
                    <a:pt x="32" y="1864"/>
                    <a:pt x="32" y="1873"/>
                  </a:cubicBezTo>
                  <a:close/>
                  <a:moveTo>
                    <a:pt x="32" y="1969"/>
                  </a:moveTo>
                  <a:lnTo>
                    <a:pt x="32" y="2001"/>
                  </a:lnTo>
                  <a:cubicBezTo>
                    <a:pt x="32" y="2010"/>
                    <a:pt x="25" y="2017"/>
                    <a:pt x="16" y="2017"/>
                  </a:cubicBezTo>
                  <a:cubicBezTo>
                    <a:pt x="8" y="2017"/>
                    <a:pt x="0" y="2010"/>
                    <a:pt x="0" y="2001"/>
                  </a:cubicBezTo>
                  <a:lnTo>
                    <a:pt x="0" y="1969"/>
                  </a:lnTo>
                  <a:cubicBezTo>
                    <a:pt x="0" y="1960"/>
                    <a:pt x="8" y="1953"/>
                    <a:pt x="16" y="1953"/>
                  </a:cubicBezTo>
                  <a:cubicBezTo>
                    <a:pt x="25" y="1953"/>
                    <a:pt x="32" y="1960"/>
                    <a:pt x="32" y="1969"/>
                  </a:cubicBezTo>
                  <a:close/>
                  <a:moveTo>
                    <a:pt x="32" y="2065"/>
                  </a:moveTo>
                  <a:lnTo>
                    <a:pt x="32" y="2097"/>
                  </a:lnTo>
                  <a:cubicBezTo>
                    <a:pt x="32" y="2106"/>
                    <a:pt x="25" y="2113"/>
                    <a:pt x="16" y="2113"/>
                  </a:cubicBezTo>
                  <a:cubicBezTo>
                    <a:pt x="8" y="2113"/>
                    <a:pt x="0" y="2106"/>
                    <a:pt x="0" y="2097"/>
                  </a:cubicBezTo>
                  <a:lnTo>
                    <a:pt x="0" y="2065"/>
                  </a:lnTo>
                  <a:cubicBezTo>
                    <a:pt x="0" y="2056"/>
                    <a:pt x="8" y="2049"/>
                    <a:pt x="16" y="2049"/>
                  </a:cubicBezTo>
                  <a:cubicBezTo>
                    <a:pt x="25" y="2049"/>
                    <a:pt x="32" y="2056"/>
                    <a:pt x="32" y="2065"/>
                  </a:cubicBezTo>
                  <a:close/>
                  <a:moveTo>
                    <a:pt x="32" y="2161"/>
                  </a:moveTo>
                  <a:lnTo>
                    <a:pt x="32" y="2193"/>
                  </a:lnTo>
                  <a:cubicBezTo>
                    <a:pt x="32" y="2202"/>
                    <a:pt x="25" y="2209"/>
                    <a:pt x="16" y="2209"/>
                  </a:cubicBezTo>
                  <a:cubicBezTo>
                    <a:pt x="8" y="2209"/>
                    <a:pt x="0" y="2202"/>
                    <a:pt x="0" y="2193"/>
                  </a:cubicBezTo>
                  <a:lnTo>
                    <a:pt x="0" y="2161"/>
                  </a:lnTo>
                  <a:cubicBezTo>
                    <a:pt x="0" y="2152"/>
                    <a:pt x="8" y="2145"/>
                    <a:pt x="16" y="2145"/>
                  </a:cubicBezTo>
                  <a:cubicBezTo>
                    <a:pt x="25" y="2145"/>
                    <a:pt x="32" y="2152"/>
                    <a:pt x="32" y="2161"/>
                  </a:cubicBezTo>
                  <a:close/>
                  <a:moveTo>
                    <a:pt x="32" y="2257"/>
                  </a:moveTo>
                  <a:lnTo>
                    <a:pt x="32" y="2289"/>
                  </a:lnTo>
                  <a:cubicBezTo>
                    <a:pt x="32" y="2298"/>
                    <a:pt x="25" y="2305"/>
                    <a:pt x="16" y="2305"/>
                  </a:cubicBezTo>
                  <a:cubicBezTo>
                    <a:pt x="8" y="2305"/>
                    <a:pt x="0" y="2298"/>
                    <a:pt x="0" y="2289"/>
                  </a:cubicBezTo>
                  <a:lnTo>
                    <a:pt x="0" y="2257"/>
                  </a:lnTo>
                  <a:cubicBezTo>
                    <a:pt x="0" y="2248"/>
                    <a:pt x="8" y="2241"/>
                    <a:pt x="16" y="2241"/>
                  </a:cubicBezTo>
                  <a:cubicBezTo>
                    <a:pt x="25" y="2241"/>
                    <a:pt x="32" y="2248"/>
                    <a:pt x="32" y="2257"/>
                  </a:cubicBezTo>
                  <a:close/>
                  <a:moveTo>
                    <a:pt x="32" y="2353"/>
                  </a:moveTo>
                  <a:lnTo>
                    <a:pt x="32" y="2385"/>
                  </a:lnTo>
                  <a:cubicBezTo>
                    <a:pt x="32" y="2394"/>
                    <a:pt x="25" y="2401"/>
                    <a:pt x="16" y="2401"/>
                  </a:cubicBezTo>
                  <a:cubicBezTo>
                    <a:pt x="8" y="2401"/>
                    <a:pt x="0" y="2394"/>
                    <a:pt x="0" y="2385"/>
                  </a:cubicBezTo>
                  <a:lnTo>
                    <a:pt x="0" y="2353"/>
                  </a:lnTo>
                  <a:cubicBezTo>
                    <a:pt x="0" y="2344"/>
                    <a:pt x="8" y="2337"/>
                    <a:pt x="16" y="2337"/>
                  </a:cubicBezTo>
                  <a:cubicBezTo>
                    <a:pt x="25" y="2337"/>
                    <a:pt x="32" y="2344"/>
                    <a:pt x="32" y="2353"/>
                  </a:cubicBezTo>
                  <a:close/>
                  <a:moveTo>
                    <a:pt x="32" y="2449"/>
                  </a:moveTo>
                  <a:lnTo>
                    <a:pt x="32" y="2481"/>
                  </a:lnTo>
                  <a:cubicBezTo>
                    <a:pt x="32" y="2490"/>
                    <a:pt x="25" y="2497"/>
                    <a:pt x="16" y="2497"/>
                  </a:cubicBezTo>
                  <a:cubicBezTo>
                    <a:pt x="8" y="2497"/>
                    <a:pt x="0" y="2490"/>
                    <a:pt x="0" y="2481"/>
                  </a:cubicBezTo>
                  <a:lnTo>
                    <a:pt x="0" y="2449"/>
                  </a:lnTo>
                  <a:cubicBezTo>
                    <a:pt x="0" y="2440"/>
                    <a:pt x="8" y="2433"/>
                    <a:pt x="16" y="2433"/>
                  </a:cubicBezTo>
                  <a:cubicBezTo>
                    <a:pt x="25" y="2433"/>
                    <a:pt x="32" y="2440"/>
                    <a:pt x="32" y="2449"/>
                  </a:cubicBezTo>
                  <a:close/>
                  <a:moveTo>
                    <a:pt x="32" y="2545"/>
                  </a:moveTo>
                  <a:lnTo>
                    <a:pt x="32" y="2577"/>
                  </a:lnTo>
                  <a:cubicBezTo>
                    <a:pt x="32" y="2586"/>
                    <a:pt x="25" y="2593"/>
                    <a:pt x="16" y="2593"/>
                  </a:cubicBezTo>
                  <a:cubicBezTo>
                    <a:pt x="8" y="2593"/>
                    <a:pt x="0" y="2586"/>
                    <a:pt x="0" y="2577"/>
                  </a:cubicBezTo>
                  <a:lnTo>
                    <a:pt x="0" y="2545"/>
                  </a:lnTo>
                  <a:cubicBezTo>
                    <a:pt x="0" y="2536"/>
                    <a:pt x="8" y="2529"/>
                    <a:pt x="16" y="2529"/>
                  </a:cubicBezTo>
                  <a:cubicBezTo>
                    <a:pt x="25" y="2529"/>
                    <a:pt x="32" y="2536"/>
                    <a:pt x="32" y="2545"/>
                  </a:cubicBezTo>
                  <a:close/>
                  <a:moveTo>
                    <a:pt x="32" y="2641"/>
                  </a:moveTo>
                  <a:lnTo>
                    <a:pt x="32" y="2673"/>
                  </a:lnTo>
                  <a:cubicBezTo>
                    <a:pt x="32" y="2682"/>
                    <a:pt x="25" y="2689"/>
                    <a:pt x="16" y="2689"/>
                  </a:cubicBezTo>
                  <a:cubicBezTo>
                    <a:pt x="8" y="2689"/>
                    <a:pt x="0" y="2682"/>
                    <a:pt x="0" y="2673"/>
                  </a:cubicBezTo>
                  <a:lnTo>
                    <a:pt x="0" y="2641"/>
                  </a:lnTo>
                  <a:cubicBezTo>
                    <a:pt x="0" y="2632"/>
                    <a:pt x="8" y="2625"/>
                    <a:pt x="16" y="2625"/>
                  </a:cubicBezTo>
                  <a:cubicBezTo>
                    <a:pt x="25" y="2625"/>
                    <a:pt x="32" y="2632"/>
                    <a:pt x="32" y="2641"/>
                  </a:cubicBezTo>
                  <a:close/>
                  <a:moveTo>
                    <a:pt x="32" y="2737"/>
                  </a:moveTo>
                  <a:lnTo>
                    <a:pt x="32" y="2769"/>
                  </a:lnTo>
                  <a:cubicBezTo>
                    <a:pt x="32" y="2778"/>
                    <a:pt x="25" y="2785"/>
                    <a:pt x="16" y="2785"/>
                  </a:cubicBezTo>
                  <a:cubicBezTo>
                    <a:pt x="8" y="2785"/>
                    <a:pt x="0" y="2778"/>
                    <a:pt x="0" y="2769"/>
                  </a:cubicBezTo>
                  <a:lnTo>
                    <a:pt x="0" y="2737"/>
                  </a:lnTo>
                  <a:cubicBezTo>
                    <a:pt x="0" y="2728"/>
                    <a:pt x="8" y="2721"/>
                    <a:pt x="16" y="2721"/>
                  </a:cubicBezTo>
                  <a:cubicBezTo>
                    <a:pt x="25" y="2721"/>
                    <a:pt x="32" y="2728"/>
                    <a:pt x="32" y="2737"/>
                  </a:cubicBezTo>
                  <a:close/>
                  <a:moveTo>
                    <a:pt x="32" y="2833"/>
                  </a:moveTo>
                  <a:lnTo>
                    <a:pt x="32" y="2865"/>
                  </a:lnTo>
                  <a:cubicBezTo>
                    <a:pt x="32" y="2874"/>
                    <a:pt x="25" y="2881"/>
                    <a:pt x="16" y="2881"/>
                  </a:cubicBezTo>
                  <a:cubicBezTo>
                    <a:pt x="8" y="2881"/>
                    <a:pt x="0" y="2874"/>
                    <a:pt x="0" y="2865"/>
                  </a:cubicBezTo>
                  <a:lnTo>
                    <a:pt x="0" y="2833"/>
                  </a:lnTo>
                  <a:cubicBezTo>
                    <a:pt x="0" y="2824"/>
                    <a:pt x="8" y="2817"/>
                    <a:pt x="16" y="2817"/>
                  </a:cubicBezTo>
                  <a:cubicBezTo>
                    <a:pt x="25" y="2817"/>
                    <a:pt x="32" y="2824"/>
                    <a:pt x="32" y="2833"/>
                  </a:cubicBezTo>
                  <a:close/>
                  <a:moveTo>
                    <a:pt x="32" y="2929"/>
                  </a:moveTo>
                  <a:lnTo>
                    <a:pt x="32" y="2961"/>
                  </a:lnTo>
                  <a:cubicBezTo>
                    <a:pt x="32" y="2970"/>
                    <a:pt x="25" y="2977"/>
                    <a:pt x="16" y="2977"/>
                  </a:cubicBezTo>
                  <a:cubicBezTo>
                    <a:pt x="8" y="2977"/>
                    <a:pt x="0" y="2970"/>
                    <a:pt x="0" y="2961"/>
                  </a:cubicBezTo>
                  <a:lnTo>
                    <a:pt x="0" y="2929"/>
                  </a:lnTo>
                  <a:cubicBezTo>
                    <a:pt x="0" y="2920"/>
                    <a:pt x="8" y="2913"/>
                    <a:pt x="16" y="2913"/>
                  </a:cubicBezTo>
                  <a:cubicBezTo>
                    <a:pt x="25" y="2913"/>
                    <a:pt x="32" y="2920"/>
                    <a:pt x="32" y="2929"/>
                  </a:cubicBezTo>
                  <a:close/>
                  <a:moveTo>
                    <a:pt x="32" y="3025"/>
                  </a:moveTo>
                  <a:lnTo>
                    <a:pt x="32" y="3057"/>
                  </a:lnTo>
                  <a:cubicBezTo>
                    <a:pt x="32" y="3066"/>
                    <a:pt x="25" y="3073"/>
                    <a:pt x="16" y="3073"/>
                  </a:cubicBezTo>
                  <a:cubicBezTo>
                    <a:pt x="8" y="3073"/>
                    <a:pt x="0" y="3066"/>
                    <a:pt x="0" y="3057"/>
                  </a:cubicBezTo>
                  <a:lnTo>
                    <a:pt x="0" y="3025"/>
                  </a:lnTo>
                  <a:cubicBezTo>
                    <a:pt x="0" y="3016"/>
                    <a:pt x="8" y="3009"/>
                    <a:pt x="16" y="3009"/>
                  </a:cubicBezTo>
                  <a:cubicBezTo>
                    <a:pt x="25" y="3009"/>
                    <a:pt x="32" y="3016"/>
                    <a:pt x="32" y="3025"/>
                  </a:cubicBezTo>
                  <a:close/>
                  <a:moveTo>
                    <a:pt x="32" y="3121"/>
                  </a:moveTo>
                  <a:lnTo>
                    <a:pt x="32" y="3153"/>
                  </a:lnTo>
                  <a:cubicBezTo>
                    <a:pt x="32" y="3162"/>
                    <a:pt x="25" y="3169"/>
                    <a:pt x="16" y="3169"/>
                  </a:cubicBezTo>
                  <a:cubicBezTo>
                    <a:pt x="8" y="3169"/>
                    <a:pt x="0" y="3162"/>
                    <a:pt x="0" y="3153"/>
                  </a:cubicBezTo>
                  <a:lnTo>
                    <a:pt x="0" y="3121"/>
                  </a:lnTo>
                  <a:cubicBezTo>
                    <a:pt x="0" y="3112"/>
                    <a:pt x="8" y="3105"/>
                    <a:pt x="16" y="3105"/>
                  </a:cubicBezTo>
                  <a:cubicBezTo>
                    <a:pt x="25" y="3105"/>
                    <a:pt x="32" y="3112"/>
                    <a:pt x="32" y="3121"/>
                  </a:cubicBezTo>
                  <a:close/>
                  <a:moveTo>
                    <a:pt x="32" y="3217"/>
                  </a:moveTo>
                  <a:lnTo>
                    <a:pt x="32" y="3249"/>
                  </a:lnTo>
                  <a:cubicBezTo>
                    <a:pt x="32" y="3258"/>
                    <a:pt x="25" y="3265"/>
                    <a:pt x="16" y="3265"/>
                  </a:cubicBezTo>
                  <a:cubicBezTo>
                    <a:pt x="8" y="3265"/>
                    <a:pt x="0" y="3258"/>
                    <a:pt x="0" y="3249"/>
                  </a:cubicBezTo>
                  <a:lnTo>
                    <a:pt x="0" y="3217"/>
                  </a:lnTo>
                  <a:cubicBezTo>
                    <a:pt x="0" y="3208"/>
                    <a:pt x="8" y="3201"/>
                    <a:pt x="16" y="3201"/>
                  </a:cubicBezTo>
                  <a:cubicBezTo>
                    <a:pt x="25" y="3201"/>
                    <a:pt x="32" y="3208"/>
                    <a:pt x="32" y="3217"/>
                  </a:cubicBezTo>
                  <a:close/>
                  <a:moveTo>
                    <a:pt x="32" y="3313"/>
                  </a:moveTo>
                  <a:lnTo>
                    <a:pt x="32" y="3345"/>
                  </a:lnTo>
                  <a:cubicBezTo>
                    <a:pt x="32" y="3354"/>
                    <a:pt x="25" y="3361"/>
                    <a:pt x="16" y="3361"/>
                  </a:cubicBezTo>
                  <a:cubicBezTo>
                    <a:pt x="8" y="3361"/>
                    <a:pt x="0" y="3354"/>
                    <a:pt x="0" y="3345"/>
                  </a:cubicBezTo>
                  <a:lnTo>
                    <a:pt x="0" y="3313"/>
                  </a:lnTo>
                  <a:cubicBezTo>
                    <a:pt x="0" y="3304"/>
                    <a:pt x="8" y="3297"/>
                    <a:pt x="16" y="3297"/>
                  </a:cubicBezTo>
                  <a:cubicBezTo>
                    <a:pt x="25" y="3297"/>
                    <a:pt x="32" y="3304"/>
                    <a:pt x="32" y="3313"/>
                  </a:cubicBezTo>
                  <a:close/>
                  <a:moveTo>
                    <a:pt x="32" y="3409"/>
                  </a:moveTo>
                  <a:lnTo>
                    <a:pt x="32" y="3441"/>
                  </a:lnTo>
                  <a:cubicBezTo>
                    <a:pt x="32" y="3450"/>
                    <a:pt x="25" y="3457"/>
                    <a:pt x="16" y="3457"/>
                  </a:cubicBezTo>
                  <a:cubicBezTo>
                    <a:pt x="8" y="3457"/>
                    <a:pt x="0" y="3450"/>
                    <a:pt x="0" y="3441"/>
                  </a:cubicBezTo>
                  <a:lnTo>
                    <a:pt x="0" y="3409"/>
                  </a:lnTo>
                  <a:cubicBezTo>
                    <a:pt x="0" y="3400"/>
                    <a:pt x="8" y="3393"/>
                    <a:pt x="16" y="3393"/>
                  </a:cubicBezTo>
                  <a:cubicBezTo>
                    <a:pt x="25" y="3393"/>
                    <a:pt x="32" y="3400"/>
                    <a:pt x="32" y="3409"/>
                  </a:cubicBezTo>
                  <a:close/>
                  <a:moveTo>
                    <a:pt x="32" y="3505"/>
                  </a:moveTo>
                  <a:lnTo>
                    <a:pt x="32" y="3537"/>
                  </a:lnTo>
                  <a:cubicBezTo>
                    <a:pt x="32" y="3546"/>
                    <a:pt x="25" y="3553"/>
                    <a:pt x="16" y="3553"/>
                  </a:cubicBezTo>
                  <a:cubicBezTo>
                    <a:pt x="8" y="3553"/>
                    <a:pt x="0" y="3546"/>
                    <a:pt x="0" y="3537"/>
                  </a:cubicBezTo>
                  <a:lnTo>
                    <a:pt x="0" y="3505"/>
                  </a:lnTo>
                  <a:cubicBezTo>
                    <a:pt x="0" y="3496"/>
                    <a:pt x="8" y="3489"/>
                    <a:pt x="16" y="3489"/>
                  </a:cubicBezTo>
                  <a:cubicBezTo>
                    <a:pt x="25" y="3489"/>
                    <a:pt x="32" y="3496"/>
                    <a:pt x="32" y="3505"/>
                  </a:cubicBezTo>
                  <a:close/>
                  <a:moveTo>
                    <a:pt x="32" y="3601"/>
                  </a:moveTo>
                  <a:lnTo>
                    <a:pt x="32" y="3633"/>
                  </a:lnTo>
                  <a:cubicBezTo>
                    <a:pt x="32" y="3642"/>
                    <a:pt x="25" y="3649"/>
                    <a:pt x="16" y="3649"/>
                  </a:cubicBezTo>
                  <a:cubicBezTo>
                    <a:pt x="8" y="3649"/>
                    <a:pt x="0" y="3642"/>
                    <a:pt x="0" y="3633"/>
                  </a:cubicBezTo>
                  <a:lnTo>
                    <a:pt x="0" y="3601"/>
                  </a:lnTo>
                  <a:cubicBezTo>
                    <a:pt x="0" y="3592"/>
                    <a:pt x="8" y="3585"/>
                    <a:pt x="16" y="3585"/>
                  </a:cubicBezTo>
                  <a:cubicBezTo>
                    <a:pt x="25" y="3585"/>
                    <a:pt x="32" y="3592"/>
                    <a:pt x="32" y="3601"/>
                  </a:cubicBezTo>
                  <a:close/>
                  <a:moveTo>
                    <a:pt x="32" y="3697"/>
                  </a:moveTo>
                  <a:lnTo>
                    <a:pt x="32" y="3729"/>
                  </a:lnTo>
                  <a:cubicBezTo>
                    <a:pt x="32" y="3738"/>
                    <a:pt x="25" y="3745"/>
                    <a:pt x="16" y="3745"/>
                  </a:cubicBezTo>
                  <a:cubicBezTo>
                    <a:pt x="8" y="3745"/>
                    <a:pt x="0" y="3738"/>
                    <a:pt x="0" y="3729"/>
                  </a:cubicBezTo>
                  <a:lnTo>
                    <a:pt x="0" y="3697"/>
                  </a:lnTo>
                  <a:cubicBezTo>
                    <a:pt x="0" y="3688"/>
                    <a:pt x="8" y="3681"/>
                    <a:pt x="16" y="3681"/>
                  </a:cubicBezTo>
                  <a:cubicBezTo>
                    <a:pt x="25" y="3681"/>
                    <a:pt x="32" y="3688"/>
                    <a:pt x="32" y="3697"/>
                  </a:cubicBezTo>
                  <a:close/>
                  <a:moveTo>
                    <a:pt x="32" y="3793"/>
                  </a:moveTo>
                  <a:lnTo>
                    <a:pt x="32" y="3825"/>
                  </a:lnTo>
                  <a:cubicBezTo>
                    <a:pt x="32" y="3834"/>
                    <a:pt x="25" y="3841"/>
                    <a:pt x="16" y="3841"/>
                  </a:cubicBezTo>
                  <a:cubicBezTo>
                    <a:pt x="8" y="3841"/>
                    <a:pt x="0" y="3834"/>
                    <a:pt x="0" y="3825"/>
                  </a:cubicBezTo>
                  <a:lnTo>
                    <a:pt x="0" y="3793"/>
                  </a:lnTo>
                  <a:cubicBezTo>
                    <a:pt x="0" y="3784"/>
                    <a:pt x="8" y="3777"/>
                    <a:pt x="16" y="3777"/>
                  </a:cubicBezTo>
                  <a:cubicBezTo>
                    <a:pt x="25" y="3777"/>
                    <a:pt x="32" y="3784"/>
                    <a:pt x="32" y="3793"/>
                  </a:cubicBezTo>
                  <a:close/>
                  <a:moveTo>
                    <a:pt x="32" y="3889"/>
                  </a:moveTo>
                  <a:lnTo>
                    <a:pt x="32" y="3921"/>
                  </a:lnTo>
                  <a:cubicBezTo>
                    <a:pt x="32" y="3930"/>
                    <a:pt x="25" y="3937"/>
                    <a:pt x="16" y="3937"/>
                  </a:cubicBezTo>
                  <a:cubicBezTo>
                    <a:pt x="8" y="3937"/>
                    <a:pt x="0" y="3930"/>
                    <a:pt x="0" y="3921"/>
                  </a:cubicBezTo>
                  <a:lnTo>
                    <a:pt x="0" y="3889"/>
                  </a:lnTo>
                  <a:cubicBezTo>
                    <a:pt x="0" y="3880"/>
                    <a:pt x="8" y="3873"/>
                    <a:pt x="16" y="3873"/>
                  </a:cubicBezTo>
                  <a:cubicBezTo>
                    <a:pt x="25" y="3873"/>
                    <a:pt x="32" y="3880"/>
                    <a:pt x="32" y="3889"/>
                  </a:cubicBezTo>
                  <a:close/>
                  <a:moveTo>
                    <a:pt x="32" y="3985"/>
                  </a:moveTo>
                  <a:lnTo>
                    <a:pt x="32" y="4017"/>
                  </a:lnTo>
                  <a:cubicBezTo>
                    <a:pt x="32" y="4026"/>
                    <a:pt x="25" y="4033"/>
                    <a:pt x="16" y="4033"/>
                  </a:cubicBezTo>
                  <a:cubicBezTo>
                    <a:pt x="8" y="4033"/>
                    <a:pt x="0" y="4026"/>
                    <a:pt x="0" y="4017"/>
                  </a:cubicBezTo>
                  <a:lnTo>
                    <a:pt x="0" y="3985"/>
                  </a:lnTo>
                  <a:cubicBezTo>
                    <a:pt x="0" y="3976"/>
                    <a:pt x="8" y="3969"/>
                    <a:pt x="16" y="3969"/>
                  </a:cubicBezTo>
                  <a:cubicBezTo>
                    <a:pt x="25" y="3969"/>
                    <a:pt x="32" y="3976"/>
                    <a:pt x="32" y="3985"/>
                  </a:cubicBezTo>
                  <a:close/>
                  <a:moveTo>
                    <a:pt x="32" y="4081"/>
                  </a:moveTo>
                  <a:lnTo>
                    <a:pt x="32" y="4113"/>
                  </a:lnTo>
                  <a:cubicBezTo>
                    <a:pt x="32" y="4122"/>
                    <a:pt x="25" y="4129"/>
                    <a:pt x="16" y="4129"/>
                  </a:cubicBezTo>
                  <a:cubicBezTo>
                    <a:pt x="8" y="4129"/>
                    <a:pt x="0" y="4122"/>
                    <a:pt x="0" y="4113"/>
                  </a:cubicBezTo>
                  <a:lnTo>
                    <a:pt x="0" y="4081"/>
                  </a:lnTo>
                  <a:cubicBezTo>
                    <a:pt x="0" y="4072"/>
                    <a:pt x="8" y="4065"/>
                    <a:pt x="16" y="4065"/>
                  </a:cubicBezTo>
                  <a:cubicBezTo>
                    <a:pt x="25" y="4065"/>
                    <a:pt x="32" y="4072"/>
                    <a:pt x="32" y="4081"/>
                  </a:cubicBezTo>
                  <a:close/>
                  <a:moveTo>
                    <a:pt x="32" y="4177"/>
                  </a:moveTo>
                  <a:lnTo>
                    <a:pt x="32" y="4209"/>
                  </a:lnTo>
                  <a:cubicBezTo>
                    <a:pt x="32" y="4218"/>
                    <a:pt x="25" y="4225"/>
                    <a:pt x="16" y="4225"/>
                  </a:cubicBezTo>
                  <a:cubicBezTo>
                    <a:pt x="8" y="4225"/>
                    <a:pt x="0" y="4218"/>
                    <a:pt x="0" y="4209"/>
                  </a:cubicBezTo>
                  <a:lnTo>
                    <a:pt x="0" y="4177"/>
                  </a:lnTo>
                  <a:cubicBezTo>
                    <a:pt x="0" y="4168"/>
                    <a:pt x="8" y="4161"/>
                    <a:pt x="16" y="4161"/>
                  </a:cubicBezTo>
                  <a:cubicBezTo>
                    <a:pt x="25" y="4161"/>
                    <a:pt x="32" y="4168"/>
                    <a:pt x="32" y="4177"/>
                  </a:cubicBezTo>
                  <a:close/>
                  <a:moveTo>
                    <a:pt x="32" y="4273"/>
                  </a:moveTo>
                  <a:lnTo>
                    <a:pt x="32" y="4305"/>
                  </a:lnTo>
                  <a:cubicBezTo>
                    <a:pt x="32" y="4314"/>
                    <a:pt x="25" y="4321"/>
                    <a:pt x="16" y="4321"/>
                  </a:cubicBezTo>
                  <a:cubicBezTo>
                    <a:pt x="8" y="4321"/>
                    <a:pt x="0" y="4314"/>
                    <a:pt x="0" y="4305"/>
                  </a:cubicBezTo>
                  <a:lnTo>
                    <a:pt x="0" y="4273"/>
                  </a:lnTo>
                  <a:cubicBezTo>
                    <a:pt x="0" y="4264"/>
                    <a:pt x="8" y="4257"/>
                    <a:pt x="16" y="4257"/>
                  </a:cubicBezTo>
                  <a:cubicBezTo>
                    <a:pt x="25" y="4257"/>
                    <a:pt x="32" y="4264"/>
                    <a:pt x="32" y="4273"/>
                  </a:cubicBezTo>
                  <a:close/>
                  <a:moveTo>
                    <a:pt x="32" y="4369"/>
                  </a:moveTo>
                  <a:lnTo>
                    <a:pt x="32" y="4401"/>
                  </a:lnTo>
                  <a:cubicBezTo>
                    <a:pt x="32" y="4410"/>
                    <a:pt x="25" y="4417"/>
                    <a:pt x="16" y="4417"/>
                  </a:cubicBezTo>
                  <a:cubicBezTo>
                    <a:pt x="8" y="4417"/>
                    <a:pt x="0" y="4410"/>
                    <a:pt x="0" y="4401"/>
                  </a:cubicBezTo>
                  <a:lnTo>
                    <a:pt x="0" y="4369"/>
                  </a:lnTo>
                  <a:cubicBezTo>
                    <a:pt x="0" y="4360"/>
                    <a:pt x="8" y="4353"/>
                    <a:pt x="16" y="4353"/>
                  </a:cubicBezTo>
                  <a:cubicBezTo>
                    <a:pt x="25" y="4353"/>
                    <a:pt x="32" y="4360"/>
                    <a:pt x="32" y="4369"/>
                  </a:cubicBezTo>
                  <a:close/>
                  <a:moveTo>
                    <a:pt x="32" y="4465"/>
                  </a:moveTo>
                  <a:lnTo>
                    <a:pt x="32" y="4497"/>
                  </a:lnTo>
                  <a:cubicBezTo>
                    <a:pt x="32" y="4506"/>
                    <a:pt x="25" y="4513"/>
                    <a:pt x="16" y="4513"/>
                  </a:cubicBezTo>
                  <a:cubicBezTo>
                    <a:pt x="8" y="4513"/>
                    <a:pt x="0" y="4506"/>
                    <a:pt x="0" y="4497"/>
                  </a:cubicBezTo>
                  <a:lnTo>
                    <a:pt x="0" y="4465"/>
                  </a:lnTo>
                  <a:cubicBezTo>
                    <a:pt x="0" y="4456"/>
                    <a:pt x="8" y="4449"/>
                    <a:pt x="16" y="4449"/>
                  </a:cubicBezTo>
                  <a:cubicBezTo>
                    <a:pt x="25" y="4449"/>
                    <a:pt x="32" y="4456"/>
                    <a:pt x="32" y="4465"/>
                  </a:cubicBezTo>
                  <a:close/>
                  <a:moveTo>
                    <a:pt x="32" y="4561"/>
                  </a:moveTo>
                  <a:lnTo>
                    <a:pt x="32" y="4593"/>
                  </a:lnTo>
                  <a:cubicBezTo>
                    <a:pt x="32" y="4602"/>
                    <a:pt x="25" y="4609"/>
                    <a:pt x="16" y="4609"/>
                  </a:cubicBezTo>
                  <a:cubicBezTo>
                    <a:pt x="8" y="4609"/>
                    <a:pt x="0" y="4602"/>
                    <a:pt x="0" y="4593"/>
                  </a:cubicBezTo>
                  <a:lnTo>
                    <a:pt x="0" y="4561"/>
                  </a:lnTo>
                  <a:cubicBezTo>
                    <a:pt x="0" y="4552"/>
                    <a:pt x="8" y="4545"/>
                    <a:pt x="16" y="4545"/>
                  </a:cubicBezTo>
                  <a:cubicBezTo>
                    <a:pt x="25" y="4545"/>
                    <a:pt x="32" y="4552"/>
                    <a:pt x="32" y="4561"/>
                  </a:cubicBezTo>
                  <a:close/>
                  <a:moveTo>
                    <a:pt x="32" y="4657"/>
                  </a:moveTo>
                  <a:lnTo>
                    <a:pt x="32" y="4689"/>
                  </a:lnTo>
                  <a:cubicBezTo>
                    <a:pt x="32" y="4698"/>
                    <a:pt x="25" y="4705"/>
                    <a:pt x="16" y="4705"/>
                  </a:cubicBezTo>
                  <a:cubicBezTo>
                    <a:pt x="8" y="4705"/>
                    <a:pt x="0" y="4698"/>
                    <a:pt x="0" y="4689"/>
                  </a:cubicBezTo>
                  <a:lnTo>
                    <a:pt x="0" y="4657"/>
                  </a:lnTo>
                  <a:cubicBezTo>
                    <a:pt x="0" y="4648"/>
                    <a:pt x="8" y="4641"/>
                    <a:pt x="16" y="4641"/>
                  </a:cubicBezTo>
                  <a:cubicBezTo>
                    <a:pt x="25" y="4641"/>
                    <a:pt x="32" y="4648"/>
                    <a:pt x="32" y="4657"/>
                  </a:cubicBezTo>
                  <a:close/>
                  <a:moveTo>
                    <a:pt x="32" y="4753"/>
                  </a:moveTo>
                  <a:lnTo>
                    <a:pt x="32" y="4785"/>
                  </a:lnTo>
                  <a:cubicBezTo>
                    <a:pt x="32" y="4794"/>
                    <a:pt x="25" y="4801"/>
                    <a:pt x="16" y="4801"/>
                  </a:cubicBezTo>
                  <a:cubicBezTo>
                    <a:pt x="8" y="4801"/>
                    <a:pt x="0" y="4794"/>
                    <a:pt x="0" y="4785"/>
                  </a:cubicBezTo>
                  <a:lnTo>
                    <a:pt x="0" y="4753"/>
                  </a:lnTo>
                  <a:cubicBezTo>
                    <a:pt x="0" y="4744"/>
                    <a:pt x="8" y="4737"/>
                    <a:pt x="16" y="4737"/>
                  </a:cubicBezTo>
                  <a:cubicBezTo>
                    <a:pt x="25" y="4737"/>
                    <a:pt x="32" y="4744"/>
                    <a:pt x="32" y="4753"/>
                  </a:cubicBezTo>
                  <a:close/>
                  <a:moveTo>
                    <a:pt x="32" y="4849"/>
                  </a:moveTo>
                  <a:lnTo>
                    <a:pt x="32" y="4881"/>
                  </a:lnTo>
                  <a:cubicBezTo>
                    <a:pt x="32" y="4890"/>
                    <a:pt x="25" y="4897"/>
                    <a:pt x="16" y="4897"/>
                  </a:cubicBezTo>
                  <a:cubicBezTo>
                    <a:pt x="8" y="4897"/>
                    <a:pt x="0" y="4890"/>
                    <a:pt x="0" y="4881"/>
                  </a:cubicBezTo>
                  <a:lnTo>
                    <a:pt x="0" y="4849"/>
                  </a:lnTo>
                  <a:cubicBezTo>
                    <a:pt x="0" y="4840"/>
                    <a:pt x="8" y="4833"/>
                    <a:pt x="16" y="4833"/>
                  </a:cubicBezTo>
                  <a:cubicBezTo>
                    <a:pt x="25" y="4833"/>
                    <a:pt x="32" y="4840"/>
                    <a:pt x="32" y="4849"/>
                  </a:cubicBezTo>
                  <a:close/>
                  <a:moveTo>
                    <a:pt x="32" y="4945"/>
                  </a:moveTo>
                  <a:lnTo>
                    <a:pt x="32" y="4977"/>
                  </a:lnTo>
                  <a:cubicBezTo>
                    <a:pt x="32" y="4986"/>
                    <a:pt x="25" y="4993"/>
                    <a:pt x="16" y="4993"/>
                  </a:cubicBezTo>
                  <a:cubicBezTo>
                    <a:pt x="8" y="4993"/>
                    <a:pt x="0" y="4986"/>
                    <a:pt x="0" y="4977"/>
                  </a:cubicBezTo>
                  <a:lnTo>
                    <a:pt x="0" y="4945"/>
                  </a:lnTo>
                  <a:cubicBezTo>
                    <a:pt x="0" y="4936"/>
                    <a:pt x="8" y="4929"/>
                    <a:pt x="16" y="4929"/>
                  </a:cubicBezTo>
                  <a:cubicBezTo>
                    <a:pt x="25" y="4929"/>
                    <a:pt x="32" y="4936"/>
                    <a:pt x="32" y="4945"/>
                  </a:cubicBezTo>
                  <a:close/>
                  <a:moveTo>
                    <a:pt x="32" y="5041"/>
                  </a:moveTo>
                  <a:lnTo>
                    <a:pt x="32" y="5073"/>
                  </a:lnTo>
                  <a:cubicBezTo>
                    <a:pt x="32" y="5082"/>
                    <a:pt x="25" y="5089"/>
                    <a:pt x="16" y="5089"/>
                  </a:cubicBezTo>
                  <a:cubicBezTo>
                    <a:pt x="8" y="5089"/>
                    <a:pt x="0" y="5082"/>
                    <a:pt x="0" y="5073"/>
                  </a:cubicBezTo>
                  <a:lnTo>
                    <a:pt x="0" y="5041"/>
                  </a:lnTo>
                  <a:cubicBezTo>
                    <a:pt x="0" y="5032"/>
                    <a:pt x="8" y="5025"/>
                    <a:pt x="16" y="5025"/>
                  </a:cubicBezTo>
                  <a:cubicBezTo>
                    <a:pt x="25" y="5025"/>
                    <a:pt x="32" y="5032"/>
                    <a:pt x="32" y="5041"/>
                  </a:cubicBezTo>
                  <a:close/>
                  <a:moveTo>
                    <a:pt x="32" y="5137"/>
                  </a:moveTo>
                  <a:lnTo>
                    <a:pt x="32" y="5169"/>
                  </a:lnTo>
                  <a:cubicBezTo>
                    <a:pt x="32" y="5178"/>
                    <a:pt x="25" y="5185"/>
                    <a:pt x="16" y="5185"/>
                  </a:cubicBezTo>
                  <a:cubicBezTo>
                    <a:pt x="8" y="5185"/>
                    <a:pt x="0" y="5178"/>
                    <a:pt x="0" y="5169"/>
                  </a:cubicBezTo>
                  <a:lnTo>
                    <a:pt x="0" y="5137"/>
                  </a:lnTo>
                  <a:cubicBezTo>
                    <a:pt x="0" y="5128"/>
                    <a:pt x="8" y="5121"/>
                    <a:pt x="16" y="5121"/>
                  </a:cubicBezTo>
                  <a:cubicBezTo>
                    <a:pt x="25" y="5121"/>
                    <a:pt x="32" y="5128"/>
                    <a:pt x="32" y="5137"/>
                  </a:cubicBezTo>
                  <a:close/>
                  <a:moveTo>
                    <a:pt x="32" y="5233"/>
                  </a:moveTo>
                  <a:lnTo>
                    <a:pt x="32" y="5265"/>
                  </a:lnTo>
                  <a:cubicBezTo>
                    <a:pt x="32" y="5274"/>
                    <a:pt x="25" y="5281"/>
                    <a:pt x="16" y="5281"/>
                  </a:cubicBezTo>
                  <a:cubicBezTo>
                    <a:pt x="8" y="5281"/>
                    <a:pt x="0" y="5274"/>
                    <a:pt x="0" y="5265"/>
                  </a:cubicBezTo>
                  <a:lnTo>
                    <a:pt x="0" y="5233"/>
                  </a:lnTo>
                  <a:cubicBezTo>
                    <a:pt x="0" y="5224"/>
                    <a:pt x="8" y="5217"/>
                    <a:pt x="16" y="5217"/>
                  </a:cubicBezTo>
                  <a:cubicBezTo>
                    <a:pt x="25" y="5217"/>
                    <a:pt x="32" y="5224"/>
                    <a:pt x="32" y="5233"/>
                  </a:cubicBezTo>
                  <a:close/>
                  <a:moveTo>
                    <a:pt x="32" y="5329"/>
                  </a:moveTo>
                  <a:lnTo>
                    <a:pt x="32" y="5361"/>
                  </a:lnTo>
                  <a:cubicBezTo>
                    <a:pt x="32" y="5370"/>
                    <a:pt x="25" y="5377"/>
                    <a:pt x="16" y="5377"/>
                  </a:cubicBezTo>
                  <a:cubicBezTo>
                    <a:pt x="8" y="5377"/>
                    <a:pt x="0" y="5370"/>
                    <a:pt x="0" y="5361"/>
                  </a:cubicBezTo>
                  <a:lnTo>
                    <a:pt x="0" y="5329"/>
                  </a:lnTo>
                  <a:cubicBezTo>
                    <a:pt x="0" y="5320"/>
                    <a:pt x="8" y="5313"/>
                    <a:pt x="16" y="5313"/>
                  </a:cubicBezTo>
                  <a:cubicBezTo>
                    <a:pt x="25" y="5313"/>
                    <a:pt x="32" y="5320"/>
                    <a:pt x="32" y="5329"/>
                  </a:cubicBezTo>
                  <a:close/>
                  <a:moveTo>
                    <a:pt x="32" y="5425"/>
                  </a:moveTo>
                  <a:lnTo>
                    <a:pt x="32" y="5457"/>
                  </a:lnTo>
                  <a:cubicBezTo>
                    <a:pt x="32" y="5466"/>
                    <a:pt x="25" y="5473"/>
                    <a:pt x="16" y="5473"/>
                  </a:cubicBezTo>
                  <a:cubicBezTo>
                    <a:pt x="8" y="5473"/>
                    <a:pt x="0" y="5466"/>
                    <a:pt x="0" y="5457"/>
                  </a:cubicBezTo>
                  <a:lnTo>
                    <a:pt x="0" y="5425"/>
                  </a:lnTo>
                  <a:cubicBezTo>
                    <a:pt x="0" y="5416"/>
                    <a:pt x="8" y="5409"/>
                    <a:pt x="16" y="5409"/>
                  </a:cubicBezTo>
                  <a:cubicBezTo>
                    <a:pt x="25" y="5409"/>
                    <a:pt x="32" y="5416"/>
                    <a:pt x="32" y="5425"/>
                  </a:cubicBezTo>
                  <a:close/>
                  <a:moveTo>
                    <a:pt x="32" y="5521"/>
                  </a:moveTo>
                  <a:lnTo>
                    <a:pt x="32" y="5553"/>
                  </a:lnTo>
                  <a:cubicBezTo>
                    <a:pt x="32" y="5562"/>
                    <a:pt x="25" y="5569"/>
                    <a:pt x="16" y="5569"/>
                  </a:cubicBezTo>
                  <a:cubicBezTo>
                    <a:pt x="8" y="5569"/>
                    <a:pt x="0" y="5562"/>
                    <a:pt x="0" y="5553"/>
                  </a:cubicBezTo>
                  <a:lnTo>
                    <a:pt x="0" y="5521"/>
                  </a:lnTo>
                  <a:cubicBezTo>
                    <a:pt x="0" y="5512"/>
                    <a:pt x="8" y="5505"/>
                    <a:pt x="16" y="5505"/>
                  </a:cubicBezTo>
                  <a:cubicBezTo>
                    <a:pt x="25" y="5505"/>
                    <a:pt x="32" y="5512"/>
                    <a:pt x="32" y="5521"/>
                  </a:cubicBezTo>
                  <a:close/>
                  <a:moveTo>
                    <a:pt x="32" y="5617"/>
                  </a:moveTo>
                  <a:lnTo>
                    <a:pt x="32" y="5649"/>
                  </a:lnTo>
                  <a:cubicBezTo>
                    <a:pt x="32" y="5658"/>
                    <a:pt x="25" y="5665"/>
                    <a:pt x="16" y="5665"/>
                  </a:cubicBezTo>
                  <a:cubicBezTo>
                    <a:pt x="8" y="5665"/>
                    <a:pt x="0" y="5658"/>
                    <a:pt x="0" y="5649"/>
                  </a:cubicBezTo>
                  <a:lnTo>
                    <a:pt x="0" y="5617"/>
                  </a:lnTo>
                  <a:cubicBezTo>
                    <a:pt x="0" y="5608"/>
                    <a:pt x="8" y="5601"/>
                    <a:pt x="16" y="5601"/>
                  </a:cubicBezTo>
                  <a:cubicBezTo>
                    <a:pt x="25" y="5601"/>
                    <a:pt x="32" y="5608"/>
                    <a:pt x="32" y="5617"/>
                  </a:cubicBezTo>
                  <a:close/>
                  <a:moveTo>
                    <a:pt x="32" y="5713"/>
                  </a:moveTo>
                  <a:lnTo>
                    <a:pt x="32" y="5745"/>
                  </a:lnTo>
                  <a:cubicBezTo>
                    <a:pt x="32" y="5754"/>
                    <a:pt x="25" y="5761"/>
                    <a:pt x="16" y="5761"/>
                  </a:cubicBezTo>
                  <a:cubicBezTo>
                    <a:pt x="8" y="5761"/>
                    <a:pt x="0" y="5754"/>
                    <a:pt x="0" y="5745"/>
                  </a:cubicBezTo>
                  <a:lnTo>
                    <a:pt x="0" y="5713"/>
                  </a:lnTo>
                  <a:cubicBezTo>
                    <a:pt x="0" y="5704"/>
                    <a:pt x="8" y="5697"/>
                    <a:pt x="16" y="5697"/>
                  </a:cubicBezTo>
                  <a:cubicBezTo>
                    <a:pt x="25" y="5697"/>
                    <a:pt x="32" y="5704"/>
                    <a:pt x="32" y="5713"/>
                  </a:cubicBezTo>
                  <a:close/>
                  <a:moveTo>
                    <a:pt x="32" y="5809"/>
                  </a:moveTo>
                  <a:lnTo>
                    <a:pt x="32" y="5841"/>
                  </a:lnTo>
                  <a:cubicBezTo>
                    <a:pt x="32" y="5850"/>
                    <a:pt x="25" y="5857"/>
                    <a:pt x="16" y="5857"/>
                  </a:cubicBezTo>
                  <a:cubicBezTo>
                    <a:pt x="8" y="5857"/>
                    <a:pt x="0" y="5850"/>
                    <a:pt x="0" y="5841"/>
                  </a:cubicBezTo>
                  <a:lnTo>
                    <a:pt x="0" y="5809"/>
                  </a:lnTo>
                  <a:cubicBezTo>
                    <a:pt x="0" y="5800"/>
                    <a:pt x="8" y="5793"/>
                    <a:pt x="16" y="5793"/>
                  </a:cubicBezTo>
                  <a:cubicBezTo>
                    <a:pt x="25" y="5793"/>
                    <a:pt x="32" y="5800"/>
                    <a:pt x="32" y="5809"/>
                  </a:cubicBezTo>
                  <a:close/>
                  <a:moveTo>
                    <a:pt x="32" y="5905"/>
                  </a:moveTo>
                  <a:lnTo>
                    <a:pt x="32" y="5937"/>
                  </a:lnTo>
                  <a:cubicBezTo>
                    <a:pt x="32" y="5946"/>
                    <a:pt x="25" y="5953"/>
                    <a:pt x="16" y="5953"/>
                  </a:cubicBezTo>
                  <a:cubicBezTo>
                    <a:pt x="8" y="5953"/>
                    <a:pt x="0" y="5946"/>
                    <a:pt x="0" y="5937"/>
                  </a:cubicBezTo>
                  <a:lnTo>
                    <a:pt x="0" y="5905"/>
                  </a:lnTo>
                  <a:cubicBezTo>
                    <a:pt x="0" y="5896"/>
                    <a:pt x="8" y="5889"/>
                    <a:pt x="16" y="5889"/>
                  </a:cubicBezTo>
                  <a:cubicBezTo>
                    <a:pt x="25" y="5889"/>
                    <a:pt x="32" y="5896"/>
                    <a:pt x="32" y="5905"/>
                  </a:cubicBezTo>
                  <a:close/>
                  <a:moveTo>
                    <a:pt x="32" y="6001"/>
                  </a:moveTo>
                  <a:lnTo>
                    <a:pt x="32" y="6004"/>
                  </a:lnTo>
                  <a:lnTo>
                    <a:pt x="35" y="6031"/>
                  </a:lnTo>
                  <a:cubicBezTo>
                    <a:pt x="36" y="6040"/>
                    <a:pt x="30" y="6048"/>
                    <a:pt x="21" y="6048"/>
                  </a:cubicBezTo>
                  <a:cubicBezTo>
                    <a:pt x="12" y="6049"/>
                    <a:pt x="4" y="6043"/>
                    <a:pt x="3" y="6034"/>
                  </a:cubicBezTo>
                  <a:lnTo>
                    <a:pt x="3" y="6034"/>
                  </a:lnTo>
                  <a:lnTo>
                    <a:pt x="0" y="6004"/>
                  </a:lnTo>
                  <a:lnTo>
                    <a:pt x="0" y="6001"/>
                  </a:lnTo>
                  <a:cubicBezTo>
                    <a:pt x="0" y="5992"/>
                    <a:pt x="8" y="5985"/>
                    <a:pt x="16" y="5985"/>
                  </a:cubicBezTo>
                  <a:cubicBezTo>
                    <a:pt x="25" y="5985"/>
                    <a:pt x="32" y="5992"/>
                    <a:pt x="32" y="6001"/>
                  </a:cubicBezTo>
                  <a:close/>
                  <a:moveTo>
                    <a:pt x="44" y="6091"/>
                  </a:moveTo>
                  <a:lnTo>
                    <a:pt x="53" y="6122"/>
                  </a:lnTo>
                  <a:cubicBezTo>
                    <a:pt x="56" y="6130"/>
                    <a:pt x="51" y="6139"/>
                    <a:pt x="43" y="6142"/>
                  </a:cubicBezTo>
                  <a:cubicBezTo>
                    <a:pt x="34" y="6144"/>
                    <a:pt x="25" y="6139"/>
                    <a:pt x="23" y="6131"/>
                  </a:cubicBezTo>
                  <a:lnTo>
                    <a:pt x="23" y="6131"/>
                  </a:lnTo>
                  <a:lnTo>
                    <a:pt x="13" y="6100"/>
                  </a:lnTo>
                  <a:cubicBezTo>
                    <a:pt x="11" y="6092"/>
                    <a:pt x="16" y="6083"/>
                    <a:pt x="24" y="6080"/>
                  </a:cubicBezTo>
                  <a:cubicBezTo>
                    <a:pt x="33" y="6078"/>
                    <a:pt x="42" y="6083"/>
                    <a:pt x="44" y="6091"/>
                  </a:cubicBezTo>
                  <a:close/>
                  <a:moveTo>
                    <a:pt x="78" y="6177"/>
                  </a:moveTo>
                  <a:lnTo>
                    <a:pt x="93" y="6205"/>
                  </a:lnTo>
                  <a:cubicBezTo>
                    <a:pt x="97" y="6213"/>
                    <a:pt x="94" y="6223"/>
                    <a:pt x="86" y="6227"/>
                  </a:cubicBezTo>
                  <a:cubicBezTo>
                    <a:pt x="79" y="6231"/>
                    <a:pt x="69" y="6228"/>
                    <a:pt x="65" y="6220"/>
                  </a:cubicBezTo>
                  <a:lnTo>
                    <a:pt x="65" y="6220"/>
                  </a:lnTo>
                  <a:lnTo>
                    <a:pt x="49" y="6192"/>
                  </a:lnTo>
                  <a:cubicBezTo>
                    <a:pt x="45" y="6185"/>
                    <a:pt x="48" y="6175"/>
                    <a:pt x="56" y="6171"/>
                  </a:cubicBezTo>
                  <a:cubicBezTo>
                    <a:pt x="64" y="6166"/>
                    <a:pt x="73" y="6169"/>
                    <a:pt x="78" y="6177"/>
                  </a:cubicBezTo>
                  <a:close/>
                  <a:moveTo>
                    <a:pt x="131" y="6253"/>
                  </a:moveTo>
                  <a:lnTo>
                    <a:pt x="142" y="6266"/>
                  </a:lnTo>
                  <a:lnTo>
                    <a:pt x="140" y="6264"/>
                  </a:lnTo>
                  <a:lnTo>
                    <a:pt x="151" y="6273"/>
                  </a:lnTo>
                  <a:cubicBezTo>
                    <a:pt x="158" y="6279"/>
                    <a:pt x="159" y="6289"/>
                    <a:pt x="153" y="6296"/>
                  </a:cubicBezTo>
                  <a:cubicBezTo>
                    <a:pt x="147" y="6303"/>
                    <a:pt x="137" y="6304"/>
                    <a:pt x="131" y="6298"/>
                  </a:cubicBezTo>
                  <a:lnTo>
                    <a:pt x="119" y="6289"/>
                  </a:lnTo>
                  <a:cubicBezTo>
                    <a:pt x="119" y="6288"/>
                    <a:pt x="118" y="6287"/>
                    <a:pt x="117" y="6287"/>
                  </a:cubicBezTo>
                  <a:lnTo>
                    <a:pt x="106" y="6273"/>
                  </a:lnTo>
                  <a:cubicBezTo>
                    <a:pt x="100" y="6266"/>
                    <a:pt x="101" y="6256"/>
                    <a:pt x="108" y="6251"/>
                  </a:cubicBezTo>
                  <a:cubicBezTo>
                    <a:pt x="115" y="6245"/>
                    <a:pt x="125" y="6246"/>
                    <a:pt x="131" y="6253"/>
                  </a:cubicBezTo>
                  <a:close/>
                  <a:moveTo>
                    <a:pt x="198" y="6311"/>
                  </a:moveTo>
                  <a:lnTo>
                    <a:pt x="227" y="6327"/>
                  </a:lnTo>
                  <a:cubicBezTo>
                    <a:pt x="234" y="6331"/>
                    <a:pt x="237" y="6341"/>
                    <a:pt x="233" y="6348"/>
                  </a:cubicBezTo>
                  <a:cubicBezTo>
                    <a:pt x="229" y="6356"/>
                    <a:pt x="219" y="6359"/>
                    <a:pt x="211" y="6355"/>
                  </a:cubicBezTo>
                  <a:lnTo>
                    <a:pt x="183" y="6339"/>
                  </a:lnTo>
                  <a:cubicBezTo>
                    <a:pt x="175" y="6335"/>
                    <a:pt x="172" y="6325"/>
                    <a:pt x="177" y="6318"/>
                  </a:cubicBezTo>
                  <a:cubicBezTo>
                    <a:pt x="181" y="6310"/>
                    <a:pt x="191" y="6307"/>
                    <a:pt x="198" y="6311"/>
                  </a:cubicBezTo>
                  <a:close/>
                  <a:moveTo>
                    <a:pt x="282" y="6351"/>
                  </a:moveTo>
                  <a:lnTo>
                    <a:pt x="312" y="6360"/>
                  </a:lnTo>
                  <a:cubicBezTo>
                    <a:pt x="321" y="6363"/>
                    <a:pt x="326" y="6372"/>
                    <a:pt x="323" y="6380"/>
                  </a:cubicBezTo>
                  <a:cubicBezTo>
                    <a:pt x="320" y="6389"/>
                    <a:pt x="312" y="6394"/>
                    <a:pt x="303" y="6391"/>
                  </a:cubicBezTo>
                  <a:lnTo>
                    <a:pt x="303" y="6391"/>
                  </a:lnTo>
                  <a:lnTo>
                    <a:pt x="272" y="6382"/>
                  </a:lnTo>
                  <a:cubicBezTo>
                    <a:pt x="264" y="6379"/>
                    <a:pt x="259" y="6370"/>
                    <a:pt x="262" y="6362"/>
                  </a:cubicBezTo>
                  <a:cubicBezTo>
                    <a:pt x="264" y="6353"/>
                    <a:pt x="273" y="6348"/>
                    <a:pt x="282" y="6351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7" name="Rectangle 242">
              <a:extLst>
                <a:ext uri="{FF2B5EF4-FFF2-40B4-BE49-F238E27FC236}">
                  <a16:creationId xmlns:a16="http://schemas.microsoft.com/office/drawing/2014/main" id="{C478C0DD-E483-40EB-96B4-6AB7960A4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491"/>
              <a:ext cx="51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Network Resources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28" name="Freeform 243">
              <a:extLst>
                <a:ext uri="{FF2B5EF4-FFF2-40B4-BE49-F238E27FC236}">
                  <a16:creationId xmlns:a16="http://schemas.microsoft.com/office/drawing/2014/main" id="{9D4A76B4-B7D2-42F0-9BEE-B42CD9A02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" y="3796"/>
              <a:ext cx="3364" cy="7"/>
            </a:xfrm>
            <a:custGeom>
              <a:avLst/>
              <a:gdLst>
                <a:gd name="T0" fmla="*/ 16 w 15812"/>
                <a:gd name="T1" fmla="*/ 32 h 32"/>
                <a:gd name="T2" fmla="*/ 640 w 15812"/>
                <a:gd name="T3" fmla="*/ 16 h 32"/>
                <a:gd name="T4" fmla="*/ 784 w 15812"/>
                <a:gd name="T5" fmla="*/ 0 h 32"/>
                <a:gd name="T6" fmla="*/ 768 w 15812"/>
                <a:gd name="T7" fmla="*/ 16 h 32"/>
                <a:gd name="T8" fmla="*/ 1392 w 15812"/>
                <a:gd name="T9" fmla="*/ 32 h 32"/>
                <a:gd name="T10" fmla="*/ 1776 w 15812"/>
                <a:gd name="T11" fmla="*/ 0 h 32"/>
                <a:gd name="T12" fmla="*/ 1552 w 15812"/>
                <a:gd name="T13" fmla="*/ 0 h 32"/>
                <a:gd name="T14" fmla="*/ 1936 w 15812"/>
                <a:gd name="T15" fmla="*/ 32 h 32"/>
                <a:gd name="T16" fmla="*/ 2560 w 15812"/>
                <a:gd name="T17" fmla="*/ 16 h 32"/>
                <a:gd name="T18" fmla="*/ 2704 w 15812"/>
                <a:gd name="T19" fmla="*/ 0 h 32"/>
                <a:gd name="T20" fmla="*/ 2688 w 15812"/>
                <a:gd name="T21" fmla="*/ 16 h 32"/>
                <a:gd name="T22" fmla="*/ 3312 w 15812"/>
                <a:gd name="T23" fmla="*/ 32 h 32"/>
                <a:gd name="T24" fmla="*/ 3696 w 15812"/>
                <a:gd name="T25" fmla="*/ 0 h 32"/>
                <a:gd name="T26" fmla="*/ 3472 w 15812"/>
                <a:gd name="T27" fmla="*/ 0 h 32"/>
                <a:gd name="T28" fmla="*/ 3856 w 15812"/>
                <a:gd name="T29" fmla="*/ 32 h 32"/>
                <a:gd name="T30" fmla="*/ 4480 w 15812"/>
                <a:gd name="T31" fmla="*/ 16 h 32"/>
                <a:gd name="T32" fmla="*/ 4624 w 15812"/>
                <a:gd name="T33" fmla="*/ 0 h 32"/>
                <a:gd name="T34" fmla="*/ 4608 w 15812"/>
                <a:gd name="T35" fmla="*/ 16 h 32"/>
                <a:gd name="T36" fmla="*/ 5232 w 15812"/>
                <a:gd name="T37" fmla="*/ 32 h 32"/>
                <a:gd name="T38" fmla="*/ 5616 w 15812"/>
                <a:gd name="T39" fmla="*/ 0 h 32"/>
                <a:gd name="T40" fmla="*/ 5392 w 15812"/>
                <a:gd name="T41" fmla="*/ 0 h 32"/>
                <a:gd name="T42" fmla="*/ 5776 w 15812"/>
                <a:gd name="T43" fmla="*/ 32 h 32"/>
                <a:gd name="T44" fmla="*/ 6400 w 15812"/>
                <a:gd name="T45" fmla="*/ 16 h 32"/>
                <a:gd name="T46" fmla="*/ 6544 w 15812"/>
                <a:gd name="T47" fmla="*/ 0 h 32"/>
                <a:gd name="T48" fmla="*/ 6528 w 15812"/>
                <a:gd name="T49" fmla="*/ 16 h 32"/>
                <a:gd name="T50" fmla="*/ 7152 w 15812"/>
                <a:gd name="T51" fmla="*/ 32 h 32"/>
                <a:gd name="T52" fmla="*/ 7536 w 15812"/>
                <a:gd name="T53" fmla="*/ 0 h 32"/>
                <a:gd name="T54" fmla="*/ 7312 w 15812"/>
                <a:gd name="T55" fmla="*/ 0 h 32"/>
                <a:gd name="T56" fmla="*/ 7696 w 15812"/>
                <a:gd name="T57" fmla="*/ 32 h 32"/>
                <a:gd name="T58" fmla="*/ 8320 w 15812"/>
                <a:gd name="T59" fmla="*/ 16 h 32"/>
                <a:gd name="T60" fmla="*/ 8464 w 15812"/>
                <a:gd name="T61" fmla="*/ 0 h 32"/>
                <a:gd name="T62" fmla="*/ 8448 w 15812"/>
                <a:gd name="T63" fmla="*/ 16 h 32"/>
                <a:gd name="T64" fmla="*/ 9072 w 15812"/>
                <a:gd name="T65" fmla="*/ 32 h 32"/>
                <a:gd name="T66" fmla="*/ 9456 w 15812"/>
                <a:gd name="T67" fmla="*/ 0 h 32"/>
                <a:gd name="T68" fmla="*/ 9232 w 15812"/>
                <a:gd name="T69" fmla="*/ 0 h 32"/>
                <a:gd name="T70" fmla="*/ 9616 w 15812"/>
                <a:gd name="T71" fmla="*/ 32 h 32"/>
                <a:gd name="T72" fmla="*/ 10240 w 15812"/>
                <a:gd name="T73" fmla="*/ 16 h 32"/>
                <a:gd name="T74" fmla="*/ 10384 w 15812"/>
                <a:gd name="T75" fmla="*/ 0 h 32"/>
                <a:gd name="T76" fmla="*/ 10368 w 15812"/>
                <a:gd name="T77" fmla="*/ 16 h 32"/>
                <a:gd name="T78" fmla="*/ 10992 w 15812"/>
                <a:gd name="T79" fmla="*/ 32 h 32"/>
                <a:gd name="T80" fmla="*/ 11376 w 15812"/>
                <a:gd name="T81" fmla="*/ 0 h 32"/>
                <a:gd name="T82" fmla="*/ 11152 w 15812"/>
                <a:gd name="T83" fmla="*/ 0 h 32"/>
                <a:gd name="T84" fmla="*/ 11536 w 15812"/>
                <a:gd name="T85" fmla="*/ 32 h 32"/>
                <a:gd name="T86" fmla="*/ 12160 w 15812"/>
                <a:gd name="T87" fmla="*/ 16 h 32"/>
                <a:gd name="T88" fmla="*/ 12304 w 15812"/>
                <a:gd name="T89" fmla="*/ 0 h 32"/>
                <a:gd name="T90" fmla="*/ 12288 w 15812"/>
                <a:gd name="T91" fmla="*/ 16 h 32"/>
                <a:gd name="T92" fmla="*/ 12912 w 15812"/>
                <a:gd name="T93" fmla="*/ 32 h 32"/>
                <a:gd name="T94" fmla="*/ 13296 w 15812"/>
                <a:gd name="T95" fmla="*/ 0 h 32"/>
                <a:gd name="T96" fmla="*/ 13072 w 15812"/>
                <a:gd name="T97" fmla="*/ 0 h 32"/>
                <a:gd name="T98" fmla="*/ 13456 w 15812"/>
                <a:gd name="T99" fmla="*/ 32 h 32"/>
                <a:gd name="T100" fmla="*/ 14080 w 15812"/>
                <a:gd name="T101" fmla="*/ 16 h 32"/>
                <a:gd name="T102" fmla="*/ 14224 w 15812"/>
                <a:gd name="T103" fmla="*/ 0 h 32"/>
                <a:gd name="T104" fmla="*/ 14208 w 15812"/>
                <a:gd name="T105" fmla="*/ 16 h 32"/>
                <a:gd name="T106" fmla="*/ 14832 w 15812"/>
                <a:gd name="T107" fmla="*/ 32 h 32"/>
                <a:gd name="T108" fmla="*/ 15216 w 15812"/>
                <a:gd name="T109" fmla="*/ 0 h 32"/>
                <a:gd name="T110" fmla="*/ 14992 w 15812"/>
                <a:gd name="T111" fmla="*/ 0 h 32"/>
                <a:gd name="T112" fmla="*/ 15376 w 15812"/>
                <a:gd name="T113" fmla="*/ 32 h 32"/>
                <a:gd name="T114" fmla="*/ 15812 w 15812"/>
                <a:gd name="T1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12" h="32">
                  <a:moveTo>
                    <a:pt x="16" y="0"/>
                  </a:moveTo>
                  <a:lnTo>
                    <a:pt x="240" y="0"/>
                  </a:lnTo>
                  <a:cubicBezTo>
                    <a:pt x="248" y="0"/>
                    <a:pt x="256" y="7"/>
                    <a:pt x="256" y="16"/>
                  </a:cubicBezTo>
                  <a:cubicBezTo>
                    <a:pt x="256" y="25"/>
                    <a:pt x="248" y="32"/>
                    <a:pt x="240" y="32"/>
                  </a:cubicBezTo>
                  <a:lnTo>
                    <a:pt x="16" y="32"/>
                  </a:ln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400" y="0"/>
                  </a:moveTo>
                  <a:lnTo>
                    <a:pt x="624" y="0"/>
                  </a:lnTo>
                  <a:cubicBezTo>
                    <a:pt x="632" y="0"/>
                    <a:pt x="640" y="7"/>
                    <a:pt x="640" y="16"/>
                  </a:cubicBezTo>
                  <a:cubicBezTo>
                    <a:pt x="640" y="25"/>
                    <a:pt x="632" y="32"/>
                    <a:pt x="624" y="32"/>
                  </a:cubicBezTo>
                  <a:lnTo>
                    <a:pt x="400" y="32"/>
                  </a:lnTo>
                  <a:cubicBezTo>
                    <a:pt x="391" y="32"/>
                    <a:pt x="384" y="25"/>
                    <a:pt x="384" y="16"/>
                  </a:cubicBezTo>
                  <a:cubicBezTo>
                    <a:pt x="384" y="7"/>
                    <a:pt x="391" y="0"/>
                    <a:pt x="400" y="0"/>
                  </a:cubicBezTo>
                  <a:close/>
                  <a:moveTo>
                    <a:pt x="784" y="0"/>
                  </a:moveTo>
                  <a:lnTo>
                    <a:pt x="1008" y="0"/>
                  </a:lnTo>
                  <a:cubicBezTo>
                    <a:pt x="1016" y="0"/>
                    <a:pt x="1024" y="7"/>
                    <a:pt x="1024" y="16"/>
                  </a:cubicBezTo>
                  <a:cubicBezTo>
                    <a:pt x="1024" y="25"/>
                    <a:pt x="1016" y="32"/>
                    <a:pt x="1008" y="32"/>
                  </a:cubicBezTo>
                  <a:lnTo>
                    <a:pt x="784" y="32"/>
                  </a:lnTo>
                  <a:cubicBezTo>
                    <a:pt x="775" y="32"/>
                    <a:pt x="768" y="25"/>
                    <a:pt x="768" y="16"/>
                  </a:cubicBezTo>
                  <a:cubicBezTo>
                    <a:pt x="768" y="7"/>
                    <a:pt x="775" y="0"/>
                    <a:pt x="784" y="0"/>
                  </a:cubicBezTo>
                  <a:close/>
                  <a:moveTo>
                    <a:pt x="1168" y="0"/>
                  </a:moveTo>
                  <a:lnTo>
                    <a:pt x="1392" y="0"/>
                  </a:lnTo>
                  <a:cubicBezTo>
                    <a:pt x="1400" y="0"/>
                    <a:pt x="1408" y="7"/>
                    <a:pt x="1408" y="16"/>
                  </a:cubicBezTo>
                  <a:cubicBezTo>
                    <a:pt x="1408" y="25"/>
                    <a:pt x="1400" y="32"/>
                    <a:pt x="1392" y="32"/>
                  </a:cubicBezTo>
                  <a:lnTo>
                    <a:pt x="1168" y="32"/>
                  </a:lnTo>
                  <a:cubicBezTo>
                    <a:pt x="1159" y="32"/>
                    <a:pt x="1152" y="25"/>
                    <a:pt x="1152" y="16"/>
                  </a:cubicBezTo>
                  <a:cubicBezTo>
                    <a:pt x="1152" y="7"/>
                    <a:pt x="1159" y="0"/>
                    <a:pt x="1168" y="0"/>
                  </a:cubicBezTo>
                  <a:close/>
                  <a:moveTo>
                    <a:pt x="1552" y="0"/>
                  </a:moveTo>
                  <a:lnTo>
                    <a:pt x="1776" y="0"/>
                  </a:lnTo>
                  <a:cubicBezTo>
                    <a:pt x="1784" y="0"/>
                    <a:pt x="1792" y="7"/>
                    <a:pt x="1792" y="16"/>
                  </a:cubicBezTo>
                  <a:cubicBezTo>
                    <a:pt x="1792" y="25"/>
                    <a:pt x="1784" y="32"/>
                    <a:pt x="1776" y="32"/>
                  </a:cubicBezTo>
                  <a:lnTo>
                    <a:pt x="1552" y="32"/>
                  </a:lnTo>
                  <a:cubicBezTo>
                    <a:pt x="1543" y="32"/>
                    <a:pt x="1536" y="25"/>
                    <a:pt x="1536" y="16"/>
                  </a:cubicBezTo>
                  <a:cubicBezTo>
                    <a:pt x="1536" y="7"/>
                    <a:pt x="1543" y="0"/>
                    <a:pt x="1552" y="0"/>
                  </a:cubicBezTo>
                  <a:close/>
                  <a:moveTo>
                    <a:pt x="1936" y="0"/>
                  </a:moveTo>
                  <a:lnTo>
                    <a:pt x="2160" y="0"/>
                  </a:lnTo>
                  <a:cubicBezTo>
                    <a:pt x="2168" y="0"/>
                    <a:pt x="2176" y="7"/>
                    <a:pt x="2176" y="16"/>
                  </a:cubicBezTo>
                  <a:cubicBezTo>
                    <a:pt x="2176" y="25"/>
                    <a:pt x="2168" y="32"/>
                    <a:pt x="2160" y="32"/>
                  </a:cubicBezTo>
                  <a:lnTo>
                    <a:pt x="1936" y="32"/>
                  </a:lnTo>
                  <a:cubicBezTo>
                    <a:pt x="1927" y="32"/>
                    <a:pt x="1920" y="25"/>
                    <a:pt x="1920" y="16"/>
                  </a:cubicBezTo>
                  <a:cubicBezTo>
                    <a:pt x="1920" y="7"/>
                    <a:pt x="1927" y="0"/>
                    <a:pt x="1936" y="0"/>
                  </a:cubicBezTo>
                  <a:close/>
                  <a:moveTo>
                    <a:pt x="2320" y="0"/>
                  </a:moveTo>
                  <a:lnTo>
                    <a:pt x="2544" y="0"/>
                  </a:lnTo>
                  <a:cubicBezTo>
                    <a:pt x="2552" y="0"/>
                    <a:pt x="2560" y="7"/>
                    <a:pt x="2560" y="16"/>
                  </a:cubicBezTo>
                  <a:cubicBezTo>
                    <a:pt x="2560" y="25"/>
                    <a:pt x="2552" y="32"/>
                    <a:pt x="2544" y="32"/>
                  </a:cubicBezTo>
                  <a:lnTo>
                    <a:pt x="2320" y="32"/>
                  </a:lnTo>
                  <a:cubicBezTo>
                    <a:pt x="2311" y="32"/>
                    <a:pt x="2304" y="25"/>
                    <a:pt x="2304" y="16"/>
                  </a:cubicBezTo>
                  <a:cubicBezTo>
                    <a:pt x="2304" y="7"/>
                    <a:pt x="2311" y="0"/>
                    <a:pt x="2320" y="0"/>
                  </a:cubicBezTo>
                  <a:close/>
                  <a:moveTo>
                    <a:pt x="2704" y="0"/>
                  </a:moveTo>
                  <a:lnTo>
                    <a:pt x="2928" y="0"/>
                  </a:lnTo>
                  <a:cubicBezTo>
                    <a:pt x="2936" y="0"/>
                    <a:pt x="2944" y="7"/>
                    <a:pt x="2944" y="16"/>
                  </a:cubicBezTo>
                  <a:cubicBezTo>
                    <a:pt x="2944" y="25"/>
                    <a:pt x="2936" y="32"/>
                    <a:pt x="2928" y="32"/>
                  </a:cubicBezTo>
                  <a:lnTo>
                    <a:pt x="2704" y="32"/>
                  </a:lnTo>
                  <a:cubicBezTo>
                    <a:pt x="2695" y="32"/>
                    <a:pt x="2688" y="25"/>
                    <a:pt x="2688" y="16"/>
                  </a:cubicBezTo>
                  <a:cubicBezTo>
                    <a:pt x="2688" y="7"/>
                    <a:pt x="2695" y="0"/>
                    <a:pt x="2704" y="0"/>
                  </a:cubicBezTo>
                  <a:close/>
                  <a:moveTo>
                    <a:pt x="3088" y="0"/>
                  </a:moveTo>
                  <a:lnTo>
                    <a:pt x="3312" y="0"/>
                  </a:lnTo>
                  <a:cubicBezTo>
                    <a:pt x="3320" y="0"/>
                    <a:pt x="3328" y="7"/>
                    <a:pt x="3328" y="16"/>
                  </a:cubicBezTo>
                  <a:cubicBezTo>
                    <a:pt x="3328" y="25"/>
                    <a:pt x="3320" y="32"/>
                    <a:pt x="3312" y="32"/>
                  </a:cubicBezTo>
                  <a:lnTo>
                    <a:pt x="3088" y="32"/>
                  </a:lnTo>
                  <a:cubicBezTo>
                    <a:pt x="3079" y="32"/>
                    <a:pt x="3072" y="25"/>
                    <a:pt x="3072" y="16"/>
                  </a:cubicBezTo>
                  <a:cubicBezTo>
                    <a:pt x="3072" y="7"/>
                    <a:pt x="3079" y="0"/>
                    <a:pt x="3088" y="0"/>
                  </a:cubicBezTo>
                  <a:close/>
                  <a:moveTo>
                    <a:pt x="3472" y="0"/>
                  </a:moveTo>
                  <a:lnTo>
                    <a:pt x="3696" y="0"/>
                  </a:lnTo>
                  <a:cubicBezTo>
                    <a:pt x="3704" y="0"/>
                    <a:pt x="3712" y="7"/>
                    <a:pt x="3712" y="16"/>
                  </a:cubicBezTo>
                  <a:cubicBezTo>
                    <a:pt x="3712" y="25"/>
                    <a:pt x="3704" y="32"/>
                    <a:pt x="3696" y="32"/>
                  </a:cubicBezTo>
                  <a:lnTo>
                    <a:pt x="3472" y="32"/>
                  </a:lnTo>
                  <a:cubicBezTo>
                    <a:pt x="3463" y="32"/>
                    <a:pt x="3456" y="25"/>
                    <a:pt x="3456" y="16"/>
                  </a:cubicBezTo>
                  <a:cubicBezTo>
                    <a:pt x="3456" y="7"/>
                    <a:pt x="3463" y="0"/>
                    <a:pt x="3472" y="0"/>
                  </a:cubicBezTo>
                  <a:close/>
                  <a:moveTo>
                    <a:pt x="3856" y="0"/>
                  </a:moveTo>
                  <a:lnTo>
                    <a:pt x="4080" y="0"/>
                  </a:lnTo>
                  <a:cubicBezTo>
                    <a:pt x="4088" y="0"/>
                    <a:pt x="4096" y="7"/>
                    <a:pt x="4096" y="16"/>
                  </a:cubicBezTo>
                  <a:cubicBezTo>
                    <a:pt x="4096" y="25"/>
                    <a:pt x="4088" y="32"/>
                    <a:pt x="4080" y="32"/>
                  </a:cubicBezTo>
                  <a:lnTo>
                    <a:pt x="3856" y="32"/>
                  </a:lnTo>
                  <a:cubicBezTo>
                    <a:pt x="3847" y="32"/>
                    <a:pt x="3840" y="25"/>
                    <a:pt x="3840" y="16"/>
                  </a:cubicBezTo>
                  <a:cubicBezTo>
                    <a:pt x="3840" y="7"/>
                    <a:pt x="3847" y="0"/>
                    <a:pt x="3856" y="0"/>
                  </a:cubicBezTo>
                  <a:close/>
                  <a:moveTo>
                    <a:pt x="4240" y="0"/>
                  </a:moveTo>
                  <a:lnTo>
                    <a:pt x="4464" y="0"/>
                  </a:lnTo>
                  <a:cubicBezTo>
                    <a:pt x="4472" y="0"/>
                    <a:pt x="4480" y="7"/>
                    <a:pt x="4480" y="16"/>
                  </a:cubicBezTo>
                  <a:cubicBezTo>
                    <a:pt x="4480" y="25"/>
                    <a:pt x="4472" y="32"/>
                    <a:pt x="4464" y="32"/>
                  </a:cubicBezTo>
                  <a:lnTo>
                    <a:pt x="4240" y="32"/>
                  </a:lnTo>
                  <a:cubicBezTo>
                    <a:pt x="4231" y="32"/>
                    <a:pt x="4224" y="25"/>
                    <a:pt x="4224" y="16"/>
                  </a:cubicBezTo>
                  <a:cubicBezTo>
                    <a:pt x="4224" y="7"/>
                    <a:pt x="4231" y="0"/>
                    <a:pt x="4240" y="0"/>
                  </a:cubicBezTo>
                  <a:close/>
                  <a:moveTo>
                    <a:pt x="4624" y="0"/>
                  </a:moveTo>
                  <a:lnTo>
                    <a:pt x="4848" y="0"/>
                  </a:lnTo>
                  <a:cubicBezTo>
                    <a:pt x="4856" y="0"/>
                    <a:pt x="4864" y="7"/>
                    <a:pt x="4864" y="16"/>
                  </a:cubicBezTo>
                  <a:cubicBezTo>
                    <a:pt x="4864" y="25"/>
                    <a:pt x="4856" y="32"/>
                    <a:pt x="4848" y="32"/>
                  </a:cubicBezTo>
                  <a:lnTo>
                    <a:pt x="4624" y="32"/>
                  </a:lnTo>
                  <a:cubicBezTo>
                    <a:pt x="4615" y="32"/>
                    <a:pt x="4608" y="25"/>
                    <a:pt x="4608" y="16"/>
                  </a:cubicBezTo>
                  <a:cubicBezTo>
                    <a:pt x="4608" y="7"/>
                    <a:pt x="4615" y="0"/>
                    <a:pt x="4624" y="0"/>
                  </a:cubicBezTo>
                  <a:close/>
                  <a:moveTo>
                    <a:pt x="5008" y="0"/>
                  </a:moveTo>
                  <a:lnTo>
                    <a:pt x="5232" y="0"/>
                  </a:lnTo>
                  <a:cubicBezTo>
                    <a:pt x="5240" y="0"/>
                    <a:pt x="5248" y="7"/>
                    <a:pt x="5248" y="16"/>
                  </a:cubicBezTo>
                  <a:cubicBezTo>
                    <a:pt x="5248" y="25"/>
                    <a:pt x="5240" y="32"/>
                    <a:pt x="5232" y="32"/>
                  </a:cubicBezTo>
                  <a:lnTo>
                    <a:pt x="5008" y="32"/>
                  </a:lnTo>
                  <a:cubicBezTo>
                    <a:pt x="4999" y="32"/>
                    <a:pt x="4992" y="25"/>
                    <a:pt x="4992" y="16"/>
                  </a:cubicBezTo>
                  <a:cubicBezTo>
                    <a:pt x="4992" y="7"/>
                    <a:pt x="4999" y="0"/>
                    <a:pt x="5008" y="0"/>
                  </a:cubicBezTo>
                  <a:close/>
                  <a:moveTo>
                    <a:pt x="5392" y="0"/>
                  </a:moveTo>
                  <a:lnTo>
                    <a:pt x="5616" y="0"/>
                  </a:lnTo>
                  <a:cubicBezTo>
                    <a:pt x="5624" y="0"/>
                    <a:pt x="5632" y="7"/>
                    <a:pt x="5632" y="16"/>
                  </a:cubicBezTo>
                  <a:cubicBezTo>
                    <a:pt x="5632" y="25"/>
                    <a:pt x="5624" y="32"/>
                    <a:pt x="5616" y="32"/>
                  </a:cubicBezTo>
                  <a:lnTo>
                    <a:pt x="5392" y="32"/>
                  </a:lnTo>
                  <a:cubicBezTo>
                    <a:pt x="5383" y="32"/>
                    <a:pt x="5376" y="25"/>
                    <a:pt x="5376" y="16"/>
                  </a:cubicBezTo>
                  <a:cubicBezTo>
                    <a:pt x="5376" y="7"/>
                    <a:pt x="5383" y="0"/>
                    <a:pt x="5392" y="0"/>
                  </a:cubicBezTo>
                  <a:close/>
                  <a:moveTo>
                    <a:pt x="5776" y="0"/>
                  </a:moveTo>
                  <a:lnTo>
                    <a:pt x="6000" y="0"/>
                  </a:lnTo>
                  <a:cubicBezTo>
                    <a:pt x="6008" y="0"/>
                    <a:pt x="6016" y="7"/>
                    <a:pt x="6016" y="16"/>
                  </a:cubicBezTo>
                  <a:cubicBezTo>
                    <a:pt x="6016" y="25"/>
                    <a:pt x="6008" y="32"/>
                    <a:pt x="6000" y="32"/>
                  </a:cubicBezTo>
                  <a:lnTo>
                    <a:pt x="5776" y="32"/>
                  </a:lnTo>
                  <a:cubicBezTo>
                    <a:pt x="5767" y="32"/>
                    <a:pt x="5760" y="25"/>
                    <a:pt x="5760" y="16"/>
                  </a:cubicBezTo>
                  <a:cubicBezTo>
                    <a:pt x="5760" y="7"/>
                    <a:pt x="5767" y="0"/>
                    <a:pt x="5776" y="0"/>
                  </a:cubicBezTo>
                  <a:close/>
                  <a:moveTo>
                    <a:pt x="6160" y="0"/>
                  </a:moveTo>
                  <a:lnTo>
                    <a:pt x="6384" y="0"/>
                  </a:lnTo>
                  <a:cubicBezTo>
                    <a:pt x="6392" y="0"/>
                    <a:pt x="6400" y="7"/>
                    <a:pt x="6400" y="16"/>
                  </a:cubicBezTo>
                  <a:cubicBezTo>
                    <a:pt x="6400" y="25"/>
                    <a:pt x="6392" y="32"/>
                    <a:pt x="6384" y="32"/>
                  </a:cubicBezTo>
                  <a:lnTo>
                    <a:pt x="6160" y="32"/>
                  </a:lnTo>
                  <a:cubicBezTo>
                    <a:pt x="6151" y="32"/>
                    <a:pt x="6144" y="25"/>
                    <a:pt x="6144" y="16"/>
                  </a:cubicBezTo>
                  <a:cubicBezTo>
                    <a:pt x="6144" y="7"/>
                    <a:pt x="6151" y="0"/>
                    <a:pt x="6160" y="0"/>
                  </a:cubicBezTo>
                  <a:close/>
                  <a:moveTo>
                    <a:pt x="6544" y="0"/>
                  </a:moveTo>
                  <a:lnTo>
                    <a:pt x="6768" y="0"/>
                  </a:lnTo>
                  <a:cubicBezTo>
                    <a:pt x="6776" y="0"/>
                    <a:pt x="6784" y="7"/>
                    <a:pt x="6784" y="16"/>
                  </a:cubicBezTo>
                  <a:cubicBezTo>
                    <a:pt x="6784" y="25"/>
                    <a:pt x="6776" y="32"/>
                    <a:pt x="6768" y="32"/>
                  </a:cubicBezTo>
                  <a:lnTo>
                    <a:pt x="6544" y="32"/>
                  </a:lnTo>
                  <a:cubicBezTo>
                    <a:pt x="6535" y="32"/>
                    <a:pt x="6528" y="25"/>
                    <a:pt x="6528" y="16"/>
                  </a:cubicBezTo>
                  <a:cubicBezTo>
                    <a:pt x="6528" y="7"/>
                    <a:pt x="6535" y="0"/>
                    <a:pt x="6544" y="0"/>
                  </a:cubicBezTo>
                  <a:close/>
                  <a:moveTo>
                    <a:pt x="6928" y="0"/>
                  </a:moveTo>
                  <a:lnTo>
                    <a:pt x="7152" y="0"/>
                  </a:lnTo>
                  <a:cubicBezTo>
                    <a:pt x="7160" y="0"/>
                    <a:pt x="7168" y="7"/>
                    <a:pt x="7168" y="16"/>
                  </a:cubicBezTo>
                  <a:cubicBezTo>
                    <a:pt x="7168" y="25"/>
                    <a:pt x="7160" y="32"/>
                    <a:pt x="7152" y="32"/>
                  </a:cubicBezTo>
                  <a:lnTo>
                    <a:pt x="6928" y="32"/>
                  </a:lnTo>
                  <a:cubicBezTo>
                    <a:pt x="6919" y="32"/>
                    <a:pt x="6912" y="25"/>
                    <a:pt x="6912" y="16"/>
                  </a:cubicBezTo>
                  <a:cubicBezTo>
                    <a:pt x="6912" y="7"/>
                    <a:pt x="6919" y="0"/>
                    <a:pt x="6928" y="0"/>
                  </a:cubicBezTo>
                  <a:close/>
                  <a:moveTo>
                    <a:pt x="7312" y="0"/>
                  </a:moveTo>
                  <a:lnTo>
                    <a:pt x="7536" y="0"/>
                  </a:lnTo>
                  <a:cubicBezTo>
                    <a:pt x="7544" y="0"/>
                    <a:pt x="7552" y="7"/>
                    <a:pt x="7552" y="16"/>
                  </a:cubicBezTo>
                  <a:cubicBezTo>
                    <a:pt x="7552" y="25"/>
                    <a:pt x="7544" y="32"/>
                    <a:pt x="7536" y="32"/>
                  </a:cubicBezTo>
                  <a:lnTo>
                    <a:pt x="7312" y="32"/>
                  </a:lnTo>
                  <a:cubicBezTo>
                    <a:pt x="7303" y="32"/>
                    <a:pt x="7296" y="25"/>
                    <a:pt x="7296" y="16"/>
                  </a:cubicBezTo>
                  <a:cubicBezTo>
                    <a:pt x="7296" y="7"/>
                    <a:pt x="7303" y="0"/>
                    <a:pt x="7312" y="0"/>
                  </a:cubicBezTo>
                  <a:close/>
                  <a:moveTo>
                    <a:pt x="7696" y="0"/>
                  </a:moveTo>
                  <a:lnTo>
                    <a:pt x="7920" y="0"/>
                  </a:lnTo>
                  <a:cubicBezTo>
                    <a:pt x="7928" y="0"/>
                    <a:pt x="7936" y="7"/>
                    <a:pt x="7936" y="16"/>
                  </a:cubicBezTo>
                  <a:cubicBezTo>
                    <a:pt x="7936" y="25"/>
                    <a:pt x="7928" y="32"/>
                    <a:pt x="7920" y="32"/>
                  </a:cubicBezTo>
                  <a:lnTo>
                    <a:pt x="7696" y="32"/>
                  </a:lnTo>
                  <a:cubicBezTo>
                    <a:pt x="7687" y="32"/>
                    <a:pt x="7680" y="25"/>
                    <a:pt x="7680" y="16"/>
                  </a:cubicBezTo>
                  <a:cubicBezTo>
                    <a:pt x="7680" y="7"/>
                    <a:pt x="7687" y="0"/>
                    <a:pt x="7696" y="0"/>
                  </a:cubicBezTo>
                  <a:close/>
                  <a:moveTo>
                    <a:pt x="8080" y="0"/>
                  </a:moveTo>
                  <a:lnTo>
                    <a:pt x="8304" y="0"/>
                  </a:lnTo>
                  <a:cubicBezTo>
                    <a:pt x="8312" y="0"/>
                    <a:pt x="8320" y="7"/>
                    <a:pt x="8320" y="16"/>
                  </a:cubicBezTo>
                  <a:cubicBezTo>
                    <a:pt x="8320" y="25"/>
                    <a:pt x="8312" y="32"/>
                    <a:pt x="8304" y="32"/>
                  </a:cubicBezTo>
                  <a:lnTo>
                    <a:pt x="8080" y="32"/>
                  </a:lnTo>
                  <a:cubicBezTo>
                    <a:pt x="8071" y="32"/>
                    <a:pt x="8064" y="25"/>
                    <a:pt x="8064" y="16"/>
                  </a:cubicBezTo>
                  <a:cubicBezTo>
                    <a:pt x="8064" y="7"/>
                    <a:pt x="8071" y="0"/>
                    <a:pt x="8080" y="0"/>
                  </a:cubicBezTo>
                  <a:close/>
                  <a:moveTo>
                    <a:pt x="8464" y="0"/>
                  </a:moveTo>
                  <a:lnTo>
                    <a:pt x="8688" y="0"/>
                  </a:lnTo>
                  <a:cubicBezTo>
                    <a:pt x="8696" y="0"/>
                    <a:pt x="8704" y="7"/>
                    <a:pt x="8704" y="16"/>
                  </a:cubicBezTo>
                  <a:cubicBezTo>
                    <a:pt x="8704" y="25"/>
                    <a:pt x="8696" y="32"/>
                    <a:pt x="8688" y="32"/>
                  </a:cubicBezTo>
                  <a:lnTo>
                    <a:pt x="8464" y="32"/>
                  </a:lnTo>
                  <a:cubicBezTo>
                    <a:pt x="8455" y="32"/>
                    <a:pt x="8448" y="25"/>
                    <a:pt x="8448" y="16"/>
                  </a:cubicBezTo>
                  <a:cubicBezTo>
                    <a:pt x="8448" y="7"/>
                    <a:pt x="8455" y="0"/>
                    <a:pt x="8464" y="0"/>
                  </a:cubicBezTo>
                  <a:close/>
                  <a:moveTo>
                    <a:pt x="8848" y="0"/>
                  </a:moveTo>
                  <a:lnTo>
                    <a:pt x="9072" y="0"/>
                  </a:lnTo>
                  <a:cubicBezTo>
                    <a:pt x="9080" y="0"/>
                    <a:pt x="9088" y="7"/>
                    <a:pt x="9088" y="16"/>
                  </a:cubicBezTo>
                  <a:cubicBezTo>
                    <a:pt x="9088" y="25"/>
                    <a:pt x="9080" y="32"/>
                    <a:pt x="9072" y="32"/>
                  </a:cubicBezTo>
                  <a:lnTo>
                    <a:pt x="8848" y="32"/>
                  </a:lnTo>
                  <a:cubicBezTo>
                    <a:pt x="8839" y="32"/>
                    <a:pt x="8832" y="25"/>
                    <a:pt x="8832" y="16"/>
                  </a:cubicBezTo>
                  <a:cubicBezTo>
                    <a:pt x="8832" y="7"/>
                    <a:pt x="8839" y="0"/>
                    <a:pt x="8848" y="0"/>
                  </a:cubicBezTo>
                  <a:close/>
                  <a:moveTo>
                    <a:pt x="9232" y="0"/>
                  </a:moveTo>
                  <a:lnTo>
                    <a:pt x="9456" y="0"/>
                  </a:lnTo>
                  <a:cubicBezTo>
                    <a:pt x="9464" y="0"/>
                    <a:pt x="9472" y="7"/>
                    <a:pt x="9472" y="16"/>
                  </a:cubicBezTo>
                  <a:cubicBezTo>
                    <a:pt x="9472" y="25"/>
                    <a:pt x="9464" y="32"/>
                    <a:pt x="9456" y="32"/>
                  </a:cubicBezTo>
                  <a:lnTo>
                    <a:pt x="9232" y="32"/>
                  </a:lnTo>
                  <a:cubicBezTo>
                    <a:pt x="9223" y="32"/>
                    <a:pt x="9216" y="25"/>
                    <a:pt x="9216" y="16"/>
                  </a:cubicBezTo>
                  <a:cubicBezTo>
                    <a:pt x="9216" y="7"/>
                    <a:pt x="9223" y="0"/>
                    <a:pt x="9232" y="0"/>
                  </a:cubicBezTo>
                  <a:close/>
                  <a:moveTo>
                    <a:pt x="9616" y="0"/>
                  </a:moveTo>
                  <a:lnTo>
                    <a:pt x="9840" y="0"/>
                  </a:lnTo>
                  <a:cubicBezTo>
                    <a:pt x="9848" y="0"/>
                    <a:pt x="9856" y="7"/>
                    <a:pt x="9856" y="16"/>
                  </a:cubicBezTo>
                  <a:cubicBezTo>
                    <a:pt x="9856" y="25"/>
                    <a:pt x="9848" y="32"/>
                    <a:pt x="9840" y="32"/>
                  </a:cubicBezTo>
                  <a:lnTo>
                    <a:pt x="9616" y="32"/>
                  </a:lnTo>
                  <a:cubicBezTo>
                    <a:pt x="9607" y="32"/>
                    <a:pt x="9600" y="25"/>
                    <a:pt x="9600" y="16"/>
                  </a:cubicBezTo>
                  <a:cubicBezTo>
                    <a:pt x="9600" y="7"/>
                    <a:pt x="9607" y="0"/>
                    <a:pt x="9616" y="0"/>
                  </a:cubicBezTo>
                  <a:close/>
                  <a:moveTo>
                    <a:pt x="10000" y="0"/>
                  </a:moveTo>
                  <a:lnTo>
                    <a:pt x="10224" y="0"/>
                  </a:lnTo>
                  <a:cubicBezTo>
                    <a:pt x="10232" y="0"/>
                    <a:pt x="10240" y="7"/>
                    <a:pt x="10240" y="16"/>
                  </a:cubicBezTo>
                  <a:cubicBezTo>
                    <a:pt x="10240" y="25"/>
                    <a:pt x="10232" y="32"/>
                    <a:pt x="10224" y="32"/>
                  </a:cubicBezTo>
                  <a:lnTo>
                    <a:pt x="10000" y="32"/>
                  </a:lnTo>
                  <a:cubicBezTo>
                    <a:pt x="9991" y="32"/>
                    <a:pt x="9984" y="25"/>
                    <a:pt x="9984" y="16"/>
                  </a:cubicBezTo>
                  <a:cubicBezTo>
                    <a:pt x="9984" y="7"/>
                    <a:pt x="9991" y="0"/>
                    <a:pt x="10000" y="0"/>
                  </a:cubicBezTo>
                  <a:close/>
                  <a:moveTo>
                    <a:pt x="10384" y="0"/>
                  </a:moveTo>
                  <a:lnTo>
                    <a:pt x="10608" y="0"/>
                  </a:lnTo>
                  <a:cubicBezTo>
                    <a:pt x="10616" y="0"/>
                    <a:pt x="10624" y="7"/>
                    <a:pt x="10624" y="16"/>
                  </a:cubicBezTo>
                  <a:cubicBezTo>
                    <a:pt x="10624" y="25"/>
                    <a:pt x="10616" y="32"/>
                    <a:pt x="10608" y="32"/>
                  </a:cubicBezTo>
                  <a:lnTo>
                    <a:pt x="10384" y="32"/>
                  </a:lnTo>
                  <a:cubicBezTo>
                    <a:pt x="10375" y="32"/>
                    <a:pt x="10368" y="25"/>
                    <a:pt x="10368" y="16"/>
                  </a:cubicBezTo>
                  <a:cubicBezTo>
                    <a:pt x="10368" y="7"/>
                    <a:pt x="10375" y="0"/>
                    <a:pt x="10384" y="0"/>
                  </a:cubicBezTo>
                  <a:close/>
                  <a:moveTo>
                    <a:pt x="10768" y="0"/>
                  </a:moveTo>
                  <a:lnTo>
                    <a:pt x="10992" y="0"/>
                  </a:lnTo>
                  <a:cubicBezTo>
                    <a:pt x="11000" y="0"/>
                    <a:pt x="11008" y="7"/>
                    <a:pt x="11008" y="16"/>
                  </a:cubicBezTo>
                  <a:cubicBezTo>
                    <a:pt x="11008" y="25"/>
                    <a:pt x="11000" y="32"/>
                    <a:pt x="10992" y="32"/>
                  </a:cubicBezTo>
                  <a:lnTo>
                    <a:pt x="10768" y="32"/>
                  </a:lnTo>
                  <a:cubicBezTo>
                    <a:pt x="10759" y="32"/>
                    <a:pt x="10752" y="25"/>
                    <a:pt x="10752" y="16"/>
                  </a:cubicBezTo>
                  <a:cubicBezTo>
                    <a:pt x="10752" y="7"/>
                    <a:pt x="10759" y="0"/>
                    <a:pt x="10768" y="0"/>
                  </a:cubicBezTo>
                  <a:close/>
                  <a:moveTo>
                    <a:pt x="11152" y="0"/>
                  </a:moveTo>
                  <a:lnTo>
                    <a:pt x="11376" y="0"/>
                  </a:lnTo>
                  <a:cubicBezTo>
                    <a:pt x="11384" y="0"/>
                    <a:pt x="11392" y="7"/>
                    <a:pt x="11392" y="16"/>
                  </a:cubicBezTo>
                  <a:cubicBezTo>
                    <a:pt x="11392" y="25"/>
                    <a:pt x="11384" y="32"/>
                    <a:pt x="11376" y="32"/>
                  </a:cubicBezTo>
                  <a:lnTo>
                    <a:pt x="11152" y="32"/>
                  </a:lnTo>
                  <a:cubicBezTo>
                    <a:pt x="11143" y="32"/>
                    <a:pt x="11136" y="25"/>
                    <a:pt x="11136" y="16"/>
                  </a:cubicBezTo>
                  <a:cubicBezTo>
                    <a:pt x="11136" y="7"/>
                    <a:pt x="11143" y="0"/>
                    <a:pt x="11152" y="0"/>
                  </a:cubicBezTo>
                  <a:close/>
                  <a:moveTo>
                    <a:pt x="11536" y="0"/>
                  </a:moveTo>
                  <a:lnTo>
                    <a:pt x="11760" y="0"/>
                  </a:lnTo>
                  <a:cubicBezTo>
                    <a:pt x="11768" y="0"/>
                    <a:pt x="11776" y="7"/>
                    <a:pt x="11776" y="16"/>
                  </a:cubicBezTo>
                  <a:cubicBezTo>
                    <a:pt x="11776" y="25"/>
                    <a:pt x="11768" y="32"/>
                    <a:pt x="11760" y="32"/>
                  </a:cubicBezTo>
                  <a:lnTo>
                    <a:pt x="11536" y="32"/>
                  </a:lnTo>
                  <a:cubicBezTo>
                    <a:pt x="11527" y="32"/>
                    <a:pt x="11520" y="25"/>
                    <a:pt x="11520" y="16"/>
                  </a:cubicBezTo>
                  <a:cubicBezTo>
                    <a:pt x="11520" y="7"/>
                    <a:pt x="11527" y="0"/>
                    <a:pt x="11536" y="0"/>
                  </a:cubicBezTo>
                  <a:close/>
                  <a:moveTo>
                    <a:pt x="11920" y="0"/>
                  </a:moveTo>
                  <a:lnTo>
                    <a:pt x="12144" y="0"/>
                  </a:lnTo>
                  <a:cubicBezTo>
                    <a:pt x="12152" y="0"/>
                    <a:pt x="12160" y="7"/>
                    <a:pt x="12160" y="16"/>
                  </a:cubicBezTo>
                  <a:cubicBezTo>
                    <a:pt x="12160" y="25"/>
                    <a:pt x="12152" y="32"/>
                    <a:pt x="12144" y="32"/>
                  </a:cubicBezTo>
                  <a:lnTo>
                    <a:pt x="11920" y="32"/>
                  </a:lnTo>
                  <a:cubicBezTo>
                    <a:pt x="11911" y="32"/>
                    <a:pt x="11904" y="25"/>
                    <a:pt x="11904" y="16"/>
                  </a:cubicBezTo>
                  <a:cubicBezTo>
                    <a:pt x="11904" y="7"/>
                    <a:pt x="11911" y="0"/>
                    <a:pt x="11920" y="0"/>
                  </a:cubicBezTo>
                  <a:close/>
                  <a:moveTo>
                    <a:pt x="12304" y="0"/>
                  </a:moveTo>
                  <a:lnTo>
                    <a:pt x="12528" y="0"/>
                  </a:lnTo>
                  <a:cubicBezTo>
                    <a:pt x="12536" y="0"/>
                    <a:pt x="12544" y="7"/>
                    <a:pt x="12544" y="16"/>
                  </a:cubicBezTo>
                  <a:cubicBezTo>
                    <a:pt x="12544" y="25"/>
                    <a:pt x="12536" y="32"/>
                    <a:pt x="12528" y="32"/>
                  </a:cubicBezTo>
                  <a:lnTo>
                    <a:pt x="12304" y="32"/>
                  </a:lnTo>
                  <a:cubicBezTo>
                    <a:pt x="12295" y="32"/>
                    <a:pt x="12288" y="25"/>
                    <a:pt x="12288" y="16"/>
                  </a:cubicBezTo>
                  <a:cubicBezTo>
                    <a:pt x="12288" y="7"/>
                    <a:pt x="12295" y="0"/>
                    <a:pt x="12304" y="0"/>
                  </a:cubicBezTo>
                  <a:close/>
                  <a:moveTo>
                    <a:pt x="12688" y="0"/>
                  </a:moveTo>
                  <a:lnTo>
                    <a:pt x="12912" y="0"/>
                  </a:lnTo>
                  <a:cubicBezTo>
                    <a:pt x="12920" y="0"/>
                    <a:pt x="12928" y="7"/>
                    <a:pt x="12928" y="16"/>
                  </a:cubicBezTo>
                  <a:cubicBezTo>
                    <a:pt x="12928" y="25"/>
                    <a:pt x="12920" y="32"/>
                    <a:pt x="12912" y="32"/>
                  </a:cubicBezTo>
                  <a:lnTo>
                    <a:pt x="12688" y="32"/>
                  </a:lnTo>
                  <a:cubicBezTo>
                    <a:pt x="12679" y="32"/>
                    <a:pt x="12672" y="25"/>
                    <a:pt x="12672" y="16"/>
                  </a:cubicBezTo>
                  <a:cubicBezTo>
                    <a:pt x="12672" y="7"/>
                    <a:pt x="12679" y="0"/>
                    <a:pt x="12688" y="0"/>
                  </a:cubicBezTo>
                  <a:close/>
                  <a:moveTo>
                    <a:pt x="13072" y="0"/>
                  </a:moveTo>
                  <a:lnTo>
                    <a:pt x="13296" y="0"/>
                  </a:lnTo>
                  <a:cubicBezTo>
                    <a:pt x="13304" y="0"/>
                    <a:pt x="13312" y="7"/>
                    <a:pt x="13312" y="16"/>
                  </a:cubicBezTo>
                  <a:cubicBezTo>
                    <a:pt x="13312" y="25"/>
                    <a:pt x="13304" y="32"/>
                    <a:pt x="13296" y="32"/>
                  </a:cubicBezTo>
                  <a:lnTo>
                    <a:pt x="13072" y="32"/>
                  </a:lnTo>
                  <a:cubicBezTo>
                    <a:pt x="13063" y="32"/>
                    <a:pt x="13056" y="25"/>
                    <a:pt x="13056" y="16"/>
                  </a:cubicBezTo>
                  <a:cubicBezTo>
                    <a:pt x="13056" y="7"/>
                    <a:pt x="13063" y="0"/>
                    <a:pt x="13072" y="0"/>
                  </a:cubicBezTo>
                  <a:close/>
                  <a:moveTo>
                    <a:pt x="13456" y="0"/>
                  </a:moveTo>
                  <a:lnTo>
                    <a:pt x="13680" y="0"/>
                  </a:lnTo>
                  <a:cubicBezTo>
                    <a:pt x="13688" y="0"/>
                    <a:pt x="13696" y="7"/>
                    <a:pt x="13696" y="16"/>
                  </a:cubicBezTo>
                  <a:cubicBezTo>
                    <a:pt x="13696" y="25"/>
                    <a:pt x="13688" y="32"/>
                    <a:pt x="13680" y="32"/>
                  </a:cubicBezTo>
                  <a:lnTo>
                    <a:pt x="13456" y="32"/>
                  </a:lnTo>
                  <a:cubicBezTo>
                    <a:pt x="13447" y="32"/>
                    <a:pt x="13440" y="25"/>
                    <a:pt x="13440" y="16"/>
                  </a:cubicBezTo>
                  <a:cubicBezTo>
                    <a:pt x="13440" y="7"/>
                    <a:pt x="13447" y="0"/>
                    <a:pt x="13456" y="0"/>
                  </a:cubicBezTo>
                  <a:close/>
                  <a:moveTo>
                    <a:pt x="13840" y="0"/>
                  </a:moveTo>
                  <a:lnTo>
                    <a:pt x="14064" y="0"/>
                  </a:lnTo>
                  <a:cubicBezTo>
                    <a:pt x="14072" y="0"/>
                    <a:pt x="14080" y="7"/>
                    <a:pt x="14080" y="16"/>
                  </a:cubicBezTo>
                  <a:cubicBezTo>
                    <a:pt x="14080" y="25"/>
                    <a:pt x="14072" y="32"/>
                    <a:pt x="14064" y="32"/>
                  </a:cubicBezTo>
                  <a:lnTo>
                    <a:pt x="13840" y="32"/>
                  </a:lnTo>
                  <a:cubicBezTo>
                    <a:pt x="13831" y="32"/>
                    <a:pt x="13824" y="25"/>
                    <a:pt x="13824" y="16"/>
                  </a:cubicBezTo>
                  <a:cubicBezTo>
                    <a:pt x="13824" y="7"/>
                    <a:pt x="13831" y="0"/>
                    <a:pt x="13840" y="0"/>
                  </a:cubicBezTo>
                  <a:close/>
                  <a:moveTo>
                    <a:pt x="14224" y="0"/>
                  </a:moveTo>
                  <a:lnTo>
                    <a:pt x="14448" y="0"/>
                  </a:lnTo>
                  <a:cubicBezTo>
                    <a:pt x="14456" y="0"/>
                    <a:pt x="14464" y="7"/>
                    <a:pt x="14464" y="16"/>
                  </a:cubicBezTo>
                  <a:cubicBezTo>
                    <a:pt x="14464" y="25"/>
                    <a:pt x="14456" y="32"/>
                    <a:pt x="14448" y="32"/>
                  </a:cubicBezTo>
                  <a:lnTo>
                    <a:pt x="14224" y="32"/>
                  </a:lnTo>
                  <a:cubicBezTo>
                    <a:pt x="14215" y="32"/>
                    <a:pt x="14208" y="25"/>
                    <a:pt x="14208" y="16"/>
                  </a:cubicBezTo>
                  <a:cubicBezTo>
                    <a:pt x="14208" y="7"/>
                    <a:pt x="14215" y="0"/>
                    <a:pt x="14224" y="0"/>
                  </a:cubicBezTo>
                  <a:close/>
                  <a:moveTo>
                    <a:pt x="14608" y="0"/>
                  </a:moveTo>
                  <a:lnTo>
                    <a:pt x="14832" y="0"/>
                  </a:lnTo>
                  <a:cubicBezTo>
                    <a:pt x="14840" y="0"/>
                    <a:pt x="14848" y="7"/>
                    <a:pt x="14848" y="16"/>
                  </a:cubicBezTo>
                  <a:cubicBezTo>
                    <a:pt x="14848" y="25"/>
                    <a:pt x="14840" y="32"/>
                    <a:pt x="14832" y="32"/>
                  </a:cubicBezTo>
                  <a:lnTo>
                    <a:pt x="14608" y="32"/>
                  </a:lnTo>
                  <a:cubicBezTo>
                    <a:pt x="14599" y="32"/>
                    <a:pt x="14592" y="25"/>
                    <a:pt x="14592" y="16"/>
                  </a:cubicBezTo>
                  <a:cubicBezTo>
                    <a:pt x="14592" y="7"/>
                    <a:pt x="14599" y="0"/>
                    <a:pt x="14608" y="0"/>
                  </a:cubicBezTo>
                  <a:close/>
                  <a:moveTo>
                    <a:pt x="14992" y="0"/>
                  </a:moveTo>
                  <a:lnTo>
                    <a:pt x="15216" y="0"/>
                  </a:lnTo>
                  <a:cubicBezTo>
                    <a:pt x="15224" y="0"/>
                    <a:pt x="15232" y="7"/>
                    <a:pt x="15232" y="16"/>
                  </a:cubicBezTo>
                  <a:cubicBezTo>
                    <a:pt x="15232" y="25"/>
                    <a:pt x="15224" y="32"/>
                    <a:pt x="15216" y="32"/>
                  </a:cubicBezTo>
                  <a:lnTo>
                    <a:pt x="14992" y="32"/>
                  </a:lnTo>
                  <a:cubicBezTo>
                    <a:pt x="14983" y="32"/>
                    <a:pt x="14976" y="25"/>
                    <a:pt x="14976" y="16"/>
                  </a:cubicBezTo>
                  <a:cubicBezTo>
                    <a:pt x="14976" y="7"/>
                    <a:pt x="14983" y="0"/>
                    <a:pt x="14992" y="0"/>
                  </a:cubicBezTo>
                  <a:close/>
                  <a:moveTo>
                    <a:pt x="15376" y="0"/>
                  </a:moveTo>
                  <a:lnTo>
                    <a:pt x="15600" y="0"/>
                  </a:lnTo>
                  <a:cubicBezTo>
                    <a:pt x="15608" y="0"/>
                    <a:pt x="15616" y="7"/>
                    <a:pt x="15616" y="16"/>
                  </a:cubicBezTo>
                  <a:cubicBezTo>
                    <a:pt x="15616" y="25"/>
                    <a:pt x="15608" y="32"/>
                    <a:pt x="15600" y="32"/>
                  </a:cubicBezTo>
                  <a:lnTo>
                    <a:pt x="15376" y="32"/>
                  </a:lnTo>
                  <a:cubicBezTo>
                    <a:pt x="15367" y="32"/>
                    <a:pt x="15360" y="25"/>
                    <a:pt x="15360" y="16"/>
                  </a:cubicBezTo>
                  <a:cubicBezTo>
                    <a:pt x="15360" y="7"/>
                    <a:pt x="15367" y="0"/>
                    <a:pt x="15376" y="0"/>
                  </a:cubicBezTo>
                  <a:close/>
                  <a:moveTo>
                    <a:pt x="15760" y="0"/>
                  </a:moveTo>
                  <a:lnTo>
                    <a:pt x="15796" y="0"/>
                  </a:lnTo>
                  <a:cubicBezTo>
                    <a:pt x="15804" y="0"/>
                    <a:pt x="15812" y="7"/>
                    <a:pt x="15812" y="16"/>
                  </a:cubicBezTo>
                  <a:cubicBezTo>
                    <a:pt x="15812" y="25"/>
                    <a:pt x="15804" y="32"/>
                    <a:pt x="15796" y="32"/>
                  </a:cubicBezTo>
                  <a:lnTo>
                    <a:pt x="15760" y="32"/>
                  </a:lnTo>
                  <a:cubicBezTo>
                    <a:pt x="15751" y="32"/>
                    <a:pt x="15744" y="25"/>
                    <a:pt x="15744" y="16"/>
                  </a:cubicBezTo>
                  <a:cubicBezTo>
                    <a:pt x="15744" y="7"/>
                    <a:pt x="15751" y="0"/>
                    <a:pt x="15760" y="0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9" name="Line 244">
              <a:extLst>
                <a:ext uri="{FF2B5EF4-FFF2-40B4-BE49-F238E27FC236}">
                  <a16:creationId xmlns:a16="http://schemas.microsoft.com/office/drawing/2014/main" id="{BBDAE4C2-C235-46A5-B90A-66A2C8294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8" y="3520"/>
              <a:ext cx="1" cy="269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0" name="Line 245">
              <a:extLst>
                <a:ext uri="{FF2B5EF4-FFF2-40B4-BE49-F238E27FC236}">
                  <a16:creationId xmlns:a16="http://schemas.microsoft.com/office/drawing/2014/main" id="{4D758677-EB42-4362-A9F0-20278B2DA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7" y="3717"/>
              <a:ext cx="1" cy="76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1" name="Rectangle 246">
              <a:extLst>
                <a:ext uri="{FF2B5EF4-FFF2-40B4-BE49-F238E27FC236}">
                  <a16:creationId xmlns:a16="http://schemas.microsoft.com/office/drawing/2014/main" id="{A40C76D5-2FB1-490E-8FFC-59D0A284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3711"/>
              <a:ext cx="20" cy="1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2" name="Rectangle 247">
              <a:extLst>
                <a:ext uri="{FF2B5EF4-FFF2-40B4-BE49-F238E27FC236}">
                  <a16:creationId xmlns:a16="http://schemas.microsoft.com/office/drawing/2014/main" id="{F9E672DC-4482-495E-8C7B-2B628B71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378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3" name="Line 248">
              <a:extLst>
                <a:ext uri="{FF2B5EF4-FFF2-40B4-BE49-F238E27FC236}">
                  <a16:creationId xmlns:a16="http://schemas.microsoft.com/office/drawing/2014/main" id="{54828B60-ED8F-4FBF-95AE-9070FEF76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6" y="3496"/>
              <a:ext cx="0" cy="294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4" name="Rectangle 249">
              <a:extLst>
                <a:ext uri="{FF2B5EF4-FFF2-40B4-BE49-F238E27FC236}">
                  <a16:creationId xmlns:a16="http://schemas.microsoft.com/office/drawing/2014/main" id="{FA1BA969-1995-41AB-925C-4916DF68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78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5" name="Rectangle 250">
              <a:extLst>
                <a:ext uri="{FF2B5EF4-FFF2-40B4-BE49-F238E27FC236}">
                  <a16:creationId xmlns:a16="http://schemas.microsoft.com/office/drawing/2014/main" id="{9CED2D7C-BA3C-4E8E-B321-2BFBF7BCC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483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6" name="Rectangle 251">
              <a:extLst>
                <a:ext uri="{FF2B5EF4-FFF2-40B4-BE49-F238E27FC236}">
                  <a16:creationId xmlns:a16="http://schemas.microsoft.com/office/drawing/2014/main" id="{0D13BF57-E6B0-4E28-B864-F264F3D1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78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7" name="Rectangle 252">
              <a:extLst>
                <a:ext uri="{FF2B5EF4-FFF2-40B4-BE49-F238E27FC236}">
                  <a16:creationId xmlns:a16="http://schemas.microsoft.com/office/drawing/2014/main" id="{4EAE5EBF-35CD-46DF-9393-12900AE0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507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8" name="Rectangle 253">
              <a:extLst>
                <a:ext uri="{FF2B5EF4-FFF2-40B4-BE49-F238E27FC236}">
                  <a16:creationId xmlns:a16="http://schemas.microsoft.com/office/drawing/2014/main" id="{E5B08239-E4F2-4288-8CF1-D2BE51C77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507"/>
              <a:ext cx="20" cy="13"/>
            </a:xfrm>
            <a:prstGeom prst="rect">
              <a:avLst/>
            </a:prstGeom>
            <a:noFill/>
            <a:ln w="4763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9" name="Rectangle 254">
              <a:extLst>
                <a:ext uri="{FF2B5EF4-FFF2-40B4-BE49-F238E27FC236}">
                  <a16:creationId xmlns:a16="http://schemas.microsoft.com/office/drawing/2014/main" id="{631CCBC7-FD15-4C3B-86C9-23F5A62E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541"/>
              <a:ext cx="286" cy="28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0" name="Rectangle 255">
              <a:extLst>
                <a:ext uri="{FF2B5EF4-FFF2-40B4-BE49-F238E27FC236}">
                  <a16:creationId xmlns:a16="http://schemas.microsoft.com/office/drawing/2014/main" id="{5DFADEC7-948A-4B07-89EA-EB49E0D9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541"/>
              <a:ext cx="286" cy="286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1" name="Rectangle 256">
              <a:extLst>
                <a:ext uri="{FF2B5EF4-FFF2-40B4-BE49-F238E27FC236}">
                  <a16:creationId xmlns:a16="http://schemas.microsoft.com/office/drawing/2014/main" id="{FF8D6D62-E1C0-46C4-8145-4C2D9FA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561"/>
              <a:ext cx="287" cy="286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2" name="Rectangle 257">
              <a:extLst>
                <a:ext uri="{FF2B5EF4-FFF2-40B4-BE49-F238E27FC236}">
                  <a16:creationId xmlns:a16="http://schemas.microsoft.com/office/drawing/2014/main" id="{695DA865-7DA3-4BC9-8C8B-B98E1235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561"/>
              <a:ext cx="287" cy="286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3" name="Rectangle 258">
              <a:extLst>
                <a:ext uri="{FF2B5EF4-FFF2-40B4-BE49-F238E27FC236}">
                  <a16:creationId xmlns:a16="http://schemas.microsoft.com/office/drawing/2014/main" id="{5D7D62FD-45FA-4C91-A09E-AC7F81E9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76"/>
              <a:ext cx="130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4" name="Rectangle 259">
              <a:extLst>
                <a:ext uri="{FF2B5EF4-FFF2-40B4-BE49-F238E27FC236}">
                  <a16:creationId xmlns:a16="http://schemas.microsoft.com/office/drawing/2014/main" id="{DE84222B-9245-4A0F-9553-923003DBE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80"/>
              <a:ext cx="130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5" name="Rectangle 260">
              <a:extLst>
                <a:ext uri="{FF2B5EF4-FFF2-40B4-BE49-F238E27FC236}">
                  <a16:creationId xmlns:a16="http://schemas.microsoft.com/office/drawing/2014/main" id="{4F66BEC2-5E12-4E08-A182-A331435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83"/>
              <a:ext cx="130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6" name="Rectangle 261">
              <a:extLst>
                <a:ext uri="{FF2B5EF4-FFF2-40B4-BE49-F238E27FC236}">
                  <a16:creationId xmlns:a16="http://schemas.microsoft.com/office/drawing/2014/main" id="{30A31A4A-6E74-45C7-A7A2-D766AA0C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87"/>
              <a:ext cx="130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7" name="Rectangle 262">
              <a:extLst>
                <a:ext uri="{FF2B5EF4-FFF2-40B4-BE49-F238E27FC236}">
                  <a16:creationId xmlns:a16="http://schemas.microsoft.com/office/drawing/2014/main" id="{44E2E908-BC06-4EB1-8446-CD6657C3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90"/>
              <a:ext cx="130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8" name="Rectangle 263">
              <a:extLst>
                <a:ext uri="{FF2B5EF4-FFF2-40B4-BE49-F238E27FC236}">
                  <a16:creationId xmlns:a16="http://schemas.microsoft.com/office/drawing/2014/main" id="{FD06E47E-8E0D-49C5-AFA6-C84CFAC5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93"/>
              <a:ext cx="130" cy="4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9" name="Rectangle 264">
              <a:extLst>
                <a:ext uri="{FF2B5EF4-FFF2-40B4-BE49-F238E27FC236}">
                  <a16:creationId xmlns:a16="http://schemas.microsoft.com/office/drawing/2014/main" id="{548FCA96-C588-4633-A140-965E3E899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597"/>
              <a:ext cx="130" cy="7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0" name="Rectangle 265">
              <a:extLst>
                <a:ext uri="{FF2B5EF4-FFF2-40B4-BE49-F238E27FC236}">
                  <a16:creationId xmlns:a16="http://schemas.microsoft.com/office/drawing/2014/main" id="{9375FF7E-3095-4DE0-9ED1-B8B8B40DE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04"/>
              <a:ext cx="130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1" name="Rectangle 266">
              <a:extLst>
                <a:ext uri="{FF2B5EF4-FFF2-40B4-BE49-F238E27FC236}">
                  <a16:creationId xmlns:a16="http://schemas.microsoft.com/office/drawing/2014/main" id="{0BBF5D35-5830-490A-81D6-8CE184AE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07"/>
              <a:ext cx="130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2" name="Rectangle 267">
              <a:extLst>
                <a:ext uri="{FF2B5EF4-FFF2-40B4-BE49-F238E27FC236}">
                  <a16:creationId xmlns:a16="http://schemas.microsoft.com/office/drawing/2014/main" id="{A47C3B5B-28C0-4104-B507-BD779280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10"/>
              <a:ext cx="130" cy="4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3" name="Rectangle 268">
              <a:extLst>
                <a:ext uri="{FF2B5EF4-FFF2-40B4-BE49-F238E27FC236}">
                  <a16:creationId xmlns:a16="http://schemas.microsoft.com/office/drawing/2014/main" id="{15590F2D-3391-4A47-BB06-E1AAF92E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14"/>
              <a:ext cx="130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4" name="Rectangle 269">
              <a:extLst>
                <a:ext uri="{FF2B5EF4-FFF2-40B4-BE49-F238E27FC236}">
                  <a16:creationId xmlns:a16="http://schemas.microsoft.com/office/drawing/2014/main" id="{2F86CA5F-F64C-4C69-BBC9-677BD0384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17"/>
              <a:ext cx="130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5" name="Rectangle 270">
              <a:extLst>
                <a:ext uri="{FF2B5EF4-FFF2-40B4-BE49-F238E27FC236}">
                  <a16:creationId xmlns:a16="http://schemas.microsoft.com/office/drawing/2014/main" id="{ECCAB8AE-F2D6-465B-A0F4-0AFBF52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21"/>
              <a:ext cx="130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6" name="Rectangle 271">
              <a:extLst>
                <a:ext uri="{FF2B5EF4-FFF2-40B4-BE49-F238E27FC236}">
                  <a16:creationId xmlns:a16="http://schemas.microsoft.com/office/drawing/2014/main" id="{88EF3C98-C5D1-425D-B08B-8AB81A97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24"/>
              <a:ext cx="130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7" name="Rectangle 272">
              <a:extLst>
                <a:ext uri="{FF2B5EF4-FFF2-40B4-BE49-F238E27FC236}">
                  <a16:creationId xmlns:a16="http://schemas.microsoft.com/office/drawing/2014/main" id="{A317C030-8214-4879-9CB1-A91F43325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27"/>
              <a:ext cx="130" cy="4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8" name="Rectangle 273">
              <a:extLst>
                <a:ext uri="{FF2B5EF4-FFF2-40B4-BE49-F238E27FC236}">
                  <a16:creationId xmlns:a16="http://schemas.microsoft.com/office/drawing/2014/main" id="{B37D9E0C-A75D-4597-A8C3-EC8FA260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31"/>
              <a:ext cx="130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9" name="Rectangle 274">
              <a:extLst>
                <a:ext uri="{FF2B5EF4-FFF2-40B4-BE49-F238E27FC236}">
                  <a16:creationId xmlns:a16="http://schemas.microsoft.com/office/drawing/2014/main" id="{3E6B3BAE-57E3-4FFA-A30C-7C421F1F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34"/>
              <a:ext cx="130" cy="4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0" name="Rectangle 275">
              <a:extLst>
                <a:ext uri="{FF2B5EF4-FFF2-40B4-BE49-F238E27FC236}">
                  <a16:creationId xmlns:a16="http://schemas.microsoft.com/office/drawing/2014/main" id="{A439BF80-0520-4D2B-A20E-3D1B9DA6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38"/>
              <a:ext cx="130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1" name="Rectangle 276">
              <a:extLst>
                <a:ext uri="{FF2B5EF4-FFF2-40B4-BE49-F238E27FC236}">
                  <a16:creationId xmlns:a16="http://schemas.microsoft.com/office/drawing/2014/main" id="{F0C467E2-D01D-46E2-B31D-BF7919FF5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41"/>
              <a:ext cx="130" cy="3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2" name="Rectangle 277">
              <a:extLst>
                <a:ext uri="{FF2B5EF4-FFF2-40B4-BE49-F238E27FC236}">
                  <a16:creationId xmlns:a16="http://schemas.microsoft.com/office/drawing/2014/main" id="{771E10CD-3AF9-42F7-A7DA-D0C5D2C1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44"/>
              <a:ext cx="130" cy="4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3" name="Rectangle 278">
              <a:extLst>
                <a:ext uri="{FF2B5EF4-FFF2-40B4-BE49-F238E27FC236}">
                  <a16:creationId xmlns:a16="http://schemas.microsoft.com/office/drawing/2014/main" id="{7A42317C-6C77-4848-BC08-19CFA0C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48"/>
              <a:ext cx="130" cy="3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4" name="Rectangle 279">
              <a:extLst>
                <a:ext uri="{FF2B5EF4-FFF2-40B4-BE49-F238E27FC236}">
                  <a16:creationId xmlns:a16="http://schemas.microsoft.com/office/drawing/2014/main" id="{03753C9A-164B-496B-AEC4-C5838303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51"/>
              <a:ext cx="130" cy="4"/>
            </a:xfrm>
            <a:prstGeom prst="rect">
              <a:avLst/>
            </a:prstGeom>
            <a:solidFill>
              <a:srgbClr val="67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5" name="Rectangle 280">
              <a:extLst>
                <a:ext uri="{FF2B5EF4-FFF2-40B4-BE49-F238E27FC236}">
                  <a16:creationId xmlns:a16="http://schemas.microsoft.com/office/drawing/2014/main" id="{56C5506D-B088-4A7F-9F9C-00EBA513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55"/>
              <a:ext cx="130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6" name="Rectangle 281">
              <a:extLst>
                <a:ext uri="{FF2B5EF4-FFF2-40B4-BE49-F238E27FC236}">
                  <a16:creationId xmlns:a16="http://schemas.microsoft.com/office/drawing/2014/main" id="{9E282716-054C-466C-A3BD-FF790887F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58"/>
              <a:ext cx="130" cy="4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7" name="Rectangle 282">
              <a:extLst>
                <a:ext uri="{FF2B5EF4-FFF2-40B4-BE49-F238E27FC236}">
                  <a16:creationId xmlns:a16="http://schemas.microsoft.com/office/drawing/2014/main" id="{00C4C35B-5DCB-4051-A2C6-383DB142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62"/>
              <a:ext cx="130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8" name="Rectangle 283">
              <a:extLst>
                <a:ext uri="{FF2B5EF4-FFF2-40B4-BE49-F238E27FC236}">
                  <a16:creationId xmlns:a16="http://schemas.microsoft.com/office/drawing/2014/main" id="{B3FEE928-F715-4F4C-95DF-4A79629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65"/>
              <a:ext cx="130" cy="3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9" name="Rectangle 284">
              <a:extLst>
                <a:ext uri="{FF2B5EF4-FFF2-40B4-BE49-F238E27FC236}">
                  <a16:creationId xmlns:a16="http://schemas.microsoft.com/office/drawing/2014/main" id="{7BE23A02-7848-409C-B04B-92D06465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68"/>
              <a:ext cx="130" cy="4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0" name="Rectangle 285">
              <a:extLst>
                <a:ext uri="{FF2B5EF4-FFF2-40B4-BE49-F238E27FC236}">
                  <a16:creationId xmlns:a16="http://schemas.microsoft.com/office/drawing/2014/main" id="{BDC25C46-51F1-4D03-8093-880A1EBFB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72"/>
              <a:ext cx="130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1" name="Rectangle 286">
              <a:extLst>
                <a:ext uri="{FF2B5EF4-FFF2-40B4-BE49-F238E27FC236}">
                  <a16:creationId xmlns:a16="http://schemas.microsoft.com/office/drawing/2014/main" id="{9D2A36AB-756F-4965-8621-4564F7459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75"/>
              <a:ext cx="130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2" name="Rectangle 287">
              <a:extLst>
                <a:ext uri="{FF2B5EF4-FFF2-40B4-BE49-F238E27FC236}">
                  <a16:creationId xmlns:a16="http://schemas.microsoft.com/office/drawing/2014/main" id="{4EA0D78C-3E0A-43DD-B7A9-249B2784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79"/>
              <a:ext cx="130" cy="3"/>
            </a:xfrm>
            <a:prstGeom prst="rect">
              <a:avLst/>
            </a:prstGeom>
            <a:solidFill>
              <a:srgbClr val="629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3" name="Rectangle 288">
              <a:extLst>
                <a:ext uri="{FF2B5EF4-FFF2-40B4-BE49-F238E27FC236}">
                  <a16:creationId xmlns:a16="http://schemas.microsoft.com/office/drawing/2014/main" id="{A90CD2F0-7E60-4A89-BEF7-F5FCE128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82"/>
              <a:ext cx="130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4" name="Rectangle 289">
              <a:extLst>
                <a:ext uri="{FF2B5EF4-FFF2-40B4-BE49-F238E27FC236}">
                  <a16:creationId xmlns:a16="http://schemas.microsoft.com/office/drawing/2014/main" id="{D182C975-BDB6-4095-9799-63B5F900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85"/>
              <a:ext cx="130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5" name="Rectangle 290">
              <a:extLst>
                <a:ext uri="{FF2B5EF4-FFF2-40B4-BE49-F238E27FC236}">
                  <a16:creationId xmlns:a16="http://schemas.microsoft.com/office/drawing/2014/main" id="{62B7AEC3-CE66-4E3F-88CD-070AFE1C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89"/>
              <a:ext cx="130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6" name="Rectangle 291">
              <a:extLst>
                <a:ext uri="{FF2B5EF4-FFF2-40B4-BE49-F238E27FC236}">
                  <a16:creationId xmlns:a16="http://schemas.microsoft.com/office/drawing/2014/main" id="{8D3050C9-4047-4E4C-B24D-5760B4DC7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92"/>
              <a:ext cx="130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7" name="Rectangle 292">
              <a:extLst>
                <a:ext uri="{FF2B5EF4-FFF2-40B4-BE49-F238E27FC236}">
                  <a16:creationId xmlns:a16="http://schemas.microsoft.com/office/drawing/2014/main" id="{261C8AD1-2420-4CA1-AA4B-859836F9B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96"/>
              <a:ext cx="130" cy="3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8" name="Rectangle 293">
              <a:extLst>
                <a:ext uri="{FF2B5EF4-FFF2-40B4-BE49-F238E27FC236}">
                  <a16:creationId xmlns:a16="http://schemas.microsoft.com/office/drawing/2014/main" id="{226C4633-75AF-4779-B85A-85D2A196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699"/>
              <a:ext cx="130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9" name="Rectangle 294">
              <a:extLst>
                <a:ext uri="{FF2B5EF4-FFF2-40B4-BE49-F238E27FC236}">
                  <a16:creationId xmlns:a16="http://schemas.microsoft.com/office/drawing/2014/main" id="{2CB444EA-DC79-4E65-BAE0-56B9DC0FD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702"/>
              <a:ext cx="130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0" name="Freeform 295">
              <a:extLst>
                <a:ext uri="{FF2B5EF4-FFF2-40B4-BE49-F238E27FC236}">
                  <a16:creationId xmlns:a16="http://schemas.microsoft.com/office/drawing/2014/main" id="{D423D5E0-D4F3-44CE-9950-04DB701C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" y="2590"/>
              <a:ext cx="31" cy="31"/>
            </a:xfrm>
            <a:custGeom>
              <a:avLst/>
              <a:gdLst>
                <a:gd name="T0" fmla="*/ 145 w 147"/>
                <a:gd name="T1" fmla="*/ 70 h 148"/>
                <a:gd name="T2" fmla="*/ 76 w 147"/>
                <a:gd name="T3" fmla="*/ 1 h 148"/>
                <a:gd name="T4" fmla="*/ 71 w 147"/>
                <a:gd name="T5" fmla="*/ 1 h 148"/>
                <a:gd name="T6" fmla="*/ 2 w 147"/>
                <a:gd name="T7" fmla="*/ 70 h 148"/>
                <a:gd name="T8" fmla="*/ 1 w 147"/>
                <a:gd name="T9" fmla="*/ 74 h 148"/>
                <a:gd name="T10" fmla="*/ 5 w 147"/>
                <a:gd name="T11" fmla="*/ 76 h 148"/>
                <a:gd name="T12" fmla="*/ 45 w 147"/>
                <a:gd name="T13" fmla="*/ 76 h 148"/>
                <a:gd name="T14" fmla="*/ 49 w 147"/>
                <a:gd name="T15" fmla="*/ 79 h 148"/>
                <a:gd name="T16" fmla="*/ 49 w 147"/>
                <a:gd name="T17" fmla="*/ 144 h 148"/>
                <a:gd name="T18" fmla="*/ 52 w 147"/>
                <a:gd name="T19" fmla="*/ 148 h 148"/>
                <a:gd name="T20" fmla="*/ 95 w 147"/>
                <a:gd name="T21" fmla="*/ 148 h 148"/>
                <a:gd name="T22" fmla="*/ 99 w 147"/>
                <a:gd name="T23" fmla="*/ 144 h 148"/>
                <a:gd name="T24" fmla="*/ 99 w 147"/>
                <a:gd name="T25" fmla="*/ 79 h 148"/>
                <a:gd name="T26" fmla="*/ 102 w 147"/>
                <a:gd name="T27" fmla="*/ 76 h 148"/>
                <a:gd name="T28" fmla="*/ 142 w 147"/>
                <a:gd name="T29" fmla="*/ 76 h 148"/>
                <a:gd name="T30" fmla="*/ 146 w 147"/>
                <a:gd name="T31" fmla="*/ 73 h 148"/>
                <a:gd name="T32" fmla="*/ 145 w 147"/>
                <a:gd name="T33" fmla="*/ 7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48">
                  <a:moveTo>
                    <a:pt x="145" y="70"/>
                  </a:moveTo>
                  <a:lnTo>
                    <a:pt x="76" y="1"/>
                  </a:lnTo>
                  <a:cubicBezTo>
                    <a:pt x="75" y="0"/>
                    <a:pt x="72" y="0"/>
                    <a:pt x="71" y="1"/>
                  </a:cubicBezTo>
                  <a:lnTo>
                    <a:pt x="2" y="70"/>
                  </a:lnTo>
                  <a:cubicBezTo>
                    <a:pt x="1" y="71"/>
                    <a:pt x="0" y="73"/>
                    <a:pt x="1" y="74"/>
                  </a:cubicBezTo>
                  <a:cubicBezTo>
                    <a:pt x="2" y="75"/>
                    <a:pt x="3" y="76"/>
                    <a:pt x="5" y="76"/>
                  </a:cubicBezTo>
                  <a:lnTo>
                    <a:pt x="45" y="76"/>
                  </a:lnTo>
                  <a:cubicBezTo>
                    <a:pt x="47" y="76"/>
                    <a:pt x="49" y="77"/>
                    <a:pt x="49" y="79"/>
                  </a:cubicBezTo>
                  <a:lnTo>
                    <a:pt x="49" y="144"/>
                  </a:lnTo>
                  <a:cubicBezTo>
                    <a:pt x="49" y="146"/>
                    <a:pt x="50" y="148"/>
                    <a:pt x="52" y="148"/>
                  </a:cubicBezTo>
                  <a:lnTo>
                    <a:pt x="95" y="148"/>
                  </a:lnTo>
                  <a:cubicBezTo>
                    <a:pt x="97" y="148"/>
                    <a:pt x="99" y="146"/>
                    <a:pt x="99" y="144"/>
                  </a:cubicBezTo>
                  <a:lnTo>
                    <a:pt x="99" y="79"/>
                  </a:lnTo>
                  <a:cubicBezTo>
                    <a:pt x="99" y="77"/>
                    <a:pt x="100" y="76"/>
                    <a:pt x="102" y="76"/>
                  </a:cubicBezTo>
                  <a:lnTo>
                    <a:pt x="142" y="76"/>
                  </a:lnTo>
                  <a:cubicBezTo>
                    <a:pt x="144" y="76"/>
                    <a:pt x="146" y="75"/>
                    <a:pt x="146" y="73"/>
                  </a:cubicBezTo>
                  <a:cubicBezTo>
                    <a:pt x="147" y="72"/>
                    <a:pt x="146" y="71"/>
                    <a:pt x="145" y="70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1" name="Freeform 296">
              <a:extLst>
                <a:ext uri="{FF2B5EF4-FFF2-40B4-BE49-F238E27FC236}">
                  <a16:creationId xmlns:a16="http://schemas.microsoft.com/office/drawing/2014/main" id="{D9040BAB-66F0-4970-BB8D-C3EF2D8F3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2622"/>
              <a:ext cx="32" cy="31"/>
            </a:xfrm>
            <a:custGeom>
              <a:avLst/>
              <a:gdLst>
                <a:gd name="T0" fmla="*/ 69 w 148"/>
                <a:gd name="T1" fmla="*/ 3 h 147"/>
                <a:gd name="T2" fmla="*/ 1 w 148"/>
                <a:gd name="T3" fmla="*/ 73 h 147"/>
                <a:gd name="T4" fmla="*/ 1 w 148"/>
                <a:gd name="T5" fmla="*/ 77 h 147"/>
                <a:gd name="T6" fmla="*/ 69 w 148"/>
                <a:gd name="T7" fmla="*/ 146 h 147"/>
                <a:gd name="T8" fmla="*/ 74 w 148"/>
                <a:gd name="T9" fmla="*/ 146 h 147"/>
                <a:gd name="T10" fmla="*/ 76 w 148"/>
                <a:gd name="T11" fmla="*/ 143 h 147"/>
                <a:gd name="T12" fmla="*/ 76 w 148"/>
                <a:gd name="T13" fmla="*/ 103 h 147"/>
                <a:gd name="T14" fmla="*/ 79 w 148"/>
                <a:gd name="T15" fmla="*/ 100 h 147"/>
                <a:gd name="T16" fmla="*/ 144 w 148"/>
                <a:gd name="T17" fmla="*/ 100 h 147"/>
                <a:gd name="T18" fmla="*/ 147 w 148"/>
                <a:gd name="T19" fmla="*/ 97 h 147"/>
                <a:gd name="T20" fmla="*/ 147 w 148"/>
                <a:gd name="T21" fmla="*/ 96 h 147"/>
                <a:gd name="T22" fmla="*/ 147 w 148"/>
                <a:gd name="T23" fmla="*/ 53 h 147"/>
                <a:gd name="T24" fmla="*/ 146 w 148"/>
                <a:gd name="T25" fmla="*/ 49 h 147"/>
                <a:gd name="T26" fmla="*/ 145 w 148"/>
                <a:gd name="T27" fmla="*/ 49 h 147"/>
                <a:gd name="T28" fmla="*/ 80 w 148"/>
                <a:gd name="T29" fmla="*/ 49 h 147"/>
                <a:gd name="T30" fmla="*/ 77 w 148"/>
                <a:gd name="T31" fmla="*/ 46 h 147"/>
                <a:gd name="T32" fmla="*/ 77 w 148"/>
                <a:gd name="T33" fmla="*/ 45 h 147"/>
                <a:gd name="T34" fmla="*/ 77 w 148"/>
                <a:gd name="T35" fmla="*/ 6 h 147"/>
                <a:gd name="T36" fmla="*/ 74 w 148"/>
                <a:gd name="T37" fmla="*/ 1 h 147"/>
                <a:gd name="T38" fmla="*/ 69 w 148"/>
                <a:gd name="T39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7">
                  <a:moveTo>
                    <a:pt x="69" y="3"/>
                  </a:moveTo>
                  <a:lnTo>
                    <a:pt x="1" y="73"/>
                  </a:lnTo>
                  <a:cubicBezTo>
                    <a:pt x="0" y="74"/>
                    <a:pt x="0" y="76"/>
                    <a:pt x="1" y="77"/>
                  </a:cubicBezTo>
                  <a:lnTo>
                    <a:pt x="69" y="146"/>
                  </a:lnTo>
                  <a:cubicBezTo>
                    <a:pt x="71" y="147"/>
                    <a:pt x="73" y="147"/>
                    <a:pt x="74" y="146"/>
                  </a:cubicBezTo>
                  <a:cubicBezTo>
                    <a:pt x="75" y="145"/>
                    <a:pt x="76" y="144"/>
                    <a:pt x="76" y="143"/>
                  </a:cubicBezTo>
                  <a:lnTo>
                    <a:pt x="76" y="103"/>
                  </a:lnTo>
                  <a:cubicBezTo>
                    <a:pt x="76" y="101"/>
                    <a:pt x="77" y="100"/>
                    <a:pt x="79" y="100"/>
                  </a:cubicBezTo>
                  <a:lnTo>
                    <a:pt x="144" y="100"/>
                  </a:lnTo>
                  <a:cubicBezTo>
                    <a:pt x="146" y="100"/>
                    <a:pt x="147" y="98"/>
                    <a:pt x="147" y="97"/>
                  </a:cubicBezTo>
                  <a:cubicBezTo>
                    <a:pt x="147" y="96"/>
                    <a:pt x="147" y="96"/>
                    <a:pt x="147" y="96"/>
                  </a:cubicBezTo>
                  <a:lnTo>
                    <a:pt x="147" y="53"/>
                  </a:lnTo>
                  <a:cubicBezTo>
                    <a:pt x="148" y="52"/>
                    <a:pt x="148" y="50"/>
                    <a:pt x="146" y="49"/>
                  </a:cubicBezTo>
                  <a:cubicBezTo>
                    <a:pt x="146" y="49"/>
                    <a:pt x="145" y="49"/>
                    <a:pt x="145" y="49"/>
                  </a:cubicBezTo>
                  <a:lnTo>
                    <a:pt x="80" y="49"/>
                  </a:lnTo>
                  <a:cubicBezTo>
                    <a:pt x="78" y="49"/>
                    <a:pt x="77" y="47"/>
                    <a:pt x="77" y="46"/>
                  </a:cubicBezTo>
                  <a:cubicBezTo>
                    <a:pt x="77" y="46"/>
                    <a:pt x="77" y="45"/>
                    <a:pt x="77" y="45"/>
                  </a:cubicBezTo>
                  <a:lnTo>
                    <a:pt x="77" y="6"/>
                  </a:lnTo>
                  <a:cubicBezTo>
                    <a:pt x="77" y="4"/>
                    <a:pt x="76" y="2"/>
                    <a:pt x="74" y="1"/>
                  </a:cubicBezTo>
                  <a:cubicBezTo>
                    <a:pt x="72" y="0"/>
                    <a:pt x="70" y="1"/>
                    <a:pt x="69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2" name="Freeform 297">
              <a:extLst>
                <a:ext uri="{FF2B5EF4-FFF2-40B4-BE49-F238E27FC236}">
                  <a16:creationId xmlns:a16="http://schemas.microsoft.com/office/drawing/2014/main" id="{662C3021-BAE5-4098-AA86-4FC4C1EC0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623"/>
              <a:ext cx="32" cy="30"/>
            </a:xfrm>
            <a:custGeom>
              <a:avLst/>
              <a:gdLst>
                <a:gd name="T0" fmla="*/ 77 w 148"/>
                <a:gd name="T1" fmla="*/ 144 h 145"/>
                <a:gd name="T2" fmla="*/ 146 w 148"/>
                <a:gd name="T3" fmla="*/ 75 h 145"/>
                <a:gd name="T4" fmla="*/ 146 w 148"/>
                <a:gd name="T5" fmla="*/ 70 h 145"/>
                <a:gd name="T6" fmla="*/ 77 w 148"/>
                <a:gd name="T7" fmla="*/ 1 h 145"/>
                <a:gd name="T8" fmla="*/ 72 w 148"/>
                <a:gd name="T9" fmla="*/ 2 h 145"/>
                <a:gd name="T10" fmla="*/ 71 w 148"/>
                <a:gd name="T11" fmla="*/ 4 h 145"/>
                <a:gd name="T12" fmla="*/ 71 w 148"/>
                <a:gd name="T13" fmla="*/ 45 h 145"/>
                <a:gd name="T14" fmla="*/ 68 w 148"/>
                <a:gd name="T15" fmla="*/ 48 h 145"/>
                <a:gd name="T16" fmla="*/ 68 w 148"/>
                <a:gd name="T17" fmla="*/ 48 h 145"/>
                <a:gd name="T18" fmla="*/ 3 w 148"/>
                <a:gd name="T19" fmla="*/ 48 h 145"/>
                <a:gd name="T20" fmla="*/ 0 w 148"/>
                <a:gd name="T21" fmla="*/ 51 h 145"/>
                <a:gd name="T22" fmla="*/ 0 w 148"/>
                <a:gd name="T23" fmla="*/ 51 h 145"/>
                <a:gd name="T24" fmla="*/ 0 w 148"/>
                <a:gd name="T25" fmla="*/ 94 h 145"/>
                <a:gd name="T26" fmla="*/ 3 w 148"/>
                <a:gd name="T27" fmla="*/ 98 h 145"/>
                <a:gd name="T28" fmla="*/ 3 w 148"/>
                <a:gd name="T29" fmla="*/ 98 h 145"/>
                <a:gd name="T30" fmla="*/ 68 w 148"/>
                <a:gd name="T31" fmla="*/ 98 h 145"/>
                <a:gd name="T32" fmla="*/ 71 w 148"/>
                <a:gd name="T33" fmla="*/ 101 h 145"/>
                <a:gd name="T34" fmla="*/ 71 w 148"/>
                <a:gd name="T35" fmla="*/ 142 h 145"/>
                <a:gd name="T36" fmla="*/ 75 w 148"/>
                <a:gd name="T37" fmla="*/ 145 h 145"/>
                <a:gd name="T38" fmla="*/ 77 w 148"/>
                <a:gd name="T3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5">
                  <a:moveTo>
                    <a:pt x="77" y="144"/>
                  </a:moveTo>
                  <a:lnTo>
                    <a:pt x="146" y="75"/>
                  </a:lnTo>
                  <a:cubicBezTo>
                    <a:pt x="148" y="74"/>
                    <a:pt x="148" y="72"/>
                    <a:pt x="146" y="70"/>
                  </a:cubicBezTo>
                  <a:lnTo>
                    <a:pt x="77" y="1"/>
                  </a:lnTo>
                  <a:cubicBezTo>
                    <a:pt x="76" y="0"/>
                    <a:pt x="74" y="0"/>
                    <a:pt x="72" y="2"/>
                  </a:cubicBezTo>
                  <a:cubicBezTo>
                    <a:pt x="72" y="3"/>
                    <a:pt x="72" y="3"/>
                    <a:pt x="71" y="4"/>
                  </a:cubicBezTo>
                  <a:lnTo>
                    <a:pt x="71" y="45"/>
                  </a:lnTo>
                  <a:cubicBezTo>
                    <a:pt x="71" y="46"/>
                    <a:pt x="70" y="48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lnTo>
                    <a:pt x="3" y="48"/>
                  </a:lnTo>
                  <a:cubicBezTo>
                    <a:pt x="1" y="48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94"/>
                  </a:lnTo>
                  <a:cubicBezTo>
                    <a:pt x="0" y="96"/>
                    <a:pt x="1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lnTo>
                    <a:pt x="68" y="98"/>
                  </a:lnTo>
                  <a:cubicBezTo>
                    <a:pt x="70" y="98"/>
                    <a:pt x="71" y="99"/>
                    <a:pt x="71" y="101"/>
                  </a:cubicBezTo>
                  <a:lnTo>
                    <a:pt x="71" y="142"/>
                  </a:lnTo>
                  <a:cubicBezTo>
                    <a:pt x="72" y="144"/>
                    <a:pt x="74" y="145"/>
                    <a:pt x="75" y="145"/>
                  </a:cubicBezTo>
                  <a:cubicBezTo>
                    <a:pt x="76" y="145"/>
                    <a:pt x="77" y="144"/>
                    <a:pt x="77" y="144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3" name="Freeform 298">
              <a:extLst>
                <a:ext uri="{FF2B5EF4-FFF2-40B4-BE49-F238E27FC236}">
                  <a16:creationId xmlns:a16="http://schemas.microsoft.com/office/drawing/2014/main" id="{BC9EF332-362D-4DBA-83E2-DE52E4960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2620"/>
              <a:ext cx="39" cy="68"/>
            </a:xfrm>
            <a:custGeom>
              <a:avLst/>
              <a:gdLst>
                <a:gd name="T0" fmla="*/ 181 w 181"/>
                <a:gd name="T1" fmla="*/ 91 h 321"/>
                <a:gd name="T2" fmla="*/ 91 w 181"/>
                <a:gd name="T3" fmla="*/ 0 h 321"/>
                <a:gd name="T4" fmla="*/ 0 w 181"/>
                <a:gd name="T5" fmla="*/ 90 h 321"/>
                <a:gd name="T6" fmla="*/ 66 w 181"/>
                <a:gd name="T7" fmla="*/ 178 h 321"/>
                <a:gd name="T8" fmla="*/ 66 w 181"/>
                <a:gd name="T9" fmla="*/ 208 h 321"/>
                <a:gd name="T10" fmla="*/ 42 w 181"/>
                <a:gd name="T11" fmla="*/ 283 h 321"/>
                <a:gd name="T12" fmla="*/ 117 w 181"/>
                <a:gd name="T13" fmla="*/ 307 h 321"/>
                <a:gd name="T14" fmla="*/ 141 w 181"/>
                <a:gd name="T15" fmla="*/ 232 h 321"/>
                <a:gd name="T16" fmla="*/ 117 w 181"/>
                <a:gd name="T17" fmla="*/ 208 h 321"/>
                <a:gd name="T18" fmla="*/ 117 w 181"/>
                <a:gd name="T19" fmla="*/ 176 h 321"/>
                <a:gd name="T20" fmla="*/ 181 w 181"/>
                <a:gd name="T21" fmla="*/ 9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321">
                  <a:moveTo>
                    <a:pt x="181" y="91"/>
                  </a:moveTo>
                  <a:cubicBezTo>
                    <a:pt x="181" y="41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31"/>
                    <a:pt x="27" y="167"/>
                    <a:pt x="66" y="178"/>
                  </a:cubicBezTo>
                  <a:lnTo>
                    <a:pt x="66" y="208"/>
                  </a:lnTo>
                  <a:cubicBezTo>
                    <a:pt x="39" y="222"/>
                    <a:pt x="28" y="256"/>
                    <a:pt x="42" y="283"/>
                  </a:cubicBezTo>
                  <a:cubicBezTo>
                    <a:pt x="56" y="310"/>
                    <a:pt x="90" y="321"/>
                    <a:pt x="117" y="307"/>
                  </a:cubicBezTo>
                  <a:cubicBezTo>
                    <a:pt x="144" y="293"/>
                    <a:pt x="155" y="259"/>
                    <a:pt x="141" y="232"/>
                  </a:cubicBezTo>
                  <a:cubicBezTo>
                    <a:pt x="136" y="222"/>
                    <a:pt x="127" y="214"/>
                    <a:pt x="117" y="208"/>
                  </a:cubicBezTo>
                  <a:lnTo>
                    <a:pt x="117" y="176"/>
                  </a:lnTo>
                  <a:cubicBezTo>
                    <a:pt x="155" y="165"/>
                    <a:pt x="181" y="130"/>
                    <a:pt x="181" y="9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4" name="Oval 299">
              <a:extLst>
                <a:ext uri="{FF2B5EF4-FFF2-40B4-BE49-F238E27FC236}">
                  <a16:creationId xmlns:a16="http://schemas.microsoft.com/office/drawing/2014/main" id="{88161930-58B9-401B-B0DB-5A3648BF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2628"/>
              <a:ext cx="23" cy="22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5" name="Rectangle 300">
              <a:extLst>
                <a:ext uri="{FF2B5EF4-FFF2-40B4-BE49-F238E27FC236}">
                  <a16:creationId xmlns:a16="http://schemas.microsoft.com/office/drawing/2014/main" id="{7DF2A694-0884-4C57-8DD4-910D87F8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714"/>
              <a:ext cx="31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Software Load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6" name="Rectangle 301">
              <a:extLst>
                <a:ext uri="{FF2B5EF4-FFF2-40B4-BE49-F238E27FC236}">
                  <a16:creationId xmlns:a16="http://schemas.microsoft.com/office/drawing/2014/main" id="{307E9BA8-1487-4EA2-AC3E-CDD63A2E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768"/>
              <a:ext cx="19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Balancer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7" name="Rectangle 302">
              <a:extLst>
                <a:ext uri="{FF2B5EF4-FFF2-40B4-BE49-F238E27FC236}">
                  <a16:creationId xmlns:a16="http://schemas.microsoft.com/office/drawing/2014/main" id="{99214EFD-CF10-4C2C-8886-EE8668A5F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2870"/>
              <a:ext cx="30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Mux 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88" name="Rectangle 303">
              <a:extLst>
                <a:ext uri="{FF2B5EF4-FFF2-40B4-BE49-F238E27FC236}">
                  <a16:creationId xmlns:a16="http://schemas.microsoft.com/office/drawing/2014/main" id="{E0A28BC0-EEAA-4A31-A68A-2E54F8AD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541"/>
              <a:ext cx="293" cy="29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9" name="Rectangle 304">
              <a:extLst>
                <a:ext uri="{FF2B5EF4-FFF2-40B4-BE49-F238E27FC236}">
                  <a16:creationId xmlns:a16="http://schemas.microsoft.com/office/drawing/2014/main" id="{665DCAC0-3C69-46CF-9240-3944E09A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541"/>
              <a:ext cx="293" cy="29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0" name="Rectangle 305">
              <a:extLst>
                <a:ext uri="{FF2B5EF4-FFF2-40B4-BE49-F238E27FC236}">
                  <a16:creationId xmlns:a16="http://schemas.microsoft.com/office/drawing/2014/main" id="{509094A2-097C-4101-B923-7BC24718D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562"/>
              <a:ext cx="293" cy="29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1" name="Rectangle 306">
              <a:extLst>
                <a:ext uri="{FF2B5EF4-FFF2-40B4-BE49-F238E27FC236}">
                  <a16:creationId xmlns:a16="http://schemas.microsoft.com/office/drawing/2014/main" id="{B4E9350E-15FC-45FD-BA27-12B9D984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562"/>
              <a:ext cx="293" cy="29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2" name="Rectangle 307">
              <a:extLst>
                <a:ext uri="{FF2B5EF4-FFF2-40B4-BE49-F238E27FC236}">
                  <a16:creationId xmlns:a16="http://schemas.microsoft.com/office/drawing/2014/main" id="{F50BA44E-8EEE-4032-B776-9FC6EBD5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83"/>
              <a:ext cx="139" cy="4"/>
            </a:xfrm>
            <a:prstGeom prst="rect">
              <a:avLst/>
            </a:prstGeom>
            <a:solidFill>
              <a:srgbClr val="68C2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3" name="Rectangle 308">
              <a:extLst>
                <a:ext uri="{FF2B5EF4-FFF2-40B4-BE49-F238E27FC236}">
                  <a16:creationId xmlns:a16="http://schemas.microsoft.com/office/drawing/2014/main" id="{E43D5D91-4EFC-4716-8E8F-318AB2F2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87"/>
              <a:ext cx="139" cy="3"/>
            </a:xfrm>
            <a:prstGeom prst="rect">
              <a:avLst/>
            </a:prstGeom>
            <a:solidFill>
              <a:srgbClr val="67C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4" name="Rectangle 309">
              <a:extLst>
                <a:ext uri="{FF2B5EF4-FFF2-40B4-BE49-F238E27FC236}">
                  <a16:creationId xmlns:a16="http://schemas.microsoft.com/office/drawing/2014/main" id="{58B49D90-10AB-4136-B40A-EAA00101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90"/>
              <a:ext cx="139" cy="3"/>
            </a:xfrm>
            <a:prstGeom prst="rect">
              <a:avLst/>
            </a:prstGeom>
            <a:solidFill>
              <a:srgbClr val="66C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5" name="Rectangle 310">
              <a:extLst>
                <a:ext uri="{FF2B5EF4-FFF2-40B4-BE49-F238E27FC236}">
                  <a16:creationId xmlns:a16="http://schemas.microsoft.com/office/drawing/2014/main" id="{852171A4-8D30-4126-B569-6114589F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93"/>
              <a:ext cx="139" cy="4"/>
            </a:xfrm>
            <a:prstGeom prst="rect">
              <a:avLst/>
            </a:prstGeom>
            <a:solidFill>
              <a:srgbClr val="65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6" name="Rectangle 311">
              <a:extLst>
                <a:ext uri="{FF2B5EF4-FFF2-40B4-BE49-F238E27FC236}">
                  <a16:creationId xmlns:a16="http://schemas.microsoft.com/office/drawing/2014/main" id="{503384E0-F2D5-44AE-A6DB-C77548C74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97"/>
              <a:ext cx="139" cy="3"/>
            </a:xfrm>
            <a:prstGeom prst="rect">
              <a:avLst/>
            </a:prstGeom>
            <a:solidFill>
              <a:srgbClr val="64B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7" name="Rectangle 312">
              <a:extLst>
                <a:ext uri="{FF2B5EF4-FFF2-40B4-BE49-F238E27FC236}">
                  <a16:creationId xmlns:a16="http://schemas.microsoft.com/office/drawing/2014/main" id="{4E95E1C3-55A7-4453-96F9-630BB59C2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00"/>
              <a:ext cx="139" cy="4"/>
            </a:xfrm>
            <a:prstGeom prst="rect">
              <a:avLst/>
            </a:prstGeom>
            <a:solidFill>
              <a:srgbClr val="63B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8" name="Rectangle 313">
              <a:extLst>
                <a:ext uri="{FF2B5EF4-FFF2-40B4-BE49-F238E27FC236}">
                  <a16:creationId xmlns:a16="http://schemas.microsoft.com/office/drawing/2014/main" id="{DDAA620E-5975-4CAA-B99A-5E8575F7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04"/>
              <a:ext cx="139" cy="3"/>
            </a:xfrm>
            <a:prstGeom prst="rect">
              <a:avLst/>
            </a:prstGeom>
            <a:solidFill>
              <a:srgbClr val="62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9" name="Rectangle 314">
              <a:extLst>
                <a:ext uri="{FF2B5EF4-FFF2-40B4-BE49-F238E27FC236}">
                  <a16:creationId xmlns:a16="http://schemas.microsoft.com/office/drawing/2014/main" id="{C7B72D4E-EB65-46E3-8F3E-83A23EB57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07"/>
              <a:ext cx="139" cy="3"/>
            </a:xfrm>
            <a:prstGeom prst="rect">
              <a:avLst/>
            </a:prstGeom>
            <a:solidFill>
              <a:srgbClr val="61B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0" name="Rectangle 315">
              <a:extLst>
                <a:ext uri="{FF2B5EF4-FFF2-40B4-BE49-F238E27FC236}">
                  <a16:creationId xmlns:a16="http://schemas.microsoft.com/office/drawing/2014/main" id="{C8CF52BF-6DD2-47F9-8AA8-44CE6B9D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10"/>
              <a:ext cx="139" cy="4"/>
            </a:xfrm>
            <a:prstGeom prst="rect">
              <a:avLst/>
            </a:prstGeom>
            <a:solidFill>
              <a:srgbClr val="60B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1" name="Rectangle 316">
              <a:extLst>
                <a:ext uri="{FF2B5EF4-FFF2-40B4-BE49-F238E27FC236}">
                  <a16:creationId xmlns:a16="http://schemas.microsoft.com/office/drawing/2014/main" id="{0F5DECF2-214D-4040-819A-02016C86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14"/>
              <a:ext cx="139" cy="3"/>
            </a:xfrm>
            <a:prstGeom prst="rect">
              <a:avLst/>
            </a:prstGeom>
            <a:solidFill>
              <a:srgbClr val="5FB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2" name="Rectangle 317">
              <a:extLst>
                <a:ext uri="{FF2B5EF4-FFF2-40B4-BE49-F238E27FC236}">
                  <a16:creationId xmlns:a16="http://schemas.microsoft.com/office/drawing/2014/main" id="{C0740A99-B8CA-41E5-9779-294EE57D5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17"/>
              <a:ext cx="139" cy="4"/>
            </a:xfrm>
            <a:prstGeom prst="rect">
              <a:avLst/>
            </a:prstGeom>
            <a:solidFill>
              <a:srgbClr val="5EB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3" name="Rectangle 318">
              <a:extLst>
                <a:ext uri="{FF2B5EF4-FFF2-40B4-BE49-F238E27FC236}">
                  <a16:creationId xmlns:a16="http://schemas.microsoft.com/office/drawing/2014/main" id="{D3317099-8251-4BA2-8B7B-875E5D97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21"/>
              <a:ext cx="139" cy="3"/>
            </a:xfrm>
            <a:prstGeom prst="rect">
              <a:avLst/>
            </a:prstGeom>
            <a:solidFill>
              <a:srgbClr val="5CB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4" name="Rectangle 319">
              <a:extLst>
                <a:ext uri="{FF2B5EF4-FFF2-40B4-BE49-F238E27FC236}">
                  <a16:creationId xmlns:a16="http://schemas.microsoft.com/office/drawing/2014/main" id="{FC835041-1354-4C89-ADAE-5568EB50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24"/>
              <a:ext cx="139" cy="3"/>
            </a:xfrm>
            <a:prstGeom prst="rect">
              <a:avLst/>
            </a:prstGeom>
            <a:solidFill>
              <a:srgbClr val="5BB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5" name="Rectangle 320">
              <a:extLst>
                <a:ext uri="{FF2B5EF4-FFF2-40B4-BE49-F238E27FC236}">
                  <a16:creationId xmlns:a16="http://schemas.microsoft.com/office/drawing/2014/main" id="{F93E000E-C022-4171-9FCD-C5402B64B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27"/>
              <a:ext cx="139" cy="4"/>
            </a:xfrm>
            <a:prstGeom prst="rect">
              <a:avLst/>
            </a:prstGeom>
            <a:solidFill>
              <a:srgbClr val="59B3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6" name="Rectangle 321">
              <a:extLst>
                <a:ext uri="{FF2B5EF4-FFF2-40B4-BE49-F238E27FC236}">
                  <a16:creationId xmlns:a16="http://schemas.microsoft.com/office/drawing/2014/main" id="{82403856-4997-4499-95B0-06AC0474B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31"/>
              <a:ext cx="139" cy="3"/>
            </a:xfrm>
            <a:prstGeom prst="rect">
              <a:avLst/>
            </a:prstGeom>
            <a:solidFill>
              <a:srgbClr val="58B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7" name="Rectangle 322">
              <a:extLst>
                <a:ext uri="{FF2B5EF4-FFF2-40B4-BE49-F238E27FC236}">
                  <a16:creationId xmlns:a16="http://schemas.microsoft.com/office/drawing/2014/main" id="{A861DE30-2019-497E-8725-2D8E30A5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34"/>
              <a:ext cx="139" cy="4"/>
            </a:xfrm>
            <a:prstGeom prst="rect">
              <a:avLst/>
            </a:prstGeom>
            <a:solidFill>
              <a:srgbClr val="56B0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8" name="Rectangle 323">
              <a:extLst>
                <a:ext uri="{FF2B5EF4-FFF2-40B4-BE49-F238E27FC236}">
                  <a16:creationId xmlns:a16="http://schemas.microsoft.com/office/drawing/2014/main" id="{3FB94A77-F0BD-4C8E-8003-8061909B4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38"/>
              <a:ext cx="139" cy="3"/>
            </a:xfrm>
            <a:prstGeom prst="rect">
              <a:avLst/>
            </a:prstGeom>
            <a:solidFill>
              <a:srgbClr val="54A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9" name="Rectangle 324">
              <a:extLst>
                <a:ext uri="{FF2B5EF4-FFF2-40B4-BE49-F238E27FC236}">
                  <a16:creationId xmlns:a16="http://schemas.microsoft.com/office/drawing/2014/main" id="{FF954749-8D3F-4A5B-A46D-B7F12DC33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41"/>
              <a:ext cx="139" cy="3"/>
            </a:xfrm>
            <a:prstGeom prst="rect">
              <a:avLst/>
            </a:prstGeom>
            <a:solidFill>
              <a:srgbClr val="53A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0" name="Rectangle 325">
              <a:extLst>
                <a:ext uri="{FF2B5EF4-FFF2-40B4-BE49-F238E27FC236}">
                  <a16:creationId xmlns:a16="http://schemas.microsoft.com/office/drawing/2014/main" id="{442B7704-6F4D-4C1F-B616-F3341BA4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44"/>
              <a:ext cx="139" cy="4"/>
            </a:xfrm>
            <a:prstGeom prst="rect">
              <a:avLst/>
            </a:prstGeom>
            <a:solidFill>
              <a:srgbClr val="51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1" name="Rectangle 326">
              <a:extLst>
                <a:ext uri="{FF2B5EF4-FFF2-40B4-BE49-F238E27FC236}">
                  <a16:creationId xmlns:a16="http://schemas.microsoft.com/office/drawing/2014/main" id="{CBA5008C-9832-46D9-BCFF-6B9E4556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48"/>
              <a:ext cx="139" cy="3"/>
            </a:xfrm>
            <a:prstGeom prst="rect">
              <a:avLst/>
            </a:prstGeom>
            <a:solidFill>
              <a:srgbClr val="50A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2" name="Rectangle 327">
              <a:extLst>
                <a:ext uri="{FF2B5EF4-FFF2-40B4-BE49-F238E27FC236}">
                  <a16:creationId xmlns:a16="http://schemas.microsoft.com/office/drawing/2014/main" id="{9AD42643-8B63-4538-8D0F-33404C8F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51"/>
              <a:ext cx="139" cy="4"/>
            </a:xfrm>
            <a:prstGeom prst="rect">
              <a:avLst/>
            </a:prstGeom>
            <a:solidFill>
              <a:srgbClr val="4E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3" name="Rectangle 328">
              <a:extLst>
                <a:ext uri="{FF2B5EF4-FFF2-40B4-BE49-F238E27FC236}">
                  <a16:creationId xmlns:a16="http://schemas.microsoft.com/office/drawing/2014/main" id="{56298F57-E8FE-4C2C-B766-7F11925C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55"/>
              <a:ext cx="139" cy="3"/>
            </a:xfrm>
            <a:prstGeom prst="rect">
              <a:avLst/>
            </a:prstGeom>
            <a:solidFill>
              <a:srgbClr val="4CA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4" name="Rectangle 329">
              <a:extLst>
                <a:ext uri="{FF2B5EF4-FFF2-40B4-BE49-F238E27FC236}">
                  <a16:creationId xmlns:a16="http://schemas.microsoft.com/office/drawing/2014/main" id="{D7459B09-C4A7-47B6-ADBE-ECA7C002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58"/>
              <a:ext cx="139" cy="4"/>
            </a:xfrm>
            <a:prstGeom prst="rect">
              <a:avLst/>
            </a:prstGeom>
            <a:solidFill>
              <a:srgbClr val="4BA6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5" name="Rectangle 330">
              <a:extLst>
                <a:ext uri="{FF2B5EF4-FFF2-40B4-BE49-F238E27FC236}">
                  <a16:creationId xmlns:a16="http://schemas.microsoft.com/office/drawing/2014/main" id="{F0254384-998D-428D-91F4-1A3AE58A1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62"/>
              <a:ext cx="139" cy="3"/>
            </a:xfrm>
            <a:prstGeom prst="rect">
              <a:avLst/>
            </a:prstGeom>
            <a:solidFill>
              <a:srgbClr val="49A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6" name="Rectangle 331">
              <a:extLst>
                <a:ext uri="{FF2B5EF4-FFF2-40B4-BE49-F238E27FC236}">
                  <a16:creationId xmlns:a16="http://schemas.microsoft.com/office/drawing/2014/main" id="{A8D6A0E4-3B43-4717-8EC8-D72048F8D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65"/>
              <a:ext cx="139" cy="3"/>
            </a:xfrm>
            <a:prstGeom prst="rect">
              <a:avLst/>
            </a:prstGeom>
            <a:solidFill>
              <a:srgbClr val="47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7" name="Rectangle 332">
              <a:extLst>
                <a:ext uri="{FF2B5EF4-FFF2-40B4-BE49-F238E27FC236}">
                  <a16:creationId xmlns:a16="http://schemas.microsoft.com/office/drawing/2014/main" id="{2316D97C-28DF-45EC-B6F3-B6D155509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68"/>
              <a:ext cx="139" cy="4"/>
            </a:xfrm>
            <a:prstGeom prst="rect">
              <a:avLst/>
            </a:prstGeom>
            <a:solidFill>
              <a:srgbClr val="45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8" name="Rectangle 333">
              <a:extLst>
                <a:ext uri="{FF2B5EF4-FFF2-40B4-BE49-F238E27FC236}">
                  <a16:creationId xmlns:a16="http://schemas.microsoft.com/office/drawing/2014/main" id="{F1F181FD-0CE2-4483-A985-CB81BE57B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72"/>
              <a:ext cx="139" cy="3"/>
            </a:xfrm>
            <a:prstGeom prst="rect">
              <a:avLst/>
            </a:prstGeom>
            <a:solidFill>
              <a:srgbClr val="439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9" name="Rectangle 334">
              <a:extLst>
                <a:ext uri="{FF2B5EF4-FFF2-40B4-BE49-F238E27FC236}">
                  <a16:creationId xmlns:a16="http://schemas.microsoft.com/office/drawing/2014/main" id="{A1891945-21B2-4C0F-9147-29B5ACB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75"/>
              <a:ext cx="139" cy="4"/>
            </a:xfrm>
            <a:prstGeom prst="rect">
              <a:avLst/>
            </a:prstGeom>
            <a:solidFill>
              <a:srgbClr val="41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0" name="Rectangle 335">
              <a:extLst>
                <a:ext uri="{FF2B5EF4-FFF2-40B4-BE49-F238E27FC236}">
                  <a16:creationId xmlns:a16="http://schemas.microsoft.com/office/drawing/2014/main" id="{E7EE30E9-8F7F-40ED-BD1D-85CDDD01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79"/>
              <a:ext cx="139" cy="3"/>
            </a:xfrm>
            <a:prstGeom prst="rect">
              <a:avLst/>
            </a:prstGeom>
            <a:solidFill>
              <a:srgbClr val="3F9A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1" name="Rectangle 336">
              <a:extLst>
                <a:ext uri="{FF2B5EF4-FFF2-40B4-BE49-F238E27FC236}">
                  <a16:creationId xmlns:a16="http://schemas.microsoft.com/office/drawing/2014/main" id="{2130BA41-141E-46D7-A3BF-B1CC8A9A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82"/>
              <a:ext cx="139" cy="3"/>
            </a:xfrm>
            <a:prstGeom prst="rect">
              <a:avLst/>
            </a:prstGeom>
            <a:solidFill>
              <a:srgbClr val="3D9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2" name="Rectangle 337">
              <a:extLst>
                <a:ext uri="{FF2B5EF4-FFF2-40B4-BE49-F238E27FC236}">
                  <a16:creationId xmlns:a16="http://schemas.microsoft.com/office/drawing/2014/main" id="{488BD622-147F-4F2A-ADF7-DC1C8CC4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85"/>
              <a:ext cx="139" cy="4"/>
            </a:xfrm>
            <a:prstGeom prst="rect">
              <a:avLst/>
            </a:prstGeom>
            <a:solidFill>
              <a:srgbClr val="3B9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3" name="Rectangle 338">
              <a:extLst>
                <a:ext uri="{FF2B5EF4-FFF2-40B4-BE49-F238E27FC236}">
                  <a16:creationId xmlns:a16="http://schemas.microsoft.com/office/drawing/2014/main" id="{2CD9A629-148C-4461-A91E-F105A52AF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89"/>
              <a:ext cx="139" cy="3"/>
            </a:xfrm>
            <a:prstGeom prst="rect">
              <a:avLst/>
            </a:prstGeom>
            <a:solidFill>
              <a:srgbClr val="389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4" name="Rectangle 339">
              <a:extLst>
                <a:ext uri="{FF2B5EF4-FFF2-40B4-BE49-F238E27FC236}">
                  <a16:creationId xmlns:a16="http://schemas.microsoft.com/office/drawing/2014/main" id="{41891BBF-B572-4032-A104-1FAC384B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92"/>
              <a:ext cx="139" cy="4"/>
            </a:xfrm>
            <a:prstGeom prst="rect">
              <a:avLst/>
            </a:prstGeom>
            <a:solidFill>
              <a:srgbClr val="369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5" name="Rectangle 340">
              <a:extLst>
                <a:ext uri="{FF2B5EF4-FFF2-40B4-BE49-F238E27FC236}">
                  <a16:creationId xmlns:a16="http://schemas.microsoft.com/office/drawing/2014/main" id="{1A8CC2AD-4F0F-4E79-8A60-CB300039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96"/>
              <a:ext cx="139" cy="3"/>
            </a:xfrm>
            <a:prstGeom prst="rect">
              <a:avLst/>
            </a:prstGeom>
            <a:solidFill>
              <a:srgbClr val="349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6" name="Rectangle 341">
              <a:extLst>
                <a:ext uri="{FF2B5EF4-FFF2-40B4-BE49-F238E27FC236}">
                  <a16:creationId xmlns:a16="http://schemas.microsoft.com/office/drawing/2014/main" id="{65B4FD3A-97F5-4D3E-B4EB-838ACC465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699"/>
              <a:ext cx="139" cy="3"/>
            </a:xfrm>
            <a:prstGeom prst="rect">
              <a:avLst/>
            </a:prstGeom>
            <a:solidFill>
              <a:srgbClr val="32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7" name="Rectangle 342">
              <a:extLst>
                <a:ext uri="{FF2B5EF4-FFF2-40B4-BE49-F238E27FC236}">
                  <a16:creationId xmlns:a16="http://schemas.microsoft.com/office/drawing/2014/main" id="{AE8B52CF-5930-4762-AA1E-6150B001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02"/>
              <a:ext cx="139" cy="4"/>
            </a:xfrm>
            <a:prstGeom prst="rect">
              <a:avLst/>
            </a:prstGeom>
            <a:solidFill>
              <a:srgbClr val="308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8" name="Rectangle 343">
              <a:extLst>
                <a:ext uri="{FF2B5EF4-FFF2-40B4-BE49-F238E27FC236}">
                  <a16:creationId xmlns:a16="http://schemas.microsoft.com/office/drawing/2014/main" id="{31110985-97C5-4ECD-B18E-520CE9F4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06"/>
              <a:ext cx="139" cy="3"/>
            </a:xfrm>
            <a:prstGeom prst="rect">
              <a:avLst/>
            </a:prstGeom>
            <a:solidFill>
              <a:srgbClr val="2E8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9" name="Rectangle 344">
              <a:extLst>
                <a:ext uri="{FF2B5EF4-FFF2-40B4-BE49-F238E27FC236}">
                  <a16:creationId xmlns:a16="http://schemas.microsoft.com/office/drawing/2014/main" id="{BBB86D98-78F8-4353-8D46-F306E8730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09"/>
              <a:ext cx="139" cy="4"/>
            </a:xfrm>
            <a:prstGeom prst="rect">
              <a:avLst/>
            </a:prstGeom>
            <a:solidFill>
              <a:srgbClr val="2C8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0" name="Rectangle 345">
              <a:extLst>
                <a:ext uri="{FF2B5EF4-FFF2-40B4-BE49-F238E27FC236}">
                  <a16:creationId xmlns:a16="http://schemas.microsoft.com/office/drawing/2014/main" id="{CDE88304-A904-47EC-B5C6-7AC63A6F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13"/>
              <a:ext cx="139" cy="3"/>
            </a:xfrm>
            <a:prstGeom prst="rect">
              <a:avLst/>
            </a:prstGeom>
            <a:solidFill>
              <a:srgbClr val="2A8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1" name="Rectangle 346">
              <a:extLst>
                <a:ext uri="{FF2B5EF4-FFF2-40B4-BE49-F238E27FC236}">
                  <a16:creationId xmlns:a16="http://schemas.microsoft.com/office/drawing/2014/main" id="{E19A094E-14F9-4700-A70D-00B4B9E9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16"/>
              <a:ext cx="139" cy="3"/>
            </a:xfrm>
            <a:prstGeom prst="rect">
              <a:avLst/>
            </a:prstGeom>
            <a:solidFill>
              <a:srgbClr val="288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2" name="Rectangle 347">
              <a:extLst>
                <a:ext uri="{FF2B5EF4-FFF2-40B4-BE49-F238E27FC236}">
                  <a16:creationId xmlns:a16="http://schemas.microsoft.com/office/drawing/2014/main" id="{66F39FEB-23AD-48F6-84A0-0C962AD49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719"/>
              <a:ext cx="139" cy="4"/>
            </a:xfrm>
            <a:prstGeom prst="rect">
              <a:avLst/>
            </a:prstGeom>
            <a:solidFill>
              <a:srgbClr val="258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3" name="Freeform 348">
              <a:extLst>
                <a:ext uri="{FF2B5EF4-FFF2-40B4-BE49-F238E27FC236}">
                  <a16:creationId xmlns:a16="http://schemas.microsoft.com/office/drawing/2014/main" id="{B7B913B8-C0C0-4034-B94C-0AFDB82B9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0" y="2604"/>
              <a:ext cx="99" cy="98"/>
            </a:xfrm>
            <a:custGeom>
              <a:avLst/>
              <a:gdLst>
                <a:gd name="T0" fmla="*/ 231 w 467"/>
                <a:gd name="T1" fmla="*/ 1 h 463"/>
                <a:gd name="T2" fmla="*/ 308 w 467"/>
                <a:gd name="T3" fmla="*/ 71 h 463"/>
                <a:gd name="T4" fmla="*/ 305 w 467"/>
                <a:gd name="T5" fmla="*/ 77 h 463"/>
                <a:gd name="T6" fmla="*/ 259 w 467"/>
                <a:gd name="T7" fmla="*/ 81 h 463"/>
                <a:gd name="T8" fmla="*/ 256 w 467"/>
                <a:gd name="T9" fmla="*/ 174 h 463"/>
                <a:gd name="T10" fmla="*/ 208 w 467"/>
                <a:gd name="T11" fmla="*/ 171 h 463"/>
                <a:gd name="T12" fmla="*/ 208 w 467"/>
                <a:gd name="T13" fmla="*/ 81 h 463"/>
                <a:gd name="T14" fmla="*/ 164 w 467"/>
                <a:gd name="T15" fmla="*/ 77 h 463"/>
                <a:gd name="T16" fmla="*/ 161 w 467"/>
                <a:gd name="T17" fmla="*/ 71 h 463"/>
                <a:gd name="T18" fmla="*/ 236 w 467"/>
                <a:gd name="T19" fmla="*/ 462 h 463"/>
                <a:gd name="T20" fmla="*/ 161 w 467"/>
                <a:gd name="T21" fmla="*/ 392 h 463"/>
                <a:gd name="T22" fmla="*/ 164 w 467"/>
                <a:gd name="T23" fmla="*/ 386 h 463"/>
                <a:gd name="T24" fmla="*/ 208 w 467"/>
                <a:gd name="T25" fmla="*/ 382 h 463"/>
                <a:gd name="T26" fmla="*/ 212 w 467"/>
                <a:gd name="T27" fmla="*/ 289 h 463"/>
                <a:gd name="T28" fmla="*/ 256 w 467"/>
                <a:gd name="T29" fmla="*/ 289 h 463"/>
                <a:gd name="T30" fmla="*/ 259 w 467"/>
                <a:gd name="T31" fmla="*/ 382 h 463"/>
                <a:gd name="T32" fmla="*/ 304 w 467"/>
                <a:gd name="T33" fmla="*/ 386 h 463"/>
                <a:gd name="T34" fmla="*/ 308 w 467"/>
                <a:gd name="T35" fmla="*/ 392 h 463"/>
                <a:gd name="T36" fmla="*/ 98 w 467"/>
                <a:gd name="T37" fmla="*/ 259 h 463"/>
                <a:gd name="T38" fmla="*/ 4 w 467"/>
                <a:gd name="T39" fmla="*/ 255 h 463"/>
                <a:gd name="T40" fmla="*/ 0 w 467"/>
                <a:gd name="T41" fmla="*/ 209 h 463"/>
                <a:gd name="T42" fmla="*/ 94 w 467"/>
                <a:gd name="T43" fmla="*/ 205 h 463"/>
                <a:gd name="T44" fmla="*/ 98 w 467"/>
                <a:gd name="T45" fmla="*/ 160 h 463"/>
                <a:gd name="T46" fmla="*/ 104 w 467"/>
                <a:gd name="T47" fmla="*/ 157 h 463"/>
                <a:gd name="T48" fmla="*/ 174 w 467"/>
                <a:gd name="T49" fmla="*/ 233 h 463"/>
                <a:gd name="T50" fmla="*/ 104 w 467"/>
                <a:gd name="T51" fmla="*/ 303 h 463"/>
                <a:gd name="T52" fmla="*/ 98 w 467"/>
                <a:gd name="T53" fmla="*/ 300 h 463"/>
                <a:gd name="T54" fmla="*/ 370 w 467"/>
                <a:gd name="T55" fmla="*/ 202 h 463"/>
                <a:gd name="T56" fmla="*/ 464 w 467"/>
                <a:gd name="T57" fmla="*/ 205 h 463"/>
                <a:gd name="T58" fmla="*/ 467 w 467"/>
                <a:gd name="T59" fmla="*/ 252 h 463"/>
                <a:gd name="T60" fmla="*/ 373 w 467"/>
                <a:gd name="T61" fmla="*/ 255 h 463"/>
                <a:gd name="T62" fmla="*/ 370 w 467"/>
                <a:gd name="T63" fmla="*/ 300 h 463"/>
                <a:gd name="T64" fmla="*/ 364 w 467"/>
                <a:gd name="T65" fmla="*/ 303 h 463"/>
                <a:gd name="T66" fmla="*/ 294 w 467"/>
                <a:gd name="T67" fmla="*/ 227 h 463"/>
                <a:gd name="T68" fmla="*/ 364 w 467"/>
                <a:gd name="T69" fmla="*/ 157 h 463"/>
                <a:gd name="T70" fmla="*/ 370 w 467"/>
                <a:gd name="T71" fmla="*/ 16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7" h="463">
                  <a:moveTo>
                    <a:pt x="161" y="71"/>
                  </a:moveTo>
                  <a:lnTo>
                    <a:pt x="231" y="1"/>
                  </a:lnTo>
                  <a:cubicBezTo>
                    <a:pt x="233" y="0"/>
                    <a:pt x="235" y="0"/>
                    <a:pt x="236" y="1"/>
                  </a:cubicBezTo>
                  <a:lnTo>
                    <a:pt x="308" y="71"/>
                  </a:lnTo>
                  <a:cubicBezTo>
                    <a:pt x="309" y="72"/>
                    <a:pt x="310" y="74"/>
                    <a:pt x="309" y="76"/>
                  </a:cubicBezTo>
                  <a:cubicBezTo>
                    <a:pt x="308" y="77"/>
                    <a:pt x="307" y="77"/>
                    <a:pt x="305" y="77"/>
                  </a:cubicBezTo>
                  <a:lnTo>
                    <a:pt x="263" y="77"/>
                  </a:lnTo>
                  <a:cubicBezTo>
                    <a:pt x="261" y="77"/>
                    <a:pt x="259" y="79"/>
                    <a:pt x="259" y="81"/>
                  </a:cubicBezTo>
                  <a:lnTo>
                    <a:pt x="259" y="171"/>
                  </a:lnTo>
                  <a:cubicBezTo>
                    <a:pt x="259" y="173"/>
                    <a:pt x="257" y="174"/>
                    <a:pt x="256" y="174"/>
                  </a:cubicBezTo>
                  <a:lnTo>
                    <a:pt x="212" y="174"/>
                  </a:lnTo>
                  <a:cubicBezTo>
                    <a:pt x="210" y="175"/>
                    <a:pt x="209" y="173"/>
                    <a:pt x="208" y="171"/>
                  </a:cubicBezTo>
                  <a:cubicBezTo>
                    <a:pt x="208" y="171"/>
                    <a:pt x="208" y="171"/>
                    <a:pt x="208" y="171"/>
                  </a:cubicBezTo>
                  <a:lnTo>
                    <a:pt x="208" y="81"/>
                  </a:lnTo>
                  <a:cubicBezTo>
                    <a:pt x="208" y="79"/>
                    <a:pt x="207" y="77"/>
                    <a:pt x="205" y="77"/>
                  </a:cubicBezTo>
                  <a:lnTo>
                    <a:pt x="164" y="77"/>
                  </a:lnTo>
                  <a:cubicBezTo>
                    <a:pt x="162" y="77"/>
                    <a:pt x="160" y="75"/>
                    <a:pt x="161" y="73"/>
                  </a:cubicBezTo>
                  <a:cubicBezTo>
                    <a:pt x="161" y="72"/>
                    <a:pt x="161" y="72"/>
                    <a:pt x="161" y="71"/>
                  </a:cubicBezTo>
                  <a:close/>
                  <a:moveTo>
                    <a:pt x="308" y="392"/>
                  </a:moveTo>
                  <a:lnTo>
                    <a:pt x="236" y="462"/>
                  </a:lnTo>
                  <a:cubicBezTo>
                    <a:pt x="235" y="463"/>
                    <a:pt x="233" y="463"/>
                    <a:pt x="231" y="462"/>
                  </a:cubicBezTo>
                  <a:lnTo>
                    <a:pt x="161" y="392"/>
                  </a:lnTo>
                  <a:cubicBezTo>
                    <a:pt x="160" y="390"/>
                    <a:pt x="160" y="388"/>
                    <a:pt x="162" y="387"/>
                  </a:cubicBezTo>
                  <a:cubicBezTo>
                    <a:pt x="163" y="386"/>
                    <a:pt x="163" y="386"/>
                    <a:pt x="164" y="386"/>
                  </a:cubicBezTo>
                  <a:lnTo>
                    <a:pt x="205" y="386"/>
                  </a:lnTo>
                  <a:cubicBezTo>
                    <a:pt x="207" y="386"/>
                    <a:pt x="208" y="384"/>
                    <a:pt x="208" y="382"/>
                  </a:cubicBezTo>
                  <a:lnTo>
                    <a:pt x="208" y="292"/>
                  </a:lnTo>
                  <a:cubicBezTo>
                    <a:pt x="208" y="290"/>
                    <a:pt x="210" y="289"/>
                    <a:pt x="212" y="289"/>
                  </a:cubicBezTo>
                  <a:cubicBezTo>
                    <a:pt x="212" y="289"/>
                    <a:pt x="212" y="289"/>
                    <a:pt x="212" y="289"/>
                  </a:cubicBezTo>
                  <a:lnTo>
                    <a:pt x="256" y="289"/>
                  </a:lnTo>
                  <a:cubicBezTo>
                    <a:pt x="257" y="289"/>
                    <a:pt x="259" y="290"/>
                    <a:pt x="259" y="292"/>
                  </a:cubicBezTo>
                  <a:lnTo>
                    <a:pt x="259" y="382"/>
                  </a:lnTo>
                  <a:cubicBezTo>
                    <a:pt x="259" y="384"/>
                    <a:pt x="261" y="386"/>
                    <a:pt x="263" y="386"/>
                  </a:cubicBezTo>
                  <a:lnTo>
                    <a:pt x="304" y="386"/>
                  </a:lnTo>
                  <a:cubicBezTo>
                    <a:pt x="305" y="385"/>
                    <a:pt x="308" y="385"/>
                    <a:pt x="309" y="387"/>
                  </a:cubicBezTo>
                  <a:cubicBezTo>
                    <a:pt x="310" y="389"/>
                    <a:pt x="310" y="391"/>
                    <a:pt x="308" y="392"/>
                  </a:cubicBezTo>
                  <a:close/>
                  <a:moveTo>
                    <a:pt x="98" y="300"/>
                  </a:moveTo>
                  <a:lnTo>
                    <a:pt x="98" y="259"/>
                  </a:lnTo>
                  <a:cubicBezTo>
                    <a:pt x="98" y="257"/>
                    <a:pt x="96" y="256"/>
                    <a:pt x="94" y="255"/>
                  </a:cubicBezTo>
                  <a:lnTo>
                    <a:pt x="4" y="255"/>
                  </a:lnTo>
                  <a:cubicBezTo>
                    <a:pt x="2" y="255"/>
                    <a:pt x="0" y="254"/>
                    <a:pt x="0" y="252"/>
                  </a:cubicBezTo>
                  <a:lnTo>
                    <a:pt x="0" y="209"/>
                  </a:lnTo>
                  <a:cubicBezTo>
                    <a:pt x="0" y="207"/>
                    <a:pt x="2" y="205"/>
                    <a:pt x="4" y="205"/>
                  </a:cubicBezTo>
                  <a:lnTo>
                    <a:pt x="94" y="205"/>
                  </a:lnTo>
                  <a:cubicBezTo>
                    <a:pt x="96" y="205"/>
                    <a:pt x="98" y="203"/>
                    <a:pt x="98" y="202"/>
                  </a:cubicBezTo>
                  <a:lnTo>
                    <a:pt x="98" y="160"/>
                  </a:lnTo>
                  <a:cubicBezTo>
                    <a:pt x="97" y="159"/>
                    <a:pt x="98" y="157"/>
                    <a:pt x="100" y="156"/>
                  </a:cubicBezTo>
                  <a:cubicBezTo>
                    <a:pt x="101" y="155"/>
                    <a:pt x="103" y="156"/>
                    <a:pt x="104" y="157"/>
                  </a:cubicBezTo>
                  <a:lnTo>
                    <a:pt x="174" y="228"/>
                  </a:lnTo>
                  <a:cubicBezTo>
                    <a:pt x="175" y="229"/>
                    <a:pt x="175" y="231"/>
                    <a:pt x="174" y="233"/>
                  </a:cubicBezTo>
                  <a:cubicBezTo>
                    <a:pt x="174" y="233"/>
                    <a:pt x="174" y="233"/>
                    <a:pt x="174" y="233"/>
                  </a:cubicBezTo>
                  <a:lnTo>
                    <a:pt x="104" y="303"/>
                  </a:lnTo>
                  <a:cubicBezTo>
                    <a:pt x="103" y="304"/>
                    <a:pt x="100" y="304"/>
                    <a:pt x="99" y="303"/>
                  </a:cubicBezTo>
                  <a:cubicBezTo>
                    <a:pt x="98" y="302"/>
                    <a:pt x="98" y="301"/>
                    <a:pt x="98" y="300"/>
                  </a:cubicBezTo>
                  <a:close/>
                  <a:moveTo>
                    <a:pt x="370" y="160"/>
                  </a:moveTo>
                  <a:lnTo>
                    <a:pt x="370" y="202"/>
                  </a:lnTo>
                  <a:cubicBezTo>
                    <a:pt x="370" y="203"/>
                    <a:pt x="372" y="205"/>
                    <a:pt x="373" y="205"/>
                  </a:cubicBezTo>
                  <a:lnTo>
                    <a:pt x="464" y="205"/>
                  </a:lnTo>
                  <a:cubicBezTo>
                    <a:pt x="466" y="205"/>
                    <a:pt x="467" y="207"/>
                    <a:pt x="467" y="209"/>
                  </a:cubicBezTo>
                  <a:lnTo>
                    <a:pt x="467" y="252"/>
                  </a:lnTo>
                  <a:cubicBezTo>
                    <a:pt x="467" y="254"/>
                    <a:pt x="466" y="255"/>
                    <a:pt x="464" y="255"/>
                  </a:cubicBezTo>
                  <a:lnTo>
                    <a:pt x="373" y="255"/>
                  </a:lnTo>
                  <a:cubicBezTo>
                    <a:pt x="371" y="256"/>
                    <a:pt x="370" y="257"/>
                    <a:pt x="370" y="259"/>
                  </a:cubicBezTo>
                  <a:lnTo>
                    <a:pt x="370" y="300"/>
                  </a:lnTo>
                  <a:cubicBezTo>
                    <a:pt x="370" y="302"/>
                    <a:pt x="369" y="304"/>
                    <a:pt x="367" y="304"/>
                  </a:cubicBezTo>
                  <a:cubicBezTo>
                    <a:pt x="366" y="304"/>
                    <a:pt x="365" y="304"/>
                    <a:pt x="364" y="303"/>
                  </a:cubicBezTo>
                  <a:lnTo>
                    <a:pt x="294" y="232"/>
                  </a:lnTo>
                  <a:cubicBezTo>
                    <a:pt x="293" y="230"/>
                    <a:pt x="293" y="228"/>
                    <a:pt x="294" y="227"/>
                  </a:cubicBezTo>
                  <a:cubicBezTo>
                    <a:pt x="294" y="227"/>
                    <a:pt x="294" y="227"/>
                    <a:pt x="294" y="227"/>
                  </a:cubicBezTo>
                  <a:lnTo>
                    <a:pt x="364" y="157"/>
                  </a:lnTo>
                  <a:cubicBezTo>
                    <a:pt x="365" y="156"/>
                    <a:pt x="367" y="155"/>
                    <a:pt x="368" y="156"/>
                  </a:cubicBezTo>
                  <a:cubicBezTo>
                    <a:pt x="370" y="157"/>
                    <a:pt x="370" y="159"/>
                    <a:pt x="370" y="1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4" name="Rectangle 349">
              <a:extLst>
                <a:ext uri="{FF2B5EF4-FFF2-40B4-BE49-F238E27FC236}">
                  <a16:creationId xmlns:a16="http://schemas.microsoft.com/office/drawing/2014/main" id="{F035D7B2-1D99-4077-9171-01E78F1D0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729"/>
              <a:ext cx="28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RAS Gateway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35" name="Rectangle 350">
              <a:extLst>
                <a:ext uri="{FF2B5EF4-FFF2-40B4-BE49-F238E27FC236}">
                  <a16:creationId xmlns:a16="http://schemas.microsoft.com/office/drawing/2014/main" id="{4521FF29-3BD2-4ADD-B966-391B4B0D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299"/>
              <a:ext cx="258" cy="25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6" name="Rectangle 351">
              <a:extLst>
                <a:ext uri="{FF2B5EF4-FFF2-40B4-BE49-F238E27FC236}">
                  <a16:creationId xmlns:a16="http://schemas.microsoft.com/office/drawing/2014/main" id="{CE25A29B-5F81-414F-9B89-65C693070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299"/>
              <a:ext cx="258" cy="258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7" name="Rectangle 352">
              <a:extLst>
                <a:ext uri="{FF2B5EF4-FFF2-40B4-BE49-F238E27FC236}">
                  <a16:creationId xmlns:a16="http://schemas.microsoft.com/office/drawing/2014/main" id="{D75060C5-F8BC-4BB5-AE1D-001035505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318"/>
              <a:ext cx="257" cy="257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8" name="Rectangle 353">
              <a:extLst>
                <a:ext uri="{FF2B5EF4-FFF2-40B4-BE49-F238E27FC236}">
                  <a16:creationId xmlns:a16="http://schemas.microsoft.com/office/drawing/2014/main" id="{BD2397AC-E58D-41B4-908F-868F8ED9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318"/>
              <a:ext cx="257" cy="257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9" name="Rectangle 354">
              <a:extLst>
                <a:ext uri="{FF2B5EF4-FFF2-40B4-BE49-F238E27FC236}">
                  <a16:creationId xmlns:a16="http://schemas.microsoft.com/office/drawing/2014/main" id="{7E536BDF-F719-4D4E-976C-C020A653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3399"/>
              <a:ext cx="20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Network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0" name="Rectangle 355">
              <a:extLst>
                <a:ext uri="{FF2B5EF4-FFF2-40B4-BE49-F238E27FC236}">
                  <a16:creationId xmlns:a16="http://schemas.microsoft.com/office/drawing/2014/main" id="{8FE4E7FD-095E-4413-8AA8-CB810937E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3453"/>
              <a:ext cx="23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Controller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1" name="Rectangle 356">
              <a:extLst>
                <a:ext uri="{FF2B5EF4-FFF2-40B4-BE49-F238E27FC236}">
                  <a16:creationId xmlns:a16="http://schemas.microsoft.com/office/drawing/2014/main" id="{EFD93A56-0087-4E0A-87EF-E05A6AF44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" y="3508"/>
              <a:ext cx="20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2" name="Rectangle 357">
              <a:extLst>
                <a:ext uri="{FF2B5EF4-FFF2-40B4-BE49-F238E27FC236}">
                  <a16:creationId xmlns:a16="http://schemas.microsoft.com/office/drawing/2014/main" id="{276DB49E-B944-4F77-826B-8A34CC38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733"/>
              <a:ext cx="44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Virtual Network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3" name="Freeform 358">
              <a:extLst>
                <a:ext uri="{FF2B5EF4-FFF2-40B4-BE49-F238E27FC236}">
                  <a16:creationId xmlns:a16="http://schemas.microsoft.com/office/drawing/2014/main" id="{72892F59-6851-4D45-BF6B-D1EB49F835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7" y="2962"/>
              <a:ext cx="357" cy="356"/>
            </a:xfrm>
            <a:custGeom>
              <a:avLst/>
              <a:gdLst>
                <a:gd name="T0" fmla="*/ 173 w 357"/>
                <a:gd name="T1" fmla="*/ 356 h 356"/>
                <a:gd name="T2" fmla="*/ 173 w 357"/>
                <a:gd name="T3" fmla="*/ 176 h 356"/>
                <a:gd name="T4" fmla="*/ 173 w 357"/>
                <a:gd name="T5" fmla="*/ 163 h 356"/>
                <a:gd name="T6" fmla="*/ 357 w 357"/>
                <a:gd name="T7" fmla="*/ 163 h 356"/>
                <a:gd name="T8" fmla="*/ 357 w 357"/>
                <a:gd name="T9" fmla="*/ 6 h 356"/>
                <a:gd name="T10" fmla="*/ 173 w 357"/>
                <a:gd name="T11" fmla="*/ 163 h 356"/>
                <a:gd name="T12" fmla="*/ 0 w 357"/>
                <a:gd name="T13" fmla="*/ 163 h 356"/>
                <a:gd name="T14" fmla="*/ 0 w 357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356">
                  <a:moveTo>
                    <a:pt x="173" y="356"/>
                  </a:moveTo>
                  <a:lnTo>
                    <a:pt x="173" y="176"/>
                  </a:lnTo>
                  <a:moveTo>
                    <a:pt x="173" y="163"/>
                  </a:moveTo>
                  <a:lnTo>
                    <a:pt x="357" y="163"/>
                  </a:lnTo>
                  <a:lnTo>
                    <a:pt x="357" y="6"/>
                  </a:lnTo>
                  <a:moveTo>
                    <a:pt x="173" y="163"/>
                  </a:moveTo>
                  <a:lnTo>
                    <a:pt x="0" y="16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4" name="Freeform 359">
              <a:extLst>
                <a:ext uri="{FF2B5EF4-FFF2-40B4-BE49-F238E27FC236}">
                  <a16:creationId xmlns:a16="http://schemas.microsoft.com/office/drawing/2014/main" id="{B7075DD6-B8D4-413F-803B-CF52DA091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" y="3125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5" name="Freeform 360">
              <a:extLst>
                <a:ext uri="{FF2B5EF4-FFF2-40B4-BE49-F238E27FC236}">
                  <a16:creationId xmlns:a16="http://schemas.microsoft.com/office/drawing/2014/main" id="{A1B1DBCD-9C7D-4601-80AD-09EFE3A1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" y="2955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6" name="Freeform 361">
              <a:extLst>
                <a:ext uri="{FF2B5EF4-FFF2-40B4-BE49-F238E27FC236}">
                  <a16:creationId xmlns:a16="http://schemas.microsoft.com/office/drawing/2014/main" id="{2C708916-9AA2-41E3-9411-B000640B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4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0 h 16"/>
                <a:gd name="T4" fmla="*/ 31 w 31"/>
                <a:gd name="T5" fmla="*/ 16 h 16"/>
                <a:gd name="T6" fmla="*/ 0 w 3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0"/>
                  </a:lnTo>
                  <a:lnTo>
                    <a:pt x="31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7" name="Rectangle 362">
              <a:extLst>
                <a:ext uri="{FF2B5EF4-FFF2-40B4-BE49-F238E27FC236}">
                  <a16:creationId xmlns:a16="http://schemas.microsoft.com/office/drawing/2014/main" id="{B6FD0A02-4818-4FD9-B066-5C4F7147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3082"/>
              <a:ext cx="2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Outbound IPs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48" name="Rectangle 363">
              <a:extLst>
                <a:ext uri="{FF2B5EF4-FFF2-40B4-BE49-F238E27FC236}">
                  <a16:creationId xmlns:a16="http://schemas.microsoft.com/office/drawing/2014/main" id="{95D9D0E0-0CD4-475C-AF9A-0EB86D29A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" y="2683"/>
              <a:ext cx="1971" cy="1015"/>
            </a:xfrm>
            <a:prstGeom prst="rect">
              <a:avLst/>
            </a:prstGeom>
            <a:solidFill>
              <a:srgbClr val="D7D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9" name="Rectangle 364">
              <a:extLst>
                <a:ext uri="{FF2B5EF4-FFF2-40B4-BE49-F238E27FC236}">
                  <a16:creationId xmlns:a16="http://schemas.microsoft.com/office/drawing/2014/main" id="{AF2BB4DD-1D69-43C2-9C8C-94C10C01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" y="3626"/>
              <a:ext cx="39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Workload Clusters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50" name="Rectangle 365">
              <a:extLst>
                <a:ext uri="{FF2B5EF4-FFF2-40B4-BE49-F238E27FC236}">
                  <a16:creationId xmlns:a16="http://schemas.microsoft.com/office/drawing/2014/main" id="{B5348C48-7D8B-4F85-B5F3-5E1E9DAA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2683"/>
              <a:ext cx="469" cy="1015"/>
            </a:xfrm>
            <a:prstGeom prst="rect">
              <a:avLst/>
            </a:prstGeom>
            <a:solidFill>
              <a:srgbClr val="BCC6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1" name="Rectangle 366">
              <a:extLst>
                <a:ext uri="{FF2B5EF4-FFF2-40B4-BE49-F238E27FC236}">
                  <a16:creationId xmlns:a16="http://schemas.microsoft.com/office/drawing/2014/main" id="{4A2DFA2F-C3B3-464C-A576-E2A42E41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2757"/>
              <a:ext cx="354" cy="8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2" name="Rectangle 367">
              <a:extLst>
                <a:ext uri="{FF2B5EF4-FFF2-40B4-BE49-F238E27FC236}">
                  <a16:creationId xmlns:a16="http://schemas.microsoft.com/office/drawing/2014/main" id="{5AC77A8E-B012-4F1F-AF43-CFF089A36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3254"/>
              <a:ext cx="296" cy="27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3" name="Rectangle 368">
              <a:extLst>
                <a:ext uri="{FF2B5EF4-FFF2-40B4-BE49-F238E27FC236}">
                  <a16:creationId xmlns:a16="http://schemas.microsoft.com/office/drawing/2014/main" id="{BDB55E7E-25BC-4615-8B7E-6F4398B9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22"/>
              <a:ext cx="126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4" name="Rectangle 369">
              <a:extLst>
                <a:ext uri="{FF2B5EF4-FFF2-40B4-BE49-F238E27FC236}">
                  <a16:creationId xmlns:a16="http://schemas.microsoft.com/office/drawing/2014/main" id="{4906706E-C41F-469A-960D-B5CD80C4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36"/>
              <a:ext cx="12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5" name="Rectangle 370">
              <a:extLst>
                <a:ext uri="{FF2B5EF4-FFF2-40B4-BE49-F238E27FC236}">
                  <a16:creationId xmlns:a16="http://schemas.microsoft.com/office/drawing/2014/main" id="{8EBA13F3-0E19-4F08-98A0-8D1AD6E7B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39"/>
              <a:ext cx="126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6" name="Rectangle 371">
              <a:extLst>
                <a:ext uri="{FF2B5EF4-FFF2-40B4-BE49-F238E27FC236}">
                  <a16:creationId xmlns:a16="http://schemas.microsoft.com/office/drawing/2014/main" id="{24A3ECF8-540A-4FCF-A35F-8D48352D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43"/>
              <a:ext cx="126" cy="3"/>
            </a:xfrm>
            <a:prstGeom prst="rect">
              <a:avLst/>
            </a:prstGeom>
            <a:solidFill>
              <a:srgbClr val="56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7" name="Rectangle 372">
              <a:extLst>
                <a:ext uri="{FF2B5EF4-FFF2-40B4-BE49-F238E27FC236}">
                  <a16:creationId xmlns:a16="http://schemas.microsoft.com/office/drawing/2014/main" id="{6E762371-E3EF-4117-8408-048EC081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46"/>
              <a:ext cx="126" cy="4"/>
            </a:xfrm>
            <a:prstGeom prst="rect">
              <a:avLst/>
            </a:prstGeom>
            <a:solidFill>
              <a:srgbClr val="52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8" name="Rectangle 373">
              <a:extLst>
                <a:ext uri="{FF2B5EF4-FFF2-40B4-BE49-F238E27FC236}">
                  <a16:creationId xmlns:a16="http://schemas.microsoft.com/office/drawing/2014/main" id="{A8BDCEE4-D51E-4F31-962E-A5961A65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50"/>
              <a:ext cx="126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9" name="Rectangle 374">
              <a:extLst>
                <a:ext uri="{FF2B5EF4-FFF2-40B4-BE49-F238E27FC236}">
                  <a16:creationId xmlns:a16="http://schemas.microsoft.com/office/drawing/2014/main" id="{252D6D7B-C5BA-45DE-9094-D94EA6537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53"/>
              <a:ext cx="126" cy="3"/>
            </a:xfrm>
            <a:prstGeom prst="rect">
              <a:avLst/>
            </a:prstGeom>
            <a:solidFill>
              <a:srgbClr val="48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0" name="Rectangle 375">
              <a:extLst>
                <a:ext uri="{FF2B5EF4-FFF2-40B4-BE49-F238E27FC236}">
                  <a16:creationId xmlns:a16="http://schemas.microsoft.com/office/drawing/2014/main" id="{8234C3CD-F9BB-40F5-940A-3BFC99E0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56"/>
              <a:ext cx="126" cy="4"/>
            </a:xfrm>
            <a:prstGeom prst="rect">
              <a:avLst/>
            </a:prstGeom>
            <a:solidFill>
              <a:srgbClr val="439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1" name="Rectangle 376">
              <a:extLst>
                <a:ext uri="{FF2B5EF4-FFF2-40B4-BE49-F238E27FC236}">
                  <a16:creationId xmlns:a16="http://schemas.microsoft.com/office/drawing/2014/main" id="{169CC97D-1BF5-4EBC-9135-09E3C227B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60"/>
              <a:ext cx="126" cy="3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2" name="Rectangle 377">
              <a:extLst>
                <a:ext uri="{FF2B5EF4-FFF2-40B4-BE49-F238E27FC236}">
                  <a16:creationId xmlns:a16="http://schemas.microsoft.com/office/drawing/2014/main" id="{4ACB9B42-859B-4D62-B66B-024E0436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63"/>
              <a:ext cx="126" cy="4"/>
            </a:xfrm>
            <a:prstGeom prst="rect">
              <a:avLst/>
            </a:prstGeom>
            <a:solidFill>
              <a:srgbClr val="39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3" name="Rectangle 378">
              <a:extLst>
                <a:ext uri="{FF2B5EF4-FFF2-40B4-BE49-F238E27FC236}">
                  <a16:creationId xmlns:a16="http://schemas.microsoft.com/office/drawing/2014/main" id="{F9525E84-6DAD-4920-A90A-05DE3D44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67"/>
              <a:ext cx="126" cy="3"/>
            </a:xfrm>
            <a:prstGeom prst="rect">
              <a:avLst/>
            </a:prstGeom>
            <a:solidFill>
              <a:srgbClr val="34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4" name="Rectangle 379">
              <a:extLst>
                <a:ext uri="{FF2B5EF4-FFF2-40B4-BE49-F238E27FC236}">
                  <a16:creationId xmlns:a16="http://schemas.microsoft.com/office/drawing/2014/main" id="{0375BE0B-5CAD-4DF4-9B5C-3D3C3211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70"/>
              <a:ext cx="126" cy="3"/>
            </a:xfrm>
            <a:prstGeom prst="rect">
              <a:avLst/>
            </a:prstGeom>
            <a:solidFill>
              <a:srgbClr val="30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5" name="Rectangle 380">
              <a:extLst>
                <a:ext uri="{FF2B5EF4-FFF2-40B4-BE49-F238E27FC236}">
                  <a16:creationId xmlns:a16="http://schemas.microsoft.com/office/drawing/2014/main" id="{A938AC1A-0736-4AC5-B188-3EAB3ACFD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73"/>
              <a:ext cx="126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6" name="Rectangle 381">
              <a:extLst>
                <a:ext uri="{FF2B5EF4-FFF2-40B4-BE49-F238E27FC236}">
                  <a16:creationId xmlns:a16="http://schemas.microsoft.com/office/drawing/2014/main" id="{1CDB25A8-C257-429A-A933-37E39301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77"/>
              <a:ext cx="126" cy="3"/>
            </a:xfrm>
            <a:prstGeom prst="rect">
              <a:avLst/>
            </a:prstGeom>
            <a:solidFill>
              <a:srgbClr val="268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7" name="Rectangle 382">
              <a:extLst>
                <a:ext uri="{FF2B5EF4-FFF2-40B4-BE49-F238E27FC236}">
                  <a16:creationId xmlns:a16="http://schemas.microsoft.com/office/drawing/2014/main" id="{D48CBEFD-E3B1-4104-ACCA-4363F504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80"/>
              <a:ext cx="126" cy="4"/>
            </a:xfrm>
            <a:prstGeom prst="rect">
              <a:avLst/>
            </a:prstGeom>
            <a:solidFill>
              <a:srgbClr val="21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8" name="Rectangle 383">
              <a:extLst>
                <a:ext uri="{FF2B5EF4-FFF2-40B4-BE49-F238E27FC236}">
                  <a16:creationId xmlns:a16="http://schemas.microsoft.com/office/drawing/2014/main" id="{05C4ECC1-2872-4AD9-AE8F-0DF0F91F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84"/>
              <a:ext cx="126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9" name="Rectangle 384">
              <a:extLst>
                <a:ext uri="{FF2B5EF4-FFF2-40B4-BE49-F238E27FC236}">
                  <a16:creationId xmlns:a16="http://schemas.microsoft.com/office/drawing/2014/main" id="{B9A566E0-8C33-4A1A-B239-73E79705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87"/>
              <a:ext cx="126" cy="3"/>
            </a:xfrm>
            <a:prstGeom prst="rect">
              <a:avLst/>
            </a:prstGeom>
            <a:solidFill>
              <a:srgbClr val="18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0" name="Rectangle 385">
              <a:extLst>
                <a:ext uri="{FF2B5EF4-FFF2-40B4-BE49-F238E27FC236}">
                  <a16:creationId xmlns:a16="http://schemas.microsoft.com/office/drawing/2014/main" id="{C6DF3435-60BD-47D2-B882-D74F23DD6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90"/>
              <a:ext cx="126" cy="4"/>
            </a:xfrm>
            <a:prstGeom prst="rect">
              <a:avLst/>
            </a:prstGeom>
            <a:solidFill>
              <a:srgbClr val="138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1" name="Rectangle 386">
              <a:extLst>
                <a:ext uri="{FF2B5EF4-FFF2-40B4-BE49-F238E27FC236}">
                  <a16:creationId xmlns:a16="http://schemas.microsoft.com/office/drawing/2014/main" id="{365EE5BA-BF0C-415D-A052-B485AA5E5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94"/>
              <a:ext cx="126" cy="3"/>
            </a:xfrm>
            <a:prstGeom prst="rect">
              <a:avLst/>
            </a:prstGeom>
            <a:solidFill>
              <a:srgbClr val="0E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2" name="Rectangle 387">
              <a:extLst>
                <a:ext uri="{FF2B5EF4-FFF2-40B4-BE49-F238E27FC236}">
                  <a16:creationId xmlns:a16="http://schemas.microsoft.com/office/drawing/2014/main" id="{A09E1DE3-FC99-4E52-83CA-2A808B20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397"/>
              <a:ext cx="126" cy="4"/>
            </a:xfrm>
            <a:prstGeom prst="rect">
              <a:avLst/>
            </a:prstGeom>
            <a:solidFill>
              <a:srgbClr val="09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3" name="Rectangle 388">
              <a:extLst>
                <a:ext uri="{FF2B5EF4-FFF2-40B4-BE49-F238E27FC236}">
                  <a16:creationId xmlns:a16="http://schemas.microsoft.com/office/drawing/2014/main" id="{3FDA1CD5-A176-41EE-9D9A-20686415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401"/>
              <a:ext cx="126" cy="3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4" name="Rectangle 389">
              <a:extLst>
                <a:ext uri="{FF2B5EF4-FFF2-40B4-BE49-F238E27FC236}">
                  <a16:creationId xmlns:a16="http://schemas.microsoft.com/office/drawing/2014/main" id="{A36611C8-FD1C-4841-934B-A0B31373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3404"/>
              <a:ext cx="126" cy="3"/>
            </a:xfrm>
            <a:prstGeom prst="rect">
              <a:avLst/>
            </a:prstGeom>
            <a:solidFill>
              <a:srgbClr val="01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5" name="Freeform 390">
              <a:extLst>
                <a:ext uri="{FF2B5EF4-FFF2-40B4-BE49-F238E27FC236}">
                  <a16:creationId xmlns:a16="http://schemas.microsoft.com/office/drawing/2014/main" id="{D83B2359-691A-4E5F-A762-D32ED399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" y="3353"/>
              <a:ext cx="20" cy="35"/>
            </a:xfrm>
            <a:custGeom>
              <a:avLst/>
              <a:gdLst>
                <a:gd name="T0" fmla="*/ 20 w 20"/>
                <a:gd name="T1" fmla="*/ 0 h 35"/>
                <a:gd name="T2" fmla="*/ 20 w 20"/>
                <a:gd name="T3" fmla="*/ 24 h 35"/>
                <a:gd name="T4" fmla="*/ 0 w 20"/>
                <a:gd name="T5" fmla="*/ 35 h 35"/>
                <a:gd name="T6" fmla="*/ 0 w 20"/>
                <a:gd name="T7" fmla="*/ 12 h 35"/>
                <a:gd name="T8" fmla="*/ 20 w 2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lnTo>
                    <a:pt x="20" y="24"/>
                  </a:lnTo>
                  <a:lnTo>
                    <a:pt x="0" y="35"/>
                  </a:lnTo>
                  <a:lnTo>
                    <a:pt x="0" y="1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6" name="Freeform 391">
              <a:extLst>
                <a:ext uri="{FF2B5EF4-FFF2-40B4-BE49-F238E27FC236}">
                  <a16:creationId xmlns:a16="http://schemas.microsoft.com/office/drawing/2014/main" id="{409745DF-BDD1-4825-A0B6-FAC847A69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" y="3341"/>
              <a:ext cx="41" cy="24"/>
            </a:xfrm>
            <a:custGeom>
              <a:avLst/>
              <a:gdLst>
                <a:gd name="T0" fmla="*/ 41 w 41"/>
                <a:gd name="T1" fmla="*/ 12 h 24"/>
                <a:gd name="T2" fmla="*/ 21 w 41"/>
                <a:gd name="T3" fmla="*/ 24 h 24"/>
                <a:gd name="T4" fmla="*/ 0 w 41"/>
                <a:gd name="T5" fmla="*/ 12 h 24"/>
                <a:gd name="T6" fmla="*/ 21 w 41"/>
                <a:gd name="T7" fmla="*/ 0 h 24"/>
                <a:gd name="T8" fmla="*/ 41 w 41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41" y="12"/>
                  </a:moveTo>
                  <a:lnTo>
                    <a:pt x="21" y="24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7" name="Freeform 392">
              <a:extLst>
                <a:ext uri="{FF2B5EF4-FFF2-40B4-BE49-F238E27FC236}">
                  <a16:creationId xmlns:a16="http://schemas.microsoft.com/office/drawing/2014/main" id="{87A596FD-11CD-4CD6-B843-D76FDCFD1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" y="3353"/>
              <a:ext cx="21" cy="35"/>
            </a:xfrm>
            <a:custGeom>
              <a:avLst/>
              <a:gdLst>
                <a:gd name="T0" fmla="*/ 21 w 21"/>
                <a:gd name="T1" fmla="*/ 12 h 35"/>
                <a:gd name="T2" fmla="*/ 21 w 21"/>
                <a:gd name="T3" fmla="*/ 35 h 35"/>
                <a:gd name="T4" fmla="*/ 0 w 21"/>
                <a:gd name="T5" fmla="*/ 24 h 35"/>
                <a:gd name="T6" fmla="*/ 0 w 21"/>
                <a:gd name="T7" fmla="*/ 0 h 35"/>
                <a:gd name="T8" fmla="*/ 21 w 21"/>
                <a:gd name="T9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">
                  <a:moveTo>
                    <a:pt x="21" y="12"/>
                  </a:moveTo>
                  <a:lnTo>
                    <a:pt x="21" y="35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8" name="Freeform 393">
              <a:extLst>
                <a:ext uri="{FF2B5EF4-FFF2-40B4-BE49-F238E27FC236}">
                  <a16:creationId xmlns:a16="http://schemas.microsoft.com/office/drawing/2014/main" id="{377C5A15-44A8-43A4-8594-6C60C311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" y="3365"/>
              <a:ext cx="21" cy="23"/>
            </a:xfrm>
            <a:custGeom>
              <a:avLst/>
              <a:gdLst>
                <a:gd name="T0" fmla="*/ 0 w 21"/>
                <a:gd name="T1" fmla="*/ 12 h 23"/>
                <a:gd name="T2" fmla="*/ 21 w 21"/>
                <a:gd name="T3" fmla="*/ 0 h 23"/>
                <a:gd name="T4" fmla="*/ 21 w 21"/>
                <a:gd name="T5" fmla="*/ 23 h 23"/>
                <a:gd name="T6" fmla="*/ 0 w 21"/>
                <a:gd name="T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3">
                  <a:moveTo>
                    <a:pt x="0" y="12"/>
                  </a:moveTo>
                  <a:lnTo>
                    <a:pt x="21" y="0"/>
                  </a:lnTo>
                  <a:lnTo>
                    <a:pt x="21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9" name="Freeform 394">
              <a:extLst>
                <a:ext uri="{FF2B5EF4-FFF2-40B4-BE49-F238E27FC236}">
                  <a16:creationId xmlns:a16="http://schemas.microsoft.com/office/drawing/2014/main" id="{8264C00F-F017-4ED6-8BCE-8FBDB085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" y="3365"/>
              <a:ext cx="20" cy="23"/>
            </a:xfrm>
            <a:custGeom>
              <a:avLst/>
              <a:gdLst>
                <a:gd name="T0" fmla="*/ 20 w 20"/>
                <a:gd name="T1" fmla="*/ 12 h 23"/>
                <a:gd name="T2" fmla="*/ 0 w 20"/>
                <a:gd name="T3" fmla="*/ 0 h 23"/>
                <a:gd name="T4" fmla="*/ 0 w 20"/>
                <a:gd name="T5" fmla="*/ 23 h 23"/>
                <a:gd name="T6" fmla="*/ 20 w 20"/>
                <a:gd name="T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2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0" name="Rectangle 395">
              <a:extLst>
                <a:ext uri="{FF2B5EF4-FFF2-40B4-BE49-F238E27FC236}">
                  <a16:creationId xmlns:a16="http://schemas.microsoft.com/office/drawing/2014/main" id="{DC3925AC-CBF2-4116-88E0-7DB52DA8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04"/>
              <a:ext cx="65" cy="3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1" name="Rectangle 396">
              <a:extLst>
                <a:ext uri="{FF2B5EF4-FFF2-40B4-BE49-F238E27FC236}">
                  <a16:creationId xmlns:a16="http://schemas.microsoft.com/office/drawing/2014/main" id="{36FDEE36-DE56-459D-9501-C041EE91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07"/>
              <a:ext cx="65" cy="4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2" name="Rectangle 397">
              <a:extLst>
                <a:ext uri="{FF2B5EF4-FFF2-40B4-BE49-F238E27FC236}">
                  <a16:creationId xmlns:a16="http://schemas.microsoft.com/office/drawing/2014/main" id="{66A7D1E1-9AEC-43E8-8C49-302B9FAF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11"/>
              <a:ext cx="65" cy="3"/>
            </a:xfrm>
            <a:prstGeom prst="rect">
              <a:avLst/>
            </a:pr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3" name="Rectangle 398">
              <a:extLst>
                <a:ext uri="{FF2B5EF4-FFF2-40B4-BE49-F238E27FC236}">
                  <a16:creationId xmlns:a16="http://schemas.microsoft.com/office/drawing/2014/main" id="{B0A47433-7736-4DBE-B94A-2E00C2FA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14"/>
              <a:ext cx="65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4" name="Rectangle 399">
              <a:extLst>
                <a:ext uri="{FF2B5EF4-FFF2-40B4-BE49-F238E27FC236}">
                  <a16:creationId xmlns:a16="http://schemas.microsoft.com/office/drawing/2014/main" id="{118AE479-C23B-4B92-89AF-A2BCC147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18"/>
              <a:ext cx="65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5" name="Rectangle 400">
              <a:extLst>
                <a:ext uri="{FF2B5EF4-FFF2-40B4-BE49-F238E27FC236}">
                  <a16:creationId xmlns:a16="http://schemas.microsoft.com/office/drawing/2014/main" id="{FACF5C72-53A8-4CB2-B76D-25E38C5B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21"/>
              <a:ext cx="65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6" name="Rectangle 401">
              <a:extLst>
                <a:ext uri="{FF2B5EF4-FFF2-40B4-BE49-F238E27FC236}">
                  <a16:creationId xmlns:a16="http://schemas.microsoft.com/office/drawing/2014/main" id="{0188A708-EE8A-41A6-B4A0-CBE395B4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24"/>
              <a:ext cx="65" cy="4"/>
            </a:xfrm>
            <a:prstGeom prst="rect">
              <a:avLst/>
            </a:pr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7" name="Rectangle 402">
              <a:extLst>
                <a:ext uri="{FF2B5EF4-FFF2-40B4-BE49-F238E27FC236}">
                  <a16:creationId xmlns:a16="http://schemas.microsoft.com/office/drawing/2014/main" id="{DC245561-6743-4D25-9FD7-E946A290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28"/>
              <a:ext cx="65" cy="3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8" name="Rectangle 403">
              <a:extLst>
                <a:ext uri="{FF2B5EF4-FFF2-40B4-BE49-F238E27FC236}">
                  <a16:creationId xmlns:a16="http://schemas.microsoft.com/office/drawing/2014/main" id="{8E086832-0C69-465B-A80E-7CC1167C9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431"/>
              <a:ext cx="65" cy="1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9" name="Rectangle 404">
              <a:extLst>
                <a:ext uri="{FF2B5EF4-FFF2-40B4-BE49-F238E27FC236}">
                  <a16:creationId xmlns:a16="http://schemas.microsoft.com/office/drawing/2014/main" id="{49A0BF77-426B-48B4-AC1B-D8243A3DA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45"/>
              <a:ext cx="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790" name="Picture 405">
              <a:extLst>
                <a:ext uri="{FF2B5EF4-FFF2-40B4-BE49-F238E27FC236}">
                  <a16:creationId xmlns:a16="http://schemas.microsoft.com/office/drawing/2014/main" id="{45603818-66E3-4204-AE19-CE39256C1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" y="3326"/>
              <a:ext cx="6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07">
            <a:extLst>
              <a:ext uri="{FF2B5EF4-FFF2-40B4-BE49-F238E27FC236}">
                <a16:creationId xmlns:a16="http://schemas.microsoft.com/office/drawing/2014/main" id="{C7B97772-A8FB-445A-9C12-B6F0BD4E6CEA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4324350"/>
            <a:ext cx="4760913" cy="1546225"/>
            <a:chOff x="4584" y="2724"/>
            <a:chExt cx="2999" cy="974"/>
          </a:xfrm>
        </p:grpSpPr>
        <p:pic>
          <p:nvPicPr>
            <p:cNvPr id="1431" name="Picture 407">
              <a:extLst>
                <a:ext uri="{FF2B5EF4-FFF2-40B4-BE49-F238E27FC236}">
                  <a16:creationId xmlns:a16="http://schemas.microsoft.com/office/drawing/2014/main" id="{78C483CC-639C-4940-88AA-9E100ECDD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" y="3326"/>
              <a:ext cx="6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19" name="Rectangle 408">
              <a:extLst>
                <a:ext uri="{FF2B5EF4-FFF2-40B4-BE49-F238E27FC236}">
                  <a16:creationId xmlns:a16="http://schemas.microsoft.com/office/drawing/2014/main" id="{D1034BFF-70B5-48D4-A90B-D08705AC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849"/>
              <a:ext cx="296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0" name="Rectangle 409">
              <a:extLst>
                <a:ext uri="{FF2B5EF4-FFF2-40B4-BE49-F238E27FC236}">
                  <a16:creationId xmlns:a16="http://schemas.microsoft.com/office/drawing/2014/main" id="{6D80AA58-C6ED-4F94-AED5-0F2E124A1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81"/>
              <a:ext cx="119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1" name="Rectangle 410">
              <a:extLst>
                <a:ext uri="{FF2B5EF4-FFF2-40B4-BE49-F238E27FC236}">
                  <a16:creationId xmlns:a16="http://schemas.microsoft.com/office/drawing/2014/main" id="{7441BCAE-4434-4453-A901-0E97FB4E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84"/>
              <a:ext cx="119" cy="4"/>
            </a:xfrm>
            <a:prstGeom prst="rect">
              <a:avLst/>
            </a:prstGeom>
            <a:solidFill>
              <a:srgbClr val="76B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2" name="Rectangle 411">
              <a:extLst>
                <a:ext uri="{FF2B5EF4-FFF2-40B4-BE49-F238E27FC236}">
                  <a16:creationId xmlns:a16="http://schemas.microsoft.com/office/drawing/2014/main" id="{003BA935-F5D5-4E15-A27B-B1D4122B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88"/>
              <a:ext cx="119" cy="3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3" name="Rectangle 412">
              <a:extLst>
                <a:ext uri="{FF2B5EF4-FFF2-40B4-BE49-F238E27FC236}">
                  <a16:creationId xmlns:a16="http://schemas.microsoft.com/office/drawing/2014/main" id="{36CAB157-3C93-4890-B341-70C919012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91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4" name="Rectangle 413">
              <a:extLst>
                <a:ext uri="{FF2B5EF4-FFF2-40B4-BE49-F238E27FC236}">
                  <a16:creationId xmlns:a16="http://schemas.microsoft.com/office/drawing/2014/main" id="{586AFB03-6482-4200-AF27-DBBD7A4D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94"/>
              <a:ext cx="119" cy="4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5" name="Rectangle 414">
              <a:extLst>
                <a:ext uri="{FF2B5EF4-FFF2-40B4-BE49-F238E27FC236}">
                  <a16:creationId xmlns:a16="http://schemas.microsoft.com/office/drawing/2014/main" id="{E2A2E077-9C34-473B-B33E-4DC5FE5DC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798"/>
              <a:ext cx="119" cy="3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6" name="Rectangle 415">
              <a:extLst>
                <a:ext uri="{FF2B5EF4-FFF2-40B4-BE49-F238E27FC236}">
                  <a16:creationId xmlns:a16="http://schemas.microsoft.com/office/drawing/2014/main" id="{00C239A3-8EDA-407E-B280-D1C6E5AA4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01"/>
              <a:ext cx="119" cy="4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7" name="Rectangle 416">
              <a:extLst>
                <a:ext uri="{FF2B5EF4-FFF2-40B4-BE49-F238E27FC236}">
                  <a16:creationId xmlns:a16="http://schemas.microsoft.com/office/drawing/2014/main" id="{D884A180-0DBE-40C5-8C9B-7EA309C0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05"/>
              <a:ext cx="119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8" name="Rectangle 417">
              <a:extLst>
                <a:ext uri="{FF2B5EF4-FFF2-40B4-BE49-F238E27FC236}">
                  <a16:creationId xmlns:a16="http://schemas.microsoft.com/office/drawing/2014/main" id="{6467BB5F-F5E1-4FF6-A23B-1C33B427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08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9" name="Rectangle 418">
              <a:extLst>
                <a:ext uri="{FF2B5EF4-FFF2-40B4-BE49-F238E27FC236}">
                  <a16:creationId xmlns:a16="http://schemas.microsoft.com/office/drawing/2014/main" id="{63601132-6731-4EF7-8CFD-10B425382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11"/>
              <a:ext cx="119" cy="4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0" name="Rectangle 419">
              <a:extLst>
                <a:ext uri="{FF2B5EF4-FFF2-40B4-BE49-F238E27FC236}">
                  <a16:creationId xmlns:a16="http://schemas.microsoft.com/office/drawing/2014/main" id="{414378B4-CBEF-4EAB-B546-ED262B8F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15"/>
              <a:ext cx="119" cy="3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1" name="Rectangle 420">
              <a:extLst>
                <a:ext uri="{FF2B5EF4-FFF2-40B4-BE49-F238E27FC236}">
                  <a16:creationId xmlns:a16="http://schemas.microsoft.com/office/drawing/2014/main" id="{B5ADE6B0-213E-4054-8728-CEB5B7D6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18"/>
              <a:ext cx="119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2" name="Rectangle 421">
              <a:extLst>
                <a:ext uri="{FF2B5EF4-FFF2-40B4-BE49-F238E27FC236}">
                  <a16:creationId xmlns:a16="http://schemas.microsoft.com/office/drawing/2014/main" id="{BF53F489-0677-4963-8329-478426DAD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22"/>
              <a:ext cx="119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3" name="Rectangle 422">
              <a:extLst>
                <a:ext uri="{FF2B5EF4-FFF2-40B4-BE49-F238E27FC236}">
                  <a16:creationId xmlns:a16="http://schemas.microsoft.com/office/drawing/2014/main" id="{5AF5D44E-4221-4BA5-85AD-60397266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25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4" name="Rectangle 423">
              <a:extLst>
                <a:ext uri="{FF2B5EF4-FFF2-40B4-BE49-F238E27FC236}">
                  <a16:creationId xmlns:a16="http://schemas.microsoft.com/office/drawing/2014/main" id="{46EAB8C3-6308-41A4-8865-91D5AECC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28"/>
              <a:ext cx="119" cy="4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5" name="Rectangle 424">
              <a:extLst>
                <a:ext uri="{FF2B5EF4-FFF2-40B4-BE49-F238E27FC236}">
                  <a16:creationId xmlns:a16="http://schemas.microsoft.com/office/drawing/2014/main" id="{A6839B3D-77F2-4034-BEA1-82560CF4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32"/>
              <a:ext cx="119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6" name="Rectangle 425">
              <a:extLst>
                <a:ext uri="{FF2B5EF4-FFF2-40B4-BE49-F238E27FC236}">
                  <a16:creationId xmlns:a16="http://schemas.microsoft.com/office/drawing/2014/main" id="{EAFE7E0E-9FBF-4A36-850B-FC1EF2B73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35"/>
              <a:ext cx="119" cy="4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7" name="Rectangle 426">
              <a:extLst>
                <a:ext uri="{FF2B5EF4-FFF2-40B4-BE49-F238E27FC236}">
                  <a16:creationId xmlns:a16="http://schemas.microsoft.com/office/drawing/2014/main" id="{D1B2D427-8C45-4726-BD06-47859FD0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39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8" name="Rectangle 427">
              <a:extLst>
                <a:ext uri="{FF2B5EF4-FFF2-40B4-BE49-F238E27FC236}">
                  <a16:creationId xmlns:a16="http://schemas.microsoft.com/office/drawing/2014/main" id="{41BF644F-667F-4F98-BD37-15FFE6554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42"/>
              <a:ext cx="119" cy="3"/>
            </a:xfrm>
            <a:prstGeom prst="rect">
              <a:avLst/>
            </a:prstGeom>
            <a:solidFill>
              <a:srgbClr val="69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9" name="Rectangle 428">
              <a:extLst>
                <a:ext uri="{FF2B5EF4-FFF2-40B4-BE49-F238E27FC236}">
                  <a16:creationId xmlns:a16="http://schemas.microsoft.com/office/drawing/2014/main" id="{44869101-7A51-47B8-9166-007F2FFF3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45"/>
              <a:ext cx="119" cy="4"/>
            </a:xfrm>
            <a:prstGeom prst="rect">
              <a:avLst/>
            </a:prstGeom>
            <a:solidFill>
              <a:srgbClr val="69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0" name="Rectangle 429">
              <a:extLst>
                <a:ext uri="{FF2B5EF4-FFF2-40B4-BE49-F238E27FC236}">
                  <a16:creationId xmlns:a16="http://schemas.microsoft.com/office/drawing/2014/main" id="{A570684E-819B-4A25-9322-70F4650C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49"/>
              <a:ext cx="119" cy="3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1" name="Rectangle 430">
              <a:extLst>
                <a:ext uri="{FF2B5EF4-FFF2-40B4-BE49-F238E27FC236}">
                  <a16:creationId xmlns:a16="http://schemas.microsoft.com/office/drawing/2014/main" id="{A5221FB4-ED75-40AE-8394-798207C8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52"/>
              <a:ext cx="119" cy="4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2" name="Rectangle 431">
              <a:extLst>
                <a:ext uri="{FF2B5EF4-FFF2-40B4-BE49-F238E27FC236}">
                  <a16:creationId xmlns:a16="http://schemas.microsoft.com/office/drawing/2014/main" id="{388F8E45-5F16-48B8-B4CD-81E805B3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56"/>
              <a:ext cx="119" cy="3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3" name="Rectangle 432">
              <a:extLst>
                <a:ext uri="{FF2B5EF4-FFF2-40B4-BE49-F238E27FC236}">
                  <a16:creationId xmlns:a16="http://schemas.microsoft.com/office/drawing/2014/main" id="{4B91F521-C74A-4AA1-BD24-A0CE3B3BE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59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4" name="Rectangle 433">
              <a:extLst>
                <a:ext uri="{FF2B5EF4-FFF2-40B4-BE49-F238E27FC236}">
                  <a16:creationId xmlns:a16="http://schemas.microsoft.com/office/drawing/2014/main" id="{289EC687-2FC0-4892-BB45-28E7BE61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62"/>
              <a:ext cx="119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5" name="Rectangle 434">
              <a:extLst>
                <a:ext uri="{FF2B5EF4-FFF2-40B4-BE49-F238E27FC236}">
                  <a16:creationId xmlns:a16="http://schemas.microsoft.com/office/drawing/2014/main" id="{84F40B77-0B28-4040-A5E3-C4B7BB8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66"/>
              <a:ext cx="119" cy="3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6" name="Rectangle 435">
              <a:extLst>
                <a:ext uri="{FF2B5EF4-FFF2-40B4-BE49-F238E27FC236}">
                  <a16:creationId xmlns:a16="http://schemas.microsoft.com/office/drawing/2014/main" id="{6DFE0C44-3CDC-44F7-BF67-05ED67D9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69"/>
              <a:ext cx="119" cy="4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7" name="Rectangle 436">
              <a:extLst>
                <a:ext uri="{FF2B5EF4-FFF2-40B4-BE49-F238E27FC236}">
                  <a16:creationId xmlns:a16="http://schemas.microsoft.com/office/drawing/2014/main" id="{E349D9C3-F4DA-4BE4-A746-824CE1FB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73"/>
              <a:ext cx="119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8" name="Rectangle 437">
              <a:extLst>
                <a:ext uri="{FF2B5EF4-FFF2-40B4-BE49-F238E27FC236}">
                  <a16:creationId xmlns:a16="http://schemas.microsoft.com/office/drawing/2014/main" id="{C56E98A2-A4BA-440B-B438-98A96AAAA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76"/>
              <a:ext cx="119" cy="4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9" name="Rectangle 438">
              <a:extLst>
                <a:ext uri="{FF2B5EF4-FFF2-40B4-BE49-F238E27FC236}">
                  <a16:creationId xmlns:a16="http://schemas.microsoft.com/office/drawing/2014/main" id="{7D08317A-0D22-45FD-90A0-367ECBE6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80"/>
              <a:ext cx="119" cy="3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0" name="Rectangle 439">
              <a:extLst>
                <a:ext uri="{FF2B5EF4-FFF2-40B4-BE49-F238E27FC236}">
                  <a16:creationId xmlns:a16="http://schemas.microsoft.com/office/drawing/2014/main" id="{B9CA0E4F-3DCA-4CDA-82B1-5CAD14A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83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1" name="Rectangle 440">
              <a:extLst>
                <a:ext uri="{FF2B5EF4-FFF2-40B4-BE49-F238E27FC236}">
                  <a16:creationId xmlns:a16="http://schemas.microsoft.com/office/drawing/2014/main" id="{D904B529-F3D1-4495-BE1F-FBC8788E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86"/>
              <a:ext cx="119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2" name="Rectangle 441">
              <a:extLst>
                <a:ext uri="{FF2B5EF4-FFF2-40B4-BE49-F238E27FC236}">
                  <a16:creationId xmlns:a16="http://schemas.microsoft.com/office/drawing/2014/main" id="{CB2EAF6F-C4CB-4E51-9F8C-8251754E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90"/>
              <a:ext cx="119" cy="3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3" name="Rectangle 442">
              <a:extLst>
                <a:ext uri="{FF2B5EF4-FFF2-40B4-BE49-F238E27FC236}">
                  <a16:creationId xmlns:a16="http://schemas.microsoft.com/office/drawing/2014/main" id="{EDE587F9-9CDB-455A-98AE-4BE168DF1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93"/>
              <a:ext cx="119" cy="4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4" name="Rectangle 443">
              <a:extLst>
                <a:ext uri="{FF2B5EF4-FFF2-40B4-BE49-F238E27FC236}">
                  <a16:creationId xmlns:a16="http://schemas.microsoft.com/office/drawing/2014/main" id="{4917C8B8-2766-48F7-A635-F047E465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6" y="2897"/>
              <a:ext cx="119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5" name="Freeform 444">
              <a:extLst>
                <a:ext uri="{FF2B5EF4-FFF2-40B4-BE49-F238E27FC236}">
                  <a16:creationId xmlns:a16="http://schemas.microsoft.com/office/drawing/2014/main" id="{F1C2053D-15DD-429C-ADEA-7638D8C3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795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1 h 133"/>
                <a:gd name="T4" fmla="*/ 63 w 132"/>
                <a:gd name="T5" fmla="*/ 1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1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1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3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70"/>
                    <a:pt x="43" y="71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1"/>
                  </a:lnTo>
                  <a:cubicBezTo>
                    <a:pt x="88" y="70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8"/>
                    <a:pt x="131" y="68"/>
                    <a:pt x="131" y="66"/>
                  </a:cubicBezTo>
                  <a:cubicBezTo>
                    <a:pt x="132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6" name="Freeform 445">
              <a:extLst>
                <a:ext uri="{FF2B5EF4-FFF2-40B4-BE49-F238E27FC236}">
                  <a16:creationId xmlns:a16="http://schemas.microsoft.com/office/drawing/2014/main" id="{EB70FA1D-46DD-4ACD-B820-8819AA68B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824"/>
              <a:ext cx="29" cy="28"/>
            </a:xfrm>
            <a:custGeom>
              <a:avLst/>
              <a:gdLst>
                <a:gd name="T0" fmla="*/ 63 w 134"/>
                <a:gd name="T1" fmla="*/ 3 h 133"/>
                <a:gd name="T2" fmla="*/ 1 w 134"/>
                <a:gd name="T3" fmla="*/ 65 h 133"/>
                <a:gd name="T4" fmla="*/ 1 w 134"/>
                <a:gd name="T5" fmla="*/ 70 h 133"/>
                <a:gd name="T6" fmla="*/ 63 w 134"/>
                <a:gd name="T7" fmla="*/ 131 h 133"/>
                <a:gd name="T8" fmla="*/ 67 w 134"/>
                <a:gd name="T9" fmla="*/ 131 h 133"/>
                <a:gd name="T10" fmla="*/ 68 w 134"/>
                <a:gd name="T11" fmla="*/ 129 h 133"/>
                <a:gd name="T12" fmla="*/ 68 w 134"/>
                <a:gd name="T13" fmla="*/ 93 h 133"/>
                <a:gd name="T14" fmla="*/ 71 w 134"/>
                <a:gd name="T15" fmla="*/ 90 h 133"/>
                <a:gd name="T16" fmla="*/ 130 w 134"/>
                <a:gd name="T17" fmla="*/ 90 h 133"/>
                <a:gd name="T18" fmla="*/ 133 w 134"/>
                <a:gd name="T19" fmla="*/ 87 h 133"/>
                <a:gd name="T20" fmla="*/ 133 w 134"/>
                <a:gd name="T21" fmla="*/ 87 h 133"/>
                <a:gd name="T22" fmla="*/ 133 w 134"/>
                <a:gd name="T23" fmla="*/ 48 h 133"/>
                <a:gd name="T24" fmla="*/ 132 w 134"/>
                <a:gd name="T25" fmla="*/ 44 h 133"/>
                <a:gd name="T26" fmla="*/ 131 w 134"/>
                <a:gd name="T27" fmla="*/ 44 h 133"/>
                <a:gd name="T28" fmla="*/ 72 w 134"/>
                <a:gd name="T29" fmla="*/ 44 h 133"/>
                <a:gd name="T30" fmla="*/ 69 w 134"/>
                <a:gd name="T31" fmla="*/ 41 h 133"/>
                <a:gd name="T32" fmla="*/ 69 w 134"/>
                <a:gd name="T33" fmla="*/ 41 h 133"/>
                <a:gd name="T34" fmla="*/ 69 w 134"/>
                <a:gd name="T35" fmla="*/ 5 h 133"/>
                <a:gd name="T36" fmla="*/ 67 w 134"/>
                <a:gd name="T37" fmla="*/ 1 h 133"/>
                <a:gd name="T38" fmla="*/ 63 w 134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3">
                  <a:moveTo>
                    <a:pt x="63" y="3"/>
                  </a:moveTo>
                  <a:lnTo>
                    <a:pt x="1" y="65"/>
                  </a:lnTo>
                  <a:cubicBezTo>
                    <a:pt x="0" y="67"/>
                    <a:pt x="0" y="68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1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2" y="90"/>
                    <a:pt x="133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4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5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7" name="Freeform 446">
              <a:extLst>
                <a:ext uri="{FF2B5EF4-FFF2-40B4-BE49-F238E27FC236}">
                  <a16:creationId xmlns:a16="http://schemas.microsoft.com/office/drawing/2014/main" id="{123A885B-4044-4ACB-999D-23EEE4C9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" y="2824"/>
              <a:ext cx="29" cy="28"/>
            </a:xfrm>
            <a:custGeom>
              <a:avLst/>
              <a:gdLst>
                <a:gd name="T0" fmla="*/ 70 w 134"/>
                <a:gd name="T1" fmla="*/ 129 h 130"/>
                <a:gd name="T2" fmla="*/ 132 w 134"/>
                <a:gd name="T3" fmla="*/ 67 h 130"/>
                <a:gd name="T4" fmla="*/ 132 w 134"/>
                <a:gd name="T5" fmla="*/ 63 h 130"/>
                <a:gd name="T6" fmla="*/ 70 w 134"/>
                <a:gd name="T7" fmla="*/ 1 h 130"/>
                <a:gd name="T8" fmla="*/ 66 w 134"/>
                <a:gd name="T9" fmla="*/ 2 h 130"/>
                <a:gd name="T10" fmla="*/ 65 w 134"/>
                <a:gd name="T11" fmla="*/ 3 h 130"/>
                <a:gd name="T12" fmla="*/ 65 w 134"/>
                <a:gd name="T13" fmla="*/ 40 h 130"/>
                <a:gd name="T14" fmla="*/ 62 w 134"/>
                <a:gd name="T15" fmla="*/ 43 h 130"/>
                <a:gd name="T16" fmla="*/ 62 w 134"/>
                <a:gd name="T17" fmla="*/ 43 h 130"/>
                <a:gd name="T18" fmla="*/ 3 w 134"/>
                <a:gd name="T19" fmla="*/ 43 h 130"/>
                <a:gd name="T20" fmla="*/ 0 w 134"/>
                <a:gd name="T21" fmla="*/ 46 h 130"/>
                <a:gd name="T22" fmla="*/ 0 w 134"/>
                <a:gd name="T23" fmla="*/ 46 h 130"/>
                <a:gd name="T24" fmla="*/ 0 w 134"/>
                <a:gd name="T25" fmla="*/ 85 h 130"/>
                <a:gd name="T26" fmla="*/ 3 w 134"/>
                <a:gd name="T27" fmla="*/ 88 h 130"/>
                <a:gd name="T28" fmla="*/ 3 w 134"/>
                <a:gd name="T29" fmla="*/ 88 h 130"/>
                <a:gd name="T30" fmla="*/ 62 w 134"/>
                <a:gd name="T31" fmla="*/ 88 h 130"/>
                <a:gd name="T32" fmla="*/ 65 w 134"/>
                <a:gd name="T33" fmla="*/ 91 h 130"/>
                <a:gd name="T34" fmla="*/ 65 w 134"/>
                <a:gd name="T35" fmla="*/ 127 h 130"/>
                <a:gd name="T36" fmla="*/ 69 w 134"/>
                <a:gd name="T37" fmla="*/ 130 h 130"/>
                <a:gd name="T38" fmla="*/ 70 w 134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0">
                  <a:moveTo>
                    <a:pt x="70" y="129"/>
                  </a:moveTo>
                  <a:lnTo>
                    <a:pt x="132" y="67"/>
                  </a:lnTo>
                  <a:cubicBezTo>
                    <a:pt x="134" y="66"/>
                    <a:pt x="134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2"/>
                  </a:cubicBezTo>
                  <a:cubicBezTo>
                    <a:pt x="65" y="2"/>
                    <a:pt x="65" y="3"/>
                    <a:pt x="65" y="3"/>
                  </a:cubicBezTo>
                  <a:lnTo>
                    <a:pt x="65" y="40"/>
                  </a:lnTo>
                  <a:cubicBezTo>
                    <a:pt x="65" y="42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9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8" name="Freeform 447">
              <a:extLst>
                <a:ext uri="{FF2B5EF4-FFF2-40B4-BE49-F238E27FC236}">
                  <a16:creationId xmlns:a16="http://schemas.microsoft.com/office/drawing/2014/main" id="{0C633C99-03AB-47B8-88D8-BC48D8CE7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" y="2822"/>
              <a:ext cx="35" cy="61"/>
            </a:xfrm>
            <a:custGeom>
              <a:avLst/>
              <a:gdLst>
                <a:gd name="T0" fmla="*/ 163 w 164"/>
                <a:gd name="T1" fmla="*/ 82 h 289"/>
                <a:gd name="T2" fmla="*/ 82 w 164"/>
                <a:gd name="T3" fmla="*/ 0 h 289"/>
                <a:gd name="T4" fmla="*/ 0 w 164"/>
                <a:gd name="T5" fmla="*/ 81 h 289"/>
                <a:gd name="T6" fmla="*/ 60 w 164"/>
                <a:gd name="T7" fmla="*/ 160 h 289"/>
                <a:gd name="T8" fmla="*/ 60 w 164"/>
                <a:gd name="T9" fmla="*/ 188 h 289"/>
                <a:gd name="T10" fmla="*/ 38 w 164"/>
                <a:gd name="T11" fmla="*/ 255 h 289"/>
                <a:gd name="T12" fmla="*/ 106 w 164"/>
                <a:gd name="T13" fmla="*/ 276 h 289"/>
                <a:gd name="T14" fmla="*/ 127 w 164"/>
                <a:gd name="T15" fmla="*/ 209 h 289"/>
                <a:gd name="T16" fmla="*/ 106 w 164"/>
                <a:gd name="T17" fmla="*/ 188 h 289"/>
                <a:gd name="T18" fmla="*/ 106 w 164"/>
                <a:gd name="T19" fmla="*/ 158 h 289"/>
                <a:gd name="T20" fmla="*/ 163 w 164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89">
                  <a:moveTo>
                    <a:pt x="163" y="82"/>
                  </a:move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0"/>
                    <a:pt x="38" y="255"/>
                  </a:cubicBezTo>
                  <a:cubicBezTo>
                    <a:pt x="51" y="280"/>
                    <a:pt x="81" y="289"/>
                    <a:pt x="106" y="276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2"/>
                    <a:pt x="106" y="188"/>
                  </a:cubicBezTo>
                  <a:lnTo>
                    <a:pt x="106" y="158"/>
                  </a:lnTo>
                  <a:cubicBezTo>
                    <a:pt x="140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9" name="Oval 448">
              <a:extLst>
                <a:ext uri="{FF2B5EF4-FFF2-40B4-BE49-F238E27FC236}">
                  <a16:creationId xmlns:a16="http://schemas.microsoft.com/office/drawing/2014/main" id="{E2F3EC13-CC66-49A4-9D58-437633DBE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" y="2829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0" name="Rectangle 449">
              <a:extLst>
                <a:ext uri="{FF2B5EF4-FFF2-40B4-BE49-F238E27FC236}">
                  <a16:creationId xmlns:a16="http://schemas.microsoft.com/office/drawing/2014/main" id="{19E38486-6A35-40E1-BD66-F0E42283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" y="2902"/>
              <a:ext cx="31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61" name="Rectangle 450">
              <a:extLst>
                <a:ext uri="{FF2B5EF4-FFF2-40B4-BE49-F238E27FC236}">
                  <a16:creationId xmlns:a16="http://schemas.microsoft.com/office/drawing/2014/main" id="{3A9DE879-599E-4708-9388-7D877D41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26"/>
              <a:ext cx="58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2" name="Rectangle 451">
              <a:extLst>
                <a:ext uri="{FF2B5EF4-FFF2-40B4-BE49-F238E27FC236}">
                  <a16:creationId xmlns:a16="http://schemas.microsoft.com/office/drawing/2014/main" id="{6CAB38E8-F673-43BA-866B-91FC4DB1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29"/>
              <a:ext cx="58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3" name="Rectangle 452">
              <a:extLst>
                <a:ext uri="{FF2B5EF4-FFF2-40B4-BE49-F238E27FC236}">
                  <a16:creationId xmlns:a16="http://schemas.microsoft.com/office/drawing/2014/main" id="{2EB77BC7-752A-4061-8CDB-B06EF654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33"/>
              <a:ext cx="58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4" name="Rectangle 453">
              <a:extLst>
                <a:ext uri="{FF2B5EF4-FFF2-40B4-BE49-F238E27FC236}">
                  <a16:creationId xmlns:a16="http://schemas.microsoft.com/office/drawing/2014/main" id="{4FC30BEB-6F6D-410D-AF1B-21BF9A8D6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36"/>
              <a:ext cx="58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5" name="Rectangle 454">
              <a:extLst>
                <a:ext uri="{FF2B5EF4-FFF2-40B4-BE49-F238E27FC236}">
                  <a16:creationId xmlns:a16="http://schemas.microsoft.com/office/drawing/2014/main" id="{87EB44B1-DD58-426A-BF5B-0A15B4D0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40"/>
              <a:ext cx="58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6" name="Rectangle 455">
              <a:extLst>
                <a:ext uri="{FF2B5EF4-FFF2-40B4-BE49-F238E27FC236}">
                  <a16:creationId xmlns:a16="http://schemas.microsoft.com/office/drawing/2014/main" id="{95DF2D47-ACBC-49ED-85D5-63E365B2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43"/>
              <a:ext cx="58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7" name="Rectangle 456">
              <a:extLst>
                <a:ext uri="{FF2B5EF4-FFF2-40B4-BE49-F238E27FC236}">
                  <a16:creationId xmlns:a16="http://schemas.microsoft.com/office/drawing/2014/main" id="{E82CEE22-4597-4F4A-8A4F-0313B9875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46"/>
              <a:ext cx="58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8" name="Rectangle 457">
              <a:extLst>
                <a:ext uri="{FF2B5EF4-FFF2-40B4-BE49-F238E27FC236}">
                  <a16:creationId xmlns:a16="http://schemas.microsoft.com/office/drawing/2014/main" id="{3133A7FB-20CF-4987-9C1D-B8337BA6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50"/>
              <a:ext cx="58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9" name="Rectangle 458">
              <a:extLst>
                <a:ext uri="{FF2B5EF4-FFF2-40B4-BE49-F238E27FC236}">
                  <a16:creationId xmlns:a16="http://schemas.microsoft.com/office/drawing/2014/main" id="{74E8462C-0F8B-4EBA-837A-21A9B6FA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53"/>
              <a:ext cx="58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0" name="Rectangle 459">
              <a:extLst>
                <a:ext uri="{FF2B5EF4-FFF2-40B4-BE49-F238E27FC236}">
                  <a16:creationId xmlns:a16="http://schemas.microsoft.com/office/drawing/2014/main" id="{DDF6B1D3-3B14-4684-B83C-21DBD2DA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57"/>
              <a:ext cx="58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1" name="Rectangle 460">
              <a:extLst>
                <a:ext uri="{FF2B5EF4-FFF2-40B4-BE49-F238E27FC236}">
                  <a16:creationId xmlns:a16="http://schemas.microsoft.com/office/drawing/2014/main" id="{16FE357F-B0B6-4AB9-ADC3-CF0BB02D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60"/>
              <a:ext cx="58" cy="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2" name="Rectangle 461">
              <a:extLst>
                <a:ext uri="{FF2B5EF4-FFF2-40B4-BE49-F238E27FC236}">
                  <a16:creationId xmlns:a16="http://schemas.microsoft.com/office/drawing/2014/main" id="{89331E98-1661-480D-ADC2-BBD3F23B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63"/>
              <a:ext cx="58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3" name="Rectangle 462">
              <a:extLst>
                <a:ext uri="{FF2B5EF4-FFF2-40B4-BE49-F238E27FC236}">
                  <a16:creationId xmlns:a16="http://schemas.microsoft.com/office/drawing/2014/main" id="{18FB27AD-39C6-4BF8-BD24-803551EB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67"/>
              <a:ext cx="58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4" name="Rectangle 463">
              <a:extLst>
                <a:ext uri="{FF2B5EF4-FFF2-40B4-BE49-F238E27FC236}">
                  <a16:creationId xmlns:a16="http://schemas.microsoft.com/office/drawing/2014/main" id="{24E737A6-620C-4805-BCF7-618E40507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70"/>
              <a:ext cx="58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5" name="Rectangle 464">
              <a:extLst>
                <a:ext uri="{FF2B5EF4-FFF2-40B4-BE49-F238E27FC236}">
                  <a16:creationId xmlns:a16="http://schemas.microsoft.com/office/drawing/2014/main" id="{576ACC68-D624-4F8A-AFD3-A1604C2DA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74"/>
              <a:ext cx="58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6" name="Rectangle 465">
              <a:extLst>
                <a:ext uri="{FF2B5EF4-FFF2-40B4-BE49-F238E27FC236}">
                  <a16:creationId xmlns:a16="http://schemas.microsoft.com/office/drawing/2014/main" id="{F3EBF7B2-41A0-4B92-B3D4-7DF3DEE8D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77"/>
              <a:ext cx="58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7" name="Rectangle 466">
              <a:extLst>
                <a:ext uri="{FF2B5EF4-FFF2-40B4-BE49-F238E27FC236}">
                  <a16:creationId xmlns:a16="http://schemas.microsoft.com/office/drawing/2014/main" id="{6F564487-950E-4CF9-816A-F231692BF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84"/>
              <a:ext cx="58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8" name="Rectangle 467">
              <a:extLst>
                <a:ext uri="{FF2B5EF4-FFF2-40B4-BE49-F238E27FC236}">
                  <a16:creationId xmlns:a16="http://schemas.microsoft.com/office/drawing/2014/main" id="{75539782-6888-46CF-834B-B5428FBB9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87"/>
              <a:ext cx="58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9" name="Rectangle 468">
              <a:extLst>
                <a:ext uri="{FF2B5EF4-FFF2-40B4-BE49-F238E27FC236}">
                  <a16:creationId xmlns:a16="http://schemas.microsoft.com/office/drawing/2014/main" id="{F53FEDD9-2884-47C5-8291-2D35A842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91"/>
              <a:ext cx="58" cy="6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0" name="Rectangle 469">
              <a:extLst>
                <a:ext uri="{FF2B5EF4-FFF2-40B4-BE49-F238E27FC236}">
                  <a16:creationId xmlns:a16="http://schemas.microsoft.com/office/drawing/2014/main" id="{2012427B-42EF-478C-A954-40D2B4BA1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097"/>
              <a:ext cx="58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1" name="Rectangle 470">
              <a:extLst>
                <a:ext uri="{FF2B5EF4-FFF2-40B4-BE49-F238E27FC236}">
                  <a16:creationId xmlns:a16="http://schemas.microsoft.com/office/drawing/2014/main" id="{A513A9B6-3D6B-43E9-B357-6D813522C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01"/>
              <a:ext cx="58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2" name="Rectangle 471">
              <a:extLst>
                <a:ext uri="{FF2B5EF4-FFF2-40B4-BE49-F238E27FC236}">
                  <a16:creationId xmlns:a16="http://schemas.microsoft.com/office/drawing/2014/main" id="{D811C110-451C-45D6-8F0A-940CF283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04"/>
              <a:ext cx="58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3" name="Rectangle 472">
              <a:extLst>
                <a:ext uri="{FF2B5EF4-FFF2-40B4-BE49-F238E27FC236}">
                  <a16:creationId xmlns:a16="http://schemas.microsoft.com/office/drawing/2014/main" id="{8A282597-D0F2-486A-A2BB-3AA3310D1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08"/>
              <a:ext cx="58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4" name="Rectangle 473">
              <a:extLst>
                <a:ext uri="{FF2B5EF4-FFF2-40B4-BE49-F238E27FC236}">
                  <a16:creationId xmlns:a16="http://schemas.microsoft.com/office/drawing/2014/main" id="{6839A34B-CCC2-49CC-8B40-B979B15D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11"/>
              <a:ext cx="58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5" name="Rectangle 474">
              <a:extLst>
                <a:ext uri="{FF2B5EF4-FFF2-40B4-BE49-F238E27FC236}">
                  <a16:creationId xmlns:a16="http://schemas.microsoft.com/office/drawing/2014/main" id="{EEC44A0E-C2D9-44D0-8F3A-A4A65939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15"/>
              <a:ext cx="58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6" name="Rectangle 475">
              <a:extLst>
                <a:ext uri="{FF2B5EF4-FFF2-40B4-BE49-F238E27FC236}">
                  <a16:creationId xmlns:a16="http://schemas.microsoft.com/office/drawing/2014/main" id="{07758DF1-F428-4527-BC5D-A03494870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18"/>
              <a:ext cx="58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7" name="Rectangle 476">
              <a:extLst>
                <a:ext uri="{FF2B5EF4-FFF2-40B4-BE49-F238E27FC236}">
                  <a16:creationId xmlns:a16="http://schemas.microsoft.com/office/drawing/2014/main" id="{3C87B130-02C7-469C-8A41-B36A38ECD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3121"/>
              <a:ext cx="58" cy="4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8" name="Freeform 477">
              <a:extLst>
                <a:ext uri="{FF2B5EF4-FFF2-40B4-BE49-F238E27FC236}">
                  <a16:creationId xmlns:a16="http://schemas.microsoft.com/office/drawing/2014/main" id="{08EB775E-348B-4F67-8038-1AFB9E4C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" y="3055"/>
              <a:ext cx="40" cy="13"/>
            </a:xfrm>
            <a:custGeom>
              <a:avLst/>
              <a:gdLst>
                <a:gd name="T0" fmla="*/ 0 w 184"/>
                <a:gd name="T1" fmla="*/ 29 h 58"/>
                <a:gd name="T2" fmla="*/ 28 w 184"/>
                <a:gd name="T3" fmla="*/ 1 h 58"/>
                <a:gd name="T4" fmla="*/ 156 w 184"/>
                <a:gd name="T5" fmla="*/ 1 h 58"/>
                <a:gd name="T6" fmla="*/ 184 w 184"/>
                <a:gd name="T7" fmla="*/ 28 h 58"/>
                <a:gd name="T8" fmla="*/ 184 w 184"/>
                <a:gd name="T9" fmla="*/ 29 h 58"/>
                <a:gd name="T10" fmla="*/ 157 w 184"/>
                <a:gd name="T11" fmla="*/ 58 h 58"/>
                <a:gd name="T12" fmla="*/ 156 w 184"/>
                <a:gd name="T13" fmla="*/ 58 h 58"/>
                <a:gd name="T14" fmla="*/ 28 w 184"/>
                <a:gd name="T15" fmla="*/ 58 h 58"/>
                <a:gd name="T16" fmla="*/ 0 w 184"/>
                <a:gd name="T1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58">
                  <a:moveTo>
                    <a:pt x="0" y="29"/>
                  </a:moveTo>
                  <a:cubicBezTo>
                    <a:pt x="0" y="13"/>
                    <a:pt x="13" y="1"/>
                    <a:pt x="28" y="1"/>
                  </a:cubicBezTo>
                  <a:lnTo>
                    <a:pt x="156" y="1"/>
                  </a:lnTo>
                  <a:cubicBezTo>
                    <a:pt x="171" y="0"/>
                    <a:pt x="184" y="13"/>
                    <a:pt x="184" y="28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45"/>
                    <a:pt x="172" y="58"/>
                    <a:pt x="157" y="58"/>
                  </a:cubicBezTo>
                  <a:cubicBezTo>
                    <a:pt x="156" y="58"/>
                    <a:pt x="156" y="58"/>
                    <a:pt x="156" y="58"/>
                  </a:cubicBezTo>
                  <a:lnTo>
                    <a:pt x="28" y="58"/>
                  </a:lnTo>
                  <a:cubicBezTo>
                    <a:pt x="13" y="57"/>
                    <a:pt x="0" y="45"/>
                    <a:pt x="0" y="29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9" name="Freeform 478">
              <a:extLst>
                <a:ext uri="{FF2B5EF4-FFF2-40B4-BE49-F238E27FC236}">
                  <a16:creationId xmlns:a16="http://schemas.microsoft.com/office/drawing/2014/main" id="{310F777E-74BE-411B-8DD2-05DAC4CE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" y="3037"/>
              <a:ext cx="40" cy="13"/>
            </a:xfrm>
            <a:custGeom>
              <a:avLst/>
              <a:gdLst>
                <a:gd name="T0" fmla="*/ 0 w 184"/>
                <a:gd name="T1" fmla="*/ 29 h 58"/>
                <a:gd name="T2" fmla="*/ 28 w 184"/>
                <a:gd name="T3" fmla="*/ 1 h 58"/>
                <a:gd name="T4" fmla="*/ 156 w 184"/>
                <a:gd name="T5" fmla="*/ 1 h 58"/>
                <a:gd name="T6" fmla="*/ 184 w 184"/>
                <a:gd name="T7" fmla="*/ 29 h 58"/>
                <a:gd name="T8" fmla="*/ 184 w 184"/>
                <a:gd name="T9" fmla="*/ 29 h 58"/>
                <a:gd name="T10" fmla="*/ 156 w 184"/>
                <a:gd name="T11" fmla="*/ 58 h 58"/>
                <a:gd name="T12" fmla="*/ 156 w 184"/>
                <a:gd name="T13" fmla="*/ 58 h 58"/>
                <a:gd name="T14" fmla="*/ 28 w 184"/>
                <a:gd name="T15" fmla="*/ 58 h 58"/>
                <a:gd name="T16" fmla="*/ 0 w 184"/>
                <a:gd name="T1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58">
                  <a:moveTo>
                    <a:pt x="0" y="29"/>
                  </a:moveTo>
                  <a:cubicBezTo>
                    <a:pt x="0" y="14"/>
                    <a:pt x="13" y="1"/>
                    <a:pt x="28" y="1"/>
                  </a:cubicBezTo>
                  <a:lnTo>
                    <a:pt x="156" y="1"/>
                  </a:lnTo>
                  <a:cubicBezTo>
                    <a:pt x="171" y="0"/>
                    <a:pt x="184" y="13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45"/>
                    <a:pt x="172" y="58"/>
                    <a:pt x="156" y="58"/>
                  </a:cubicBezTo>
                  <a:cubicBezTo>
                    <a:pt x="156" y="58"/>
                    <a:pt x="156" y="58"/>
                    <a:pt x="156" y="58"/>
                  </a:cubicBezTo>
                  <a:lnTo>
                    <a:pt x="28" y="58"/>
                  </a:lnTo>
                  <a:cubicBezTo>
                    <a:pt x="13" y="58"/>
                    <a:pt x="0" y="45"/>
                    <a:pt x="0" y="29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0" name="Oval 479">
              <a:extLst>
                <a:ext uri="{FF2B5EF4-FFF2-40B4-BE49-F238E27FC236}">
                  <a16:creationId xmlns:a16="http://schemas.microsoft.com/office/drawing/2014/main" id="{4E0D2DEC-9FEF-4671-8F3F-8E48ECA5F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3039"/>
              <a:ext cx="8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2" name="Oval 480">
              <a:extLst>
                <a:ext uri="{FF2B5EF4-FFF2-40B4-BE49-F238E27FC236}">
                  <a16:creationId xmlns:a16="http://schemas.microsoft.com/office/drawing/2014/main" id="{BAD19B50-3708-44FE-A117-B4CC8AD56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3057"/>
              <a:ext cx="8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3" name="Rectangle 481">
              <a:extLst>
                <a:ext uri="{FF2B5EF4-FFF2-40B4-BE49-F238E27FC236}">
                  <a16:creationId xmlns:a16="http://schemas.microsoft.com/office/drawing/2014/main" id="{54F39D75-08A2-41E7-A2CF-6A9EAA81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3626"/>
              <a:ext cx="44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Management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4" name="Rectangle 482">
              <a:extLst>
                <a:ext uri="{FF2B5EF4-FFF2-40B4-BE49-F238E27FC236}">
                  <a16:creationId xmlns:a16="http://schemas.microsoft.com/office/drawing/2014/main" id="{40C52B7D-7D4F-423B-B313-C1EB1C3BB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2724"/>
              <a:ext cx="1907" cy="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507" name="Picture 483">
              <a:extLst>
                <a:ext uri="{FF2B5EF4-FFF2-40B4-BE49-F238E27FC236}">
                  <a16:creationId xmlns:a16="http://schemas.microsoft.com/office/drawing/2014/main" id="{6AC204CC-4E06-479A-8637-868BED456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" y="3080"/>
              <a:ext cx="65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8" name="Picture 484">
              <a:extLst>
                <a:ext uri="{FF2B5EF4-FFF2-40B4-BE49-F238E27FC236}">
                  <a16:creationId xmlns:a16="http://schemas.microsoft.com/office/drawing/2014/main" id="{E780F9E8-8021-4C22-AD97-B60AB2F9F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" y="3080"/>
              <a:ext cx="65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" name="Rectangle 485">
              <a:extLst>
                <a:ext uri="{FF2B5EF4-FFF2-40B4-BE49-F238E27FC236}">
                  <a16:creationId xmlns:a16="http://schemas.microsoft.com/office/drawing/2014/main" id="{24858133-9432-4EEC-BE98-57B742992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094"/>
              <a:ext cx="722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6" name="Rectangle 486">
              <a:extLst>
                <a:ext uri="{FF2B5EF4-FFF2-40B4-BE49-F238E27FC236}">
                  <a16:creationId xmlns:a16="http://schemas.microsoft.com/office/drawing/2014/main" id="{18FC1222-5152-4903-B934-89A32933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26"/>
              <a:ext cx="120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7" name="Rectangle 487">
              <a:extLst>
                <a:ext uri="{FF2B5EF4-FFF2-40B4-BE49-F238E27FC236}">
                  <a16:creationId xmlns:a16="http://schemas.microsoft.com/office/drawing/2014/main" id="{BA68102E-2841-480F-BD3E-2487216E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29"/>
              <a:ext cx="120" cy="4"/>
            </a:xfrm>
            <a:prstGeom prst="rect">
              <a:avLst/>
            </a:prstGeom>
            <a:solidFill>
              <a:srgbClr val="76B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8" name="Rectangle 488">
              <a:extLst>
                <a:ext uri="{FF2B5EF4-FFF2-40B4-BE49-F238E27FC236}">
                  <a16:creationId xmlns:a16="http://schemas.microsoft.com/office/drawing/2014/main" id="{6253AC54-3E57-45AF-94EF-33009A94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33"/>
              <a:ext cx="120" cy="3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9" name="Rectangle 489">
              <a:extLst>
                <a:ext uri="{FF2B5EF4-FFF2-40B4-BE49-F238E27FC236}">
                  <a16:creationId xmlns:a16="http://schemas.microsoft.com/office/drawing/2014/main" id="{66CABF4D-1967-445D-AA60-817F69BE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36"/>
              <a:ext cx="120" cy="4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0" name="Rectangle 490">
              <a:extLst>
                <a:ext uri="{FF2B5EF4-FFF2-40B4-BE49-F238E27FC236}">
                  <a16:creationId xmlns:a16="http://schemas.microsoft.com/office/drawing/2014/main" id="{9CFFCEF6-F5D9-4C6B-8465-03BCBD68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40"/>
              <a:ext cx="120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1" name="Rectangle 491">
              <a:extLst>
                <a:ext uri="{FF2B5EF4-FFF2-40B4-BE49-F238E27FC236}">
                  <a16:creationId xmlns:a16="http://schemas.microsoft.com/office/drawing/2014/main" id="{F8AAAA75-8EB2-489F-BD1E-319C66DA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43"/>
              <a:ext cx="120" cy="3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2" name="Rectangle 492">
              <a:extLst>
                <a:ext uri="{FF2B5EF4-FFF2-40B4-BE49-F238E27FC236}">
                  <a16:creationId xmlns:a16="http://schemas.microsoft.com/office/drawing/2014/main" id="{035AA5A7-B294-4E7A-AB8D-30120479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46"/>
              <a:ext cx="120" cy="4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3" name="Rectangle 493">
              <a:extLst>
                <a:ext uri="{FF2B5EF4-FFF2-40B4-BE49-F238E27FC236}">
                  <a16:creationId xmlns:a16="http://schemas.microsoft.com/office/drawing/2014/main" id="{7D88443D-8680-4A7D-AFD9-E8529D7B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50"/>
              <a:ext cx="120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4" name="Rectangle 494">
              <a:extLst>
                <a:ext uri="{FF2B5EF4-FFF2-40B4-BE49-F238E27FC236}">
                  <a16:creationId xmlns:a16="http://schemas.microsoft.com/office/drawing/2014/main" id="{4D06F246-554F-42A1-8C15-0A156C860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53"/>
              <a:ext cx="120" cy="4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5" name="Rectangle 495">
              <a:extLst>
                <a:ext uri="{FF2B5EF4-FFF2-40B4-BE49-F238E27FC236}">
                  <a16:creationId xmlns:a16="http://schemas.microsoft.com/office/drawing/2014/main" id="{B2770E0D-C8B7-4C98-AE60-9C27C20A6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57"/>
              <a:ext cx="120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6" name="Rectangle 496">
              <a:extLst>
                <a:ext uri="{FF2B5EF4-FFF2-40B4-BE49-F238E27FC236}">
                  <a16:creationId xmlns:a16="http://schemas.microsoft.com/office/drawing/2014/main" id="{8AE59714-AFDD-4CFC-B51A-68700DE45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60"/>
              <a:ext cx="120" cy="3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7" name="Rectangle 497">
              <a:extLst>
                <a:ext uri="{FF2B5EF4-FFF2-40B4-BE49-F238E27FC236}">
                  <a16:creationId xmlns:a16="http://schemas.microsoft.com/office/drawing/2014/main" id="{7B8B399D-F808-476B-81C6-78A39C64F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63"/>
              <a:ext cx="120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8" name="Rectangle 498">
              <a:extLst>
                <a:ext uri="{FF2B5EF4-FFF2-40B4-BE49-F238E27FC236}">
                  <a16:creationId xmlns:a16="http://schemas.microsoft.com/office/drawing/2014/main" id="{F1CA274B-01AD-4795-8114-41D1C737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67"/>
              <a:ext cx="120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9" name="Rectangle 499">
              <a:extLst>
                <a:ext uri="{FF2B5EF4-FFF2-40B4-BE49-F238E27FC236}">
                  <a16:creationId xmlns:a16="http://schemas.microsoft.com/office/drawing/2014/main" id="{822B9BC0-EC7C-461E-949E-CEADFB385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70"/>
              <a:ext cx="120" cy="4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0" name="Rectangle 500">
              <a:extLst>
                <a:ext uri="{FF2B5EF4-FFF2-40B4-BE49-F238E27FC236}">
                  <a16:creationId xmlns:a16="http://schemas.microsoft.com/office/drawing/2014/main" id="{2CBEE1A7-3D98-444B-B629-423022A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74"/>
              <a:ext cx="120" cy="3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1" name="Rectangle 501">
              <a:extLst>
                <a:ext uri="{FF2B5EF4-FFF2-40B4-BE49-F238E27FC236}">
                  <a16:creationId xmlns:a16="http://schemas.microsoft.com/office/drawing/2014/main" id="{BBDC814C-7E62-456D-97F4-0CD44FAE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77"/>
              <a:ext cx="120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2" name="Rectangle 502">
              <a:extLst>
                <a:ext uri="{FF2B5EF4-FFF2-40B4-BE49-F238E27FC236}">
                  <a16:creationId xmlns:a16="http://schemas.microsoft.com/office/drawing/2014/main" id="{842E9B9B-E1E1-4FEE-91CA-B387C8B10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80"/>
              <a:ext cx="120" cy="4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3" name="Rectangle 503">
              <a:extLst>
                <a:ext uri="{FF2B5EF4-FFF2-40B4-BE49-F238E27FC236}">
                  <a16:creationId xmlns:a16="http://schemas.microsoft.com/office/drawing/2014/main" id="{1AFAD74A-DCD1-49A5-B5FB-C3D8904CA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84"/>
              <a:ext cx="120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4" name="Rectangle 504">
              <a:extLst>
                <a:ext uri="{FF2B5EF4-FFF2-40B4-BE49-F238E27FC236}">
                  <a16:creationId xmlns:a16="http://schemas.microsoft.com/office/drawing/2014/main" id="{5DF56ABF-BF1A-4F81-A644-FBF845261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87"/>
              <a:ext cx="120" cy="4"/>
            </a:xfrm>
            <a:prstGeom prst="rect">
              <a:avLst/>
            </a:prstGeom>
            <a:solidFill>
              <a:srgbClr val="69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5" name="Rectangle 505">
              <a:extLst>
                <a:ext uri="{FF2B5EF4-FFF2-40B4-BE49-F238E27FC236}">
                  <a16:creationId xmlns:a16="http://schemas.microsoft.com/office/drawing/2014/main" id="{3E284974-F4F0-42B5-882C-BE415EA3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91"/>
              <a:ext cx="120" cy="3"/>
            </a:xfrm>
            <a:prstGeom prst="rect">
              <a:avLst/>
            </a:prstGeom>
            <a:solidFill>
              <a:srgbClr val="69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6" name="Rectangle 506">
              <a:extLst>
                <a:ext uri="{FF2B5EF4-FFF2-40B4-BE49-F238E27FC236}">
                  <a16:creationId xmlns:a16="http://schemas.microsoft.com/office/drawing/2014/main" id="{F8865675-0D33-4698-ABB0-002EF6E6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94"/>
              <a:ext cx="120" cy="3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7" name="Rectangle 507">
              <a:extLst>
                <a:ext uri="{FF2B5EF4-FFF2-40B4-BE49-F238E27FC236}">
                  <a16:creationId xmlns:a16="http://schemas.microsoft.com/office/drawing/2014/main" id="{C6E7402C-F647-40B9-92B9-1F0509C2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097"/>
              <a:ext cx="120" cy="4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8" name="Rectangle 508">
              <a:extLst>
                <a:ext uri="{FF2B5EF4-FFF2-40B4-BE49-F238E27FC236}">
                  <a16:creationId xmlns:a16="http://schemas.microsoft.com/office/drawing/2014/main" id="{B1FD7806-7DCE-49DB-B705-BA17F5048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01"/>
              <a:ext cx="120" cy="3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9" name="Rectangle 509">
              <a:extLst>
                <a:ext uri="{FF2B5EF4-FFF2-40B4-BE49-F238E27FC236}">
                  <a16:creationId xmlns:a16="http://schemas.microsoft.com/office/drawing/2014/main" id="{FF0125C8-6DE7-4935-8D0B-BE8F5C70E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04"/>
              <a:ext cx="120" cy="4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0" name="Rectangle 510">
              <a:extLst>
                <a:ext uri="{FF2B5EF4-FFF2-40B4-BE49-F238E27FC236}">
                  <a16:creationId xmlns:a16="http://schemas.microsoft.com/office/drawing/2014/main" id="{EFE71B7A-25FE-41A4-87CE-4415AD7E5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08"/>
              <a:ext cx="120" cy="3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1" name="Rectangle 511">
              <a:extLst>
                <a:ext uri="{FF2B5EF4-FFF2-40B4-BE49-F238E27FC236}">
                  <a16:creationId xmlns:a16="http://schemas.microsoft.com/office/drawing/2014/main" id="{B1F32EB9-3549-4758-B5A0-6D0C4041F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11"/>
              <a:ext cx="120" cy="4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2" name="Rectangle 512">
              <a:extLst>
                <a:ext uri="{FF2B5EF4-FFF2-40B4-BE49-F238E27FC236}">
                  <a16:creationId xmlns:a16="http://schemas.microsoft.com/office/drawing/2014/main" id="{AAB4D93B-BFC9-4CE5-8C47-64BAECC02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15"/>
              <a:ext cx="120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3" name="Rectangle 513">
              <a:extLst>
                <a:ext uri="{FF2B5EF4-FFF2-40B4-BE49-F238E27FC236}">
                  <a16:creationId xmlns:a16="http://schemas.microsoft.com/office/drawing/2014/main" id="{9861B61D-CF18-43EB-9672-5DEAB90D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18"/>
              <a:ext cx="120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4" name="Rectangle 514">
              <a:extLst>
                <a:ext uri="{FF2B5EF4-FFF2-40B4-BE49-F238E27FC236}">
                  <a16:creationId xmlns:a16="http://schemas.microsoft.com/office/drawing/2014/main" id="{E50C13DB-7954-421D-A680-7D28F80D1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21"/>
              <a:ext cx="120" cy="4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5" name="Rectangle 515">
              <a:extLst>
                <a:ext uri="{FF2B5EF4-FFF2-40B4-BE49-F238E27FC236}">
                  <a16:creationId xmlns:a16="http://schemas.microsoft.com/office/drawing/2014/main" id="{BF1912E6-9D61-4284-96D4-A5DE1346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25"/>
              <a:ext cx="120" cy="3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6" name="Rectangle 516">
              <a:extLst>
                <a:ext uri="{FF2B5EF4-FFF2-40B4-BE49-F238E27FC236}">
                  <a16:creationId xmlns:a16="http://schemas.microsoft.com/office/drawing/2014/main" id="{91DF934C-3472-491B-A480-104979B76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28"/>
              <a:ext cx="120" cy="4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7" name="Rectangle 517">
              <a:extLst>
                <a:ext uri="{FF2B5EF4-FFF2-40B4-BE49-F238E27FC236}">
                  <a16:creationId xmlns:a16="http://schemas.microsoft.com/office/drawing/2014/main" id="{218ABE9C-BE7A-47C8-8B26-0B4569B36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32"/>
              <a:ext cx="120" cy="3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8" name="Rectangle 518">
              <a:extLst>
                <a:ext uri="{FF2B5EF4-FFF2-40B4-BE49-F238E27FC236}">
                  <a16:creationId xmlns:a16="http://schemas.microsoft.com/office/drawing/2014/main" id="{7802E305-6990-4339-B0F8-0A59B9082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35"/>
              <a:ext cx="120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9" name="Rectangle 519">
              <a:extLst>
                <a:ext uri="{FF2B5EF4-FFF2-40B4-BE49-F238E27FC236}">
                  <a16:creationId xmlns:a16="http://schemas.microsoft.com/office/drawing/2014/main" id="{05C2C4E0-10E0-4E1E-AA69-F21EEFE7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38"/>
              <a:ext cx="120" cy="4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0" name="Rectangle 520">
              <a:extLst>
                <a:ext uri="{FF2B5EF4-FFF2-40B4-BE49-F238E27FC236}">
                  <a16:creationId xmlns:a16="http://schemas.microsoft.com/office/drawing/2014/main" id="{D2D4023A-8FED-4FD9-9B24-D3D64E29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" y="3142"/>
              <a:ext cx="120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1" name="Freeform 521">
              <a:extLst>
                <a:ext uri="{FF2B5EF4-FFF2-40B4-BE49-F238E27FC236}">
                  <a16:creationId xmlns:a16="http://schemas.microsoft.com/office/drawing/2014/main" id="{19A3BC6A-1A00-4512-B2EF-1368EA01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3040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2 h 133"/>
                <a:gd name="T4" fmla="*/ 63 w 132"/>
                <a:gd name="T5" fmla="*/ 2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2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2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2"/>
                  </a:lnTo>
                  <a:cubicBezTo>
                    <a:pt x="67" y="0"/>
                    <a:pt x="65" y="0"/>
                    <a:pt x="63" y="2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3" y="69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70"/>
                    <a:pt x="43" y="72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2"/>
                  </a:lnTo>
                  <a:cubicBezTo>
                    <a:pt x="88" y="70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9"/>
                    <a:pt x="131" y="68"/>
                    <a:pt x="131" y="66"/>
                  </a:cubicBezTo>
                  <a:cubicBezTo>
                    <a:pt x="132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2" name="Freeform 522">
              <a:extLst>
                <a:ext uri="{FF2B5EF4-FFF2-40B4-BE49-F238E27FC236}">
                  <a16:creationId xmlns:a16="http://schemas.microsoft.com/office/drawing/2014/main" id="{1AC3EB4B-5132-4F28-B221-DEAA7F21A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" y="3069"/>
              <a:ext cx="29" cy="28"/>
            </a:xfrm>
            <a:custGeom>
              <a:avLst/>
              <a:gdLst>
                <a:gd name="T0" fmla="*/ 63 w 134"/>
                <a:gd name="T1" fmla="*/ 2 h 132"/>
                <a:gd name="T2" fmla="*/ 1 w 134"/>
                <a:gd name="T3" fmla="*/ 65 h 132"/>
                <a:gd name="T4" fmla="*/ 1 w 134"/>
                <a:gd name="T5" fmla="*/ 69 h 132"/>
                <a:gd name="T6" fmla="*/ 63 w 134"/>
                <a:gd name="T7" fmla="*/ 131 h 132"/>
                <a:gd name="T8" fmla="*/ 67 w 134"/>
                <a:gd name="T9" fmla="*/ 131 h 132"/>
                <a:gd name="T10" fmla="*/ 68 w 134"/>
                <a:gd name="T11" fmla="*/ 128 h 132"/>
                <a:gd name="T12" fmla="*/ 68 w 134"/>
                <a:gd name="T13" fmla="*/ 92 h 132"/>
                <a:gd name="T14" fmla="*/ 71 w 134"/>
                <a:gd name="T15" fmla="*/ 89 h 132"/>
                <a:gd name="T16" fmla="*/ 130 w 134"/>
                <a:gd name="T17" fmla="*/ 89 h 132"/>
                <a:gd name="T18" fmla="*/ 133 w 134"/>
                <a:gd name="T19" fmla="*/ 86 h 132"/>
                <a:gd name="T20" fmla="*/ 133 w 134"/>
                <a:gd name="T21" fmla="*/ 86 h 132"/>
                <a:gd name="T22" fmla="*/ 133 w 134"/>
                <a:gd name="T23" fmla="*/ 47 h 132"/>
                <a:gd name="T24" fmla="*/ 132 w 134"/>
                <a:gd name="T25" fmla="*/ 43 h 132"/>
                <a:gd name="T26" fmla="*/ 131 w 134"/>
                <a:gd name="T27" fmla="*/ 43 h 132"/>
                <a:gd name="T28" fmla="*/ 72 w 134"/>
                <a:gd name="T29" fmla="*/ 43 h 132"/>
                <a:gd name="T30" fmla="*/ 69 w 134"/>
                <a:gd name="T31" fmla="*/ 40 h 132"/>
                <a:gd name="T32" fmla="*/ 69 w 134"/>
                <a:gd name="T33" fmla="*/ 40 h 132"/>
                <a:gd name="T34" fmla="*/ 69 w 134"/>
                <a:gd name="T35" fmla="*/ 5 h 132"/>
                <a:gd name="T36" fmla="*/ 67 w 134"/>
                <a:gd name="T37" fmla="*/ 0 h 132"/>
                <a:gd name="T38" fmla="*/ 63 w 134"/>
                <a:gd name="T39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2">
                  <a:moveTo>
                    <a:pt x="63" y="2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69"/>
                  </a:cubicBezTo>
                  <a:lnTo>
                    <a:pt x="63" y="131"/>
                  </a:lnTo>
                  <a:cubicBezTo>
                    <a:pt x="64" y="132"/>
                    <a:pt x="66" y="132"/>
                    <a:pt x="67" y="131"/>
                  </a:cubicBezTo>
                  <a:cubicBezTo>
                    <a:pt x="68" y="130"/>
                    <a:pt x="68" y="129"/>
                    <a:pt x="68" y="128"/>
                  </a:cubicBezTo>
                  <a:lnTo>
                    <a:pt x="68" y="92"/>
                  </a:lnTo>
                  <a:cubicBezTo>
                    <a:pt x="68" y="91"/>
                    <a:pt x="70" y="89"/>
                    <a:pt x="71" y="89"/>
                  </a:cubicBezTo>
                  <a:lnTo>
                    <a:pt x="130" y="89"/>
                  </a:lnTo>
                  <a:cubicBezTo>
                    <a:pt x="132" y="89"/>
                    <a:pt x="133" y="88"/>
                    <a:pt x="133" y="86"/>
                  </a:cubicBezTo>
                  <a:cubicBezTo>
                    <a:pt x="133" y="86"/>
                    <a:pt x="133" y="86"/>
                    <a:pt x="133" y="86"/>
                  </a:cubicBezTo>
                  <a:lnTo>
                    <a:pt x="133" y="47"/>
                  </a:lnTo>
                  <a:cubicBezTo>
                    <a:pt x="134" y="46"/>
                    <a:pt x="133" y="44"/>
                    <a:pt x="132" y="43"/>
                  </a:cubicBezTo>
                  <a:cubicBezTo>
                    <a:pt x="131" y="43"/>
                    <a:pt x="131" y="43"/>
                    <a:pt x="131" y="43"/>
                  </a:cubicBezTo>
                  <a:lnTo>
                    <a:pt x="72" y="43"/>
                  </a:lnTo>
                  <a:cubicBezTo>
                    <a:pt x="71" y="43"/>
                    <a:pt x="69" y="42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lnTo>
                    <a:pt x="69" y="5"/>
                  </a:lnTo>
                  <a:cubicBezTo>
                    <a:pt x="70" y="3"/>
                    <a:pt x="69" y="1"/>
                    <a:pt x="67" y="0"/>
                  </a:cubicBezTo>
                  <a:cubicBezTo>
                    <a:pt x="65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3" name="Freeform 523">
              <a:extLst>
                <a:ext uri="{FF2B5EF4-FFF2-40B4-BE49-F238E27FC236}">
                  <a16:creationId xmlns:a16="http://schemas.microsoft.com/office/drawing/2014/main" id="{0EA492D4-A4B8-492D-B8D9-F1AA52644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" y="3069"/>
              <a:ext cx="29" cy="28"/>
            </a:xfrm>
            <a:custGeom>
              <a:avLst/>
              <a:gdLst>
                <a:gd name="T0" fmla="*/ 70 w 134"/>
                <a:gd name="T1" fmla="*/ 130 h 131"/>
                <a:gd name="T2" fmla="*/ 132 w 134"/>
                <a:gd name="T3" fmla="*/ 68 h 131"/>
                <a:gd name="T4" fmla="*/ 132 w 134"/>
                <a:gd name="T5" fmla="*/ 63 h 131"/>
                <a:gd name="T6" fmla="*/ 70 w 134"/>
                <a:gd name="T7" fmla="*/ 1 h 131"/>
                <a:gd name="T8" fmla="*/ 66 w 134"/>
                <a:gd name="T9" fmla="*/ 2 h 131"/>
                <a:gd name="T10" fmla="*/ 65 w 134"/>
                <a:gd name="T11" fmla="*/ 4 h 131"/>
                <a:gd name="T12" fmla="*/ 65 w 134"/>
                <a:gd name="T13" fmla="*/ 40 h 131"/>
                <a:gd name="T14" fmla="*/ 62 w 134"/>
                <a:gd name="T15" fmla="*/ 43 h 131"/>
                <a:gd name="T16" fmla="*/ 62 w 134"/>
                <a:gd name="T17" fmla="*/ 43 h 131"/>
                <a:gd name="T18" fmla="*/ 3 w 134"/>
                <a:gd name="T19" fmla="*/ 43 h 131"/>
                <a:gd name="T20" fmla="*/ 0 w 134"/>
                <a:gd name="T21" fmla="*/ 46 h 131"/>
                <a:gd name="T22" fmla="*/ 0 w 134"/>
                <a:gd name="T23" fmla="*/ 46 h 131"/>
                <a:gd name="T24" fmla="*/ 0 w 134"/>
                <a:gd name="T25" fmla="*/ 85 h 131"/>
                <a:gd name="T26" fmla="*/ 3 w 134"/>
                <a:gd name="T27" fmla="*/ 88 h 131"/>
                <a:gd name="T28" fmla="*/ 3 w 134"/>
                <a:gd name="T29" fmla="*/ 88 h 131"/>
                <a:gd name="T30" fmla="*/ 62 w 134"/>
                <a:gd name="T31" fmla="*/ 88 h 131"/>
                <a:gd name="T32" fmla="*/ 65 w 134"/>
                <a:gd name="T33" fmla="*/ 91 h 131"/>
                <a:gd name="T34" fmla="*/ 65 w 134"/>
                <a:gd name="T35" fmla="*/ 128 h 131"/>
                <a:gd name="T36" fmla="*/ 69 w 134"/>
                <a:gd name="T37" fmla="*/ 130 h 131"/>
                <a:gd name="T38" fmla="*/ 70 w 134"/>
                <a:gd name="T3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1">
                  <a:moveTo>
                    <a:pt x="70" y="130"/>
                  </a:moveTo>
                  <a:lnTo>
                    <a:pt x="132" y="68"/>
                  </a:lnTo>
                  <a:cubicBezTo>
                    <a:pt x="134" y="67"/>
                    <a:pt x="134" y="65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1"/>
                    <a:pt x="66" y="2"/>
                  </a:cubicBezTo>
                  <a:cubicBezTo>
                    <a:pt x="65" y="2"/>
                    <a:pt x="65" y="3"/>
                    <a:pt x="65" y="4"/>
                  </a:cubicBezTo>
                  <a:lnTo>
                    <a:pt x="65" y="40"/>
                  </a:lnTo>
                  <a:cubicBezTo>
                    <a:pt x="65" y="42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7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90"/>
                    <a:pt x="65" y="91"/>
                  </a:cubicBezTo>
                  <a:lnTo>
                    <a:pt x="65" y="128"/>
                  </a:lnTo>
                  <a:cubicBezTo>
                    <a:pt x="65" y="129"/>
                    <a:pt x="67" y="131"/>
                    <a:pt x="69" y="130"/>
                  </a:cubicBezTo>
                  <a:cubicBezTo>
                    <a:pt x="69" y="130"/>
                    <a:pt x="70" y="130"/>
                    <a:pt x="70" y="130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4" name="Freeform 524">
              <a:extLst>
                <a:ext uri="{FF2B5EF4-FFF2-40B4-BE49-F238E27FC236}">
                  <a16:creationId xmlns:a16="http://schemas.microsoft.com/office/drawing/2014/main" id="{69502CB4-8D0C-44B1-A05A-5F9122D03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" y="3067"/>
              <a:ext cx="35" cy="61"/>
            </a:xfrm>
            <a:custGeom>
              <a:avLst/>
              <a:gdLst>
                <a:gd name="T0" fmla="*/ 163 w 164"/>
                <a:gd name="T1" fmla="*/ 82 h 290"/>
                <a:gd name="T2" fmla="*/ 82 w 164"/>
                <a:gd name="T3" fmla="*/ 0 h 290"/>
                <a:gd name="T4" fmla="*/ 0 w 164"/>
                <a:gd name="T5" fmla="*/ 81 h 290"/>
                <a:gd name="T6" fmla="*/ 60 w 164"/>
                <a:gd name="T7" fmla="*/ 160 h 290"/>
                <a:gd name="T8" fmla="*/ 60 w 164"/>
                <a:gd name="T9" fmla="*/ 188 h 290"/>
                <a:gd name="T10" fmla="*/ 38 w 164"/>
                <a:gd name="T11" fmla="*/ 255 h 290"/>
                <a:gd name="T12" fmla="*/ 106 w 164"/>
                <a:gd name="T13" fmla="*/ 277 h 290"/>
                <a:gd name="T14" fmla="*/ 127 w 164"/>
                <a:gd name="T15" fmla="*/ 210 h 290"/>
                <a:gd name="T16" fmla="*/ 106 w 164"/>
                <a:gd name="T17" fmla="*/ 188 h 290"/>
                <a:gd name="T18" fmla="*/ 106 w 164"/>
                <a:gd name="T19" fmla="*/ 159 h 290"/>
                <a:gd name="T20" fmla="*/ 163 w 164"/>
                <a:gd name="T21" fmla="*/ 8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90">
                  <a:moveTo>
                    <a:pt x="163" y="82"/>
                  </a:moveTo>
                  <a:cubicBezTo>
                    <a:pt x="164" y="37"/>
                    <a:pt x="127" y="1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1"/>
                    <a:pt x="26" y="231"/>
                    <a:pt x="38" y="255"/>
                  </a:cubicBezTo>
                  <a:cubicBezTo>
                    <a:pt x="51" y="280"/>
                    <a:pt x="81" y="290"/>
                    <a:pt x="106" y="277"/>
                  </a:cubicBezTo>
                  <a:cubicBezTo>
                    <a:pt x="130" y="264"/>
                    <a:pt x="140" y="234"/>
                    <a:pt x="127" y="210"/>
                  </a:cubicBezTo>
                  <a:cubicBezTo>
                    <a:pt x="122" y="200"/>
                    <a:pt x="115" y="193"/>
                    <a:pt x="106" y="188"/>
                  </a:cubicBezTo>
                  <a:lnTo>
                    <a:pt x="106" y="159"/>
                  </a:lnTo>
                  <a:cubicBezTo>
                    <a:pt x="140" y="149"/>
                    <a:pt x="163" y="118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5" name="Oval 525">
              <a:extLst>
                <a:ext uri="{FF2B5EF4-FFF2-40B4-BE49-F238E27FC236}">
                  <a16:creationId xmlns:a16="http://schemas.microsoft.com/office/drawing/2014/main" id="{C9BF07D4-D276-46D1-9F3B-F844E98CC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" y="3074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6" name="Rectangle 526">
              <a:extLst>
                <a:ext uri="{FF2B5EF4-FFF2-40B4-BE49-F238E27FC236}">
                  <a16:creationId xmlns:a16="http://schemas.microsoft.com/office/drawing/2014/main" id="{340E3B36-D2AD-4D81-AE14-AD701DDE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" y="3147"/>
              <a:ext cx="3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7" name="Rectangle 527">
              <a:extLst>
                <a:ext uri="{FF2B5EF4-FFF2-40B4-BE49-F238E27FC236}">
                  <a16:creationId xmlns:a16="http://schemas.microsoft.com/office/drawing/2014/main" id="{F5B58B1A-E606-4D76-BF18-E810B125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44"/>
              <a:ext cx="6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8" name="Rectangle 528">
              <a:extLst>
                <a:ext uri="{FF2B5EF4-FFF2-40B4-BE49-F238E27FC236}">
                  <a16:creationId xmlns:a16="http://schemas.microsoft.com/office/drawing/2014/main" id="{3A20D418-78A1-4542-9806-783B9BA0C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47"/>
              <a:ext cx="61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9" name="Rectangle 529">
              <a:extLst>
                <a:ext uri="{FF2B5EF4-FFF2-40B4-BE49-F238E27FC236}">
                  <a16:creationId xmlns:a16="http://schemas.microsoft.com/office/drawing/2014/main" id="{367B9460-14DE-4F4A-862D-367EE9ABF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51"/>
              <a:ext cx="6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0" name="Rectangle 530">
              <a:extLst>
                <a:ext uri="{FF2B5EF4-FFF2-40B4-BE49-F238E27FC236}">
                  <a16:creationId xmlns:a16="http://schemas.microsoft.com/office/drawing/2014/main" id="{E494D7D8-59BF-4463-A092-D1BE74D4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54"/>
              <a:ext cx="61" cy="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1" name="Rectangle 531">
              <a:extLst>
                <a:ext uri="{FF2B5EF4-FFF2-40B4-BE49-F238E27FC236}">
                  <a16:creationId xmlns:a16="http://schemas.microsoft.com/office/drawing/2014/main" id="{87FAF893-770B-45F7-A63D-F6E08AD1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58"/>
              <a:ext cx="61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2" name="Rectangle 532">
              <a:extLst>
                <a:ext uri="{FF2B5EF4-FFF2-40B4-BE49-F238E27FC236}">
                  <a16:creationId xmlns:a16="http://schemas.microsoft.com/office/drawing/2014/main" id="{753926F4-6A58-4D9F-A8E0-11AE90EE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61"/>
              <a:ext cx="61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3" name="Rectangle 533">
              <a:extLst>
                <a:ext uri="{FF2B5EF4-FFF2-40B4-BE49-F238E27FC236}">
                  <a16:creationId xmlns:a16="http://schemas.microsoft.com/office/drawing/2014/main" id="{5B95DB5B-8AC6-48CE-8420-C49368FC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64"/>
              <a:ext cx="61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4" name="Rectangle 534">
              <a:extLst>
                <a:ext uri="{FF2B5EF4-FFF2-40B4-BE49-F238E27FC236}">
                  <a16:creationId xmlns:a16="http://schemas.microsoft.com/office/drawing/2014/main" id="{116BAEC2-150B-4AED-A41F-13AAF737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68"/>
              <a:ext cx="61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5" name="Rectangle 535">
              <a:extLst>
                <a:ext uri="{FF2B5EF4-FFF2-40B4-BE49-F238E27FC236}">
                  <a16:creationId xmlns:a16="http://schemas.microsoft.com/office/drawing/2014/main" id="{1CEE1BA0-5227-4C02-B39E-40595911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71"/>
              <a:ext cx="61" cy="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6" name="Rectangle 536">
              <a:extLst>
                <a:ext uri="{FF2B5EF4-FFF2-40B4-BE49-F238E27FC236}">
                  <a16:creationId xmlns:a16="http://schemas.microsoft.com/office/drawing/2014/main" id="{ADB48C21-7662-48C1-B5D5-CC1BEBD7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75"/>
              <a:ext cx="6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7" name="Rectangle 537">
              <a:extLst>
                <a:ext uri="{FF2B5EF4-FFF2-40B4-BE49-F238E27FC236}">
                  <a16:creationId xmlns:a16="http://schemas.microsoft.com/office/drawing/2014/main" id="{185DFF39-CE10-4BAE-A628-F94AEA64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78"/>
              <a:ext cx="61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8" name="Rectangle 538">
              <a:extLst>
                <a:ext uri="{FF2B5EF4-FFF2-40B4-BE49-F238E27FC236}">
                  <a16:creationId xmlns:a16="http://schemas.microsoft.com/office/drawing/2014/main" id="{B5B553C3-C954-41C0-8BB7-ACFB1CCA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81"/>
              <a:ext cx="61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9" name="Rectangle 539">
              <a:extLst>
                <a:ext uri="{FF2B5EF4-FFF2-40B4-BE49-F238E27FC236}">
                  <a16:creationId xmlns:a16="http://schemas.microsoft.com/office/drawing/2014/main" id="{9547FB13-A0B5-4078-B7FC-C49BB483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85"/>
              <a:ext cx="61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0" name="Rectangle 540">
              <a:extLst>
                <a:ext uri="{FF2B5EF4-FFF2-40B4-BE49-F238E27FC236}">
                  <a16:creationId xmlns:a16="http://schemas.microsoft.com/office/drawing/2014/main" id="{CC0D729D-3216-4FE0-A631-01DBCADC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88"/>
              <a:ext cx="6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1" name="Rectangle 541">
              <a:extLst>
                <a:ext uri="{FF2B5EF4-FFF2-40B4-BE49-F238E27FC236}">
                  <a16:creationId xmlns:a16="http://schemas.microsoft.com/office/drawing/2014/main" id="{B568FBD2-AEBA-46B5-B01D-DD8DB2F61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92"/>
              <a:ext cx="61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2" name="Rectangle 542">
              <a:extLst>
                <a:ext uri="{FF2B5EF4-FFF2-40B4-BE49-F238E27FC236}">
                  <a16:creationId xmlns:a16="http://schemas.microsoft.com/office/drawing/2014/main" id="{6C2DFA3F-04DC-4128-B630-777C45B6A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95"/>
              <a:ext cx="61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3" name="Rectangle 543">
              <a:extLst>
                <a:ext uri="{FF2B5EF4-FFF2-40B4-BE49-F238E27FC236}">
                  <a16:creationId xmlns:a16="http://schemas.microsoft.com/office/drawing/2014/main" id="{C68F2384-51B4-4EAE-84E2-13F7BF151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298"/>
              <a:ext cx="61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4" name="Rectangle 544">
              <a:extLst>
                <a:ext uri="{FF2B5EF4-FFF2-40B4-BE49-F238E27FC236}">
                  <a16:creationId xmlns:a16="http://schemas.microsoft.com/office/drawing/2014/main" id="{E6F0EB1E-AEB2-4FA4-AD12-A016B226F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05"/>
              <a:ext cx="61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5" name="Rectangle 545">
              <a:extLst>
                <a:ext uri="{FF2B5EF4-FFF2-40B4-BE49-F238E27FC236}">
                  <a16:creationId xmlns:a16="http://schemas.microsoft.com/office/drawing/2014/main" id="{3BC52B56-BCAE-41DC-9ACC-DCA3578F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09"/>
              <a:ext cx="61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6" name="Rectangle 546">
              <a:extLst>
                <a:ext uri="{FF2B5EF4-FFF2-40B4-BE49-F238E27FC236}">
                  <a16:creationId xmlns:a16="http://schemas.microsoft.com/office/drawing/2014/main" id="{3C56F7F3-A390-4728-996E-82B96971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12"/>
              <a:ext cx="61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7" name="Rectangle 547">
              <a:extLst>
                <a:ext uri="{FF2B5EF4-FFF2-40B4-BE49-F238E27FC236}">
                  <a16:creationId xmlns:a16="http://schemas.microsoft.com/office/drawing/2014/main" id="{F150CBB3-070D-4FF0-B6CE-8C21DDE8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19"/>
              <a:ext cx="61" cy="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8" name="Rectangle 548">
              <a:extLst>
                <a:ext uri="{FF2B5EF4-FFF2-40B4-BE49-F238E27FC236}">
                  <a16:creationId xmlns:a16="http://schemas.microsoft.com/office/drawing/2014/main" id="{B961D705-0183-4788-B7BB-E10CD217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22"/>
              <a:ext cx="61" cy="4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9" name="Rectangle 549">
              <a:extLst>
                <a:ext uri="{FF2B5EF4-FFF2-40B4-BE49-F238E27FC236}">
                  <a16:creationId xmlns:a16="http://schemas.microsoft.com/office/drawing/2014/main" id="{C344E8D9-11F9-4761-B6CA-C8873EB6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26"/>
              <a:ext cx="6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0" name="Rectangle 550">
              <a:extLst>
                <a:ext uri="{FF2B5EF4-FFF2-40B4-BE49-F238E27FC236}">
                  <a16:creationId xmlns:a16="http://schemas.microsoft.com/office/drawing/2014/main" id="{5CFF0F9C-A852-4A35-9D94-4F393AA91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29"/>
              <a:ext cx="61" cy="4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1" name="Rectangle 551">
              <a:extLst>
                <a:ext uri="{FF2B5EF4-FFF2-40B4-BE49-F238E27FC236}">
                  <a16:creationId xmlns:a16="http://schemas.microsoft.com/office/drawing/2014/main" id="{B20A0258-8967-4D0E-84B2-A47375A74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33"/>
              <a:ext cx="61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2" name="Rectangle 552">
              <a:extLst>
                <a:ext uri="{FF2B5EF4-FFF2-40B4-BE49-F238E27FC236}">
                  <a16:creationId xmlns:a16="http://schemas.microsoft.com/office/drawing/2014/main" id="{AD481FE1-8DEF-4200-9D88-61083283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36"/>
              <a:ext cx="61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3" name="Rectangle 553">
              <a:extLst>
                <a:ext uri="{FF2B5EF4-FFF2-40B4-BE49-F238E27FC236}">
                  <a16:creationId xmlns:a16="http://schemas.microsoft.com/office/drawing/2014/main" id="{0E09D609-6716-4119-806C-A9E62FE5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39"/>
              <a:ext cx="61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4" name="Rectangle 554">
              <a:extLst>
                <a:ext uri="{FF2B5EF4-FFF2-40B4-BE49-F238E27FC236}">
                  <a16:creationId xmlns:a16="http://schemas.microsoft.com/office/drawing/2014/main" id="{A708E77F-AC43-40A6-A6D1-5CB2B5A6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" y="3343"/>
              <a:ext cx="61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5" name="Freeform 555">
              <a:extLst>
                <a:ext uri="{FF2B5EF4-FFF2-40B4-BE49-F238E27FC236}">
                  <a16:creationId xmlns:a16="http://schemas.microsoft.com/office/drawing/2014/main" id="{642C11B8-DA26-479E-B3A6-D75541EA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" y="3275"/>
              <a:ext cx="42" cy="13"/>
            </a:xfrm>
            <a:custGeom>
              <a:avLst/>
              <a:gdLst>
                <a:gd name="T0" fmla="*/ 0 w 195"/>
                <a:gd name="T1" fmla="*/ 30 h 59"/>
                <a:gd name="T2" fmla="*/ 29 w 195"/>
                <a:gd name="T3" fmla="*/ 0 h 59"/>
                <a:gd name="T4" fmla="*/ 165 w 195"/>
                <a:gd name="T5" fmla="*/ 0 h 59"/>
                <a:gd name="T6" fmla="*/ 195 w 195"/>
                <a:gd name="T7" fmla="*/ 29 h 59"/>
                <a:gd name="T8" fmla="*/ 195 w 195"/>
                <a:gd name="T9" fmla="*/ 30 h 59"/>
                <a:gd name="T10" fmla="*/ 166 w 195"/>
                <a:gd name="T11" fmla="*/ 59 h 59"/>
                <a:gd name="T12" fmla="*/ 165 w 195"/>
                <a:gd name="T13" fmla="*/ 59 h 59"/>
                <a:gd name="T14" fmla="*/ 29 w 195"/>
                <a:gd name="T15" fmla="*/ 59 h 59"/>
                <a:gd name="T16" fmla="*/ 0 w 195"/>
                <a:gd name="T17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29"/>
                    <a:pt x="195" y="29"/>
                    <a:pt x="195" y="30"/>
                  </a:cubicBezTo>
                  <a:cubicBezTo>
                    <a:pt x="195" y="46"/>
                    <a:pt x="182" y="59"/>
                    <a:pt x="166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6" name="Freeform 556">
              <a:extLst>
                <a:ext uri="{FF2B5EF4-FFF2-40B4-BE49-F238E27FC236}">
                  <a16:creationId xmlns:a16="http://schemas.microsoft.com/office/drawing/2014/main" id="{6B1AE1C1-63D0-4ECA-BD5D-18D3C2248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" y="3257"/>
              <a:ext cx="42" cy="12"/>
            </a:xfrm>
            <a:custGeom>
              <a:avLst/>
              <a:gdLst>
                <a:gd name="T0" fmla="*/ 0 w 195"/>
                <a:gd name="T1" fmla="*/ 30 h 59"/>
                <a:gd name="T2" fmla="*/ 29 w 195"/>
                <a:gd name="T3" fmla="*/ 0 h 59"/>
                <a:gd name="T4" fmla="*/ 165 w 195"/>
                <a:gd name="T5" fmla="*/ 0 h 59"/>
                <a:gd name="T6" fmla="*/ 195 w 195"/>
                <a:gd name="T7" fmla="*/ 29 h 59"/>
                <a:gd name="T8" fmla="*/ 195 w 195"/>
                <a:gd name="T9" fmla="*/ 30 h 59"/>
                <a:gd name="T10" fmla="*/ 165 w 195"/>
                <a:gd name="T11" fmla="*/ 59 h 59"/>
                <a:gd name="T12" fmla="*/ 165 w 195"/>
                <a:gd name="T13" fmla="*/ 59 h 59"/>
                <a:gd name="T14" fmla="*/ 29 w 195"/>
                <a:gd name="T15" fmla="*/ 59 h 59"/>
                <a:gd name="T16" fmla="*/ 0 w 195"/>
                <a:gd name="T17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29"/>
                    <a:pt x="195" y="30"/>
                    <a:pt x="195" y="30"/>
                  </a:cubicBezTo>
                  <a:cubicBezTo>
                    <a:pt x="195" y="46"/>
                    <a:pt x="182" y="59"/>
                    <a:pt x="165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9" name="Oval 557">
              <a:extLst>
                <a:ext uri="{FF2B5EF4-FFF2-40B4-BE49-F238E27FC236}">
                  <a16:creationId xmlns:a16="http://schemas.microsoft.com/office/drawing/2014/main" id="{61D780B6-5F43-4B7D-8553-CE2DA15F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3259"/>
              <a:ext cx="8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0" name="Oval 558">
              <a:extLst>
                <a:ext uri="{FF2B5EF4-FFF2-40B4-BE49-F238E27FC236}">
                  <a16:creationId xmlns:a16="http://schemas.microsoft.com/office/drawing/2014/main" id="{DA28571D-2E24-48CB-AC46-F7873A0E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3277"/>
              <a:ext cx="8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1" name="Rectangle 559">
              <a:extLst>
                <a:ext uri="{FF2B5EF4-FFF2-40B4-BE49-F238E27FC236}">
                  <a16:creationId xmlns:a16="http://schemas.microsoft.com/office/drawing/2014/main" id="{1576B652-8560-4440-A97C-CEF255E54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" y="3249"/>
              <a:ext cx="378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2" name="Rectangle 560">
              <a:extLst>
                <a:ext uri="{FF2B5EF4-FFF2-40B4-BE49-F238E27FC236}">
                  <a16:creationId xmlns:a16="http://schemas.microsoft.com/office/drawing/2014/main" id="{46FE9A26-7731-4596-9D50-218C800B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" y="3249"/>
              <a:ext cx="29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Control Plane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3" name="Rectangle 561">
              <a:extLst>
                <a:ext uri="{FF2B5EF4-FFF2-40B4-BE49-F238E27FC236}">
                  <a16:creationId xmlns:a16="http://schemas.microsoft.com/office/drawing/2014/main" id="{BE42FB1F-1891-439C-A481-B82EFB8C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3303"/>
              <a:ext cx="10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4" name="Line 562">
              <a:extLst>
                <a:ext uri="{FF2B5EF4-FFF2-40B4-BE49-F238E27FC236}">
                  <a16:creationId xmlns:a16="http://schemas.microsoft.com/office/drawing/2014/main" id="{7482BABD-59F4-4630-9447-DA26324FC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6" y="3302"/>
              <a:ext cx="10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5" name="Freeform 563">
              <a:extLst>
                <a:ext uri="{FF2B5EF4-FFF2-40B4-BE49-F238E27FC236}">
                  <a16:creationId xmlns:a16="http://schemas.microsoft.com/office/drawing/2014/main" id="{942741F6-FB5F-43C4-BFB9-1403DDD9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" y="3286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16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6" name="Rectangle 564">
              <a:extLst>
                <a:ext uri="{FF2B5EF4-FFF2-40B4-BE49-F238E27FC236}">
                  <a16:creationId xmlns:a16="http://schemas.microsoft.com/office/drawing/2014/main" id="{EA373865-3950-4436-B5B6-F2597B13A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2893"/>
              <a:ext cx="366" cy="210"/>
            </a:xfrm>
            <a:prstGeom prst="rect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7" name="Rectangle 565">
              <a:extLst>
                <a:ext uri="{FF2B5EF4-FFF2-40B4-BE49-F238E27FC236}">
                  <a16:creationId xmlns:a16="http://schemas.microsoft.com/office/drawing/2014/main" id="{C280BD10-7867-415C-BB09-B3240775A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845"/>
              <a:ext cx="11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Pods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8" name="Rectangle 566">
              <a:extLst>
                <a:ext uri="{FF2B5EF4-FFF2-40B4-BE49-F238E27FC236}">
                  <a16:creationId xmlns:a16="http://schemas.microsoft.com/office/drawing/2014/main" id="{10AD3AA8-DA80-4382-AA4B-428EC8868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17"/>
              <a:ext cx="12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9" name="Rectangle 567">
              <a:extLst>
                <a:ext uri="{FF2B5EF4-FFF2-40B4-BE49-F238E27FC236}">
                  <a16:creationId xmlns:a16="http://schemas.microsoft.com/office/drawing/2014/main" id="{004A5198-6E22-4140-A716-B11D4C09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20"/>
              <a:ext cx="126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0" name="Rectangle 568">
              <a:extLst>
                <a:ext uri="{FF2B5EF4-FFF2-40B4-BE49-F238E27FC236}">
                  <a16:creationId xmlns:a16="http://schemas.microsoft.com/office/drawing/2014/main" id="{1184B8C8-90E1-48AA-AAAA-605010BF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24"/>
              <a:ext cx="126" cy="3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1" name="Rectangle 569">
              <a:extLst>
                <a:ext uri="{FF2B5EF4-FFF2-40B4-BE49-F238E27FC236}">
                  <a16:creationId xmlns:a16="http://schemas.microsoft.com/office/drawing/2014/main" id="{0FC99BF2-E1FA-4110-9670-E9A9F8AD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27"/>
              <a:ext cx="126" cy="4"/>
            </a:xfrm>
            <a:prstGeom prst="rect">
              <a:avLst/>
            </a:prstGeom>
            <a:solidFill>
              <a:srgbClr val="57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2" name="Rectangle 570">
              <a:extLst>
                <a:ext uri="{FF2B5EF4-FFF2-40B4-BE49-F238E27FC236}">
                  <a16:creationId xmlns:a16="http://schemas.microsoft.com/office/drawing/2014/main" id="{F80AEC54-BBB1-43A5-82C1-DE9ECBB9C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31"/>
              <a:ext cx="126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3" name="Rectangle 571">
              <a:extLst>
                <a:ext uri="{FF2B5EF4-FFF2-40B4-BE49-F238E27FC236}">
                  <a16:creationId xmlns:a16="http://schemas.microsoft.com/office/drawing/2014/main" id="{D9E0B72D-7C54-48D1-85D4-6383B615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34"/>
              <a:ext cx="126" cy="3"/>
            </a:xfrm>
            <a:prstGeom prst="rect">
              <a:avLst/>
            </a:prstGeom>
            <a:solidFill>
              <a:srgbClr val="52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4" name="Rectangle 572">
              <a:extLst>
                <a:ext uri="{FF2B5EF4-FFF2-40B4-BE49-F238E27FC236}">
                  <a16:creationId xmlns:a16="http://schemas.microsoft.com/office/drawing/2014/main" id="{847E24D4-1CB5-4691-A8C7-E8DAA3DFE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37"/>
              <a:ext cx="126" cy="4"/>
            </a:xfrm>
            <a:prstGeom prst="rect">
              <a:avLst/>
            </a:prstGeom>
            <a:solidFill>
              <a:srgbClr val="4F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5" name="Rectangle 573">
              <a:extLst>
                <a:ext uri="{FF2B5EF4-FFF2-40B4-BE49-F238E27FC236}">
                  <a16:creationId xmlns:a16="http://schemas.microsoft.com/office/drawing/2014/main" id="{40FBEC44-992D-405E-9B7A-DD9B2F371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41"/>
              <a:ext cx="126" cy="3"/>
            </a:xfrm>
            <a:prstGeom prst="rect">
              <a:avLst/>
            </a:prstGeom>
            <a:solidFill>
              <a:srgbClr val="4C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6" name="Rectangle 574">
              <a:extLst>
                <a:ext uri="{FF2B5EF4-FFF2-40B4-BE49-F238E27FC236}">
                  <a16:creationId xmlns:a16="http://schemas.microsoft.com/office/drawing/2014/main" id="{5CAD825E-5C44-4E55-A7CB-17FD2E9D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44"/>
              <a:ext cx="126" cy="4"/>
            </a:xfrm>
            <a:prstGeom prst="rect">
              <a:avLst/>
            </a:prstGeom>
            <a:solidFill>
              <a:srgbClr val="48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7" name="Rectangle 575">
              <a:extLst>
                <a:ext uri="{FF2B5EF4-FFF2-40B4-BE49-F238E27FC236}">
                  <a16:creationId xmlns:a16="http://schemas.microsoft.com/office/drawing/2014/main" id="{FB8DE6B4-51EF-4E33-AB52-4B795A8AA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48"/>
              <a:ext cx="126" cy="3"/>
            </a:xfrm>
            <a:prstGeom prst="rect">
              <a:avLst/>
            </a:prstGeom>
            <a:solidFill>
              <a:srgbClr val="45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8" name="Rectangle 576">
              <a:extLst>
                <a:ext uri="{FF2B5EF4-FFF2-40B4-BE49-F238E27FC236}">
                  <a16:creationId xmlns:a16="http://schemas.microsoft.com/office/drawing/2014/main" id="{FB31F873-4336-40BD-A44A-B5F11980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51"/>
              <a:ext cx="126" cy="3"/>
            </a:xfrm>
            <a:prstGeom prst="rect">
              <a:avLst/>
            </a:prstGeom>
            <a:solidFill>
              <a:srgbClr val="42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9" name="Rectangle 577">
              <a:extLst>
                <a:ext uri="{FF2B5EF4-FFF2-40B4-BE49-F238E27FC236}">
                  <a16:creationId xmlns:a16="http://schemas.microsoft.com/office/drawing/2014/main" id="{48930E04-460F-4538-AE1C-DB2B3ADA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54"/>
              <a:ext cx="126" cy="4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0" name="Rectangle 578">
              <a:extLst>
                <a:ext uri="{FF2B5EF4-FFF2-40B4-BE49-F238E27FC236}">
                  <a16:creationId xmlns:a16="http://schemas.microsoft.com/office/drawing/2014/main" id="{20AD0136-735A-427E-B710-CDA454DC8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58"/>
              <a:ext cx="126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1" name="Rectangle 579">
              <a:extLst>
                <a:ext uri="{FF2B5EF4-FFF2-40B4-BE49-F238E27FC236}">
                  <a16:creationId xmlns:a16="http://schemas.microsoft.com/office/drawing/2014/main" id="{19398D48-6D29-440E-96DE-B683B8054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61"/>
              <a:ext cx="126" cy="4"/>
            </a:xfrm>
            <a:prstGeom prst="rect">
              <a:avLst/>
            </a:prstGeom>
            <a:solidFill>
              <a:srgbClr val="36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2" name="Rectangle 580">
              <a:extLst>
                <a:ext uri="{FF2B5EF4-FFF2-40B4-BE49-F238E27FC236}">
                  <a16:creationId xmlns:a16="http://schemas.microsoft.com/office/drawing/2014/main" id="{B8150CBB-77F1-42C1-8F54-BD6037DA6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65"/>
              <a:ext cx="126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3" name="Rectangle 581">
              <a:extLst>
                <a:ext uri="{FF2B5EF4-FFF2-40B4-BE49-F238E27FC236}">
                  <a16:creationId xmlns:a16="http://schemas.microsoft.com/office/drawing/2014/main" id="{D321008D-6F21-4210-A366-65B4879E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68"/>
              <a:ext cx="126" cy="3"/>
            </a:xfrm>
            <a:prstGeom prst="rect">
              <a:avLst/>
            </a:prstGeom>
            <a:solidFill>
              <a:srgbClr val="2D8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4" name="Rectangle 582">
              <a:extLst>
                <a:ext uri="{FF2B5EF4-FFF2-40B4-BE49-F238E27FC236}">
                  <a16:creationId xmlns:a16="http://schemas.microsoft.com/office/drawing/2014/main" id="{1A64F139-6BFC-4CCF-A495-F5BA90108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1"/>
              <a:ext cx="126" cy="4"/>
            </a:xfrm>
            <a:prstGeom prst="rect">
              <a:avLst/>
            </a:prstGeom>
            <a:solidFill>
              <a:srgbClr val="29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5" name="Rectangle 583">
              <a:extLst>
                <a:ext uri="{FF2B5EF4-FFF2-40B4-BE49-F238E27FC236}">
                  <a16:creationId xmlns:a16="http://schemas.microsoft.com/office/drawing/2014/main" id="{D67639EB-AA5B-484B-9749-8253A720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5"/>
              <a:ext cx="126" cy="3"/>
            </a:xfrm>
            <a:prstGeom prst="rect">
              <a:avLst/>
            </a:prstGeom>
            <a:solidFill>
              <a:srgbClr val="248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8" name="Rectangle 584">
              <a:extLst>
                <a:ext uri="{FF2B5EF4-FFF2-40B4-BE49-F238E27FC236}">
                  <a16:creationId xmlns:a16="http://schemas.microsoft.com/office/drawing/2014/main" id="{92ADC8B7-891F-4E15-A186-18E8EC9C3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8"/>
              <a:ext cx="126" cy="4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9" name="Rectangle 585">
              <a:extLst>
                <a:ext uri="{FF2B5EF4-FFF2-40B4-BE49-F238E27FC236}">
                  <a16:creationId xmlns:a16="http://schemas.microsoft.com/office/drawing/2014/main" id="{F4B440F7-C600-4BB4-888A-E86328EB4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82"/>
              <a:ext cx="126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0" name="Rectangle 586">
              <a:extLst>
                <a:ext uri="{FF2B5EF4-FFF2-40B4-BE49-F238E27FC236}">
                  <a16:creationId xmlns:a16="http://schemas.microsoft.com/office/drawing/2014/main" id="{5913B25E-47BE-4C5B-818E-1685F3F0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85"/>
              <a:ext cx="126" cy="3"/>
            </a:xfrm>
            <a:prstGeom prst="rect">
              <a:avLst/>
            </a:prstGeom>
            <a:solidFill>
              <a:srgbClr val="17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1" name="Rectangle 587">
              <a:extLst>
                <a:ext uri="{FF2B5EF4-FFF2-40B4-BE49-F238E27FC236}">
                  <a16:creationId xmlns:a16="http://schemas.microsoft.com/office/drawing/2014/main" id="{14B278F6-75F3-4F12-82BE-A4BC6B24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88"/>
              <a:ext cx="126" cy="4"/>
            </a:xfrm>
            <a:prstGeom prst="rect">
              <a:avLst/>
            </a:prstGeom>
            <a:solidFill>
              <a:srgbClr val="13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2" name="Rectangle 588">
              <a:extLst>
                <a:ext uri="{FF2B5EF4-FFF2-40B4-BE49-F238E27FC236}">
                  <a16:creationId xmlns:a16="http://schemas.microsoft.com/office/drawing/2014/main" id="{8AA6FC6F-CE49-4AD7-821C-EEB6556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92"/>
              <a:ext cx="126" cy="3"/>
            </a:xfrm>
            <a:prstGeom prst="rect">
              <a:avLst/>
            </a:prstGeom>
            <a:solidFill>
              <a:srgbClr val="0E7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3" name="Rectangle 589">
              <a:extLst>
                <a:ext uri="{FF2B5EF4-FFF2-40B4-BE49-F238E27FC236}">
                  <a16:creationId xmlns:a16="http://schemas.microsoft.com/office/drawing/2014/main" id="{EED651CF-438E-4F11-90B3-1B60C134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95"/>
              <a:ext cx="126" cy="4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4" name="Rectangle 590">
              <a:extLst>
                <a:ext uri="{FF2B5EF4-FFF2-40B4-BE49-F238E27FC236}">
                  <a16:creationId xmlns:a16="http://schemas.microsoft.com/office/drawing/2014/main" id="{E543344E-C495-4C02-8F1D-C36A971F2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99"/>
              <a:ext cx="126" cy="3"/>
            </a:xfrm>
            <a:prstGeom prst="rect">
              <a:avLst/>
            </a:prstGeom>
            <a:solidFill>
              <a:srgbClr val="057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5" name="Rectangle 591">
              <a:extLst>
                <a:ext uri="{FF2B5EF4-FFF2-40B4-BE49-F238E27FC236}">
                  <a16:creationId xmlns:a16="http://schemas.microsoft.com/office/drawing/2014/main" id="{20DA5DC4-DBE8-4559-8077-152F3CBE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02"/>
              <a:ext cx="126" cy="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6" name="Rectangle 592">
              <a:extLst>
                <a:ext uri="{FF2B5EF4-FFF2-40B4-BE49-F238E27FC236}">
                  <a16:creationId xmlns:a16="http://schemas.microsoft.com/office/drawing/2014/main" id="{ACD11141-B38B-4754-8370-2C6C5E45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06"/>
              <a:ext cx="126" cy="3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7" name="Freeform 593">
              <a:extLst>
                <a:ext uri="{FF2B5EF4-FFF2-40B4-BE49-F238E27FC236}">
                  <a16:creationId xmlns:a16="http://schemas.microsoft.com/office/drawing/2014/main" id="{F8CAD758-17C1-46C4-BAB5-E62112FE6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917"/>
              <a:ext cx="122" cy="88"/>
            </a:xfrm>
            <a:custGeom>
              <a:avLst/>
              <a:gdLst>
                <a:gd name="T0" fmla="*/ 572 w 572"/>
                <a:gd name="T1" fmla="*/ 281 h 412"/>
                <a:gd name="T2" fmla="*/ 461 w 572"/>
                <a:gd name="T3" fmla="*/ 158 h 412"/>
                <a:gd name="T4" fmla="*/ 294 w 572"/>
                <a:gd name="T5" fmla="*/ 3 h 412"/>
                <a:gd name="T6" fmla="*/ 135 w 572"/>
                <a:gd name="T7" fmla="*/ 111 h 412"/>
                <a:gd name="T8" fmla="*/ 0 w 572"/>
                <a:gd name="T9" fmla="*/ 258 h 412"/>
                <a:gd name="T10" fmla="*/ 160 w 572"/>
                <a:gd name="T11" fmla="*/ 409 h 412"/>
                <a:gd name="T12" fmla="*/ 162 w 572"/>
                <a:gd name="T13" fmla="*/ 409 h 412"/>
                <a:gd name="T14" fmla="*/ 444 w 572"/>
                <a:gd name="T15" fmla="*/ 409 h 412"/>
                <a:gd name="T16" fmla="*/ 572 w 572"/>
                <a:gd name="T17" fmla="*/ 28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2" h="412">
                  <a:moveTo>
                    <a:pt x="572" y="281"/>
                  </a:moveTo>
                  <a:cubicBezTo>
                    <a:pt x="570" y="218"/>
                    <a:pt x="523" y="166"/>
                    <a:pt x="461" y="158"/>
                  </a:cubicBezTo>
                  <a:cubicBezTo>
                    <a:pt x="457" y="69"/>
                    <a:pt x="383" y="0"/>
                    <a:pt x="294" y="3"/>
                  </a:cubicBezTo>
                  <a:cubicBezTo>
                    <a:pt x="224" y="1"/>
                    <a:pt x="160" y="45"/>
                    <a:pt x="135" y="111"/>
                  </a:cubicBezTo>
                  <a:cubicBezTo>
                    <a:pt x="60" y="119"/>
                    <a:pt x="2" y="182"/>
                    <a:pt x="0" y="258"/>
                  </a:cubicBezTo>
                  <a:cubicBezTo>
                    <a:pt x="2" y="344"/>
                    <a:pt x="74" y="412"/>
                    <a:pt x="160" y="409"/>
                  </a:cubicBezTo>
                  <a:cubicBezTo>
                    <a:pt x="161" y="409"/>
                    <a:pt x="161" y="409"/>
                    <a:pt x="162" y="409"/>
                  </a:cubicBezTo>
                  <a:lnTo>
                    <a:pt x="444" y="409"/>
                  </a:lnTo>
                  <a:cubicBezTo>
                    <a:pt x="514" y="409"/>
                    <a:pt x="571" y="352"/>
                    <a:pt x="572" y="28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8" name="Freeform 594">
              <a:extLst>
                <a:ext uri="{FF2B5EF4-FFF2-40B4-BE49-F238E27FC236}">
                  <a16:creationId xmlns:a16="http://schemas.microsoft.com/office/drawing/2014/main" id="{785DA8C9-0D18-43C3-8114-0B5772F10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2 w 195"/>
                <a:gd name="T3" fmla="*/ 4 h 218"/>
                <a:gd name="T4" fmla="*/ 106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4 w 195"/>
                <a:gd name="T11" fmla="*/ 98 h 218"/>
                <a:gd name="T12" fmla="*/ 190 w 195"/>
                <a:gd name="T13" fmla="*/ 99 h 218"/>
                <a:gd name="T14" fmla="*/ 135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7 w 195"/>
                <a:gd name="T21" fmla="*/ 218 h 218"/>
                <a:gd name="T22" fmla="*/ 68 w 195"/>
                <a:gd name="T23" fmla="*/ 218 h 218"/>
                <a:gd name="T24" fmla="*/ 64 w 195"/>
                <a:gd name="T25" fmla="*/ 214 h 218"/>
                <a:gd name="T26" fmla="*/ 64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1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2" y="4"/>
                  </a:lnTo>
                  <a:cubicBezTo>
                    <a:pt x="96" y="0"/>
                    <a:pt x="102" y="0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4" y="98"/>
                  </a:cubicBezTo>
                  <a:cubicBezTo>
                    <a:pt x="193" y="99"/>
                    <a:pt x="191" y="100"/>
                    <a:pt x="190" y="99"/>
                  </a:cubicBezTo>
                  <a:lnTo>
                    <a:pt x="135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9" y="218"/>
                    <a:pt x="127" y="218"/>
                  </a:cubicBezTo>
                  <a:lnTo>
                    <a:pt x="68" y="218"/>
                  </a:lnTo>
                  <a:cubicBezTo>
                    <a:pt x="65" y="218"/>
                    <a:pt x="64" y="216"/>
                    <a:pt x="64" y="214"/>
                  </a:cubicBezTo>
                  <a:lnTo>
                    <a:pt x="64" y="104"/>
                  </a:lnTo>
                  <a:cubicBezTo>
                    <a:pt x="64" y="102"/>
                    <a:pt x="62" y="100"/>
                    <a:pt x="59" y="99"/>
                  </a:cubicBezTo>
                  <a:lnTo>
                    <a:pt x="5" y="99"/>
                  </a:lnTo>
                  <a:cubicBezTo>
                    <a:pt x="3" y="100"/>
                    <a:pt x="1" y="98"/>
                    <a:pt x="1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9" name="Freeform 595">
              <a:extLst>
                <a:ext uri="{FF2B5EF4-FFF2-40B4-BE49-F238E27FC236}">
                  <a16:creationId xmlns:a16="http://schemas.microsoft.com/office/drawing/2014/main" id="{F1FC7B78-7165-47FB-B2AC-97A677DBF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2 w 195"/>
                <a:gd name="T3" fmla="*/ 4 h 218"/>
                <a:gd name="T4" fmla="*/ 106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4 w 195"/>
                <a:gd name="T11" fmla="*/ 98 h 218"/>
                <a:gd name="T12" fmla="*/ 190 w 195"/>
                <a:gd name="T13" fmla="*/ 99 h 218"/>
                <a:gd name="T14" fmla="*/ 135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7 w 195"/>
                <a:gd name="T21" fmla="*/ 218 h 218"/>
                <a:gd name="T22" fmla="*/ 68 w 195"/>
                <a:gd name="T23" fmla="*/ 218 h 218"/>
                <a:gd name="T24" fmla="*/ 64 w 195"/>
                <a:gd name="T25" fmla="*/ 214 h 218"/>
                <a:gd name="T26" fmla="*/ 64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1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2" y="4"/>
                  </a:lnTo>
                  <a:cubicBezTo>
                    <a:pt x="96" y="0"/>
                    <a:pt x="102" y="0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4" y="98"/>
                  </a:cubicBezTo>
                  <a:cubicBezTo>
                    <a:pt x="193" y="99"/>
                    <a:pt x="191" y="100"/>
                    <a:pt x="190" y="99"/>
                  </a:cubicBezTo>
                  <a:lnTo>
                    <a:pt x="135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9" y="218"/>
                    <a:pt x="127" y="218"/>
                  </a:cubicBezTo>
                  <a:lnTo>
                    <a:pt x="68" y="218"/>
                  </a:lnTo>
                  <a:cubicBezTo>
                    <a:pt x="65" y="218"/>
                    <a:pt x="64" y="216"/>
                    <a:pt x="64" y="214"/>
                  </a:cubicBezTo>
                  <a:lnTo>
                    <a:pt x="64" y="104"/>
                  </a:lnTo>
                  <a:cubicBezTo>
                    <a:pt x="64" y="102"/>
                    <a:pt x="62" y="100"/>
                    <a:pt x="59" y="99"/>
                  </a:cubicBezTo>
                  <a:lnTo>
                    <a:pt x="5" y="99"/>
                  </a:lnTo>
                  <a:cubicBezTo>
                    <a:pt x="3" y="100"/>
                    <a:pt x="1" y="98"/>
                    <a:pt x="1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0" name="Freeform 596">
              <a:extLst>
                <a:ext uri="{FF2B5EF4-FFF2-40B4-BE49-F238E27FC236}">
                  <a16:creationId xmlns:a16="http://schemas.microsoft.com/office/drawing/2014/main" id="{DD04D484-2778-4F0D-9A56-870FE37AE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2987"/>
              <a:ext cx="36" cy="60"/>
            </a:xfrm>
            <a:custGeom>
              <a:avLst/>
              <a:gdLst>
                <a:gd name="T0" fmla="*/ 169 w 169"/>
                <a:gd name="T1" fmla="*/ 58 h 283"/>
                <a:gd name="T2" fmla="*/ 166 w 169"/>
                <a:gd name="T3" fmla="*/ 54 h 283"/>
                <a:gd name="T4" fmla="*/ 5 w 169"/>
                <a:gd name="T5" fmla="*/ 0 h 283"/>
                <a:gd name="T6" fmla="*/ 0 w 169"/>
                <a:gd name="T7" fmla="*/ 0 h 283"/>
                <a:gd name="T8" fmla="*/ 0 w 169"/>
                <a:gd name="T9" fmla="*/ 283 h 283"/>
                <a:gd name="T10" fmla="*/ 4 w 169"/>
                <a:gd name="T11" fmla="*/ 283 h 283"/>
                <a:gd name="T12" fmla="*/ 164 w 169"/>
                <a:gd name="T13" fmla="*/ 219 h 283"/>
                <a:gd name="T14" fmla="*/ 169 w 169"/>
                <a:gd name="T15" fmla="*/ 216 h 283"/>
                <a:gd name="T16" fmla="*/ 169 w 169"/>
                <a:gd name="T17" fmla="*/ 215 h 283"/>
                <a:gd name="T18" fmla="*/ 169 w 169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283">
                  <a:moveTo>
                    <a:pt x="169" y="58"/>
                  </a:moveTo>
                  <a:cubicBezTo>
                    <a:pt x="169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8" y="218"/>
                    <a:pt x="169" y="216"/>
                  </a:cubicBezTo>
                  <a:cubicBezTo>
                    <a:pt x="169" y="215"/>
                    <a:pt x="169" y="215"/>
                    <a:pt x="169" y="215"/>
                  </a:cubicBezTo>
                  <a:lnTo>
                    <a:pt x="169" y="58"/>
                  </a:lnTo>
                  <a:close/>
                </a:path>
              </a:pathLst>
            </a:custGeom>
            <a:solidFill>
              <a:srgbClr val="A67AF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1" name="Freeform 597">
              <a:extLst>
                <a:ext uri="{FF2B5EF4-FFF2-40B4-BE49-F238E27FC236}">
                  <a16:creationId xmlns:a16="http://schemas.microsoft.com/office/drawing/2014/main" id="{40E4B238-D486-4E1A-AB7D-A0CB7C0AC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" y="2987"/>
              <a:ext cx="36" cy="60"/>
            </a:xfrm>
            <a:custGeom>
              <a:avLst/>
              <a:gdLst>
                <a:gd name="T0" fmla="*/ 169 w 169"/>
                <a:gd name="T1" fmla="*/ 58 h 283"/>
                <a:gd name="T2" fmla="*/ 166 w 169"/>
                <a:gd name="T3" fmla="*/ 54 h 283"/>
                <a:gd name="T4" fmla="*/ 5 w 169"/>
                <a:gd name="T5" fmla="*/ 0 h 283"/>
                <a:gd name="T6" fmla="*/ 0 w 169"/>
                <a:gd name="T7" fmla="*/ 0 h 283"/>
                <a:gd name="T8" fmla="*/ 0 w 169"/>
                <a:gd name="T9" fmla="*/ 283 h 283"/>
                <a:gd name="T10" fmla="*/ 4 w 169"/>
                <a:gd name="T11" fmla="*/ 283 h 283"/>
                <a:gd name="T12" fmla="*/ 164 w 169"/>
                <a:gd name="T13" fmla="*/ 219 h 283"/>
                <a:gd name="T14" fmla="*/ 169 w 169"/>
                <a:gd name="T15" fmla="*/ 216 h 283"/>
                <a:gd name="T16" fmla="*/ 169 w 169"/>
                <a:gd name="T17" fmla="*/ 215 h 283"/>
                <a:gd name="T18" fmla="*/ 169 w 169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283">
                  <a:moveTo>
                    <a:pt x="169" y="58"/>
                  </a:moveTo>
                  <a:cubicBezTo>
                    <a:pt x="169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8" y="218"/>
                    <a:pt x="169" y="216"/>
                  </a:cubicBezTo>
                  <a:cubicBezTo>
                    <a:pt x="169" y="215"/>
                    <a:pt x="169" y="215"/>
                    <a:pt x="169" y="215"/>
                  </a:cubicBezTo>
                  <a:lnTo>
                    <a:pt x="169" y="58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2" name="Freeform 598">
              <a:extLst>
                <a:ext uri="{FF2B5EF4-FFF2-40B4-BE49-F238E27FC236}">
                  <a16:creationId xmlns:a16="http://schemas.microsoft.com/office/drawing/2014/main" id="{76142C09-5770-40A6-BFAD-4C922623B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987"/>
              <a:ext cx="35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3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59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1" y="249"/>
                    <a:pt x="3" y="249"/>
                  </a:cubicBezTo>
                  <a:lnTo>
                    <a:pt x="157" y="283"/>
                  </a:lnTo>
                  <a:cubicBezTo>
                    <a:pt x="159" y="283"/>
                    <a:pt x="161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59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solidFill>
              <a:srgbClr val="552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3" name="Freeform 599">
              <a:extLst>
                <a:ext uri="{FF2B5EF4-FFF2-40B4-BE49-F238E27FC236}">
                  <a16:creationId xmlns:a16="http://schemas.microsoft.com/office/drawing/2014/main" id="{54E294E7-7624-47CD-AAED-01700DD92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987"/>
              <a:ext cx="35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3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59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1" y="249"/>
                    <a:pt x="3" y="249"/>
                  </a:cubicBezTo>
                  <a:lnTo>
                    <a:pt x="157" y="283"/>
                  </a:lnTo>
                  <a:cubicBezTo>
                    <a:pt x="159" y="283"/>
                    <a:pt x="161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59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4" name="Rectangle 600">
              <a:extLst>
                <a:ext uri="{FF2B5EF4-FFF2-40B4-BE49-F238E27FC236}">
                  <a16:creationId xmlns:a16="http://schemas.microsoft.com/office/drawing/2014/main" id="{C4A01554-5AFF-4F88-B6EE-DB0842835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5" name="Freeform 601">
              <a:extLst>
                <a:ext uri="{FF2B5EF4-FFF2-40B4-BE49-F238E27FC236}">
                  <a16:creationId xmlns:a16="http://schemas.microsoft.com/office/drawing/2014/main" id="{BC20A408-2F43-46C2-932D-E0C21D389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994"/>
              <a:ext cx="11" cy="46"/>
            </a:xfrm>
            <a:custGeom>
              <a:avLst/>
              <a:gdLst>
                <a:gd name="T0" fmla="*/ 0 w 11"/>
                <a:gd name="T1" fmla="*/ 2 h 46"/>
                <a:gd name="T2" fmla="*/ 0 w 11"/>
                <a:gd name="T3" fmla="*/ 44 h 46"/>
                <a:gd name="T4" fmla="*/ 11 w 11"/>
                <a:gd name="T5" fmla="*/ 46 h 46"/>
                <a:gd name="T6" fmla="*/ 11 w 11"/>
                <a:gd name="T7" fmla="*/ 0 h 46"/>
                <a:gd name="T8" fmla="*/ 0 w 11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6">
                  <a:moveTo>
                    <a:pt x="0" y="2"/>
                  </a:moveTo>
                  <a:lnTo>
                    <a:pt x="0" y="44"/>
                  </a:lnTo>
                  <a:lnTo>
                    <a:pt x="11" y="46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6" name="Rectangle 602">
              <a:extLst>
                <a:ext uri="{FF2B5EF4-FFF2-40B4-BE49-F238E27FC236}">
                  <a16:creationId xmlns:a16="http://schemas.microsoft.com/office/drawing/2014/main" id="{4400F4C6-FE87-48AB-9D31-CC5F18495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7" name="Rectangle 603">
              <a:extLst>
                <a:ext uri="{FF2B5EF4-FFF2-40B4-BE49-F238E27FC236}">
                  <a16:creationId xmlns:a16="http://schemas.microsoft.com/office/drawing/2014/main" id="{F4B08D0E-7B30-49BC-8810-90A0540D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8" name="Freeform 604">
              <a:extLst>
                <a:ext uri="{FF2B5EF4-FFF2-40B4-BE49-F238E27FC236}">
                  <a16:creationId xmlns:a16="http://schemas.microsoft.com/office/drawing/2014/main" id="{AD249912-E849-4EFA-8545-7DD64641B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" y="2992"/>
              <a:ext cx="15" cy="50"/>
            </a:xfrm>
            <a:custGeom>
              <a:avLst/>
              <a:gdLst>
                <a:gd name="T0" fmla="*/ 2 w 15"/>
                <a:gd name="T1" fmla="*/ 6 h 50"/>
                <a:gd name="T2" fmla="*/ 4 w 15"/>
                <a:gd name="T3" fmla="*/ 4 h 50"/>
                <a:gd name="T4" fmla="*/ 4 w 15"/>
                <a:gd name="T5" fmla="*/ 46 h 50"/>
                <a:gd name="T6" fmla="*/ 2 w 15"/>
                <a:gd name="T7" fmla="*/ 45 h 50"/>
                <a:gd name="T8" fmla="*/ 14 w 15"/>
                <a:gd name="T9" fmla="*/ 46 h 50"/>
                <a:gd name="T10" fmla="*/ 12 w 15"/>
                <a:gd name="T11" fmla="*/ 48 h 50"/>
                <a:gd name="T12" fmla="*/ 12 w 15"/>
                <a:gd name="T13" fmla="*/ 2 h 50"/>
                <a:gd name="T14" fmla="*/ 14 w 15"/>
                <a:gd name="T15" fmla="*/ 4 h 50"/>
                <a:gd name="T16" fmla="*/ 2 w 15"/>
                <a:gd name="T17" fmla="*/ 6 h 50"/>
                <a:gd name="T18" fmla="*/ 15 w 15"/>
                <a:gd name="T19" fmla="*/ 0 h 50"/>
                <a:gd name="T20" fmla="*/ 15 w 15"/>
                <a:gd name="T21" fmla="*/ 50 h 50"/>
                <a:gd name="T22" fmla="*/ 0 w 15"/>
                <a:gd name="T23" fmla="*/ 48 h 50"/>
                <a:gd name="T24" fmla="*/ 0 w 15"/>
                <a:gd name="T25" fmla="*/ 3 h 50"/>
                <a:gd name="T26" fmla="*/ 15 w 15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50">
                  <a:moveTo>
                    <a:pt x="2" y="6"/>
                  </a:moveTo>
                  <a:lnTo>
                    <a:pt x="4" y="4"/>
                  </a:lnTo>
                  <a:lnTo>
                    <a:pt x="4" y="46"/>
                  </a:lnTo>
                  <a:lnTo>
                    <a:pt x="2" y="45"/>
                  </a:lnTo>
                  <a:lnTo>
                    <a:pt x="14" y="46"/>
                  </a:lnTo>
                  <a:lnTo>
                    <a:pt x="12" y="48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2" y="6"/>
                  </a:lnTo>
                  <a:close/>
                  <a:moveTo>
                    <a:pt x="15" y="0"/>
                  </a:moveTo>
                  <a:lnTo>
                    <a:pt x="15" y="50"/>
                  </a:lnTo>
                  <a:lnTo>
                    <a:pt x="0" y="48"/>
                  </a:lnTo>
                  <a:lnTo>
                    <a:pt x="0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9" name="Rectangle 605">
              <a:extLst>
                <a:ext uri="{FF2B5EF4-FFF2-40B4-BE49-F238E27FC236}">
                  <a16:creationId xmlns:a16="http://schemas.microsoft.com/office/drawing/2014/main" id="{04F9DF6D-13F2-4358-A73E-2D0677CB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0" name="Rectangle 606">
              <a:extLst>
                <a:ext uri="{FF2B5EF4-FFF2-40B4-BE49-F238E27FC236}">
                  <a16:creationId xmlns:a16="http://schemas.microsoft.com/office/drawing/2014/main" id="{DBF4826F-0D77-44F4-8C29-4AD831A3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808">
            <a:extLst>
              <a:ext uri="{FF2B5EF4-FFF2-40B4-BE49-F238E27FC236}">
                <a16:creationId xmlns:a16="http://schemas.microsoft.com/office/drawing/2014/main" id="{5F63347F-1C1B-4BAA-B3F2-A938D371455D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4630738"/>
            <a:ext cx="5300663" cy="2089150"/>
            <a:chOff x="4316" y="2917"/>
            <a:chExt cx="3339" cy="1316"/>
          </a:xfrm>
        </p:grpSpPr>
        <p:sp>
          <p:nvSpPr>
            <p:cNvPr id="5447" name="Freeform 608">
              <a:extLst>
                <a:ext uri="{FF2B5EF4-FFF2-40B4-BE49-F238E27FC236}">
                  <a16:creationId xmlns:a16="http://schemas.microsoft.com/office/drawing/2014/main" id="{C88BB97B-A336-4A3F-813E-83A02F77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" y="2997"/>
              <a:ext cx="10" cy="40"/>
            </a:xfrm>
            <a:custGeom>
              <a:avLst/>
              <a:gdLst>
                <a:gd name="T0" fmla="*/ 0 w 10"/>
                <a:gd name="T1" fmla="*/ 2 h 40"/>
                <a:gd name="T2" fmla="*/ 0 w 10"/>
                <a:gd name="T3" fmla="*/ 38 h 40"/>
                <a:gd name="T4" fmla="*/ 10 w 10"/>
                <a:gd name="T5" fmla="*/ 40 h 40"/>
                <a:gd name="T6" fmla="*/ 10 w 10"/>
                <a:gd name="T7" fmla="*/ 0 h 40"/>
                <a:gd name="T8" fmla="*/ 0 w 1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0">
                  <a:moveTo>
                    <a:pt x="0" y="2"/>
                  </a:moveTo>
                  <a:lnTo>
                    <a:pt x="0" y="38"/>
                  </a:lnTo>
                  <a:lnTo>
                    <a:pt x="10" y="40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8" name="Rectangle 609">
              <a:extLst>
                <a:ext uri="{FF2B5EF4-FFF2-40B4-BE49-F238E27FC236}">
                  <a16:creationId xmlns:a16="http://schemas.microsoft.com/office/drawing/2014/main" id="{19E7FBB8-58B5-407C-97EF-0A8CF2CE0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9" name="Rectangle 610">
              <a:extLst>
                <a:ext uri="{FF2B5EF4-FFF2-40B4-BE49-F238E27FC236}">
                  <a16:creationId xmlns:a16="http://schemas.microsoft.com/office/drawing/2014/main" id="{6B5A8130-26D9-46F4-8275-3C06C54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0" name="Freeform 611">
              <a:extLst>
                <a:ext uri="{FF2B5EF4-FFF2-40B4-BE49-F238E27FC236}">
                  <a16:creationId xmlns:a16="http://schemas.microsoft.com/office/drawing/2014/main" id="{76E8F9E3-1FD1-4FED-847A-88A31F25C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0" y="2995"/>
              <a:ext cx="14" cy="44"/>
            </a:xfrm>
            <a:custGeom>
              <a:avLst/>
              <a:gdLst>
                <a:gd name="T0" fmla="*/ 3 w 14"/>
                <a:gd name="T1" fmla="*/ 5 h 44"/>
                <a:gd name="T2" fmla="*/ 4 w 14"/>
                <a:gd name="T3" fmla="*/ 4 h 44"/>
                <a:gd name="T4" fmla="*/ 4 w 14"/>
                <a:gd name="T5" fmla="*/ 40 h 44"/>
                <a:gd name="T6" fmla="*/ 3 w 14"/>
                <a:gd name="T7" fmla="*/ 39 h 44"/>
                <a:gd name="T8" fmla="*/ 12 w 14"/>
                <a:gd name="T9" fmla="*/ 41 h 44"/>
                <a:gd name="T10" fmla="*/ 10 w 14"/>
                <a:gd name="T11" fmla="*/ 42 h 44"/>
                <a:gd name="T12" fmla="*/ 10 w 14"/>
                <a:gd name="T13" fmla="*/ 2 h 44"/>
                <a:gd name="T14" fmla="*/ 12 w 14"/>
                <a:gd name="T15" fmla="*/ 4 h 44"/>
                <a:gd name="T16" fmla="*/ 3 w 14"/>
                <a:gd name="T17" fmla="*/ 5 h 44"/>
                <a:gd name="T18" fmla="*/ 14 w 14"/>
                <a:gd name="T19" fmla="*/ 0 h 44"/>
                <a:gd name="T20" fmla="*/ 14 w 14"/>
                <a:gd name="T21" fmla="*/ 44 h 44"/>
                <a:gd name="T22" fmla="*/ 0 w 14"/>
                <a:gd name="T23" fmla="*/ 42 h 44"/>
                <a:gd name="T24" fmla="*/ 0 w 14"/>
                <a:gd name="T25" fmla="*/ 2 h 44"/>
                <a:gd name="T26" fmla="*/ 14 w 14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44">
                  <a:moveTo>
                    <a:pt x="3" y="5"/>
                  </a:moveTo>
                  <a:lnTo>
                    <a:pt x="4" y="4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12" y="41"/>
                  </a:lnTo>
                  <a:lnTo>
                    <a:pt x="10" y="4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3" y="5"/>
                  </a:lnTo>
                  <a:close/>
                  <a:moveTo>
                    <a:pt x="14" y="0"/>
                  </a:moveTo>
                  <a:lnTo>
                    <a:pt x="14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1" name="Rectangle 612">
              <a:extLst>
                <a:ext uri="{FF2B5EF4-FFF2-40B4-BE49-F238E27FC236}">
                  <a16:creationId xmlns:a16="http://schemas.microsoft.com/office/drawing/2014/main" id="{6E7CF6A4-8791-4E72-B1AA-43CEEF593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2" name="Rectangle 613">
              <a:extLst>
                <a:ext uri="{FF2B5EF4-FFF2-40B4-BE49-F238E27FC236}">
                  <a16:creationId xmlns:a16="http://schemas.microsoft.com/office/drawing/2014/main" id="{CEE66AA0-62AE-4BC2-A089-D159C89B8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3048"/>
              <a:ext cx="21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3" name="Rectangle 614">
              <a:extLst>
                <a:ext uri="{FF2B5EF4-FFF2-40B4-BE49-F238E27FC236}">
                  <a16:creationId xmlns:a16="http://schemas.microsoft.com/office/drawing/2014/main" id="{DF9D51E1-3577-4357-9173-72220B0D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17"/>
              <a:ext cx="125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4" name="Rectangle 615">
              <a:extLst>
                <a:ext uri="{FF2B5EF4-FFF2-40B4-BE49-F238E27FC236}">
                  <a16:creationId xmlns:a16="http://schemas.microsoft.com/office/drawing/2014/main" id="{3D04AE69-0D1D-45B1-A223-75AA7823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20"/>
              <a:ext cx="125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5" name="Rectangle 616">
              <a:extLst>
                <a:ext uri="{FF2B5EF4-FFF2-40B4-BE49-F238E27FC236}">
                  <a16:creationId xmlns:a16="http://schemas.microsoft.com/office/drawing/2014/main" id="{17106398-CA86-4E77-A332-711D1B7B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24"/>
              <a:ext cx="125" cy="3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6" name="Rectangle 617">
              <a:extLst>
                <a:ext uri="{FF2B5EF4-FFF2-40B4-BE49-F238E27FC236}">
                  <a16:creationId xmlns:a16="http://schemas.microsoft.com/office/drawing/2014/main" id="{10E9FFD6-2447-4285-AEF4-890CA689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27"/>
              <a:ext cx="125" cy="4"/>
            </a:xfrm>
            <a:prstGeom prst="rect">
              <a:avLst/>
            </a:prstGeom>
            <a:solidFill>
              <a:srgbClr val="57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7" name="Rectangle 618">
              <a:extLst>
                <a:ext uri="{FF2B5EF4-FFF2-40B4-BE49-F238E27FC236}">
                  <a16:creationId xmlns:a16="http://schemas.microsoft.com/office/drawing/2014/main" id="{4A14AA4F-DAAE-4FBB-95A4-9FDCAD3E6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31"/>
              <a:ext cx="125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8" name="Rectangle 619">
              <a:extLst>
                <a:ext uri="{FF2B5EF4-FFF2-40B4-BE49-F238E27FC236}">
                  <a16:creationId xmlns:a16="http://schemas.microsoft.com/office/drawing/2014/main" id="{F7A0F296-7F46-4D38-960C-B4198A97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34"/>
              <a:ext cx="125" cy="3"/>
            </a:xfrm>
            <a:prstGeom prst="rect">
              <a:avLst/>
            </a:prstGeom>
            <a:solidFill>
              <a:srgbClr val="52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9" name="Rectangle 620">
              <a:extLst>
                <a:ext uri="{FF2B5EF4-FFF2-40B4-BE49-F238E27FC236}">
                  <a16:creationId xmlns:a16="http://schemas.microsoft.com/office/drawing/2014/main" id="{7592626F-47EF-4F4B-945B-3B7B0CCCD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37"/>
              <a:ext cx="125" cy="4"/>
            </a:xfrm>
            <a:prstGeom prst="rect">
              <a:avLst/>
            </a:prstGeom>
            <a:solidFill>
              <a:srgbClr val="4F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0" name="Rectangle 621">
              <a:extLst>
                <a:ext uri="{FF2B5EF4-FFF2-40B4-BE49-F238E27FC236}">
                  <a16:creationId xmlns:a16="http://schemas.microsoft.com/office/drawing/2014/main" id="{BC285B03-3C32-4702-8CE3-27E8D455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41"/>
              <a:ext cx="125" cy="3"/>
            </a:xfrm>
            <a:prstGeom prst="rect">
              <a:avLst/>
            </a:prstGeom>
            <a:solidFill>
              <a:srgbClr val="4C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1" name="Rectangle 622">
              <a:extLst>
                <a:ext uri="{FF2B5EF4-FFF2-40B4-BE49-F238E27FC236}">
                  <a16:creationId xmlns:a16="http://schemas.microsoft.com/office/drawing/2014/main" id="{6AA5A3A2-16A6-4D38-AB58-41622483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44"/>
              <a:ext cx="125" cy="4"/>
            </a:xfrm>
            <a:prstGeom prst="rect">
              <a:avLst/>
            </a:prstGeom>
            <a:solidFill>
              <a:srgbClr val="48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2" name="Rectangle 623">
              <a:extLst>
                <a:ext uri="{FF2B5EF4-FFF2-40B4-BE49-F238E27FC236}">
                  <a16:creationId xmlns:a16="http://schemas.microsoft.com/office/drawing/2014/main" id="{19B74556-6B59-40CB-BEE2-C2BC74C5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48"/>
              <a:ext cx="125" cy="3"/>
            </a:xfrm>
            <a:prstGeom prst="rect">
              <a:avLst/>
            </a:prstGeom>
            <a:solidFill>
              <a:srgbClr val="45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3" name="Rectangle 624">
              <a:extLst>
                <a:ext uri="{FF2B5EF4-FFF2-40B4-BE49-F238E27FC236}">
                  <a16:creationId xmlns:a16="http://schemas.microsoft.com/office/drawing/2014/main" id="{13E137B9-DA09-49B4-A023-4554989A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51"/>
              <a:ext cx="125" cy="3"/>
            </a:xfrm>
            <a:prstGeom prst="rect">
              <a:avLst/>
            </a:prstGeom>
            <a:solidFill>
              <a:srgbClr val="42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4" name="Rectangle 625">
              <a:extLst>
                <a:ext uri="{FF2B5EF4-FFF2-40B4-BE49-F238E27FC236}">
                  <a16:creationId xmlns:a16="http://schemas.microsoft.com/office/drawing/2014/main" id="{C1D4E79B-0598-4430-B59D-14293697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54"/>
              <a:ext cx="125" cy="4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5" name="Rectangle 626">
              <a:extLst>
                <a:ext uri="{FF2B5EF4-FFF2-40B4-BE49-F238E27FC236}">
                  <a16:creationId xmlns:a16="http://schemas.microsoft.com/office/drawing/2014/main" id="{18108675-C027-4E99-BF88-9062A68D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58"/>
              <a:ext cx="125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6" name="Rectangle 627">
              <a:extLst>
                <a:ext uri="{FF2B5EF4-FFF2-40B4-BE49-F238E27FC236}">
                  <a16:creationId xmlns:a16="http://schemas.microsoft.com/office/drawing/2014/main" id="{09737C79-A7B0-4543-84DE-5418B2B2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61"/>
              <a:ext cx="125" cy="4"/>
            </a:xfrm>
            <a:prstGeom prst="rect">
              <a:avLst/>
            </a:prstGeom>
            <a:solidFill>
              <a:srgbClr val="36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7" name="Rectangle 628">
              <a:extLst>
                <a:ext uri="{FF2B5EF4-FFF2-40B4-BE49-F238E27FC236}">
                  <a16:creationId xmlns:a16="http://schemas.microsoft.com/office/drawing/2014/main" id="{F292728F-2929-48E0-B094-0B6BC6C46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65"/>
              <a:ext cx="125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8" name="Rectangle 629">
              <a:extLst>
                <a:ext uri="{FF2B5EF4-FFF2-40B4-BE49-F238E27FC236}">
                  <a16:creationId xmlns:a16="http://schemas.microsoft.com/office/drawing/2014/main" id="{6A0F3DD5-8558-4459-8A0F-4F12B3A49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68"/>
              <a:ext cx="125" cy="3"/>
            </a:xfrm>
            <a:prstGeom prst="rect">
              <a:avLst/>
            </a:prstGeom>
            <a:solidFill>
              <a:srgbClr val="2D8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9" name="Rectangle 630">
              <a:extLst>
                <a:ext uri="{FF2B5EF4-FFF2-40B4-BE49-F238E27FC236}">
                  <a16:creationId xmlns:a16="http://schemas.microsoft.com/office/drawing/2014/main" id="{827732BB-47FD-48B5-8D5B-1C040911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71"/>
              <a:ext cx="125" cy="4"/>
            </a:xfrm>
            <a:prstGeom prst="rect">
              <a:avLst/>
            </a:prstGeom>
            <a:solidFill>
              <a:srgbClr val="29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0" name="Rectangle 631">
              <a:extLst>
                <a:ext uri="{FF2B5EF4-FFF2-40B4-BE49-F238E27FC236}">
                  <a16:creationId xmlns:a16="http://schemas.microsoft.com/office/drawing/2014/main" id="{DC0F5945-F444-4638-8E24-9C20FAA77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75"/>
              <a:ext cx="125" cy="3"/>
            </a:xfrm>
            <a:prstGeom prst="rect">
              <a:avLst/>
            </a:prstGeom>
            <a:solidFill>
              <a:srgbClr val="248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1" name="Rectangle 632">
              <a:extLst>
                <a:ext uri="{FF2B5EF4-FFF2-40B4-BE49-F238E27FC236}">
                  <a16:creationId xmlns:a16="http://schemas.microsoft.com/office/drawing/2014/main" id="{BD242021-0905-4BEB-ADB1-6D412A4C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78"/>
              <a:ext cx="125" cy="4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2" name="Rectangle 633">
              <a:extLst>
                <a:ext uri="{FF2B5EF4-FFF2-40B4-BE49-F238E27FC236}">
                  <a16:creationId xmlns:a16="http://schemas.microsoft.com/office/drawing/2014/main" id="{932324FF-D87E-4299-BC90-6EF56472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82"/>
              <a:ext cx="125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3" name="Rectangle 634">
              <a:extLst>
                <a:ext uri="{FF2B5EF4-FFF2-40B4-BE49-F238E27FC236}">
                  <a16:creationId xmlns:a16="http://schemas.microsoft.com/office/drawing/2014/main" id="{8DD2BC8E-226C-45EB-95C3-9B9E3012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85"/>
              <a:ext cx="125" cy="3"/>
            </a:xfrm>
            <a:prstGeom prst="rect">
              <a:avLst/>
            </a:prstGeom>
            <a:solidFill>
              <a:srgbClr val="17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4" name="Rectangle 635">
              <a:extLst>
                <a:ext uri="{FF2B5EF4-FFF2-40B4-BE49-F238E27FC236}">
                  <a16:creationId xmlns:a16="http://schemas.microsoft.com/office/drawing/2014/main" id="{2ADF898F-16A0-4A72-B4CF-312979C39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88"/>
              <a:ext cx="125" cy="4"/>
            </a:xfrm>
            <a:prstGeom prst="rect">
              <a:avLst/>
            </a:prstGeom>
            <a:solidFill>
              <a:srgbClr val="13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5" name="Rectangle 636">
              <a:extLst>
                <a:ext uri="{FF2B5EF4-FFF2-40B4-BE49-F238E27FC236}">
                  <a16:creationId xmlns:a16="http://schemas.microsoft.com/office/drawing/2014/main" id="{C73B0C89-4AAF-4EC9-8CC7-3C8B49D73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92"/>
              <a:ext cx="125" cy="3"/>
            </a:xfrm>
            <a:prstGeom prst="rect">
              <a:avLst/>
            </a:prstGeom>
            <a:solidFill>
              <a:srgbClr val="0E7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6" name="Rectangle 637">
              <a:extLst>
                <a:ext uri="{FF2B5EF4-FFF2-40B4-BE49-F238E27FC236}">
                  <a16:creationId xmlns:a16="http://schemas.microsoft.com/office/drawing/2014/main" id="{B8982F9F-2B2C-4C05-9BFF-06CAEE57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95"/>
              <a:ext cx="125" cy="4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7" name="Rectangle 638">
              <a:extLst>
                <a:ext uri="{FF2B5EF4-FFF2-40B4-BE49-F238E27FC236}">
                  <a16:creationId xmlns:a16="http://schemas.microsoft.com/office/drawing/2014/main" id="{97968347-8100-4AFD-B2D9-F6079B6F9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2999"/>
              <a:ext cx="125" cy="3"/>
            </a:xfrm>
            <a:prstGeom prst="rect">
              <a:avLst/>
            </a:prstGeom>
            <a:solidFill>
              <a:srgbClr val="057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8" name="Rectangle 639">
              <a:extLst>
                <a:ext uri="{FF2B5EF4-FFF2-40B4-BE49-F238E27FC236}">
                  <a16:creationId xmlns:a16="http://schemas.microsoft.com/office/drawing/2014/main" id="{F69B1C07-2111-4D81-8C53-436D964A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002"/>
              <a:ext cx="125" cy="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9" name="Rectangle 640">
              <a:extLst>
                <a:ext uri="{FF2B5EF4-FFF2-40B4-BE49-F238E27FC236}">
                  <a16:creationId xmlns:a16="http://schemas.microsoft.com/office/drawing/2014/main" id="{C018A8FE-5218-49F7-9D61-3980C5F9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006"/>
              <a:ext cx="125" cy="3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0" name="Freeform 641">
              <a:extLst>
                <a:ext uri="{FF2B5EF4-FFF2-40B4-BE49-F238E27FC236}">
                  <a16:creationId xmlns:a16="http://schemas.microsoft.com/office/drawing/2014/main" id="{E430F32F-747F-43ED-9DD3-49F832158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2917"/>
              <a:ext cx="122" cy="88"/>
            </a:xfrm>
            <a:custGeom>
              <a:avLst/>
              <a:gdLst>
                <a:gd name="T0" fmla="*/ 573 w 573"/>
                <a:gd name="T1" fmla="*/ 281 h 412"/>
                <a:gd name="T2" fmla="*/ 461 w 573"/>
                <a:gd name="T3" fmla="*/ 158 h 412"/>
                <a:gd name="T4" fmla="*/ 295 w 573"/>
                <a:gd name="T5" fmla="*/ 3 h 412"/>
                <a:gd name="T6" fmla="*/ 136 w 573"/>
                <a:gd name="T7" fmla="*/ 111 h 412"/>
                <a:gd name="T8" fmla="*/ 0 w 573"/>
                <a:gd name="T9" fmla="*/ 258 h 412"/>
                <a:gd name="T10" fmla="*/ 161 w 573"/>
                <a:gd name="T11" fmla="*/ 409 h 412"/>
                <a:gd name="T12" fmla="*/ 162 w 573"/>
                <a:gd name="T13" fmla="*/ 409 h 412"/>
                <a:gd name="T14" fmla="*/ 444 w 573"/>
                <a:gd name="T15" fmla="*/ 409 h 412"/>
                <a:gd name="T16" fmla="*/ 573 w 573"/>
                <a:gd name="T17" fmla="*/ 28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412">
                  <a:moveTo>
                    <a:pt x="573" y="281"/>
                  </a:moveTo>
                  <a:cubicBezTo>
                    <a:pt x="571" y="218"/>
                    <a:pt x="524" y="166"/>
                    <a:pt x="461" y="158"/>
                  </a:cubicBezTo>
                  <a:cubicBezTo>
                    <a:pt x="458" y="69"/>
                    <a:pt x="383" y="0"/>
                    <a:pt x="295" y="3"/>
                  </a:cubicBezTo>
                  <a:cubicBezTo>
                    <a:pt x="224" y="1"/>
                    <a:pt x="161" y="45"/>
                    <a:pt x="136" y="111"/>
                  </a:cubicBezTo>
                  <a:cubicBezTo>
                    <a:pt x="60" y="119"/>
                    <a:pt x="3" y="182"/>
                    <a:pt x="0" y="258"/>
                  </a:cubicBezTo>
                  <a:cubicBezTo>
                    <a:pt x="3" y="344"/>
                    <a:pt x="75" y="412"/>
                    <a:pt x="161" y="409"/>
                  </a:cubicBezTo>
                  <a:cubicBezTo>
                    <a:pt x="161" y="409"/>
                    <a:pt x="162" y="409"/>
                    <a:pt x="162" y="409"/>
                  </a:cubicBezTo>
                  <a:lnTo>
                    <a:pt x="444" y="409"/>
                  </a:lnTo>
                  <a:cubicBezTo>
                    <a:pt x="515" y="409"/>
                    <a:pt x="572" y="352"/>
                    <a:pt x="573" y="28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1" name="Freeform 642">
              <a:extLst>
                <a:ext uri="{FF2B5EF4-FFF2-40B4-BE49-F238E27FC236}">
                  <a16:creationId xmlns:a16="http://schemas.microsoft.com/office/drawing/2014/main" id="{3D8BC5BD-452D-4DF3-BBCA-2D8C9FCFE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1 w 195"/>
                <a:gd name="T3" fmla="*/ 4 h 218"/>
                <a:gd name="T4" fmla="*/ 105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3 w 195"/>
                <a:gd name="T11" fmla="*/ 98 h 218"/>
                <a:gd name="T12" fmla="*/ 189 w 195"/>
                <a:gd name="T13" fmla="*/ 99 h 218"/>
                <a:gd name="T14" fmla="*/ 134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6 w 195"/>
                <a:gd name="T21" fmla="*/ 218 h 218"/>
                <a:gd name="T22" fmla="*/ 67 w 195"/>
                <a:gd name="T23" fmla="*/ 218 h 218"/>
                <a:gd name="T24" fmla="*/ 63 w 195"/>
                <a:gd name="T25" fmla="*/ 214 h 218"/>
                <a:gd name="T26" fmla="*/ 63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0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1" y="4"/>
                  </a:lnTo>
                  <a:cubicBezTo>
                    <a:pt x="95" y="0"/>
                    <a:pt x="101" y="0"/>
                    <a:pt x="105" y="4"/>
                  </a:cubicBezTo>
                  <a:cubicBezTo>
                    <a:pt x="105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3" y="98"/>
                  </a:cubicBezTo>
                  <a:cubicBezTo>
                    <a:pt x="192" y="99"/>
                    <a:pt x="191" y="100"/>
                    <a:pt x="189" y="99"/>
                  </a:cubicBezTo>
                  <a:lnTo>
                    <a:pt x="134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8" y="218"/>
                    <a:pt x="126" y="218"/>
                  </a:cubicBezTo>
                  <a:lnTo>
                    <a:pt x="67" y="218"/>
                  </a:lnTo>
                  <a:cubicBezTo>
                    <a:pt x="65" y="218"/>
                    <a:pt x="63" y="216"/>
                    <a:pt x="63" y="214"/>
                  </a:cubicBezTo>
                  <a:lnTo>
                    <a:pt x="63" y="104"/>
                  </a:lnTo>
                  <a:cubicBezTo>
                    <a:pt x="63" y="102"/>
                    <a:pt x="61" y="100"/>
                    <a:pt x="59" y="99"/>
                  </a:cubicBezTo>
                  <a:lnTo>
                    <a:pt x="5" y="99"/>
                  </a:lnTo>
                  <a:cubicBezTo>
                    <a:pt x="2" y="100"/>
                    <a:pt x="0" y="98"/>
                    <a:pt x="0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2" name="Freeform 643">
              <a:extLst>
                <a:ext uri="{FF2B5EF4-FFF2-40B4-BE49-F238E27FC236}">
                  <a16:creationId xmlns:a16="http://schemas.microsoft.com/office/drawing/2014/main" id="{7E687437-3CB9-457A-B275-511C6B723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945"/>
              <a:ext cx="41" cy="46"/>
            </a:xfrm>
            <a:custGeom>
              <a:avLst/>
              <a:gdLst>
                <a:gd name="T0" fmla="*/ 2 w 195"/>
                <a:gd name="T1" fmla="*/ 92 h 218"/>
                <a:gd name="T2" fmla="*/ 91 w 195"/>
                <a:gd name="T3" fmla="*/ 4 h 218"/>
                <a:gd name="T4" fmla="*/ 105 w 195"/>
                <a:gd name="T5" fmla="*/ 4 h 218"/>
                <a:gd name="T6" fmla="*/ 106 w 195"/>
                <a:gd name="T7" fmla="*/ 4 h 218"/>
                <a:gd name="T8" fmla="*/ 193 w 195"/>
                <a:gd name="T9" fmla="*/ 92 h 218"/>
                <a:gd name="T10" fmla="*/ 193 w 195"/>
                <a:gd name="T11" fmla="*/ 98 h 218"/>
                <a:gd name="T12" fmla="*/ 189 w 195"/>
                <a:gd name="T13" fmla="*/ 99 h 218"/>
                <a:gd name="T14" fmla="*/ 134 w 195"/>
                <a:gd name="T15" fmla="*/ 99 h 218"/>
                <a:gd name="T16" fmla="*/ 130 w 195"/>
                <a:gd name="T17" fmla="*/ 104 h 218"/>
                <a:gd name="T18" fmla="*/ 130 w 195"/>
                <a:gd name="T19" fmla="*/ 214 h 218"/>
                <a:gd name="T20" fmla="*/ 126 w 195"/>
                <a:gd name="T21" fmla="*/ 218 h 218"/>
                <a:gd name="T22" fmla="*/ 67 w 195"/>
                <a:gd name="T23" fmla="*/ 218 h 218"/>
                <a:gd name="T24" fmla="*/ 63 w 195"/>
                <a:gd name="T25" fmla="*/ 214 h 218"/>
                <a:gd name="T26" fmla="*/ 63 w 195"/>
                <a:gd name="T27" fmla="*/ 104 h 218"/>
                <a:gd name="T28" fmla="*/ 59 w 195"/>
                <a:gd name="T29" fmla="*/ 99 h 218"/>
                <a:gd name="T30" fmla="*/ 5 w 195"/>
                <a:gd name="T31" fmla="*/ 99 h 218"/>
                <a:gd name="T32" fmla="*/ 0 w 195"/>
                <a:gd name="T33" fmla="*/ 95 h 218"/>
                <a:gd name="T34" fmla="*/ 2 w 195"/>
                <a:gd name="T35" fmla="*/ 9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218">
                  <a:moveTo>
                    <a:pt x="2" y="92"/>
                  </a:moveTo>
                  <a:lnTo>
                    <a:pt x="91" y="4"/>
                  </a:lnTo>
                  <a:cubicBezTo>
                    <a:pt x="95" y="0"/>
                    <a:pt x="101" y="0"/>
                    <a:pt x="105" y="4"/>
                  </a:cubicBezTo>
                  <a:cubicBezTo>
                    <a:pt x="105" y="4"/>
                    <a:pt x="106" y="4"/>
                    <a:pt x="106" y="4"/>
                  </a:cubicBezTo>
                  <a:lnTo>
                    <a:pt x="193" y="92"/>
                  </a:lnTo>
                  <a:cubicBezTo>
                    <a:pt x="195" y="93"/>
                    <a:pt x="195" y="96"/>
                    <a:pt x="193" y="98"/>
                  </a:cubicBezTo>
                  <a:cubicBezTo>
                    <a:pt x="192" y="99"/>
                    <a:pt x="191" y="100"/>
                    <a:pt x="189" y="99"/>
                  </a:cubicBezTo>
                  <a:lnTo>
                    <a:pt x="134" y="99"/>
                  </a:lnTo>
                  <a:cubicBezTo>
                    <a:pt x="132" y="100"/>
                    <a:pt x="130" y="102"/>
                    <a:pt x="130" y="104"/>
                  </a:cubicBezTo>
                  <a:lnTo>
                    <a:pt x="130" y="214"/>
                  </a:lnTo>
                  <a:cubicBezTo>
                    <a:pt x="130" y="216"/>
                    <a:pt x="128" y="218"/>
                    <a:pt x="126" y="218"/>
                  </a:cubicBezTo>
                  <a:lnTo>
                    <a:pt x="67" y="218"/>
                  </a:lnTo>
                  <a:cubicBezTo>
                    <a:pt x="65" y="218"/>
                    <a:pt x="63" y="216"/>
                    <a:pt x="63" y="214"/>
                  </a:cubicBezTo>
                  <a:lnTo>
                    <a:pt x="63" y="104"/>
                  </a:lnTo>
                  <a:cubicBezTo>
                    <a:pt x="63" y="102"/>
                    <a:pt x="61" y="100"/>
                    <a:pt x="59" y="99"/>
                  </a:cubicBezTo>
                  <a:lnTo>
                    <a:pt x="5" y="99"/>
                  </a:lnTo>
                  <a:cubicBezTo>
                    <a:pt x="2" y="100"/>
                    <a:pt x="0" y="98"/>
                    <a:pt x="0" y="95"/>
                  </a:cubicBezTo>
                  <a:cubicBezTo>
                    <a:pt x="0" y="94"/>
                    <a:pt x="1" y="92"/>
                    <a:pt x="2" y="92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3" name="Freeform 644">
              <a:extLst>
                <a:ext uri="{FF2B5EF4-FFF2-40B4-BE49-F238E27FC236}">
                  <a16:creationId xmlns:a16="http://schemas.microsoft.com/office/drawing/2014/main" id="{308E9A9B-4E01-4785-B4D3-4BAD1B5FE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987"/>
              <a:ext cx="36" cy="60"/>
            </a:xfrm>
            <a:custGeom>
              <a:avLst/>
              <a:gdLst>
                <a:gd name="T0" fmla="*/ 170 w 170"/>
                <a:gd name="T1" fmla="*/ 58 h 283"/>
                <a:gd name="T2" fmla="*/ 166 w 170"/>
                <a:gd name="T3" fmla="*/ 54 h 283"/>
                <a:gd name="T4" fmla="*/ 5 w 170"/>
                <a:gd name="T5" fmla="*/ 0 h 283"/>
                <a:gd name="T6" fmla="*/ 0 w 170"/>
                <a:gd name="T7" fmla="*/ 0 h 283"/>
                <a:gd name="T8" fmla="*/ 0 w 170"/>
                <a:gd name="T9" fmla="*/ 283 h 283"/>
                <a:gd name="T10" fmla="*/ 4 w 170"/>
                <a:gd name="T11" fmla="*/ 283 h 283"/>
                <a:gd name="T12" fmla="*/ 164 w 170"/>
                <a:gd name="T13" fmla="*/ 219 h 283"/>
                <a:gd name="T14" fmla="*/ 169 w 170"/>
                <a:gd name="T15" fmla="*/ 216 h 283"/>
                <a:gd name="T16" fmla="*/ 170 w 170"/>
                <a:gd name="T17" fmla="*/ 215 h 283"/>
                <a:gd name="T18" fmla="*/ 170 w 170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283">
                  <a:moveTo>
                    <a:pt x="170" y="58"/>
                  </a:moveTo>
                  <a:cubicBezTo>
                    <a:pt x="170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9" y="218"/>
                    <a:pt x="169" y="216"/>
                  </a:cubicBezTo>
                  <a:cubicBezTo>
                    <a:pt x="169" y="215"/>
                    <a:pt x="169" y="215"/>
                    <a:pt x="170" y="215"/>
                  </a:cubicBezTo>
                  <a:lnTo>
                    <a:pt x="170" y="58"/>
                  </a:lnTo>
                  <a:close/>
                </a:path>
              </a:pathLst>
            </a:custGeom>
            <a:solidFill>
              <a:srgbClr val="A67AF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4" name="Freeform 645">
              <a:extLst>
                <a:ext uri="{FF2B5EF4-FFF2-40B4-BE49-F238E27FC236}">
                  <a16:creationId xmlns:a16="http://schemas.microsoft.com/office/drawing/2014/main" id="{3D0F5A61-F3A9-4679-B99A-B7FE89B8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987"/>
              <a:ext cx="36" cy="60"/>
            </a:xfrm>
            <a:custGeom>
              <a:avLst/>
              <a:gdLst>
                <a:gd name="T0" fmla="*/ 170 w 170"/>
                <a:gd name="T1" fmla="*/ 58 h 283"/>
                <a:gd name="T2" fmla="*/ 166 w 170"/>
                <a:gd name="T3" fmla="*/ 54 h 283"/>
                <a:gd name="T4" fmla="*/ 5 w 170"/>
                <a:gd name="T5" fmla="*/ 0 h 283"/>
                <a:gd name="T6" fmla="*/ 0 w 170"/>
                <a:gd name="T7" fmla="*/ 0 h 283"/>
                <a:gd name="T8" fmla="*/ 0 w 170"/>
                <a:gd name="T9" fmla="*/ 283 h 283"/>
                <a:gd name="T10" fmla="*/ 4 w 170"/>
                <a:gd name="T11" fmla="*/ 283 h 283"/>
                <a:gd name="T12" fmla="*/ 164 w 170"/>
                <a:gd name="T13" fmla="*/ 219 h 283"/>
                <a:gd name="T14" fmla="*/ 169 w 170"/>
                <a:gd name="T15" fmla="*/ 216 h 283"/>
                <a:gd name="T16" fmla="*/ 170 w 170"/>
                <a:gd name="T17" fmla="*/ 215 h 283"/>
                <a:gd name="T18" fmla="*/ 170 w 170"/>
                <a:gd name="T19" fmla="*/ 5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283">
                  <a:moveTo>
                    <a:pt x="170" y="58"/>
                  </a:moveTo>
                  <a:cubicBezTo>
                    <a:pt x="170" y="56"/>
                    <a:pt x="168" y="54"/>
                    <a:pt x="166" y="54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4" y="283"/>
                  </a:lnTo>
                  <a:lnTo>
                    <a:pt x="164" y="219"/>
                  </a:lnTo>
                  <a:cubicBezTo>
                    <a:pt x="166" y="220"/>
                    <a:pt x="169" y="218"/>
                    <a:pt x="169" y="216"/>
                  </a:cubicBezTo>
                  <a:cubicBezTo>
                    <a:pt x="169" y="215"/>
                    <a:pt x="169" y="215"/>
                    <a:pt x="170" y="215"/>
                  </a:cubicBezTo>
                  <a:lnTo>
                    <a:pt x="170" y="58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5" name="Freeform 646">
              <a:extLst>
                <a:ext uri="{FF2B5EF4-FFF2-40B4-BE49-F238E27FC236}">
                  <a16:creationId xmlns:a16="http://schemas.microsoft.com/office/drawing/2014/main" id="{12B57DA4-3712-46DE-993A-7A93D4547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987"/>
              <a:ext cx="34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4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60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2" y="249"/>
                    <a:pt x="4" y="249"/>
                  </a:cubicBezTo>
                  <a:lnTo>
                    <a:pt x="157" y="283"/>
                  </a:lnTo>
                  <a:cubicBezTo>
                    <a:pt x="159" y="283"/>
                    <a:pt x="162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60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solidFill>
              <a:srgbClr val="552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6" name="Freeform 647">
              <a:extLst>
                <a:ext uri="{FF2B5EF4-FFF2-40B4-BE49-F238E27FC236}">
                  <a16:creationId xmlns:a16="http://schemas.microsoft.com/office/drawing/2014/main" id="{23641B1D-6E0B-456F-8C83-0D265C302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987"/>
              <a:ext cx="34" cy="60"/>
            </a:xfrm>
            <a:custGeom>
              <a:avLst/>
              <a:gdLst>
                <a:gd name="T0" fmla="*/ 157 w 163"/>
                <a:gd name="T1" fmla="*/ 1 h 283"/>
                <a:gd name="T2" fmla="*/ 4 w 163"/>
                <a:gd name="T3" fmla="*/ 29 h 283"/>
                <a:gd name="T4" fmla="*/ 0 w 163"/>
                <a:gd name="T5" fmla="*/ 33 h 283"/>
                <a:gd name="T6" fmla="*/ 0 w 163"/>
                <a:gd name="T7" fmla="*/ 244 h 283"/>
                <a:gd name="T8" fmla="*/ 4 w 163"/>
                <a:gd name="T9" fmla="*/ 249 h 283"/>
                <a:gd name="T10" fmla="*/ 157 w 163"/>
                <a:gd name="T11" fmla="*/ 283 h 283"/>
                <a:gd name="T12" fmla="*/ 162 w 163"/>
                <a:gd name="T13" fmla="*/ 279 h 283"/>
                <a:gd name="T14" fmla="*/ 162 w 163"/>
                <a:gd name="T15" fmla="*/ 278 h 283"/>
                <a:gd name="T16" fmla="*/ 162 w 163"/>
                <a:gd name="T17" fmla="*/ 7 h 283"/>
                <a:gd name="T18" fmla="*/ 160 w 163"/>
                <a:gd name="T19" fmla="*/ 1 h 283"/>
                <a:gd name="T20" fmla="*/ 157 w 163"/>
                <a:gd name="T21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3">
                  <a:moveTo>
                    <a:pt x="157" y="1"/>
                  </a:moveTo>
                  <a:lnTo>
                    <a:pt x="4" y="29"/>
                  </a:lnTo>
                  <a:cubicBezTo>
                    <a:pt x="2" y="29"/>
                    <a:pt x="0" y="31"/>
                    <a:pt x="0" y="33"/>
                  </a:cubicBezTo>
                  <a:lnTo>
                    <a:pt x="0" y="244"/>
                  </a:lnTo>
                  <a:cubicBezTo>
                    <a:pt x="0" y="247"/>
                    <a:pt x="2" y="249"/>
                    <a:pt x="4" y="249"/>
                  </a:cubicBezTo>
                  <a:lnTo>
                    <a:pt x="157" y="283"/>
                  </a:lnTo>
                  <a:cubicBezTo>
                    <a:pt x="159" y="283"/>
                    <a:pt x="162" y="282"/>
                    <a:pt x="162" y="279"/>
                  </a:cubicBezTo>
                  <a:cubicBezTo>
                    <a:pt x="162" y="279"/>
                    <a:pt x="162" y="279"/>
                    <a:pt x="162" y="278"/>
                  </a:cubicBezTo>
                  <a:lnTo>
                    <a:pt x="162" y="7"/>
                  </a:lnTo>
                  <a:cubicBezTo>
                    <a:pt x="163" y="5"/>
                    <a:pt x="162" y="2"/>
                    <a:pt x="160" y="1"/>
                  </a:cubicBezTo>
                  <a:cubicBezTo>
                    <a:pt x="159" y="1"/>
                    <a:pt x="158" y="0"/>
                    <a:pt x="157" y="1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7" name="Rectangle 648">
              <a:extLst>
                <a:ext uri="{FF2B5EF4-FFF2-40B4-BE49-F238E27FC236}">
                  <a16:creationId xmlns:a16="http://schemas.microsoft.com/office/drawing/2014/main" id="{FCBB0203-364F-430E-96B6-D5F9441F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8" name="Freeform 649">
              <a:extLst>
                <a:ext uri="{FF2B5EF4-FFF2-40B4-BE49-F238E27FC236}">
                  <a16:creationId xmlns:a16="http://schemas.microsoft.com/office/drawing/2014/main" id="{0E2A3100-033A-4836-82B7-726D2C3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" y="2994"/>
              <a:ext cx="12" cy="46"/>
            </a:xfrm>
            <a:custGeom>
              <a:avLst/>
              <a:gdLst>
                <a:gd name="T0" fmla="*/ 0 w 12"/>
                <a:gd name="T1" fmla="*/ 2 h 46"/>
                <a:gd name="T2" fmla="*/ 0 w 12"/>
                <a:gd name="T3" fmla="*/ 44 h 46"/>
                <a:gd name="T4" fmla="*/ 12 w 12"/>
                <a:gd name="T5" fmla="*/ 46 h 46"/>
                <a:gd name="T6" fmla="*/ 12 w 12"/>
                <a:gd name="T7" fmla="*/ 0 h 46"/>
                <a:gd name="T8" fmla="*/ 0 w 12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6">
                  <a:moveTo>
                    <a:pt x="0" y="2"/>
                  </a:moveTo>
                  <a:lnTo>
                    <a:pt x="0" y="44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9" name="Rectangle 650">
              <a:extLst>
                <a:ext uri="{FF2B5EF4-FFF2-40B4-BE49-F238E27FC236}">
                  <a16:creationId xmlns:a16="http://schemas.microsoft.com/office/drawing/2014/main" id="{022F6063-06FF-4A8B-8710-431286876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992"/>
              <a:ext cx="17" cy="51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0" name="Rectangle 651">
              <a:extLst>
                <a:ext uri="{FF2B5EF4-FFF2-40B4-BE49-F238E27FC236}">
                  <a16:creationId xmlns:a16="http://schemas.microsoft.com/office/drawing/2014/main" id="{E0599122-1B3A-4EB4-86CB-1C559F85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1" name="Freeform 652">
              <a:extLst>
                <a:ext uri="{FF2B5EF4-FFF2-40B4-BE49-F238E27FC236}">
                  <a16:creationId xmlns:a16="http://schemas.microsoft.com/office/drawing/2014/main" id="{257FBD30-6518-48F2-84DA-17830EDAA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9" y="2992"/>
              <a:ext cx="14" cy="50"/>
            </a:xfrm>
            <a:custGeom>
              <a:avLst/>
              <a:gdLst>
                <a:gd name="T0" fmla="*/ 1 w 14"/>
                <a:gd name="T1" fmla="*/ 6 h 50"/>
                <a:gd name="T2" fmla="*/ 3 w 14"/>
                <a:gd name="T3" fmla="*/ 4 h 50"/>
                <a:gd name="T4" fmla="*/ 3 w 14"/>
                <a:gd name="T5" fmla="*/ 46 h 50"/>
                <a:gd name="T6" fmla="*/ 1 w 14"/>
                <a:gd name="T7" fmla="*/ 45 h 50"/>
                <a:gd name="T8" fmla="*/ 13 w 14"/>
                <a:gd name="T9" fmla="*/ 46 h 50"/>
                <a:gd name="T10" fmla="*/ 11 w 14"/>
                <a:gd name="T11" fmla="*/ 48 h 50"/>
                <a:gd name="T12" fmla="*/ 11 w 14"/>
                <a:gd name="T13" fmla="*/ 2 h 50"/>
                <a:gd name="T14" fmla="*/ 13 w 14"/>
                <a:gd name="T15" fmla="*/ 4 h 50"/>
                <a:gd name="T16" fmla="*/ 1 w 14"/>
                <a:gd name="T17" fmla="*/ 6 h 50"/>
                <a:gd name="T18" fmla="*/ 14 w 14"/>
                <a:gd name="T19" fmla="*/ 0 h 50"/>
                <a:gd name="T20" fmla="*/ 14 w 14"/>
                <a:gd name="T21" fmla="*/ 50 h 50"/>
                <a:gd name="T22" fmla="*/ 0 w 14"/>
                <a:gd name="T23" fmla="*/ 48 h 50"/>
                <a:gd name="T24" fmla="*/ 0 w 14"/>
                <a:gd name="T25" fmla="*/ 3 h 50"/>
                <a:gd name="T26" fmla="*/ 14 w 14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0">
                  <a:moveTo>
                    <a:pt x="1" y="6"/>
                  </a:moveTo>
                  <a:lnTo>
                    <a:pt x="3" y="4"/>
                  </a:lnTo>
                  <a:lnTo>
                    <a:pt x="3" y="46"/>
                  </a:lnTo>
                  <a:lnTo>
                    <a:pt x="1" y="45"/>
                  </a:lnTo>
                  <a:lnTo>
                    <a:pt x="13" y="46"/>
                  </a:lnTo>
                  <a:lnTo>
                    <a:pt x="11" y="48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" y="6"/>
                  </a:lnTo>
                  <a:close/>
                  <a:moveTo>
                    <a:pt x="14" y="0"/>
                  </a:moveTo>
                  <a:lnTo>
                    <a:pt x="14" y="50"/>
                  </a:lnTo>
                  <a:lnTo>
                    <a:pt x="0" y="48"/>
                  </a:lnTo>
                  <a:lnTo>
                    <a:pt x="0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2" name="Rectangle 653">
              <a:extLst>
                <a:ext uri="{FF2B5EF4-FFF2-40B4-BE49-F238E27FC236}">
                  <a16:creationId xmlns:a16="http://schemas.microsoft.com/office/drawing/2014/main" id="{99450B02-22F5-4413-AE74-798BBB72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992"/>
              <a:ext cx="20" cy="5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3" name="Rectangle 654">
              <a:extLst>
                <a:ext uri="{FF2B5EF4-FFF2-40B4-BE49-F238E27FC236}">
                  <a16:creationId xmlns:a16="http://schemas.microsoft.com/office/drawing/2014/main" id="{73E9698E-D0C5-410C-81A9-3E870E41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4" name="Freeform 655">
              <a:extLst>
                <a:ext uri="{FF2B5EF4-FFF2-40B4-BE49-F238E27FC236}">
                  <a16:creationId xmlns:a16="http://schemas.microsoft.com/office/drawing/2014/main" id="{80077E99-D3E4-4CDF-94C2-48FB31290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" y="2997"/>
              <a:ext cx="10" cy="40"/>
            </a:xfrm>
            <a:custGeom>
              <a:avLst/>
              <a:gdLst>
                <a:gd name="T0" fmla="*/ 0 w 10"/>
                <a:gd name="T1" fmla="*/ 2 h 40"/>
                <a:gd name="T2" fmla="*/ 0 w 10"/>
                <a:gd name="T3" fmla="*/ 38 h 40"/>
                <a:gd name="T4" fmla="*/ 10 w 10"/>
                <a:gd name="T5" fmla="*/ 40 h 40"/>
                <a:gd name="T6" fmla="*/ 10 w 10"/>
                <a:gd name="T7" fmla="*/ 0 h 40"/>
                <a:gd name="T8" fmla="*/ 0 w 1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0">
                  <a:moveTo>
                    <a:pt x="0" y="2"/>
                  </a:moveTo>
                  <a:lnTo>
                    <a:pt x="0" y="38"/>
                  </a:lnTo>
                  <a:lnTo>
                    <a:pt x="10" y="40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5" name="Rectangle 656">
              <a:extLst>
                <a:ext uri="{FF2B5EF4-FFF2-40B4-BE49-F238E27FC236}">
                  <a16:creationId xmlns:a16="http://schemas.microsoft.com/office/drawing/2014/main" id="{991159A1-0EF8-4501-8E90-390347E48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995"/>
              <a:ext cx="13" cy="45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6" name="Rectangle 657">
              <a:extLst>
                <a:ext uri="{FF2B5EF4-FFF2-40B4-BE49-F238E27FC236}">
                  <a16:creationId xmlns:a16="http://schemas.microsoft.com/office/drawing/2014/main" id="{E0F79CC7-4CEB-419A-A07E-434C38605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7" name="Freeform 658">
              <a:extLst>
                <a:ext uri="{FF2B5EF4-FFF2-40B4-BE49-F238E27FC236}">
                  <a16:creationId xmlns:a16="http://schemas.microsoft.com/office/drawing/2014/main" id="{9A85F05D-8931-49FA-845F-F5D527EFF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4" y="2995"/>
              <a:ext cx="14" cy="44"/>
            </a:xfrm>
            <a:custGeom>
              <a:avLst/>
              <a:gdLst>
                <a:gd name="T0" fmla="*/ 2 w 14"/>
                <a:gd name="T1" fmla="*/ 5 h 44"/>
                <a:gd name="T2" fmla="*/ 4 w 14"/>
                <a:gd name="T3" fmla="*/ 4 h 44"/>
                <a:gd name="T4" fmla="*/ 4 w 14"/>
                <a:gd name="T5" fmla="*/ 40 h 44"/>
                <a:gd name="T6" fmla="*/ 2 w 14"/>
                <a:gd name="T7" fmla="*/ 39 h 44"/>
                <a:gd name="T8" fmla="*/ 12 w 14"/>
                <a:gd name="T9" fmla="*/ 41 h 44"/>
                <a:gd name="T10" fmla="*/ 10 w 14"/>
                <a:gd name="T11" fmla="*/ 42 h 44"/>
                <a:gd name="T12" fmla="*/ 10 w 14"/>
                <a:gd name="T13" fmla="*/ 2 h 44"/>
                <a:gd name="T14" fmla="*/ 12 w 14"/>
                <a:gd name="T15" fmla="*/ 4 h 44"/>
                <a:gd name="T16" fmla="*/ 2 w 14"/>
                <a:gd name="T17" fmla="*/ 5 h 44"/>
                <a:gd name="T18" fmla="*/ 14 w 14"/>
                <a:gd name="T19" fmla="*/ 0 h 44"/>
                <a:gd name="T20" fmla="*/ 14 w 14"/>
                <a:gd name="T21" fmla="*/ 44 h 44"/>
                <a:gd name="T22" fmla="*/ 0 w 14"/>
                <a:gd name="T23" fmla="*/ 42 h 44"/>
                <a:gd name="T24" fmla="*/ 0 w 14"/>
                <a:gd name="T25" fmla="*/ 2 h 44"/>
                <a:gd name="T26" fmla="*/ 14 w 14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44">
                  <a:moveTo>
                    <a:pt x="2" y="5"/>
                  </a:moveTo>
                  <a:lnTo>
                    <a:pt x="4" y="4"/>
                  </a:lnTo>
                  <a:lnTo>
                    <a:pt x="4" y="40"/>
                  </a:lnTo>
                  <a:lnTo>
                    <a:pt x="2" y="39"/>
                  </a:lnTo>
                  <a:lnTo>
                    <a:pt x="12" y="41"/>
                  </a:lnTo>
                  <a:lnTo>
                    <a:pt x="10" y="4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2" y="5"/>
                  </a:lnTo>
                  <a:close/>
                  <a:moveTo>
                    <a:pt x="14" y="0"/>
                  </a:moveTo>
                  <a:lnTo>
                    <a:pt x="14" y="44"/>
                  </a:lnTo>
                  <a:lnTo>
                    <a:pt x="0" y="42"/>
                  </a:lnTo>
                  <a:lnTo>
                    <a:pt x="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8" name="Rectangle 659">
              <a:extLst>
                <a:ext uri="{FF2B5EF4-FFF2-40B4-BE49-F238E27FC236}">
                  <a16:creationId xmlns:a16="http://schemas.microsoft.com/office/drawing/2014/main" id="{0745010F-EA8A-42CA-8E33-0E78CD85A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2992"/>
              <a:ext cx="17" cy="51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9" name="Rectangle 660">
              <a:extLst>
                <a:ext uri="{FF2B5EF4-FFF2-40B4-BE49-F238E27FC236}">
                  <a16:creationId xmlns:a16="http://schemas.microsoft.com/office/drawing/2014/main" id="{646A3D1C-89C0-40E9-B5A9-BB8AA622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3048"/>
              <a:ext cx="21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00" name="Freeform 661">
              <a:extLst>
                <a:ext uri="{FF2B5EF4-FFF2-40B4-BE49-F238E27FC236}">
                  <a16:creationId xmlns:a16="http://schemas.microsoft.com/office/drawing/2014/main" id="{42BC06BE-D0F5-490D-A959-505132AB8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" y="3851"/>
              <a:ext cx="3303" cy="382"/>
            </a:xfrm>
            <a:custGeom>
              <a:avLst/>
              <a:gdLst>
                <a:gd name="T0" fmla="*/ 0 w 3303"/>
                <a:gd name="T1" fmla="*/ 105 h 382"/>
                <a:gd name="T2" fmla="*/ 0 w 3303"/>
                <a:gd name="T3" fmla="*/ 241 h 382"/>
                <a:gd name="T4" fmla="*/ 7 w 3303"/>
                <a:gd name="T5" fmla="*/ 364 h 382"/>
                <a:gd name="T6" fmla="*/ 90 w 3303"/>
                <a:gd name="T7" fmla="*/ 382 h 382"/>
                <a:gd name="T8" fmla="*/ 213 w 3303"/>
                <a:gd name="T9" fmla="*/ 376 h 382"/>
                <a:gd name="T10" fmla="*/ 322 w 3303"/>
                <a:gd name="T11" fmla="*/ 376 h 382"/>
                <a:gd name="T12" fmla="*/ 424 w 3303"/>
                <a:gd name="T13" fmla="*/ 376 h 382"/>
                <a:gd name="T14" fmla="*/ 546 w 3303"/>
                <a:gd name="T15" fmla="*/ 382 h 382"/>
                <a:gd name="T16" fmla="*/ 682 w 3303"/>
                <a:gd name="T17" fmla="*/ 382 h 382"/>
                <a:gd name="T18" fmla="*/ 805 w 3303"/>
                <a:gd name="T19" fmla="*/ 376 h 382"/>
                <a:gd name="T20" fmla="*/ 914 w 3303"/>
                <a:gd name="T21" fmla="*/ 376 h 382"/>
                <a:gd name="T22" fmla="*/ 1016 w 3303"/>
                <a:gd name="T23" fmla="*/ 376 h 382"/>
                <a:gd name="T24" fmla="*/ 1139 w 3303"/>
                <a:gd name="T25" fmla="*/ 382 h 382"/>
                <a:gd name="T26" fmla="*/ 1275 w 3303"/>
                <a:gd name="T27" fmla="*/ 382 h 382"/>
                <a:gd name="T28" fmla="*/ 1397 w 3303"/>
                <a:gd name="T29" fmla="*/ 376 h 382"/>
                <a:gd name="T30" fmla="*/ 1506 w 3303"/>
                <a:gd name="T31" fmla="*/ 376 h 382"/>
                <a:gd name="T32" fmla="*/ 1608 w 3303"/>
                <a:gd name="T33" fmla="*/ 376 h 382"/>
                <a:gd name="T34" fmla="*/ 1731 w 3303"/>
                <a:gd name="T35" fmla="*/ 382 h 382"/>
                <a:gd name="T36" fmla="*/ 1867 w 3303"/>
                <a:gd name="T37" fmla="*/ 382 h 382"/>
                <a:gd name="T38" fmla="*/ 1990 w 3303"/>
                <a:gd name="T39" fmla="*/ 376 h 382"/>
                <a:gd name="T40" fmla="*/ 2099 w 3303"/>
                <a:gd name="T41" fmla="*/ 376 h 382"/>
                <a:gd name="T42" fmla="*/ 2201 w 3303"/>
                <a:gd name="T43" fmla="*/ 376 h 382"/>
                <a:gd name="T44" fmla="*/ 2323 w 3303"/>
                <a:gd name="T45" fmla="*/ 382 h 382"/>
                <a:gd name="T46" fmla="*/ 2460 w 3303"/>
                <a:gd name="T47" fmla="*/ 382 h 382"/>
                <a:gd name="T48" fmla="*/ 2582 w 3303"/>
                <a:gd name="T49" fmla="*/ 376 h 382"/>
                <a:gd name="T50" fmla="*/ 2691 w 3303"/>
                <a:gd name="T51" fmla="*/ 376 h 382"/>
                <a:gd name="T52" fmla="*/ 2793 w 3303"/>
                <a:gd name="T53" fmla="*/ 376 h 382"/>
                <a:gd name="T54" fmla="*/ 2916 w 3303"/>
                <a:gd name="T55" fmla="*/ 382 h 382"/>
                <a:gd name="T56" fmla="*/ 3052 w 3303"/>
                <a:gd name="T57" fmla="*/ 382 h 382"/>
                <a:gd name="T58" fmla="*/ 3174 w 3303"/>
                <a:gd name="T59" fmla="*/ 376 h 382"/>
                <a:gd name="T60" fmla="*/ 3283 w 3303"/>
                <a:gd name="T61" fmla="*/ 376 h 382"/>
                <a:gd name="T62" fmla="*/ 3296 w 3303"/>
                <a:gd name="T63" fmla="*/ 293 h 382"/>
                <a:gd name="T64" fmla="*/ 3303 w 3303"/>
                <a:gd name="T65" fmla="*/ 170 h 382"/>
                <a:gd name="T66" fmla="*/ 3303 w 3303"/>
                <a:gd name="T67" fmla="*/ 34 h 382"/>
                <a:gd name="T68" fmla="*/ 3242 w 3303"/>
                <a:gd name="T69" fmla="*/ 0 h 382"/>
                <a:gd name="T70" fmla="*/ 3105 w 3303"/>
                <a:gd name="T71" fmla="*/ 0 h 382"/>
                <a:gd name="T72" fmla="*/ 2983 w 3303"/>
                <a:gd name="T73" fmla="*/ 6 h 382"/>
                <a:gd name="T74" fmla="*/ 2874 w 3303"/>
                <a:gd name="T75" fmla="*/ 6 h 382"/>
                <a:gd name="T76" fmla="*/ 2772 w 3303"/>
                <a:gd name="T77" fmla="*/ 6 h 382"/>
                <a:gd name="T78" fmla="*/ 2649 w 3303"/>
                <a:gd name="T79" fmla="*/ 0 h 382"/>
                <a:gd name="T80" fmla="*/ 2513 w 3303"/>
                <a:gd name="T81" fmla="*/ 0 h 382"/>
                <a:gd name="T82" fmla="*/ 2391 w 3303"/>
                <a:gd name="T83" fmla="*/ 6 h 382"/>
                <a:gd name="T84" fmla="*/ 2282 w 3303"/>
                <a:gd name="T85" fmla="*/ 6 h 382"/>
                <a:gd name="T86" fmla="*/ 2180 w 3303"/>
                <a:gd name="T87" fmla="*/ 6 h 382"/>
                <a:gd name="T88" fmla="*/ 2057 w 3303"/>
                <a:gd name="T89" fmla="*/ 0 h 382"/>
                <a:gd name="T90" fmla="*/ 1921 w 3303"/>
                <a:gd name="T91" fmla="*/ 0 h 382"/>
                <a:gd name="T92" fmla="*/ 1798 w 3303"/>
                <a:gd name="T93" fmla="*/ 6 h 382"/>
                <a:gd name="T94" fmla="*/ 1689 w 3303"/>
                <a:gd name="T95" fmla="*/ 6 h 382"/>
                <a:gd name="T96" fmla="*/ 1587 w 3303"/>
                <a:gd name="T97" fmla="*/ 6 h 382"/>
                <a:gd name="T98" fmla="*/ 1465 w 3303"/>
                <a:gd name="T99" fmla="*/ 0 h 382"/>
                <a:gd name="T100" fmla="*/ 1328 w 3303"/>
                <a:gd name="T101" fmla="*/ 0 h 382"/>
                <a:gd name="T102" fmla="*/ 1206 w 3303"/>
                <a:gd name="T103" fmla="*/ 6 h 382"/>
                <a:gd name="T104" fmla="*/ 1097 w 3303"/>
                <a:gd name="T105" fmla="*/ 6 h 382"/>
                <a:gd name="T106" fmla="*/ 995 w 3303"/>
                <a:gd name="T107" fmla="*/ 6 h 382"/>
                <a:gd name="T108" fmla="*/ 872 w 3303"/>
                <a:gd name="T109" fmla="*/ 0 h 382"/>
                <a:gd name="T110" fmla="*/ 736 w 3303"/>
                <a:gd name="T111" fmla="*/ 0 h 382"/>
                <a:gd name="T112" fmla="*/ 614 w 3303"/>
                <a:gd name="T113" fmla="*/ 6 h 382"/>
                <a:gd name="T114" fmla="*/ 505 w 3303"/>
                <a:gd name="T115" fmla="*/ 6 h 382"/>
                <a:gd name="T116" fmla="*/ 402 w 3303"/>
                <a:gd name="T117" fmla="*/ 6 h 382"/>
                <a:gd name="T118" fmla="*/ 280 w 3303"/>
                <a:gd name="T119" fmla="*/ 0 h 382"/>
                <a:gd name="T120" fmla="*/ 144 w 3303"/>
                <a:gd name="T121" fmla="*/ 0 h 382"/>
                <a:gd name="T122" fmla="*/ 21 w 3303"/>
                <a:gd name="T123" fmla="*/ 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03" h="382">
                  <a:moveTo>
                    <a:pt x="7" y="3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3"/>
                  </a:lnTo>
                  <a:lnTo>
                    <a:pt x="7" y="3"/>
                  </a:lnTo>
                  <a:close/>
                  <a:moveTo>
                    <a:pt x="7" y="23"/>
                  </a:moveTo>
                  <a:lnTo>
                    <a:pt x="7" y="37"/>
                  </a:lnTo>
                  <a:lnTo>
                    <a:pt x="0" y="37"/>
                  </a:lnTo>
                  <a:lnTo>
                    <a:pt x="0" y="23"/>
                  </a:lnTo>
                  <a:lnTo>
                    <a:pt x="7" y="23"/>
                  </a:lnTo>
                  <a:close/>
                  <a:moveTo>
                    <a:pt x="7" y="44"/>
                  </a:moveTo>
                  <a:lnTo>
                    <a:pt x="7" y="58"/>
                  </a:lnTo>
                  <a:lnTo>
                    <a:pt x="0" y="58"/>
                  </a:lnTo>
                  <a:lnTo>
                    <a:pt x="0" y="44"/>
                  </a:lnTo>
                  <a:lnTo>
                    <a:pt x="7" y="44"/>
                  </a:lnTo>
                  <a:close/>
                  <a:moveTo>
                    <a:pt x="7" y="64"/>
                  </a:moveTo>
                  <a:lnTo>
                    <a:pt x="7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7" y="64"/>
                  </a:lnTo>
                  <a:close/>
                  <a:moveTo>
                    <a:pt x="7" y="85"/>
                  </a:moveTo>
                  <a:lnTo>
                    <a:pt x="7" y="98"/>
                  </a:lnTo>
                  <a:lnTo>
                    <a:pt x="0" y="98"/>
                  </a:lnTo>
                  <a:lnTo>
                    <a:pt x="0" y="85"/>
                  </a:lnTo>
                  <a:lnTo>
                    <a:pt x="7" y="85"/>
                  </a:lnTo>
                  <a:close/>
                  <a:moveTo>
                    <a:pt x="7" y="105"/>
                  </a:moveTo>
                  <a:lnTo>
                    <a:pt x="7" y="119"/>
                  </a:lnTo>
                  <a:lnTo>
                    <a:pt x="0" y="119"/>
                  </a:lnTo>
                  <a:lnTo>
                    <a:pt x="0" y="105"/>
                  </a:lnTo>
                  <a:lnTo>
                    <a:pt x="7" y="105"/>
                  </a:lnTo>
                  <a:close/>
                  <a:moveTo>
                    <a:pt x="7" y="126"/>
                  </a:moveTo>
                  <a:lnTo>
                    <a:pt x="7" y="139"/>
                  </a:lnTo>
                  <a:lnTo>
                    <a:pt x="0" y="139"/>
                  </a:lnTo>
                  <a:lnTo>
                    <a:pt x="0" y="126"/>
                  </a:lnTo>
                  <a:lnTo>
                    <a:pt x="7" y="126"/>
                  </a:lnTo>
                  <a:close/>
                  <a:moveTo>
                    <a:pt x="7" y="146"/>
                  </a:moveTo>
                  <a:lnTo>
                    <a:pt x="7" y="160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7" y="146"/>
                  </a:lnTo>
                  <a:close/>
                  <a:moveTo>
                    <a:pt x="7" y="167"/>
                  </a:moveTo>
                  <a:lnTo>
                    <a:pt x="7" y="180"/>
                  </a:lnTo>
                  <a:lnTo>
                    <a:pt x="0" y="180"/>
                  </a:lnTo>
                  <a:lnTo>
                    <a:pt x="0" y="167"/>
                  </a:lnTo>
                  <a:lnTo>
                    <a:pt x="7" y="167"/>
                  </a:lnTo>
                  <a:close/>
                  <a:moveTo>
                    <a:pt x="7" y="187"/>
                  </a:moveTo>
                  <a:lnTo>
                    <a:pt x="7" y="201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7" y="187"/>
                  </a:lnTo>
                  <a:close/>
                  <a:moveTo>
                    <a:pt x="7" y="207"/>
                  </a:moveTo>
                  <a:lnTo>
                    <a:pt x="7" y="221"/>
                  </a:lnTo>
                  <a:lnTo>
                    <a:pt x="0" y="221"/>
                  </a:lnTo>
                  <a:lnTo>
                    <a:pt x="0" y="207"/>
                  </a:lnTo>
                  <a:lnTo>
                    <a:pt x="7" y="207"/>
                  </a:lnTo>
                  <a:close/>
                  <a:moveTo>
                    <a:pt x="7" y="228"/>
                  </a:moveTo>
                  <a:lnTo>
                    <a:pt x="7" y="241"/>
                  </a:lnTo>
                  <a:lnTo>
                    <a:pt x="0" y="241"/>
                  </a:lnTo>
                  <a:lnTo>
                    <a:pt x="0" y="228"/>
                  </a:lnTo>
                  <a:lnTo>
                    <a:pt x="7" y="228"/>
                  </a:lnTo>
                  <a:close/>
                  <a:moveTo>
                    <a:pt x="7" y="248"/>
                  </a:moveTo>
                  <a:lnTo>
                    <a:pt x="7" y="262"/>
                  </a:lnTo>
                  <a:lnTo>
                    <a:pt x="0" y="262"/>
                  </a:lnTo>
                  <a:lnTo>
                    <a:pt x="0" y="248"/>
                  </a:lnTo>
                  <a:lnTo>
                    <a:pt x="7" y="248"/>
                  </a:lnTo>
                  <a:close/>
                  <a:moveTo>
                    <a:pt x="7" y="269"/>
                  </a:moveTo>
                  <a:lnTo>
                    <a:pt x="7" y="282"/>
                  </a:lnTo>
                  <a:lnTo>
                    <a:pt x="0" y="282"/>
                  </a:lnTo>
                  <a:lnTo>
                    <a:pt x="0" y="269"/>
                  </a:lnTo>
                  <a:lnTo>
                    <a:pt x="7" y="269"/>
                  </a:lnTo>
                  <a:close/>
                  <a:moveTo>
                    <a:pt x="7" y="289"/>
                  </a:moveTo>
                  <a:lnTo>
                    <a:pt x="7" y="303"/>
                  </a:lnTo>
                  <a:lnTo>
                    <a:pt x="0" y="303"/>
                  </a:lnTo>
                  <a:lnTo>
                    <a:pt x="0" y="289"/>
                  </a:lnTo>
                  <a:lnTo>
                    <a:pt x="7" y="289"/>
                  </a:lnTo>
                  <a:close/>
                  <a:moveTo>
                    <a:pt x="7" y="310"/>
                  </a:moveTo>
                  <a:lnTo>
                    <a:pt x="7" y="323"/>
                  </a:lnTo>
                  <a:lnTo>
                    <a:pt x="0" y="323"/>
                  </a:lnTo>
                  <a:lnTo>
                    <a:pt x="0" y="310"/>
                  </a:lnTo>
                  <a:lnTo>
                    <a:pt x="7" y="310"/>
                  </a:lnTo>
                  <a:close/>
                  <a:moveTo>
                    <a:pt x="7" y="330"/>
                  </a:moveTo>
                  <a:lnTo>
                    <a:pt x="7" y="344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7" y="330"/>
                  </a:lnTo>
                  <a:close/>
                  <a:moveTo>
                    <a:pt x="7" y="350"/>
                  </a:moveTo>
                  <a:lnTo>
                    <a:pt x="7" y="364"/>
                  </a:lnTo>
                  <a:lnTo>
                    <a:pt x="0" y="364"/>
                  </a:lnTo>
                  <a:lnTo>
                    <a:pt x="0" y="350"/>
                  </a:lnTo>
                  <a:lnTo>
                    <a:pt x="7" y="350"/>
                  </a:lnTo>
                  <a:close/>
                  <a:moveTo>
                    <a:pt x="7" y="371"/>
                  </a:moveTo>
                  <a:lnTo>
                    <a:pt x="7" y="379"/>
                  </a:lnTo>
                  <a:lnTo>
                    <a:pt x="3" y="376"/>
                  </a:lnTo>
                  <a:lnTo>
                    <a:pt x="8" y="376"/>
                  </a:lnTo>
                  <a:lnTo>
                    <a:pt x="8" y="382"/>
                  </a:lnTo>
                  <a:lnTo>
                    <a:pt x="0" y="382"/>
                  </a:lnTo>
                  <a:lnTo>
                    <a:pt x="0" y="371"/>
                  </a:lnTo>
                  <a:lnTo>
                    <a:pt x="7" y="371"/>
                  </a:lnTo>
                  <a:close/>
                  <a:moveTo>
                    <a:pt x="15" y="376"/>
                  </a:moveTo>
                  <a:lnTo>
                    <a:pt x="29" y="376"/>
                  </a:lnTo>
                  <a:lnTo>
                    <a:pt x="29" y="382"/>
                  </a:lnTo>
                  <a:lnTo>
                    <a:pt x="15" y="382"/>
                  </a:lnTo>
                  <a:lnTo>
                    <a:pt x="15" y="376"/>
                  </a:lnTo>
                  <a:close/>
                  <a:moveTo>
                    <a:pt x="36" y="376"/>
                  </a:moveTo>
                  <a:lnTo>
                    <a:pt x="49" y="376"/>
                  </a:lnTo>
                  <a:lnTo>
                    <a:pt x="49" y="382"/>
                  </a:lnTo>
                  <a:lnTo>
                    <a:pt x="36" y="382"/>
                  </a:lnTo>
                  <a:lnTo>
                    <a:pt x="36" y="376"/>
                  </a:lnTo>
                  <a:close/>
                  <a:moveTo>
                    <a:pt x="56" y="376"/>
                  </a:moveTo>
                  <a:lnTo>
                    <a:pt x="70" y="376"/>
                  </a:lnTo>
                  <a:lnTo>
                    <a:pt x="70" y="382"/>
                  </a:lnTo>
                  <a:lnTo>
                    <a:pt x="56" y="382"/>
                  </a:lnTo>
                  <a:lnTo>
                    <a:pt x="56" y="376"/>
                  </a:lnTo>
                  <a:close/>
                  <a:moveTo>
                    <a:pt x="77" y="376"/>
                  </a:moveTo>
                  <a:lnTo>
                    <a:pt x="90" y="376"/>
                  </a:lnTo>
                  <a:lnTo>
                    <a:pt x="90" y="382"/>
                  </a:lnTo>
                  <a:lnTo>
                    <a:pt x="77" y="382"/>
                  </a:lnTo>
                  <a:lnTo>
                    <a:pt x="77" y="376"/>
                  </a:lnTo>
                  <a:close/>
                  <a:moveTo>
                    <a:pt x="97" y="376"/>
                  </a:moveTo>
                  <a:lnTo>
                    <a:pt x="111" y="376"/>
                  </a:lnTo>
                  <a:lnTo>
                    <a:pt x="111" y="382"/>
                  </a:lnTo>
                  <a:lnTo>
                    <a:pt x="97" y="382"/>
                  </a:lnTo>
                  <a:lnTo>
                    <a:pt x="97" y="376"/>
                  </a:lnTo>
                  <a:close/>
                  <a:moveTo>
                    <a:pt x="117" y="376"/>
                  </a:moveTo>
                  <a:lnTo>
                    <a:pt x="131" y="376"/>
                  </a:lnTo>
                  <a:lnTo>
                    <a:pt x="131" y="382"/>
                  </a:lnTo>
                  <a:lnTo>
                    <a:pt x="117" y="382"/>
                  </a:lnTo>
                  <a:lnTo>
                    <a:pt x="117" y="376"/>
                  </a:lnTo>
                  <a:close/>
                  <a:moveTo>
                    <a:pt x="138" y="376"/>
                  </a:moveTo>
                  <a:lnTo>
                    <a:pt x="151" y="376"/>
                  </a:lnTo>
                  <a:lnTo>
                    <a:pt x="151" y="382"/>
                  </a:lnTo>
                  <a:lnTo>
                    <a:pt x="138" y="382"/>
                  </a:lnTo>
                  <a:lnTo>
                    <a:pt x="138" y="376"/>
                  </a:lnTo>
                  <a:close/>
                  <a:moveTo>
                    <a:pt x="158" y="376"/>
                  </a:moveTo>
                  <a:lnTo>
                    <a:pt x="172" y="376"/>
                  </a:lnTo>
                  <a:lnTo>
                    <a:pt x="172" y="382"/>
                  </a:lnTo>
                  <a:lnTo>
                    <a:pt x="158" y="382"/>
                  </a:lnTo>
                  <a:lnTo>
                    <a:pt x="158" y="376"/>
                  </a:lnTo>
                  <a:close/>
                  <a:moveTo>
                    <a:pt x="179" y="376"/>
                  </a:moveTo>
                  <a:lnTo>
                    <a:pt x="192" y="376"/>
                  </a:lnTo>
                  <a:lnTo>
                    <a:pt x="192" y="382"/>
                  </a:lnTo>
                  <a:lnTo>
                    <a:pt x="179" y="382"/>
                  </a:lnTo>
                  <a:lnTo>
                    <a:pt x="179" y="376"/>
                  </a:lnTo>
                  <a:close/>
                  <a:moveTo>
                    <a:pt x="199" y="376"/>
                  </a:moveTo>
                  <a:lnTo>
                    <a:pt x="213" y="376"/>
                  </a:lnTo>
                  <a:lnTo>
                    <a:pt x="213" y="382"/>
                  </a:lnTo>
                  <a:lnTo>
                    <a:pt x="199" y="382"/>
                  </a:lnTo>
                  <a:lnTo>
                    <a:pt x="199" y="376"/>
                  </a:lnTo>
                  <a:close/>
                  <a:moveTo>
                    <a:pt x="220" y="376"/>
                  </a:moveTo>
                  <a:lnTo>
                    <a:pt x="233" y="376"/>
                  </a:lnTo>
                  <a:lnTo>
                    <a:pt x="233" y="382"/>
                  </a:lnTo>
                  <a:lnTo>
                    <a:pt x="220" y="382"/>
                  </a:lnTo>
                  <a:lnTo>
                    <a:pt x="220" y="376"/>
                  </a:lnTo>
                  <a:close/>
                  <a:moveTo>
                    <a:pt x="240" y="376"/>
                  </a:moveTo>
                  <a:lnTo>
                    <a:pt x="254" y="376"/>
                  </a:lnTo>
                  <a:lnTo>
                    <a:pt x="254" y="382"/>
                  </a:lnTo>
                  <a:lnTo>
                    <a:pt x="240" y="382"/>
                  </a:lnTo>
                  <a:lnTo>
                    <a:pt x="240" y="376"/>
                  </a:lnTo>
                  <a:close/>
                  <a:moveTo>
                    <a:pt x="260" y="376"/>
                  </a:moveTo>
                  <a:lnTo>
                    <a:pt x="274" y="376"/>
                  </a:lnTo>
                  <a:lnTo>
                    <a:pt x="274" y="382"/>
                  </a:lnTo>
                  <a:lnTo>
                    <a:pt x="260" y="382"/>
                  </a:lnTo>
                  <a:lnTo>
                    <a:pt x="260" y="376"/>
                  </a:lnTo>
                  <a:close/>
                  <a:moveTo>
                    <a:pt x="281" y="376"/>
                  </a:moveTo>
                  <a:lnTo>
                    <a:pt x="294" y="376"/>
                  </a:lnTo>
                  <a:lnTo>
                    <a:pt x="294" y="382"/>
                  </a:lnTo>
                  <a:lnTo>
                    <a:pt x="281" y="382"/>
                  </a:lnTo>
                  <a:lnTo>
                    <a:pt x="281" y="376"/>
                  </a:lnTo>
                  <a:close/>
                  <a:moveTo>
                    <a:pt x="301" y="376"/>
                  </a:moveTo>
                  <a:lnTo>
                    <a:pt x="315" y="376"/>
                  </a:lnTo>
                  <a:lnTo>
                    <a:pt x="315" y="382"/>
                  </a:lnTo>
                  <a:lnTo>
                    <a:pt x="301" y="382"/>
                  </a:lnTo>
                  <a:lnTo>
                    <a:pt x="301" y="376"/>
                  </a:lnTo>
                  <a:close/>
                  <a:moveTo>
                    <a:pt x="322" y="376"/>
                  </a:moveTo>
                  <a:lnTo>
                    <a:pt x="335" y="376"/>
                  </a:lnTo>
                  <a:lnTo>
                    <a:pt x="335" y="382"/>
                  </a:lnTo>
                  <a:lnTo>
                    <a:pt x="322" y="382"/>
                  </a:lnTo>
                  <a:lnTo>
                    <a:pt x="322" y="376"/>
                  </a:lnTo>
                  <a:close/>
                  <a:moveTo>
                    <a:pt x="342" y="376"/>
                  </a:moveTo>
                  <a:lnTo>
                    <a:pt x="356" y="376"/>
                  </a:lnTo>
                  <a:lnTo>
                    <a:pt x="356" y="382"/>
                  </a:lnTo>
                  <a:lnTo>
                    <a:pt x="342" y="382"/>
                  </a:lnTo>
                  <a:lnTo>
                    <a:pt x="342" y="376"/>
                  </a:lnTo>
                  <a:close/>
                  <a:moveTo>
                    <a:pt x="362" y="376"/>
                  </a:moveTo>
                  <a:lnTo>
                    <a:pt x="376" y="376"/>
                  </a:lnTo>
                  <a:lnTo>
                    <a:pt x="376" y="382"/>
                  </a:lnTo>
                  <a:lnTo>
                    <a:pt x="362" y="382"/>
                  </a:lnTo>
                  <a:lnTo>
                    <a:pt x="362" y="376"/>
                  </a:lnTo>
                  <a:close/>
                  <a:moveTo>
                    <a:pt x="383" y="376"/>
                  </a:moveTo>
                  <a:lnTo>
                    <a:pt x="397" y="376"/>
                  </a:lnTo>
                  <a:lnTo>
                    <a:pt x="397" y="382"/>
                  </a:lnTo>
                  <a:lnTo>
                    <a:pt x="383" y="382"/>
                  </a:lnTo>
                  <a:lnTo>
                    <a:pt x="383" y="376"/>
                  </a:lnTo>
                  <a:close/>
                  <a:moveTo>
                    <a:pt x="403" y="376"/>
                  </a:moveTo>
                  <a:lnTo>
                    <a:pt x="417" y="376"/>
                  </a:lnTo>
                  <a:lnTo>
                    <a:pt x="417" y="382"/>
                  </a:lnTo>
                  <a:lnTo>
                    <a:pt x="403" y="382"/>
                  </a:lnTo>
                  <a:lnTo>
                    <a:pt x="403" y="376"/>
                  </a:lnTo>
                  <a:close/>
                  <a:moveTo>
                    <a:pt x="424" y="376"/>
                  </a:moveTo>
                  <a:lnTo>
                    <a:pt x="437" y="376"/>
                  </a:lnTo>
                  <a:lnTo>
                    <a:pt x="437" y="382"/>
                  </a:lnTo>
                  <a:lnTo>
                    <a:pt x="424" y="382"/>
                  </a:lnTo>
                  <a:lnTo>
                    <a:pt x="424" y="376"/>
                  </a:lnTo>
                  <a:close/>
                  <a:moveTo>
                    <a:pt x="444" y="376"/>
                  </a:moveTo>
                  <a:lnTo>
                    <a:pt x="458" y="376"/>
                  </a:lnTo>
                  <a:lnTo>
                    <a:pt x="458" y="382"/>
                  </a:lnTo>
                  <a:lnTo>
                    <a:pt x="444" y="382"/>
                  </a:lnTo>
                  <a:lnTo>
                    <a:pt x="444" y="376"/>
                  </a:lnTo>
                  <a:close/>
                  <a:moveTo>
                    <a:pt x="465" y="376"/>
                  </a:moveTo>
                  <a:lnTo>
                    <a:pt x="478" y="376"/>
                  </a:lnTo>
                  <a:lnTo>
                    <a:pt x="478" y="382"/>
                  </a:lnTo>
                  <a:lnTo>
                    <a:pt x="465" y="382"/>
                  </a:lnTo>
                  <a:lnTo>
                    <a:pt x="465" y="376"/>
                  </a:lnTo>
                  <a:close/>
                  <a:moveTo>
                    <a:pt x="485" y="376"/>
                  </a:moveTo>
                  <a:lnTo>
                    <a:pt x="499" y="376"/>
                  </a:lnTo>
                  <a:lnTo>
                    <a:pt x="499" y="382"/>
                  </a:lnTo>
                  <a:lnTo>
                    <a:pt x="485" y="382"/>
                  </a:lnTo>
                  <a:lnTo>
                    <a:pt x="485" y="376"/>
                  </a:lnTo>
                  <a:close/>
                  <a:moveTo>
                    <a:pt x="505" y="376"/>
                  </a:moveTo>
                  <a:lnTo>
                    <a:pt x="519" y="376"/>
                  </a:lnTo>
                  <a:lnTo>
                    <a:pt x="519" y="382"/>
                  </a:lnTo>
                  <a:lnTo>
                    <a:pt x="505" y="382"/>
                  </a:lnTo>
                  <a:lnTo>
                    <a:pt x="505" y="376"/>
                  </a:lnTo>
                  <a:close/>
                  <a:moveTo>
                    <a:pt x="526" y="376"/>
                  </a:moveTo>
                  <a:lnTo>
                    <a:pt x="540" y="376"/>
                  </a:lnTo>
                  <a:lnTo>
                    <a:pt x="540" y="382"/>
                  </a:lnTo>
                  <a:lnTo>
                    <a:pt x="526" y="382"/>
                  </a:lnTo>
                  <a:lnTo>
                    <a:pt x="526" y="376"/>
                  </a:lnTo>
                  <a:close/>
                  <a:moveTo>
                    <a:pt x="546" y="376"/>
                  </a:moveTo>
                  <a:lnTo>
                    <a:pt x="560" y="376"/>
                  </a:lnTo>
                  <a:lnTo>
                    <a:pt x="560" y="382"/>
                  </a:lnTo>
                  <a:lnTo>
                    <a:pt x="546" y="382"/>
                  </a:lnTo>
                  <a:lnTo>
                    <a:pt x="546" y="376"/>
                  </a:lnTo>
                  <a:close/>
                  <a:moveTo>
                    <a:pt x="567" y="376"/>
                  </a:moveTo>
                  <a:lnTo>
                    <a:pt x="580" y="376"/>
                  </a:lnTo>
                  <a:lnTo>
                    <a:pt x="580" y="382"/>
                  </a:lnTo>
                  <a:lnTo>
                    <a:pt x="567" y="382"/>
                  </a:lnTo>
                  <a:lnTo>
                    <a:pt x="567" y="376"/>
                  </a:lnTo>
                  <a:close/>
                  <a:moveTo>
                    <a:pt x="587" y="376"/>
                  </a:moveTo>
                  <a:lnTo>
                    <a:pt x="601" y="376"/>
                  </a:lnTo>
                  <a:lnTo>
                    <a:pt x="601" y="382"/>
                  </a:lnTo>
                  <a:lnTo>
                    <a:pt x="587" y="382"/>
                  </a:lnTo>
                  <a:lnTo>
                    <a:pt x="587" y="376"/>
                  </a:lnTo>
                  <a:close/>
                  <a:moveTo>
                    <a:pt x="608" y="376"/>
                  </a:moveTo>
                  <a:lnTo>
                    <a:pt x="621" y="376"/>
                  </a:lnTo>
                  <a:lnTo>
                    <a:pt x="621" y="382"/>
                  </a:lnTo>
                  <a:lnTo>
                    <a:pt x="608" y="382"/>
                  </a:lnTo>
                  <a:lnTo>
                    <a:pt x="608" y="376"/>
                  </a:lnTo>
                  <a:close/>
                  <a:moveTo>
                    <a:pt x="628" y="376"/>
                  </a:moveTo>
                  <a:lnTo>
                    <a:pt x="642" y="376"/>
                  </a:lnTo>
                  <a:lnTo>
                    <a:pt x="642" y="382"/>
                  </a:lnTo>
                  <a:lnTo>
                    <a:pt x="628" y="382"/>
                  </a:lnTo>
                  <a:lnTo>
                    <a:pt x="628" y="376"/>
                  </a:lnTo>
                  <a:close/>
                  <a:moveTo>
                    <a:pt x="648" y="376"/>
                  </a:moveTo>
                  <a:lnTo>
                    <a:pt x="662" y="376"/>
                  </a:lnTo>
                  <a:lnTo>
                    <a:pt x="662" y="382"/>
                  </a:lnTo>
                  <a:lnTo>
                    <a:pt x="648" y="382"/>
                  </a:lnTo>
                  <a:lnTo>
                    <a:pt x="648" y="376"/>
                  </a:lnTo>
                  <a:close/>
                  <a:moveTo>
                    <a:pt x="669" y="376"/>
                  </a:moveTo>
                  <a:lnTo>
                    <a:pt x="682" y="376"/>
                  </a:lnTo>
                  <a:lnTo>
                    <a:pt x="682" y="382"/>
                  </a:lnTo>
                  <a:lnTo>
                    <a:pt x="669" y="382"/>
                  </a:lnTo>
                  <a:lnTo>
                    <a:pt x="669" y="376"/>
                  </a:lnTo>
                  <a:close/>
                  <a:moveTo>
                    <a:pt x="689" y="376"/>
                  </a:moveTo>
                  <a:lnTo>
                    <a:pt x="703" y="376"/>
                  </a:lnTo>
                  <a:lnTo>
                    <a:pt x="703" y="382"/>
                  </a:lnTo>
                  <a:lnTo>
                    <a:pt x="689" y="382"/>
                  </a:lnTo>
                  <a:lnTo>
                    <a:pt x="689" y="376"/>
                  </a:lnTo>
                  <a:close/>
                  <a:moveTo>
                    <a:pt x="710" y="376"/>
                  </a:moveTo>
                  <a:lnTo>
                    <a:pt x="723" y="376"/>
                  </a:lnTo>
                  <a:lnTo>
                    <a:pt x="723" y="382"/>
                  </a:lnTo>
                  <a:lnTo>
                    <a:pt x="710" y="382"/>
                  </a:lnTo>
                  <a:lnTo>
                    <a:pt x="710" y="376"/>
                  </a:lnTo>
                  <a:close/>
                  <a:moveTo>
                    <a:pt x="730" y="376"/>
                  </a:moveTo>
                  <a:lnTo>
                    <a:pt x="744" y="376"/>
                  </a:lnTo>
                  <a:lnTo>
                    <a:pt x="744" y="382"/>
                  </a:lnTo>
                  <a:lnTo>
                    <a:pt x="730" y="382"/>
                  </a:lnTo>
                  <a:lnTo>
                    <a:pt x="730" y="376"/>
                  </a:lnTo>
                  <a:close/>
                  <a:moveTo>
                    <a:pt x="751" y="376"/>
                  </a:moveTo>
                  <a:lnTo>
                    <a:pt x="764" y="376"/>
                  </a:lnTo>
                  <a:lnTo>
                    <a:pt x="764" y="382"/>
                  </a:lnTo>
                  <a:lnTo>
                    <a:pt x="751" y="382"/>
                  </a:lnTo>
                  <a:lnTo>
                    <a:pt x="751" y="376"/>
                  </a:lnTo>
                  <a:close/>
                  <a:moveTo>
                    <a:pt x="771" y="376"/>
                  </a:moveTo>
                  <a:lnTo>
                    <a:pt x="785" y="376"/>
                  </a:lnTo>
                  <a:lnTo>
                    <a:pt x="785" y="382"/>
                  </a:lnTo>
                  <a:lnTo>
                    <a:pt x="771" y="382"/>
                  </a:lnTo>
                  <a:lnTo>
                    <a:pt x="771" y="376"/>
                  </a:lnTo>
                  <a:close/>
                  <a:moveTo>
                    <a:pt x="791" y="376"/>
                  </a:moveTo>
                  <a:lnTo>
                    <a:pt x="805" y="376"/>
                  </a:lnTo>
                  <a:lnTo>
                    <a:pt x="805" y="382"/>
                  </a:lnTo>
                  <a:lnTo>
                    <a:pt x="791" y="382"/>
                  </a:lnTo>
                  <a:lnTo>
                    <a:pt x="791" y="376"/>
                  </a:lnTo>
                  <a:close/>
                  <a:moveTo>
                    <a:pt x="812" y="376"/>
                  </a:moveTo>
                  <a:lnTo>
                    <a:pt x="825" y="376"/>
                  </a:lnTo>
                  <a:lnTo>
                    <a:pt x="825" y="382"/>
                  </a:lnTo>
                  <a:lnTo>
                    <a:pt x="812" y="382"/>
                  </a:lnTo>
                  <a:lnTo>
                    <a:pt x="812" y="376"/>
                  </a:lnTo>
                  <a:close/>
                  <a:moveTo>
                    <a:pt x="832" y="376"/>
                  </a:moveTo>
                  <a:lnTo>
                    <a:pt x="846" y="376"/>
                  </a:lnTo>
                  <a:lnTo>
                    <a:pt x="846" y="382"/>
                  </a:lnTo>
                  <a:lnTo>
                    <a:pt x="832" y="382"/>
                  </a:lnTo>
                  <a:lnTo>
                    <a:pt x="832" y="376"/>
                  </a:lnTo>
                  <a:close/>
                  <a:moveTo>
                    <a:pt x="853" y="376"/>
                  </a:moveTo>
                  <a:lnTo>
                    <a:pt x="866" y="376"/>
                  </a:lnTo>
                  <a:lnTo>
                    <a:pt x="866" y="382"/>
                  </a:lnTo>
                  <a:lnTo>
                    <a:pt x="853" y="382"/>
                  </a:lnTo>
                  <a:lnTo>
                    <a:pt x="853" y="376"/>
                  </a:lnTo>
                  <a:close/>
                  <a:moveTo>
                    <a:pt x="873" y="376"/>
                  </a:moveTo>
                  <a:lnTo>
                    <a:pt x="887" y="376"/>
                  </a:lnTo>
                  <a:lnTo>
                    <a:pt x="887" y="382"/>
                  </a:lnTo>
                  <a:lnTo>
                    <a:pt x="873" y="382"/>
                  </a:lnTo>
                  <a:lnTo>
                    <a:pt x="873" y="376"/>
                  </a:lnTo>
                  <a:close/>
                  <a:moveTo>
                    <a:pt x="894" y="376"/>
                  </a:moveTo>
                  <a:lnTo>
                    <a:pt x="907" y="376"/>
                  </a:lnTo>
                  <a:lnTo>
                    <a:pt x="907" y="382"/>
                  </a:lnTo>
                  <a:lnTo>
                    <a:pt x="894" y="382"/>
                  </a:lnTo>
                  <a:lnTo>
                    <a:pt x="894" y="376"/>
                  </a:lnTo>
                  <a:close/>
                  <a:moveTo>
                    <a:pt x="914" y="376"/>
                  </a:moveTo>
                  <a:lnTo>
                    <a:pt x="928" y="376"/>
                  </a:lnTo>
                  <a:lnTo>
                    <a:pt x="928" y="382"/>
                  </a:lnTo>
                  <a:lnTo>
                    <a:pt x="914" y="382"/>
                  </a:lnTo>
                  <a:lnTo>
                    <a:pt x="914" y="376"/>
                  </a:lnTo>
                  <a:close/>
                  <a:moveTo>
                    <a:pt x="934" y="376"/>
                  </a:moveTo>
                  <a:lnTo>
                    <a:pt x="948" y="376"/>
                  </a:lnTo>
                  <a:lnTo>
                    <a:pt x="948" y="382"/>
                  </a:lnTo>
                  <a:lnTo>
                    <a:pt x="934" y="382"/>
                  </a:lnTo>
                  <a:lnTo>
                    <a:pt x="934" y="376"/>
                  </a:lnTo>
                  <a:close/>
                  <a:moveTo>
                    <a:pt x="955" y="376"/>
                  </a:moveTo>
                  <a:lnTo>
                    <a:pt x="968" y="376"/>
                  </a:lnTo>
                  <a:lnTo>
                    <a:pt x="968" y="382"/>
                  </a:lnTo>
                  <a:lnTo>
                    <a:pt x="955" y="382"/>
                  </a:lnTo>
                  <a:lnTo>
                    <a:pt x="955" y="376"/>
                  </a:lnTo>
                  <a:close/>
                  <a:moveTo>
                    <a:pt x="975" y="376"/>
                  </a:moveTo>
                  <a:lnTo>
                    <a:pt x="989" y="376"/>
                  </a:lnTo>
                  <a:lnTo>
                    <a:pt x="989" y="382"/>
                  </a:lnTo>
                  <a:lnTo>
                    <a:pt x="975" y="382"/>
                  </a:lnTo>
                  <a:lnTo>
                    <a:pt x="975" y="376"/>
                  </a:lnTo>
                  <a:close/>
                  <a:moveTo>
                    <a:pt x="996" y="376"/>
                  </a:moveTo>
                  <a:lnTo>
                    <a:pt x="1009" y="376"/>
                  </a:lnTo>
                  <a:lnTo>
                    <a:pt x="1009" y="382"/>
                  </a:lnTo>
                  <a:lnTo>
                    <a:pt x="996" y="382"/>
                  </a:lnTo>
                  <a:lnTo>
                    <a:pt x="996" y="376"/>
                  </a:lnTo>
                  <a:close/>
                  <a:moveTo>
                    <a:pt x="1016" y="376"/>
                  </a:moveTo>
                  <a:lnTo>
                    <a:pt x="1030" y="376"/>
                  </a:lnTo>
                  <a:lnTo>
                    <a:pt x="1030" y="382"/>
                  </a:lnTo>
                  <a:lnTo>
                    <a:pt x="1016" y="382"/>
                  </a:lnTo>
                  <a:lnTo>
                    <a:pt x="1016" y="376"/>
                  </a:lnTo>
                  <a:close/>
                  <a:moveTo>
                    <a:pt x="1037" y="376"/>
                  </a:moveTo>
                  <a:lnTo>
                    <a:pt x="1050" y="376"/>
                  </a:lnTo>
                  <a:lnTo>
                    <a:pt x="1050" y="382"/>
                  </a:lnTo>
                  <a:lnTo>
                    <a:pt x="1037" y="382"/>
                  </a:lnTo>
                  <a:lnTo>
                    <a:pt x="1037" y="376"/>
                  </a:lnTo>
                  <a:close/>
                  <a:moveTo>
                    <a:pt x="1057" y="376"/>
                  </a:moveTo>
                  <a:lnTo>
                    <a:pt x="1071" y="376"/>
                  </a:lnTo>
                  <a:lnTo>
                    <a:pt x="1071" y="382"/>
                  </a:lnTo>
                  <a:lnTo>
                    <a:pt x="1057" y="382"/>
                  </a:lnTo>
                  <a:lnTo>
                    <a:pt x="1057" y="376"/>
                  </a:lnTo>
                  <a:close/>
                  <a:moveTo>
                    <a:pt x="1077" y="376"/>
                  </a:moveTo>
                  <a:lnTo>
                    <a:pt x="1091" y="376"/>
                  </a:lnTo>
                  <a:lnTo>
                    <a:pt x="1091" y="382"/>
                  </a:lnTo>
                  <a:lnTo>
                    <a:pt x="1077" y="382"/>
                  </a:lnTo>
                  <a:lnTo>
                    <a:pt x="1077" y="376"/>
                  </a:lnTo>
                  <a:close/>
                  <a:moveTo>
                    <a:pt x="1098" y="376"/>
                  </a:moveTo>
                  <a:lnTo>
                    <a:pt x="1111" y="376"/>
                  </a:lnTo>
                  <a:lnTo>
                    <a:pt x="1111" y="382"/>
                  </a:lnTo>
                  <a:lnTo>
                    <a:pt x="1098" y="382"/>
                  </a:lnTo>
                  <a:lnTo>
                    <a:pt x="1098" y="376"/>
                  </a:lnTo>
                  <a:close/>
                  <a:moveTo>
                    <a:pt x="1118" y="376"/>
                  </a:moveTo>
                  <a:lnTo>
                    <a:pt x="1132" y="376"/>
                  </a:lnTo>
                  <a:lnTo>
                    <a:pt x="1132" y="382"/>
                  </a:lnTo>
                  <a:lnTo>
                    <a:pt x="1118" y="382"/>
                  </a:lnTo>
                  <a:lnTo>
                    <a:pt x="1118" y="376"/>
                  </a:lnTo>
                  <a:close/>
                  <a:moveTo>
                    <a:pt x="1139" y="376"/>
                  </a:moveTo>
                  <a:lnTo>
                    <a:pt x="1152" y="376"/>
                  </a:lnTo>
                  <a:lnTo>
                    <a:pt x="1152" y="382"/>
                  </a:lnTo>
                  <a:lnTo>
                    <a:pt x="1139" y="382"/>
                  </a:lnTo>
                  <a:lnTo>
                    <a:pt x="1139" y="376"/>
                  </a:lnTo>
                  <a:close/>
                  <a:moveTo>
                    <a:pt x="1159" y="376"/>
                  </a:moveTo>
                  <a:lnTo>
                    <a:pt x="1173" y="376"/>
                  </a:lnTo>
                  <a:lnTo>
                    <a:pt x="1173" y="382"/>
                  </a:lnTo>
                  <a:lnTo>
                    <a:pt x="1159" y="382"/>
                  </a:lnTo>
                  <a:lnTo>
                    <a:pt x="1159" y="376"/>
                  </a:lnTo>
                  <a:close/>
                  <a:moveTo>
                    <a:pt x="1180" y="376"/>
                  </a:moveTo>
                  <a:lnTo>
                    <a:pt x="1193" y="376"/>
                  </a:lnTo>
                  <a:lnTo>
                    <a:pt x="1193" y="382"/>
                  </a:lnTo>
                  <a:lnTo>
                    <a:pt x="1180" y="382"/>
                  </a:lnTo>
                  <a:lnTo>
                    <a:pt x="1180" y="376"/>
                  </a:lnTo>
                  <a:close/>
                  <a:moveTo>
                    <a:pt x="1200" y="376"/>
                  </a:moveTo>
                  <a:lnTo>
                    <a:pt x="1214" y="376"/>
                  </a:lnTo>
                  <a:lnTo>
                    <a:pt x="1214" y="382"/>
                  </a:lnTo>
                  <a:lnTo>
                    <a:pt x="1200" y="382"/>
                  </a:lnTo>
                  <a:lnTo>
                    <a:pt x="1200" y="376"/>
                  </a:lnTo>
                  <a:close/>
                  <a:moveTo>
                    <a:pt x="1220" y="376"/>
                  </a:moveTo>
                  <a:lnTo>
                    <a:pt x="1234" y="376"/>
                  </a:lnTo>
                  <a:lnTo>
                    <a:pt x="1234" y="382"/>
                  </a:lnTo>
                  <a:lnTo>
                    <a:pt x="1220" y="382"/>
                  </a:lnTo>
                  <a:lnTo>
                    <a:pt x="1220" y="376"/>
                  </a:lnTo>
                  <a:close/>
                  <a:moveTo>
                    <a:pt x="1241" y="376"/>
                  </a:moveTo>
                  <a:lnTo>
                    <a:pt x="1254" y="376"/>
                  </a:lnTo>
                  <a:lnTo>
                    <a:pt x="1254" y="382"/>
                  </a:lnTo>
                  <a:lnTo>
                    <a:pt x="1241" y="382"/>
                  </a:lnTo>
                  <a:lnTo>
                    <a:pt x="1241" y="376"/>
                  </a:lnTo>
                  <a:close/>
                  <a:moveTo>
                    <a:pt x="1261" y="376"/>
                  </a:moveTo>
                  <a:lnTo>
                    <a:pt x="1275" y="376"/>
                  </a:lnTo>
                  <a:lnTo>
                    <a:pt x="1275" y="382"/>
                  </a:lnTo>
                  <a:lnTo>
                    <a:pt x="1261" y="382"/>
                  </a:lnTo>
                  <a:lnTo>
                    <a:pt x="1261" y="376"/>
                  </a:lnTo>
                  <a:close/>
                  <a:moveTo>
                    <a:pt x="1282" y="376"/>
                  </a:moveTo>
                  <a:lnTo>
                    <a:pt x="1295" y="376"/>
                  </a:lnTo>
                  <a:lnTo>
                    <a:pt x="1295" y="382"/>
                  </a:lnTo>
                  <a:lnTo>
                    <a:pt x="1282" y="382"/>
                  </a:lnTo>
                  <a:lnTo>
                    <a:pt x="1282" y="376"/>
                  </a:lnTo>
                  <a:close/>
                  <a:moveTo>
                    <a:pt x="1302" y="376"/>
                  </a:moveTo>
                  <a:lnTo>
                    <a:pt x="1316" y="376"/>
                  </a:lnTo>
                  <a:lnTo>
                    <a:pt x="1316" y="382"/>
                  </a:lnTo>
                  <a:lnTo>
                    <a:pt x="1302" y="382"/>
                  </a:lnTo>
                  <a:lnTo>
                    <a:pt x="1302" y="376"/>
                  </a:lnTo>
                  <a:close/>
                  <a:moveTo>
                    <a:pt x="1322" y="376"/>
                  </a:moveTo>
                  <a:lnTo>
                    <a:pt x="1336" y="376"/>
                  </a:lnTo>
                  <a:lnTo>
                    <a:pt x="1336" y="382"/>
                  </a:lnTo>
                  <a:lnTo>
                    <a:pt x="1322" y="382"/>
                  </a:lnTo>
                  <a:lnTo>
                    <a:pt x="1322" y="376"/>
                  </a:lnTo>
                  <a:close/>
                  <a:moveTo>
                    <a:pt x="1343" y="376"/>
                  </a:moveTo>
                  <a:lnTo>
                    <a:pt x="1357" y="376"/>
                  </a:lnTo>
                  <a:lnTo>
                    <a:pt x="1357" y="382"/>
                  </a:lnTo>
                  <a:lnTo>
                    <a:pt x="1343" y="382"/>
                  </a:lnTo>
                  <a:lnTo>
                    <a:pt x="1343" y="376"/>
                  </a:lnTo>
                  <a:close/>
                  <a:moveTo>
                    <a:pt x="1363" y="376"/>
                  </a:moveTo>
                  <a:lnTo>
                    <a:pt x="1377" y="376"/>
                  </a:lnTo>
                  <a:lnTo>
                    <a:pt x="1377" y="382"/>
                  </a:lnTo>
                  <a:lnTo>
                    <a:pt x="1363" y="382"/>
                  </a:lnTo>
                  <a:lnTo>
                    <a:pt x="1363" y="376"/>
                  </a:lnTo>
                  <a:close/>
                  <a:moveTo>
                    <a:pt x="1384" y="376"/>
                  </a:moveTo>
                  <a:lnTo>
                    <a:pt x="1397" y="376"/>
                  </a:lnTo>
                  <a:lnTo>
                    <a:pt x="1397" y="382"/>
                  </a:lnTo>
                  <a:lnTo>
                    <a:pt x="1384" y="382"/>
                  </a:lnTo>
                  <a:lnTo>
                    <a:pt x="1384" y="376"/>
                  </a:lnTo>
                  <a:close/>
                  <a:moveTo>
                    <a:pt x="1404" y="376"/>
                  </a:moveTo>
                  <a:lnTo>
                    <a:pt x="1418" y="376"/>
                  </a:lnTo>
                  <a:lnTo>
                    <a:pt x="1418" y="382"/>
                  </a:lnTo>
                  <a:lnTo>
                    <a:pt x="1404" y="382"/>
                  </a:lnTo>
                  <a:lnTo>
                    <a:pt x="1404" y="376"/>
                  </a:lnTo>
                  <a:close/>
                  <a:moveTo>
                    <a:pt x="1425" y="376"/>
                  </a:moveTo>
                  <a:lnTo>
                    <a:pt x="1438" y="376"/>
                  </a:lnTo>
                  <a:lnTo>
                    <a:pt x="1438" y="382"/>
                  </a:lnTo>
                  <a:lnTo>
                    <a:pt x="1425" y="382"/>
                  </a:lnTo>
                  <a:lnTo>
                    <a:pt x="1425" y="376"/>
                  </a:lnTo>
                  <a:close/>
                  <a:moveTo>
                    <a:pt x="1445" y="376"/>
                  </a:moveTo>
                  <a:lnTo>
                    <a:pt x="1459" y="376"/>
                  </a:lnTo>
                  <a:lnTo>
                    <a:pt x="1459" y="382"/>
                  </a:lnTo>
                  <a:lnTo>
                    <a:pt x="1445" y="382"/>
                  </a:lnTo>
                  <a:lnTo>
                    <a:pt x="1445" y="376"/>
                  </a:lnTo>
                  <a:close/>
                  <a:moveTo>
                    <a:pt x="1465" y="376"/>
                  </a:moveTo>
                  <a:lnTo>
                    <a:pt x="1479" y="376"/>
                  </a:lnTo>
                  <a:lnTo>
                    <a:pt x="1479" y="382"/>
                  </a:lnTo>
                  <a:lnTo>
                    <a:pt x="1465" y="382"/>
                  </a:lnTo>
                  <a:lnTo>
                    <a:pt x="1465" y="376"/>
                  </a:lnTo>
                  <a:close/>
                  <a:moveTo>
                    <a:pt x="1486" y="376"/>
                  </a:moveTo>
                  <a:lnTo>
                    <a:pt x="1500" y="376"/>
                  </a:lnTo>
                  <a:lnTo>
                    <a:pt x="1500" y="382"/>
                  </a:lnTo>
                  <a:lnTo>
                    <a:pt x="1486" y="382"/>
                  </a:lnTo>
                  <a:lnTo>
                    <a:pt x="1486" y="376"/>
                  </a:lnTo>
                  <a:close/>
                  <a:moveTo>
                    <a:pt x="1506" y="376"/>
                  </a:moveTo>
                  <a:lnTo>
                    <a:pt x="1520" y="376"/>
                  </a:lnTo>
                  <a:lnTo>
                    <a:pt x="1520" y="382"/>
                  </a:lnTo>
                  <a:lnTo>
                    <a:pt x="1506" y="382"/>
                  </a:lnTo>
                  <a:lnTo>
                    <a:pt x="1506" y="376"/>
                  </a:lnTo>
                  <a:close/>
                  <a:moveTo>
                    <a:pt x="1527" y="376"/>
                  </a:moveTo>
                  <a:lnTo>
                    <a:pt x="1540" y="376"/>
                  </a:lnTo>
                  <a:lnTo>
                    <a:pt x="1540" y="382"/>
                  </a:lnTo>
                  <a:lnTo>
                    <a:pt x="1527" y="382"/>
                  </a:lnTo>
                  <a:lnTo>
                    <a:pt x="1527" y="376"/>
                  </a:lnTo>
                  <a:close/>
                  <a:moveTo>
                    <a:pt x="1547" y="376"/>
                  </a:moveTo>
                  <a:lnTo>
                    <a:pt x="1561" y="376"/>
                  </a:lnTo>
                  <a:lnTo>
                    <a:pt x="1561" y="382"/>
                  </a:lnTo>
                  <a:lnTo>
                    <a:pt x="1547" y="382"/>
                  </a:lnTo>
                  <a:lnTo>
                    <a:pt x="1547" y="376"/>
                  </a:lnTo>
                  <a:close/>
                  <a:moveTo>
                    <a:pt x="1568" y="376"/>
                  </a:moveTo>
                  <a:lnTo>
                    <a:pt x="1581" y="376"/>
                  </a:lnTo>
                  <a:lnTo>
                    <a:pt x="1581" y="382"/>
                  </a:lnTo>
                  <a:lnTo>
                    <a:pt x="1568" y="382"/>
                  </a:lnTo>
                  <a:lnTo>
                    <a:pt x="1568" y="376"/>
                  </a:lnTo>
                  <a:close/>
                  <a:moveTo>
                    <a:pt x="1588" y="376"/>
                  </a:moveTo>
                  <a:lnTo>
                    <a:pt x="1602" y="376"/>
                  </a:lnTo>
                  <a:lnTo>
                    <a:pt x="1602" y="382"/>
                  </a:lnTo>
                  <a:lnTo>
                    <a:pt x="1588" y="382"/>
                  </a:lnTo>
                  <a:lnTo>
                    <a:pt x="1588" y="376"/>
                  </a:lnTo>
                  <a:close/>
                  <a:moveTo>
                    <a:pt x="1608" y="376"/>
                  </a:moveTo>
                  <a:lnTo>
                    <a:pt x="1622" y="376"/>
                  </a:lnTo>
                  <a:lnTo>
                    <a:pt x="1622" y="382"/>
                  </a:lnTo>
                  <a:lnTo>
                    <a:pt x="1608" y="382"/>
                  </a:lnTo>
                  <a:lnTo>
                    <a:pt x="1608" y="376"/>
                  </a:lnTo>
                  <a:close/>
                  <a:moveTo>
                    <a:pt x="1629" y="376"/>
                  </a:moveTo>
                  <a:lnTo>
                    <a:pt x="1642" y="376"/>
                  </a:lnTo>
                  <a:lnTo>
                    <a:pt x="1642" y="382"/>
                  </a:lnTo>
                  <a:lnTo>
                    <a:pt x="1629" y="382"/>
                  </a:lnTo>
                  <a:lnTo>
                    <a:pt x="1629" y="376"/>
                  </a:lnTo>
                  <a:close/>
                  <a:moveTo>
                    <a:pt x="1649" y="376"/>
                  </a:moveTo>
                  <a:lnTo>
                    <a:pt x="1663" y="376"/>
                  </a:lnTo>
                  <a:lnTo>
                    <a:pt x="1663" y="382"/>
                  </a:lnTo>
                  <a:lnTo>
                    <a:pt x="1649" y="382"/>
                  </a:lnTo>
                  <a:lnTo>
                    <a:pt x="1649" y="376"/>
                  </a:lnTo>
                  <a:close/>
                  <a:moveTo>
                    <a:pt x="1670" y="376"/>
                  </a:moveTo>
                  <a:lnTo>
                    <a:pt x="1683" y="376"/>
                  </a:lnTo>
                  <a:lnTo>
                    <a:pt x="1683" y="382"/>
                  </a:lnTo>
                  <a:lnTo>
                    <a:pt x="1670" y="382"/>
                  </a:lnTo>
                  <a:lnTo>
                    <a:pt x="1670" y="376"/>
                  </a:lnTo>
                  <a:close/>
                  <a:moveTo>
                    <a:pt x="1690" y="376"/>
                  </a:moveTo>
                  <a:lnTo>
                    <a:pt x="1704" y="376"/>
                  </a:lnTo>
                  <a:lnTo>
                    <a:pt x="1704" y="382"/>
                  </a:lnTo>
                  <a:lnTo>
                    <a:pt x="1690" y="382"/>
                  </a:lnTo>
                  <a:lnTo>
                    <a:pt x="1690" y="376"/>
                  </a:lnTo>
                  <a:close/>
                  <a:moveTo>
                    <a:pt x="1711" y="376"/>
                  </a:moveTo>
                  <a:lnTo>
                    <a:pt x="1724" y="376"/>
                  </a:lnTo>
                  <a:lnTo>
                    <a:pt x="1724" y="382"/>
                  </a:lnTo>
                  <a:lnTo>
                    <a:pt x="1711" y="382"/>
                  </a:lnTo>
                  <a:lnTo>
                    <a:pt x="1711" y="376"/>
                  </a:lnTo>
                  <a:close/>
                  <a:moveTo>
                    <a:pt x="1731" y="376"/>
                  </a:moveTo>
                  <a:lnTo>
                    <a:pt x="1745" y="376"/>
                  </a:lnTo>
                  <a:lnTo>
                    <a:pt x="1745" y="382"/>
                  </a:lnTo>
                  <a:lnTo>
                    <a:pt x="1731" y="382"/>
                  </a:lnTo>
                  <a:lnTo>
                    <a:pt x="1731" y="376"/>
                  </a:lnTo>
                  <a:close/>
                  <a:moveTo>
                    <a:pt x="1751" y="376"/>
                  </a:moveTo>
                  <a:lnTo>
                    <a:pt x="1765" y="376"/>
                  </a:lnTo>
                  <a:lnTo>
                    <a:pt x="1765" y="382"/>
                  </a:lnTo>
                  <a:lnTo>
                    <a:pt x="1751" y="382"/>
                  </a:lnTo>
                  <a:lnTo>
                    <a:pt x="1751" y="376"/>
                  </a:lnTo>
                  <a:close/>
                  <a:moveTo>
                    <a:pt x="1772" y="376"/>
                  </a:moveTo>
                  <a:lnTo>
                    <a:pt x="1785" y="376"/>
                  </a:lnTo>
                  <a:lnTo>
                    <a:pt x="1785" y="382"/>
                  </a:lnTo>
                  <a:lnTo>
                    <a:pt x="1772" y="382"/>
                  </a:lnTo>
                  <a:lnTo>
                    <a:pt x="1772" y="376"/>
                  </a:lnTo>
                  <a:close/>
                  <a:moveTo>
                    <a:pt x="1792" y="376"/>
                  </a:moveTo>
                  <a:lnTo>
                    <a:pt x="1806" y="376"/>
                  </a:lnTo>
                  <a:lnTo>
                    <a:pt x="1806" y="382"/>
                  </a:lnTo>
                  <a:lnTo>
                    <a:pt x="1792" y="382"/>
                  </a:lnTo>
                  <a:lnTo>
                    <a:pt x="1792" y="376"/>
                  </a:lnTo>
                  <a:close/>
                  <a:moveTo>
                    <a:pt x="1813" y="376"/>
                  </a:moveTo>
                  <a:lnTo>
                    <a:pt x="1826" y="376"/>
                  </a:lnTo>
                  <a:lnTo>
                    <a:pt x="1826" y="382"/>
                  </a:lnTo>
                  <a:lnTo>
                    <a:pt x="1813" y="382"/>
                  </a:lnTo>
                  <a:lnTo>
                    <a:pt x="1813" y="376"/>
                  </a:lnTo>
                  <a:close/>
                  <a:moveTo>
                    <a:pt x="1833" y="376"/>
                  </a:moveTo>
                  <a:lnTo>
                    <a:pt x="1847" y="376"/>
                  </a:lnTo>
                  <a:lnTo>
                    <a:pt x="1847" y="382"/>
                  </a:lnTo>
                  <a:lnTo>
                    <a:pt x="1833" y="382"/>
                  </a:lnTo>
                  <a:lnTo>
                    <a:pt x="1833" y="376"/>
                  </a:lnTo>
                  <a:close/>
                  <a:moveTo>
                    <a:pt x="1854" y="376"/>
                  </a:moveTo>
                  <a:lnTo>
                    <a:pt x="1867" y="376"/>
                  </a:lnTo>
                  <a:lnTo>
                    <a:pt x="1867" y="382"/>
                  </a:lnTo>
                  <a:lnTo>
                    <a:pt x="1854" y="382"/>
                  </a:lnTo>
                  <a:lnTo>
                    <a:pt x="1854" y="376"/>
                  </a:lnTo>
                  <a:close/>
                  <a:moveTo>
                    <a:pt x="1874" y="376"/>
                  </a:moveTo>
                  <a:lnTo>
                    <a:pt x="1888" y="376"/>
                  </a:lnTo>
                  <a:lnTo>
                    <a:pt x="1888" y="382"/>
                  </a:lnTo>
                  <a:lnTo>
                    <a:pt x="1874" y="382"/>
                  </a:lnTo>
                  <a:lnTo>
                    <a:pt x="1874" y="376"/>
                  </a:lnTo>
                  <a:close/>
                  <a:moveTo>
                    <a:pt x="1894" y="376"/>
                  </a:moveTo>
                  <a:lnTo>
                    <a:pt x="1908" y="376"/>
                  </a:lnTo>
                  <a:lnTo>
                    <a:pt x="1908" y="382"/>
                  </a:lnTo>
                  <a:lnTo>
                    <a:pt x="1894" y="382"/>
                  </a:lnTo>
                  <a:lnTo>
                    <a:pt x="1894" y="376"/>
                  </a:lnTo>
                  <a:close/>
                  <a:moveTo>
                    <a:pt x="1915" y="376"/>
                  </a:moveTo>
                  <a:lnTo>
                    <a:pt x="1928" y="376"/>
                  </a:lnTo>
                  <a:lnTo>
                    <a:pt x="1928" y="382"/>
                  </a:lnTo>
                  <a:lnTo>
                    <a:pt x="1915" y="382"/>
                  </a:lnTo>
                  <a:lnTo>
                    <a:pt x="1915" y="376"/>
                  </a:lnTo>
                  <a:close/>
                  <a:moveTo>
                    <a:pt x="1935" y="376"/>
                  </a:moveTo>
                  <a:lnTo>
                    <a:pt x="1949" y="376"/>
                  </a:lnTo>
                  <a:lnTo>
                    <a:pt x="1949" y="382"/>
                  </a:lnTo>
                  <a:lnTo>
                    <a:pt x="1935" y="382"/>
                  </a:lnTo>
                  <a:lnTo>
                    <a:pt x="1935" y="376"/>
                  </a:lnTo>
                  <a:close/>
                  <a:moveTo>
                    <a:pt x="1956" y="376"/>
                  </a:moveTo>
                  <a:lnTo>
                    <a:pt x="1969" y="376"/>
                  </a:lnTo>
                  <a:lnTo>
                    <a:pt x="1969" y="382"/>
                  </a:lnTo>
                  <a:lnTo>
                    <a:pt x="1956" y="382"/>
                  </a:lnTo>
                  <a:lnTo>
                    <a:pt x="1956" y="376"/>
                  </a:lnTo>
                  <a:close/>
                  <a:moveTo>
                    <a:pt x="1976" y="376"/>
                  </a:moveTo>
                  <a:lnTo>
                    <a:pt x="1990" y="376"/>
                  </a:lnTo>
                  <a:lnTo>
                    <a:pt x="1990" y="382"/>
                  </a:lnTo>
                  <a:lnTo>
                    <a:pt x="1976" y="382"/>
                  </a:lnTo>
                  <a:lnTo>
                    <a:pt x="1976" y="376"/>
                  </a:lnTo>
                  <a:close/>
                  <a:moveTo>
                    <a:pt x="1997" y="376"/>
                  </a:moveTo>
                  <a:lnTo>
                    <a:pt x="2010" y="376"/>
                  </a:lnTo>
                  <a:lnTo>
                    <a:pt x="2010" y="382"/>
                  </a:lnTo>
                  <a:lnTo>
                    <a:pt x="1997" y="382"/>
                  </a:lnTo>
                  <a:lnTo>
                    <a:pt x="1997" y="376"/>
                  </a:lnTo>
                  <a:close/>
                  <a:moveTo>
                    <a:pt x="2017" y="376"/>
                  </a:moveTo>
                  <a:lnTo>
                    <a:pt x="2031" y="376"/>
                  </a:lnTo>
                  <a:lnTo>
                    <a:pt x="2031" y="382"/>
                  </a:lnTo>
                  <a:lnTo>
                    <a:pt x="2017" y="382"/>
                  </a:lnTo>
                  <a:lnTo>
                    <a:pt x="2017" y="376"/>
                  </a:lnTo>
                  <a:close/>
                  <a:moveTo>
                    <a:pt x="2037" y="376"/>
                  </a:moveTo>
                  <a:lnTo>
                    <a:pt x="2051" y="376"/>
                  </a:lnTo>
                  <a:lnTo>
                    <a:pt x="2051" y="382"/>
                  </a:lnTo>
                  <a:lnTo>
                    <a:pt x="2037" y="382"/>
                  </a:lnTo>
                  <a:lnTo>
                    <a:pt x="2037" y="376"/>
                  </a:lnTo>
                  <a:close/>
                  <a:moveTo>
                    <a:pt x="2058" y="376"/>
                  </a:moveTo>
                  <a:lnTo>
                    <a:pt x="2071" y="376"/>
                  </a:lnTo>
                  <a:lnTo>
                    <a:pt x="2071" y="382"/>
                  </a:lnTo>
                  <a:lnTo>
                    <a:pt x="2058" y="382"/>
                  </a:lnTo>
                  <a:lnTo>
                    <a:pt x="2058" y="376"/>
                  </a:lnTo>
                  <a:close/>
                  <a:moveTo>
                    <a:pt x="2078" y="376"/>
                  </a:moveTo>
                  <a:lnTo>
                    <a:pt x="2092" y="376"/>
                  </a:lnTo>
                  <a:lnTo>
                    <a:pt x="2092" y="382"/>
                  </a:lnTo>
                  <a:lnTo>
                    <a:pt x="2078" y="382"/>
                  </a:lnTo>
                  <a:lnTo>
                    <a:pt x="2078" y="376"/>
                  </a:lnTo>
                  <a:close/>
                  <a:moveTo>
                    <a:pt x="2099" y="376"/>
                  </a:moveTo>
                  <a:lnTo>
                    <a:pt x="2112" y="376"/>
                  </a:lnTo>
                  <a:lnTo>
                    <a:pt x="2112" y="382"/>
                  </a:lnTo>
                  <a:lnTo>
                    <a:pt x="2099" y="382"/>
                  </a:lnTo>
                  <a:lnTo>
                    <a:pt x="2099" y="376"/>
                  </a:lnTo>
                  <a:close/>
                  <a:moveTo>
                    <a:pt x="2119" y="376"/>
                  </a:moveTo>
                  <a:lnTo>
                    <a:pt x="2133" y="376"/>
                  </a:lnTo>
                  <a:lnTo>
                    <a:pt x="2133" y="382"/>
                  </a:lnTo>
                  <a:lnTo>
                    <a:pt x="2119" y="382"/>
                  </a:lnTo>
                  <a:lnTo>
                    <a:pt x="2119" y="376"/>
                  </a:lnTo>
                  <a:close/>
                  <a:moveTo>
                    <a:pt x="2140" y="376"/>
                  </a:moveTo>
                  <a:lnTo>
                    <a:pt x="2153" y="376"/>
                  </a:lnTo>
                  <a:lnTo>
                    <a:pt x="2153" y="382"/>
                  </a:lnTo>
                  <a:lnTo>
                    <a:pt x="2140" y="382"/>
                  </a:lnTo>
                  <a:lnTo>
                    <a:pt x="2140" y="376"/>
                  </a:lnTo>
                  <a:close/>
                  <a:moveTo>
                    <a:pt x="2160" y="376"/>
                  </a:moveTo>
                  <a:lnTo>
                    <a:pt x="2174" y="376"/>
                  </a:lnTo>
                  <a:lnTo>
                    <a:pt x="2174" y="382"/>
                  </a:lnTo>
                  <a:lnTo>
                    <a:pt x="2160" y="382"/>
                  </a:lnTo>
                  <a:lnTo>
                    <a:pt x="2160" y="376"/>
                  </a:lnTo>
                  <a:close/>
                  <a:moveTo>
                    <a:pt x="2180" y="376"/>
                  </a:moveTo>
                  <a:lnTo>
                    <a:pt x="2194" y="376"/>
                  </a:lnTo>
                  <a:lnTo>
                    <a:pt x="2194" y="382"/>
                  </a:lnTo>
                  <a:lnTo>
                    <a:pt x="2180" y="382"/>
                  </a:lnTo>
                  <a:lnTo>
                    <a:pt x="2180" y="376"/>
                  </a:lnTo>
                  <a:close/>
                  <a:moveTo>
                    <a:pt x="2201" y="376"/>
                  </a:moveTo>
                  <a:lnTo>
                    <a:pt x="2214" y="376"/>
                  </a:lnTo>
                  <a:lnTo>
                    <a:pt x="2214" y="382"/>
                  </a:lnTo>
                  <a:lnTo>
                    <a:pt x="2201" y="382"/>
                  </a:lnTo>
                  <a:lnTo>
                    <a:pt x="2201" y="376"/>
                  </a:lnTo>
                  <a:close/>
                  <a:moveTo>
                    <a:pt x="2221" y="376"/>
                  </a:moveTo>
                  <a:lnTo>
                    <a:pt x="2235" y="376"/>
                  </a:lnTo>
                  <a:lnTo>
                    <a:pt x="2235" y="382"/>
                  </a:lnTo>
                  <a:lnTo>
                    <a:pt x="2221" y="382"/>
                  </a:lnTo>
                  <a:lnTo>
                    <a:pt x="2221" y="376"/>
                  </a:lnTo>
                  <a:close/>
                  <a:moveTo>
                    <a:pt x="2242" y="376"/>
                  </a:moveTo>
                  <a:lnTo>
                    <a:pt x="2255" y="376"/>
                  </a:lnTo>
                  <a:lnTo>
                    <a:pt x="2255" y="382"/>
                  </a:lnTo>
                  <a:lnTo>
                    <a:pt x="2242" y="382"/>
                  </a:lnTo>
                  <a:lnTo>
                    <a:pt x="2242" y="376"/>
                  </a:lnTo>
                  <a:close/>
                  <a:moveTo>
                    <a:pt x="2262" y="376"/>
                  </a:moveTo>
                  <a:lnTo>
                    <a:pt x="2276" y="376"/>
                  </a:lnTo>
                  <a:lnTo>
                    <a:pt x="2276" y="382"/>
                  </a:lnTo>
                  <a:lnTo>
                    <a:pt x="2262" y="382"/>
                  </a:lnTo>
                  <a:lnTo>
                    <a:pt x="2262" y="376"/>
                  </a:lnTo>
                  <a:close/>
                  <a:moveTo>
                    <a:pt x="2282" y="376"/>
                  </a:moveTo>
                  <a:lnTo>
                    <a:pt x="2296" y="376"/>
                  </a:lnTo>
                  <a:lnTo>
                    <a:pt x="2296" y="382"/>
                  </a:lnTo>
                  <a:lnTo>
                    <a:pt x="2282" y="382"/>
                  </a:lnTo>
                  <a:lnTo>
                    <a:pt x="2282" y="376"/>
                  </a:lnTo>
                  <a:close/>
                  <a:moveTo>
                    <a:pt x="2303" y="376"/>
                  </a:moveTo>
                  <a:lnTo>
                    <a:pt x="2317" y="376"/>
                  </a:lnTo>
                  <a:lnTo>
                    <a:pt x="2317" y="382"/>
                  </a:lnTo>
                  <a:lnTo>
                    <a:pt x="2303" y="382"/>
                  </a:lnTo>
                  <a:lnTo>
                    <a:pt x="2303" y="376"/>
                  </a:lnTo>
                  <a:close/>
                  <a:moveTo>
                    <a:pt x="2323" y="376"/>
                  </a:moveTo>
                  <a:lnTo>
                    <a:pt x="2337" y="376"/>
                  </a:lnTo>
                  <a:lnTo>
                    <a:pt x="2337" y="382"/>
                  </a:lnTo>
                  <a:lnTo>
                    <a:pt x="2323" y="382"/>
                  </a:lnTo>
                  <a:lnTo>
                    <a:pt x="2323" y="376"/>
                  </a:lnTo>
                  <a:close/>
                  <a:moveTo>
                    <a:pt x="2344" y="376"/>
                  </a:moveTo>
                  <a:lnTo>
                    <a:pt x="2357" y="376"/>
                  </a:lnTo>
                  <a:lnTo>
                    <a:pt x="2357" y="382"/>
                  </a:lnTo>
                  <a:lnTo>
                    <a:pt x="2344" y="382"/>
                  </a:lnTo>
                  <a:lnTo>
                    <a:pt x="2344" y="376"/>
                  </a:lnTo>
                  <a:close/>
                  <a:moveTo>
                    <a:pt x="2364" y="376"/>
                  </a:moveTo>
                  <a:lnTo>
                    <a:pt x="2378" y="376"/>
                  </a:lnTo>
                  <a:lnTo>
                    <a:pt x="2378" y="382"/>
                  </a:lnTo>
                  <a:lnTo>
                    <a:pt x="2364" y="382"/>
                  </a:lnTo>
                  <a:lnTo>
                    <a:pt x="2364" y="376"/>
                  </a:lnTo>
                  <a:close/>
                  <a:moveTo>
                    <a:pt x="2385" y="376"/>
                  </a:moveTo>
                  <a:lnTo>
                    <a:pt x="2398" y="376"/>
                  </a:lnTo>
                  <a:lnTo>
                    <a:pt x="2398" y="382"/>
                  </a:lnTo>
                  <a:lnTo>
                    <a:pt x="2385" y="382"/>
                  </a:lnTo>
                  <a:lnTo>
                    <a:pt x="2385" y="376"/>
                  </a:lnTo>
                  <a:close/>
                  <a:moveTo>
                    <a:pt x="2405" y="376"/>
                  </a:moveTo>
                  <a:lnTo>
                    <a:pt x="2419" y="376"/>
                  </a:lnTo>
                  <a:lnTo>
                    <a:pt x="2419" y="382"/>
                  </a:lnTo>
                  <a:lnTo>
                    <a:pt x="2405" y="382"/>
                  </a:lnTo>
                  <a:lnTo>
                    <a:pt x="2405" y="376"/>
                  </a:lnTo>
                  <a:close/>
                  <a:moveTo>
                    <a:pt x="2425" y="376"/>
                  </a:moveTo>
                  <a:lnTo>
                    <a:pt x="2439" y="376"/>
                  </a:lnTo>
                  <a:lnTo>
                    <a:pt x="2439" y="382"/>
                  </a:lnTo>
                  <a:lnTo>
                    <a:pt x="2425" y="382"/>
                  </a:lnTo>
                  <a:lnTo>
                    <a:pt x="2425" y="376"/>
                  </a:lnTo>
                  <a:close/>
                  <a:moveTo>
                    <a:pt x="2446" y="376"/>
                  </a:moveTo>
                  <a:lnTo>
                    <a:pt x="2460" y="376"/>
                  </a:lnTo>
                  <a:lnTo>
                    <a:pt x="2460" y="382"/>
                  </a:lnTo>
                  <a:lnTo>
                    <a:pt x="2446" y="382"/>
                  </a:lnTo>
                  <a:lnTo>
                    <a:pt x="2446" y="376"/>
                  </a:lnTo>
                  <a:close/>
                  <a:moveTo>
                    <a:pt x="2466" y="376"/>
                  </a:moveTo>
                  <a:lnTo>
                    <a:pt x="2480" y="376"/>
                  </a:lnTo>
                  <a:lnTo>
                    <a:pt x="2480" y="382"/>
                  </a:lnTo>
                  <a:lnTo>
                    <a:pt x="2466" y="382"/>
                  </a:lnTo>
                  <a:lnTo>
                    <a:pt x="2466" y="376"/>
                  </a:lnTo>
                  <a:close/>
                  <a:moveTo>
                    <a:pt x="2487" y="376"/>
                  </a:moveTo>
                  <a:lnTo>
                    <a:pt x="2500" y="376"/>
                  </a:lnTo>
                  <a:lnTo>
                    <a:pt x="2500" y="382"/>
                  </a:lnTo>
                  <a:lnTo>
                    <a:pt x="2487" y="382"/>
                  </a:lnTo>
                  <a:lnTo>
                    <a:pt x="2487" y="376"/>
                  </a:lnTo>
                  <a:close/>
                  <a:moveTo>
                    <a:pt x="2507" y="376"/>
                  </a:moveTo>
                  <a:lnTo>
                    <a:pt x="2521" y="376"/>
                  </a:lnTo>
                  <a:lnTo>
                    <a:pt x="2521" y="382"/>
                  </a:lnTo>
                  <a:lnTo>
                    <a:pt x="2507" y="382"/>
                  </a:lnTo>
                  <a:lnTo>
                    <a:pt x="2507" y="376"/>
                  </a:lnTo>
                  <a:close/>
                  <a:moveTo>
                    <a:pt x="2528" y="376"/>
                  </a:moveTo>
                  <a:lnTo>
                    <a:pt x="2541" y="376"/>
                  </a:lnTo>
                  <a:lnTo>
                    <a:pt x="2541" y="382"/>
                  </a:lnTo>
                  <a:lnTo>
                    <a:pt x="2528" y="382"/>
                  </a:lnTo>
                  <a:lnTo>
                    <a:pt x="2528" y="376"/>
                  </a:lnTo>
                  <a:close/>
                  <a:moveTo>
                    <a:pt x="2548" y="376"/>
                  </a:moveTo>
                  <a:lnTo>
                    <a:pt x="2562" y="376"/>
                  </a:lnTo>
                  <a:lnTo>
                    <a:pt x="2562" y="382"/>
                  </a:lnTo>
                  <a:lnTo>
                    <a:pt x="2548" y="382"/>
                  </a:lnTo>
                  <a:lnTo>
                    <a:pt x="2548" y="376"/>
                  </a:lnTo>
                  <a:close/>
                  <a:moveTo>
                    <a:pt x="2568" y="376"/>
                  </a:moveTo>
                  <a:lnTo>
                    <a:pt x="2582" y="376"/>
                  </a:lnTo>
                  <a:lnTo>
                    <a:pt x="2582" y="382"/>
                  </a:lnTo>
                  <a:lnTo>
                    <a:pt x="2568" y="382"/>
                  </a:lnTo>
                  <a:lnTo>
                    <a:pt x="2568" y="376"/>
                  </a:lnTo>
                  <a:close/>
                  <a:moveTo>
                    <a:pt x="2589" y="376"/>
                  </a:moveTo>
                  <a:lnTo>
                    <a:pt x="2602" y="376"/>
                  </a:lnTo>
                  <a:lnTo>
                    <a:pt x="2602" y="382"/>
                  </a:lnTo>
                  <a:lnTo>
                    <a:pt x="2589" y="382"/>
                  </a:lnTo>
                  <a:lnTo>
                    <a:pt x="2589" y="376"/>
                  </a:lnTo>
                  <a:close/>
                  <a:moveTo>
                    <a:pt x="2609" y="376"/>
                  </a:moveTo>
                  <a:lnTo>
                    <a:pt x="2623" y="376"/>
                  </a:lnTo>
                  <a:lnTo>
                    <a:pt x="2623" y="382"/>
                  </a:lnTo>
                  <a:lnTo>
                    <a:pt x="2609" y="382"/>
                  </a:lnTo>
                  <a:lnTo>
                    <a:pt x="2609" y="376"/>
                  </a:lnTo>
                  <a:close/>
                  <a:moveTo>
                    <a:pt x="2630" y="376"/>
                  </a:moveTo>
                  <a:lnTo>
                    <a:pt x="2643" y="376"/>
                  </a:lnTo>
                  <a:lnTo>
                    <a:pt x="2643" y="382"/>
                  </a:lnTo>
                  <a:lnTo>
                    <a:pt x="2630" y="382"/>
                  </a:lnTo>
                  <a:lnTo>
                    <a:pt x="2630" y="376"/>
                  </a:lnTo>
                  <a:close/>
                  <a:moveTo>
                    <a:pt x="2650" y="376"/>
                  </a:moveTo>
                  <a:lnTo>
                    <a:pt x="2664" y="376"/>
                  </a:lnTo>
                  <a:lnTo>
                    <a:pt x="2664" y="382"/>
                  </a:lnTo>
                  <a:lnTo>
                    <a:pt x="2650" y="382"/>
                  </a:lnTo>
                  <a:lnTo>
                    <a:pt x="2650" y="376"/>
                  </a:lnTo>
                  <a:close/>
                  <a:moveTo>
                    <a:pt x="2671" y="376"/>
                  </a:moveTo>
                  <a:lnTo>
                    <a:pt x="2684" y="376"/>
                  </a:lnTo>
                  <a:lnTo>
                    <a:pt x="2684" y="382"/>
                  </a:lnTo>
                  <a:lnTo>
                    <a:pt x="2671" y="382"/>
                  </a:lnTo>
                  <a:lnTo>
                    <a:pt x="2671" y="376"/>
                  </a:lnTo>
                  <a:close/>
                  <a:moveTo>
                    <a:pt x="2691" y="376"/>
                  </a:moveTo>
                  <a:lnTo>
                    <a:pt x="2705" y="376"/>
                  </a:lnTo>
                  <a:lnTo>
                    <a:pt x="2705" y="382"/>
                  </a:lnTo>
                  <a:lnTo>
                    <a:pt x="2691" y="382"/>
                  </a:lnTo>
                  <a:lnTo>
                    <a:pt x="2691" y="376"/>
                  </a:lnTo>
                  <a:close/>
                  <a:moveTo>
                    <a:pt x="2711" y="376"/>
                  </a:moveTo>
                  <a:lnTo>
                    <a:pt x="2725" y="376"/>
                  </a:lnTo>
                  <a:lnTo>
                    <a:pt x="2725" y="382"/>
                  </a:lnTo>
                  <a:lnTo>
                    <a:pt x="2711" y="382"/>
                  </a:lnTo>
                  <a:lnTo>
                    <a:pt x="2711" y="376"/>
                  </a:lnTo>
                  <a:close/>
                  <a:moveTo>
                    <a:pt x="2732" y="376"/>
                  </a:moveTo>
                  <a:lnTo>
                    <a:pt x="2745" y="376"/>
                  </a:lnTo>
                  <a:lnTo>
                    <a:pt x="2745" y="382"/>
                  </a:lnTo>
                  <a:lnTo>
                    <a:pt x="2732" y="382"/>
                  </a:lnTo>
                  <a:lnTo>
                    <a:pt x="2732" y="376"/>
                  </a:lnTo>
                  <a:close/>
                  <a:moveTo>
                    <a:pt x="2752" y="376"/>
                  </a:moveTo>
                  <a:lnTo>
                    <a:pt x="2766" y="376"/>
                  </a:lnTo>
                  <a:lnTo>
                    <a:pt x="2766" y="382"/>
                  </a:lnTo>
                  <a:lnTo>
                    <a:pt x="2752" y="382"/>
                  </a:lnTo>
                  <a:lnTo>
                    <a:pt x="2752" y="376"/>
                  </a:lnTo>
                  <a:close/>
                  <a:moveTo>
                    <a:pt x="2773" y="376"/>
                  </a:moveTo>
                  <a:lnTo>
                    <a:pt x="2786" y="376"/>
                  </a:lnTo>
                  <a:lnTo>
                    <a:pt x="2786" y="382"/>
                  </a:lnTo>
                  <a:lnTo>
                    <a:pt x="2773" y="382"/>
                  </a:lnTo>
                  <a:lnTo>
                    <a:pt x="2773" y="376"/>
                  </a:lnTo>
                  <a:close/>
                  <a:moveTo>
                    <a:pt x="2793" y="376"/>
                  </a:moveTo>
                  <a:lnTo>
                    <a:pt x="2807" y="376"/>
                  </a:lnTo>
                  <a:lnTo>
                    <a:pt x="2807" y="382"/>
                  </a:lnTo>
                  <a:lnTo>
                    <a:pt x="2793" y="382"/>
                  </a:lnTo>
                  <a:lnTo>
                    <a:pt x="2793" y="376"/>
                  </a:lnTo>
                  <a:close/>
                  <a:moveTo>
                    <a:pt x="2814" y="376"/>
                  </a:moveTo>
                  <a:lnTo>
                    <a:pt x="2827" y="376"/>
                  </a:lnTo>
                  <a:lnTo>
                    <a:pt x="2827" y="382"/>
                  </a:lnTo>
                  <a:lnTo>
                    <a:pt x="2814" y="382"/>
                  </a:lnTo>
                  <a:lnTo>
                    <a:pt x="2814" y="376"/>
                  </a:lnTo>
                  <a:close/>
                  <a:moveTo>
                    <a:pt x="2834" y="376"/>
                  </a:moveTo>
                  <a:lnTo>
                    <a:pt x="2848" y="376"/>
                  </a:lnTo>
                  <a:lnTo>
                    <a:pt x="2848" y="382"/>
                  </a:lnTo>
                  <a:lnTo>
                    <a:pt x="2834" y="382"/>
                  </a:lnTo>
                  <a:lnTo>
                    <a:pt x="2834" y="376"/>
                  </a:lnTo>
                  <a:close/>
                  <a:moveTo>
                    <a:pt x="2854" y="376"/>
                  </a:moveTo>
                  <a:lnTo>
                    <a:pt x="2868" y="376"/>
                  </a:lnTo>
                  <a:lnTo>
                    <a:pt x="2868" y="382"/>
                  </a:lnTo>
                  <a:lnTo>
                    <a:pt x="2854" y="382"/>
                  </a:lnTo>
                  <a:lnTo>
                    <a:pt x="2854" y="376"/>
                  </a:lnTo>
                  <a:close/>
                  <a:moveTo>
                    <a:pt x="2875" y="376"/>
                  </a:moveTo>
                  <a:lnTo>
                    <a:pt x="2888" y="376"/>
                  </a:lnTo>
                  <a:lnTo>
                    <a:pt x="2888" y="382"/>
                  </a:lnTo>
                  <a:lnTo>
                    <a:pt x="2875" y="382"/>
                  </a:lnTo>
                  <a:lnTo>
                    <a:pt x="2875" y="376"/>
                  </a:lnTo>
                  <a:close/>
                  <a:moveTo>
                    <a:pt x="2895" y="376"/>
                  </a:moveTo>
                  <a:lnTo>
                    <a:pt x="2909" y="376"/>
                  </a:lnTo>
                  <a:lnTo>
                    <a:pt x="2909" y="382"/>
                  </a:lnTo>
                  <a:lnTo>
                    <a:pt x="2895" y="382"/>
                  </a:lnTo>
                  <a:lnTo>
                    <a:pt x="2895" y="376"/>
                  </a:lnTo>
                  <a:close/>
                  <a:moveTo>
                    <a:pt x="2916" y="376"/>
                  </a:moveTo>
                  <a:lnTo>
                    <a:pt x="2929" y="376"/>
                  </a:lnTo>
                  <a:lnTo>
                    <a:pt x="2929" y="382"/>
                  </a:lnTo>
                  <a:lnTo>
                    <a:pt x="2916" y="382"/>
                  </a:lnTo>
                  <a:lnTo>
                    <a:pt x="2916" y="376"/>
                  </a:lnTo>
                  <a:close/>
                  <a:moveTo>
                    <a:pt x="2936" y="376"/>
                  </a:moveTo>
                  <a:lnTo>
                    <a:pt x="2950" y="376"/>
                  </a:lnTo>
                  <a:lnTo>
                    <a:pt x="2950" y="382"/>
                  </a:lnTo>
                  <a:lnTo>
                    <a:pt x="2936" y="382"/>
                  </a:lnTo>
                  <a:lnTo>
                    <a:pt x="2936" y="376"/>
                  </a:lnTo>
                  <a:close/>
                  <a:moveTo>
                    <a:pt x="2957" y="376"/>
                  </a:moveTo>
                  <a:lnTo>
                    <a:pt x="2970" y="376"/>
                  </a:lnTo>
                  <a:lnTo>
                    <a:pt x="2970" y="382"/>
                  </a:lnTo>
                  <a:lnTo>
                    <a:pt x="2957" y="382"/>
                  </a:lnTo>
                  <a:lnTo>
                    <a:pt x="2957" y="376"/>
                  </a:lnTo>
                  <a:close/>
                  <a:moveTo>
                    <a:pt x="2977" y="376"/>
                  </a:moveTo>
                  <a:lnTo>
                    <a:pt x="2991" y="376"/>
                  </a:lnTo>
                  <a:lnTo>
                    <a:pt x="2991" y="382"/>
                  </a:lnTo>
                  <a:lnTo>
                    <a:pt x="2977" y="382"/>
                  </a:lnTo>
                  <a:lnTo>
                    <a:pt x="2977" y="376"/>
                  </a:lnTo>
                  <a:close/>
                  <a:moveTo>
                    <a:pt x="2997" y="376"/>
                  </a:moveTo>
                  <a:lnTo>
                    <a:pt x="3011" y="376"/>
                  </a:lnTo>
                  <a:lnTo>
                    <a:pt x="3011" y="382"/>
                  </a:lnTo>
                  <a:lnTo>
                    <a:pt x="2997" y="382"/>
                  </a:lnTo>
                  <a:lnTo>
                    <a:pt x="2997" y="376"/>
                  </a:lnTo>
                  <a:close/>
                  <a:moveTo>
                    <a:pt x="3018" y="376"/>
                  </a:moveTo>
                  <a:lnTo>
                    <a:pt x="3031" y="376"/>
                  </a:lnTo>
                  <a:lnTo>
                    <a:pt x="3031" y="382"/>
                  </a:lnTo>
                  <a:lnTo>
                    <a:pt x="3018" y="382"/>
                  </a:lnTo>
                  <a:lnTo>
                    <a:pt x="3018" y="376"/>
                  </a:lnTo>
                  <a:close/>
                  <a:moveTo>
                    <a:pt x="3038" y="376"/>
                  </a:moveTo>
                  <a:lnTo>
                    <a:pt x="3052" y="376"/>
                  </a:lnTo>
                  <a:lnTo>
                    <a:pt x="3052" y="382"/>
                  </a:lnTo>
                  <a:lnTo>
                    <a:pt x="3038" y="382"/>
                  </a:lnTo>
                  <a:lnTo>
                    <a:pt x="3038" y="376"/>
                  </a:lnTo>
                  <a:close/>
                  <a:moveTo>
                    <a:pt x="3059" y="376"/>
                  </a:moveTo>
                  <a:lnTo>
                    <a:pt x="3072" y="376"/>
                  </a:lnTo>
                  <a:lnTo>
                    <a:pt x="3072" y="382"/>
                  </a:lnTo>
                  <a:lnTo>
                    <a:pt x="3059" y="382"/>
                  </a:lnTo>
                  <a:lnTo>
                    <a:pt x="3059" y="376"/>
                  </a:lnTo>
                  <a:close/>
                  <a:moveTo>
                    <a:pt x="3079" y="376"/>
                  </a:moveTo>
                  <a:lnTo>
                    <a:pt x="3093" y="376"/>
                  </a:lnTo>
                  <a:lnTo>
                    <a:pt x="3093" y="382"/>
                  </a:lnTo>
                  <a:lnTo>
                    <a:pt x="3079" y="382"/>
                  </a:lnTo>
                  <a:lnTo>
                    <a:pt x="3079" y="376"/>
                  </a:lnTo>
                  <a:close/>
                  <a:moveTo>
                    <a:pt x="3100" y="376"/>
                  </a:moveTo>
                  <a:lnTo>
                    <a:pt x="3113" y="376"/>
                  </a:lnTo>
                  <a:lnTo>
                    <a:pt x="3113" y="382"/>
                  </a:lnTo>
                  <a:lnTo>
                    <a:pt x="3100" y="382"/>
                  </a:lnTo>
                  <a:lnTo>
                    <a:pt x="3100" y="376"/>
                  </a:lnTo>
                  <a:close/>
                  <a:moveTo>
                    <a:pt x="3120" y="376"/>
                  </a:moveTo>
                  <a:lnTo>
                    <a:pt x="3134" y="376"/>
                  </a:lnTo>
                  <a:lnTo>
                    <a:pt x="3134" y="382"/>
                  </a:lnTo>
                  <a:lnTo>
                    <a:pt x="3120" y="382"/>
                  </a:lnTo>
                  <a:lnTo>
                    <a:pt x="3120" y="376"/>
                  </a:lnTo>
                  <a:close/>
                  <a:moveTo>
                    <a:pt x="3140" y="376"/>
                  </a:moveTo>
                  <a:lnTo>
                    <a:pt x="3154" y="376"/>
                  </a:lnTo>
                  <a:lnTo>
                    <a:pt x="3154" y="382"/>
                  </a:lnTo>
                  <a:lnTo>
                    <a:pt x="3140" y="382"/>
                  </a:lnTo>
                  <a:lnTo>
                    <a:pt x="3140" y="376"/>
                  </a:lnTo>
                  <a:close/>
                  <a:moveTo>
                    <a:pt x="3161" y="376"/>
                  </a:moveTo>
                  <a:lnTo>
                    <a:pt x="3174" y="376"/>
                  </a:lnTo>
                  <a:lnTo>
                    <a:pt x="3174" y="382"/>
                  </a:lnTo>
                  <a:lnTo>
                    <a:pt x="3161" y="382"/>
                  </a:lnTo>
                  <a:lnTo>
                    <a:pt x="3161" y="376"/>
                  </a:lnTo>
                  <a:close/>
                  <a:moveTo>
                    <a:pt x="3181" y="376"/>
                  </a:moveTo>
                  <a:lnTo>
                    <a:pt x="3195" y="376"/>
                  </a:lnTo>
                  <a:lnTo>
                    <a:pt x="3195" y="382"/>
                  </a:lnTo>
                  <a:lnTo>
                    <a:pt x="3181" y="382"/>
                  </a:lnTo>
                  <a:lnTo>
                    <a:pt x="3181" y="376"/>
                  </a:lnTo>
                  <a:close/>
                  <a:moveTo>
                    <a:pt x="3202" y="376"/>
                  </a:moveTo>
                  <a:lnTo>
                    <a:pt x="3215" y="376"/>
                  </a:lnTo>
                  <a:lnTo>
                    <a:pt x="3215" y="382"/>
                  </a:lnTo>
                  <a:lnTo>
                    <a:pt x="3202" y="382"/>
                  </a:lnTo>
                  <a:lnTo>
                    <a:pt x="3202" y="376"/>
                  </a:lnTo>
                  <a:close/>
                  <a:moveTo>
                    <a:pt x="3222" y="376"/>
                  </a:moveTo>
                  <a:lnTo>
                    <a:pt x="3236" y="376"/>
                  </a:lnTo>
                  <a:lnTo>
                    <a:pt x="3236" y="382"/>
                  </a:lnTo>
                  <a:lnTo>
                    <a:pt x="3222" y="382"/>
                  </a:lnTo>
                  <a:lnTo>
                    <a:pt x="3222" y="376"/>
                  </a:lnTo>
                  <a:close/>
                  <a:moveTo>
                    <a:pt x="3242" y="376"/>
                  </a:moveTo>
                  <a:lnTo>
                    <a:pt x="3256" y="376"/>
                  </a:lnTo>
                  <a:lnTo>
                    <a:pt x="3256" y="382"/>
                  </a:lnTo>
                  <a:lnTo>
                    <a:pt x="3242" y="382"/>
                  </a:lnTo>
                  <a:lnTo>
                    <a:pt x="3242" y="376"/>
                  </a:lnTo>
                  <a:close/>
                  <a:moveTo>
                    <a:pt x="3263" y="376"/>
                  </a:moveTo>
                  <a:lnTo>
                    <a:pt x="3277" y="376"/>
                  </a:lnTo>
                  <a:lnTo>
                    <a:pt x="3277" y="382"/>
                  </a:lnTo>
                  <a:lnTo>
                    <a:pt x="3263" y="382"/>
                  </a:lnTo>
                  <a:lnTo>
                    <a:pt x="3263" y="376"/>
                  </a:lnTo>
                  <a:close/>
                  <a:moveTo>
                    <a:pt x="3283" y="376"/>
                  </a:moveTo>
                  <a:lnTo>
                    <a:pt x="3297" y="376"/>
                  </a:lnTo>
                  <a:lnTo>
                    <a:pt x="3297" y="382"/>
                  </a:lnTo>
                  <a:lnTo>
                    <a:pt x="3283" y="382"/>
                  </a:lnTo>
                  <a:lnTo>
                    <a:pt x="3283" y="376"/>
                  </a:lnTo>
                  <a:close/>
                  <a:moveTo>
                    <a:pt x="3296" y="374"/>
                  </a:moveTo>
                  <a:lnTo>
                    <a:pt x="3296" y="361"/>
                  </a:lnTo>
                  <a:lnTo>
                    <a:pt x="3303" y="361"/>
                  </a:lnTo>
                  <a:lnTo>
                    <a:pt x="3303" y="374"/>
                  </a:lnTo>
                  <a:lnTo>
                    <a:pt x="3296" y="374"/>
                  </a:lnTo>
                  <a:close/>
                  <a:moveTo>
                    <a:pt x="3296" y="354"/>
                  </a:moveTo>
                  <a:lnTo>
                    <a:pt x="3296" y="340"/>
                  </a:lnTo>
                  <a:lnTo>
                    <a:pt x="3303" y="340"/>
                  </a:lnTo>
                  <a:lnTo>
                    <a:pt x="3303" y="354"/>
                  </a:lnTo>
                  <a:lnTo>
                    <a:pt x="3296" y="354"/>
                  </a:lnTo>
                  <a:close/>
                  <a:moveTo>
                    <a:pt x="3296" y="333"/>
                  </a:moveTo>
                  <a:lnTo>
                    <a:pt x="3296" y="320"/>
                  </a:lnTo>
                  <a:lnTo>
                    <a:pt x="3303" y="320"/>
                  </a:lnTo>
                  <a:lnTo>
                    <a:pt x="3303" y="333"/>
                  </a:lnTo>
                  <a:lnTo>
                    <a:pt x="3296" y="333"/>
                  </a:lnTo>
                  <a:close/>
                  <a:moveTo>
                    <a:pt x="3296" y="313"/>
                  </a:moveTo>
                  <a:lnTo>
                    <a:pt x="3296" y="299"/>
                  </a:lnTo>
                  <a:lnTo>
                    <a:pt x="3303" y="299"/>
                  </a:lnTo>
                  <a:lnTo>
                    <a:pt x="3303" y="313"/>
                  </a:lnTo>
                  <a:lnTo>
                    <a:pt x="3296" y="313"/>
                  </a:lnTo>
                  <a:close/>
                  <a:moveTo>
                    <a:pt x="3296" y="293"/>
                  </a:moveTo>
                  <a:lnTo>
                    <a:pt x="3296" y="279"/>
                  </a:lnTo>
                  <a:lnTo>
                    <a:pt x="3303" y="279"/>
                  </a:lnTo>
                  <a:lnTo>
                    <a:pt x="3303" y="293"/>
                  </a:lnTo>
                  <a:lnTo>
                    <a:pt x="3296" y="293"/>
                  </a:lnTo>
                  <a:close/>
                  <a:moveTo>
                    <a:pt x="3296" y="272"/>
                  </a:moveTo>
                  <a:lnTo>
                    <a:pt x="3296" y="259"/>
                  </a:lnTo>
                  <a:lnTo>
                    <a:pt x="3303" y="259"/>
                  </a:lnTo>
                  <a:lnTo>
                    <a:pt x="3303" y="272"/>
                  </a:lnTo>
                  <a:lnTo>
                    <a:pt x="3296" y="272"/>
                  </a:lnTo>
                  <a:close/>
                  <a:moveTo>
                    <a:pt x="3296" y="252"/>
                  </a:moveTo>
                  <a:lnTo>
                    <a:pt x="3296" y="238"/>
                  </a:lnTo>
                  <a:lnTo>
                    <a:pt x="3303" y="238"/>
                  </a:lnTo>
                  <a:lnTo>
                    <a:pt x="3303" y="252"/>
                  </a:lnTo>
                  <a:lnTo>
                    <a:pt x="3296" y="252"/>
                  </a:lnTo>
                  <a:close/>
                  <a:moveTo>
                    <a:pt x="3296" y="231"/>
                  </a:moveTo>
                  <a:lnTo>
                    <a:pt x="3296" y="218"/>
                  </a:lnTo>
                  <a:lnTo>
                    <a:pt x="3303" y="218"/>
                  </a:lnTo>
                  <a:lnTo>
                    <a:pt x="3303" y="231"/>
                  </a:lnTo>
                  <a:lnTo>
                    <a:pt x="3296" y="231"/>
                  </a:lnTo>
                  <a:close/>
                  <a:moveTo>
                    <a:pt x="3296" y="211"/>
                  </a:moveTo>
                  <a:lnTo>
                    <a:pt x="3296" y="197"/>
                  </a:lnTo>
                  <a:lnTo>
                    <a:pt x="3303" y="197"/>
                  </a:lnTo>
                  <a:lnTo>
                    <a:pt x="3303" y="211"/>
                  </a:lnTo>
                  <a:lnTo>
                    <a:pt x="3296" y="211"/>
                  </a:lnTo>
                  <a:close/>
                  <a:moveTo>
                    <a:pt x="3296" y="190"/>
                  </a:moveTo>
                  <a:lnTo>
                    <a:pt x="3296" y="177"/>
                  </a:lnTo>
                  <a:lnTo>
                    <a:pt x="3303" y="177"/>
                  </a:lnTo>
                  <a:lnTo>
                    <a:pt x="3303" y="190"/>
                  </a:lnTo>
                  <a:lnTo>
                    <a:pt x="3296" y="190"/>
                  </a:lnTo>
                  <a:close/>
                  <a:moveTo>
                    <a:pt x="3296" y="170"/>
                  </a:moveTo>
                  <a:lnTo>
                    <a:pt x="3296" y="156"/>
                  </a:lnTo>
                  <a:lnTo>
                    <a:pt x="3303" y="156"/>
                  </a:lnTo>
                  <a:lnTo>
                    <a:pt x="3303" y="170"/>
                  </a:lnTo>
                  <a:lnTo>
                    <a:pt x="3296" y="170"/>
                  </a:lnTo>
                  <a:close/>
                  <a:moveTo>
                    <a:pt x="3296" y="150"/>
                  </a:moveTo>
                  <a:lnTo>
                    <a:pt x="3296" y="136"/>
                  </a:lnTo>
                  <a:lnTo>
                    <a:pt x="3303" y="136"/>
                  </a:lnTo>
                  <a:lnTo>
                    <a:pt x="3303" y="150"/>
                  </a:lnTo>
                  <a:lnTo>
                    <a:pt x="3296" y="150"/>
                  </a:lnTo>
                  <a:close/>
                  <a:moveTo>
                    <a:pt x="3296" y="129"/>
                  </a:moveTo>
                  <a:lnTo>
                    <a:pt x="3296" y="115"/>
                  </a:lnTo>
                  <a:lnTo>
                    <a:pt x="3303" y="115"/>
                  </a:lnTo>
                  <a:lnTo>
                    <a:pt x="3303" y="129"/>
                  </a:lnTo>
                  <a:lnTo>
                    <a:pt x="3296" y="129"/>
                  </a:lnTo>
                  <a:close/>
                  <a:moveTo>
                    <a:pt x="3296" y="109"/>
                  </a:moveTo>
                  <a:lnTo>
                    <a:pt x="3296" y="95"/>
                  </a:lnTo>
                  <a:lnTo>
                    <a:pt x="3303" y="95"/>
                  </a:lnTo>
                  <a:lnTo>
                    <a:pt x="3303" y="109"/>
                  </a:lnTo>
                  <a:lnTo>
                    <a:pt x="3296" y="109"/>
                  </a:lnTo>
                  <a:close/>
                  <a:moveTo>
                    <a:pt x="3296" y="88"/>
                  </a:moveTo>
                  <a:lnTo>
                    <a:pt x="3296" y="75"/>
                  </a:lnTo>
                  <a:lnTo>
                    <a:pt x="3303" y="75"/>
                  </a:lnTo>
                  <a:lnTo>
                    <a:pt x="3303" y="88"/>
                  </a:lnTo>
                  <a:lnTo>
                    <a:pt x="3296" y="88"/>
                  </a:lnTo>
                  <a:close/>
                  <a:moveTo>
                    <a:pt x="3296" y="68"/>
                  </a:moveTo>
                  <a:lnTo>
                    <a:pt x="3296" y="54"/>
                  </a:lnTo>
                  <a:lnTo>
                    <a:pt x="3303" y="54"/>
                  </a:lnTo>
                  <a:lnTo>
                    <a:pt x="3303" y="68"/>
                  </a:lnTo>
                  <a:lnTo>
                    <a:pt x="3296" y="68"/>
                  </a:lnTo>
                  <a:close/>
                  <a:moveTo>
                    <a:pt x="3296" y="47"/>
                  </a:moveTo>
                  <a:lnTo>
                    <a:pt x="3296" y="34"/>
                  </a:lnTo>
                  <a:lnTo>
                    <a:pt x="3303" y="34"/>
                  </a:lnTo>
                  <a:lnTo>
                    <a:pt x="3303" y="47"/>
                  </a:lnTo>
                  <a:lnTo>
                    <a:pt x="3296" y="47"/>
                  </a:lnTo>
                  <a:close/>
                  <a:moveTo>
                    <a:pt x="3296" y="27"/>
                  </a:moveTo>
                  <a:lnTo>
                    <a:pt x="3296" y="13"/>
                  </a:lnTo>
                  <a:lnTo>
                    <a:pt x="3303" y="13"/>
                  </a:lnTo>
                  <a:lnTo>
                    <a:pt x="3303" y="27"/>
                  </a:lnTo>
                  <a:lnTo>
                    <a:pt x="3296" y="27"/>
                  </a:lnTo>
                  <a:close/>
                  <a:moveTo>
                    <a:pt x="3296" y="6"/>
                  </a:moveTo>
                  <a:lnTo>
                    <a:pt x="3296" y="3"/>
                  </a:lnTo>
                  <a:lnTo>
                    <a:pt x="3300" y="6"/>
                  </a:lnTo>
                  <a:lnTo>
                    <a:pt x="3289" y="6"/>
                  </a:lnTo>
                  <a:lnTo>
                    <a:pt x="3289" y="0"/>
                  </a:lnTo>
                  <a:lnTo>
                    <a:pt x="3303" y="0"/>
                  </a:lnTo>
                  <a:lnTo>
                    <a:pt x="3303" y="6"/>
                  </a:lnTo>
                  <a:lnTo>
                    <a:pt x="3296" y="6"/>
                  </a:lnTo>
                  <a:close/>
                  <a:moveTo>
                    <a:pt x="3282" y="6"/>
                  </a:moveTo>
                  <a:lnTo>
                    <a:pt x="3269" y="6"/>
                  </a:lnTo>
                  <a:lnTo>
                    <a:pt x="3269" y="0"/>
                  </a:lnTo>
                  <a:lnTo>
                    <a:pt x="3282" y="0"/>
                  </a:lnTo>
                  <a:lnTo>
                    <a:pt x="3282" y="6"/>
                  </a:lnTo>
                  <a:close/>
                  <a:moveTo>
                    <a:pt x="3262" y="6"/>
                  </a:moveTo>
                  <a:lnTo>
                    <a:pt x="3248" y="6"/>
                  </a:lnTo>
                  <a:lnTo>
                    <a:pt x="3248" y="0"/>
                  </a:lnTo>
                  <a:lnTo>
                    <a:pt x="3262" y="0"/>
                  </a:lnTo>
                  <a:lnTo>
                    <a:pt x="3262" y="6"/>
                  </a:lnTo>
                  <a:close/>
                  <a:moveTo>
                    <a:pt x="3242" y="6"/>
                  </a:moveTo>
                  <a:lnTo>
                    <a:pt x="3228" y="6"/>
                  </a:lnTo>
                  <a:lnTo>
                    <a:pt x="3228" y="0"/>
                  </a:lnTo>
                  <a:lnTo>
                    <a:pt x="3242" y="0"/>
                  </a:lnTo>
                  <a:lnTo>
                    <a:pt x="3242" y="6"/>
                  </a:lnTo>
                  <a:close/>
                  <a:moveTo>
                    <a:pt x="3221" y="6"/>
                  </a:moveTo>
                  <a:lnTo>
                    <a:pt x="3208" y="6"/>
                  </a:lnTo>
                  <a:lnTo>
                    <a:pt x="3208" y="0"/>
                  </a:lnTo>
                  <a:lnTo>
                    <a:pt x="3221" y="0"/>
                  </a:lnTo>
                  <a:lnTo>
                    <a:pt x="3221" y="6"/>
                  </a:lnTo>
                  <a:close/>
                  <a:moveTo>
                    <a:pt x="3201" y="6"/>
                  </a:moveTo>
                  <a:lnTo>
                    <a:pt x="3187" y="6"/>
                  </a:lnTo>
                  <a:lnTo>
                    <a:pt x="3187" y="0"/>
                  </a:lnTo>
                  <a:lnTo>
                    <a:pt x="3201" y="0"/>
                  </a:lnTo>
                  <a:lnTo>
                    <a:pt x="3201" y="6"/>
                  </a:lnTo>
                  <a:close/>
                  <a:moveTo>
                    <a:pt x="3180" y="6"/>
                  </a:moveTo>
                  <a:lnTo>
                    <a:pt x="3167" y="6"/>
                  </a:lnTo>
                  <a:lnTo>
                    <a:pt x="3167" y="0"/>
                  </a:lnTo>
                  <a:lnTo>
                    <a:pt x="3180" y="0"/>
                  </a:lnTo>
                  <a:lnTo>
                    <a:pt x="3180" y="6"/>
                  </a:lnTo>
                  <a:close/>
                  <a:moveTo>
                    <a:pt x="3160" y="6"/>
                  </a:moveTo>
                  <a:lnTo>
                    <a:pt x="3146" y="6"/>
                  </a:lnTo>
                  <a:lnTo>
                    <a:pt x="3146" y="0"/>
                  </a:lnTo>
                  <a:lnTo>
                    <a:pt x="3160" y="0"/>
                  </a:lnTo>
                  <a:lnTo>
                    <a:pt x="3160" y="6"/>
                  </a:lnTo>
                  <a:close/>
                  <a:moveTo>
                    <a:pt x="3140" y="6"/>
                  </a:moveTo>
                  <a:lnTo>
                    <a:pt x="3126" y="6"/>
                  </a:lnTo>
                  <a:lnTo>
                    <a:pt x="3126" y="0"/>
                  </a:lnTo>
                  <a:lnTo>
                    <a:pt x="3140" y="0"/>
                  </a:lnTo>
                  <a:lnTo>
                    <a:pt x="3140" y="6"/>
                  </a:lnTo>
                  <a:close/>
                  <a:moveTo>
                    <a:pt x="3119" y="6"/>
                  </a:moveTo>
                  <a:lnTo>
                    <a:pt x="3105" y="6"/>
                  </a:lnTo>
                  <a:lnTo>
                    <a:pt x="3105" y="0"/>
                  </a:lnTo>
                  <a:lnTo>
                    <a:pt x="3119" y="0"/>
                  </a:lnTo>
                  <a:lnTo>
                    <a:pt x="3119" y="6"/>
                  </a:lnTo>
                  <a:close/>
                  <a:moveTo>
                    <a:pt x="3099" y="6"/>
                  </a:moveTo>
                  <a:lnTo>
                    <a:pt x="3085" y="6"/>
                  </a:lnTo>
                  <a:lnTo>
                    <a:pt x="3085" y="0"/>
                  </a:lnTo>
                  <a:lnTo>
                    <a:pt x="3099" y="0"/>
                  </a:lnTo>
                  <a:lnTo>
                    <a:pt x="3099" y="6"/>
                  </a:lnTo>
                  <a:close/>
                  <a:moveTo>
                    <a:pt x="3078" y="6"/>
                  </a:moveTo>
                  <a:lnTo>
                    <a:pt x="3065" y="6"/>
                  </a:lnTo>
                  <a:lnTo>
                    <a:pt x="3065" y="0"/>
                  </a:lnTo>
                  <a:lnTo>
                    <a:pt x="3078" y="0"/>
                  </a:lnTo>
                  <a:lnTo>
                    <a:pt x="3078" y="6"/>
                  </a:lnTo>
                  <a:close/>
                  <a:moveTo>
                    <a:pt x="3058" y="6"/>
                  </a:moveTo>
                  <a:lnTo>
                    <a:pt x="3044" y="6"/>
                  </a:lnTo>
                  <a:lnTo>
                    <a:pt x="3044" y="0"/>
                  </a:lnTo>
                  <a:lnTo>
                    <a:pt x="3058" y="0"/>
                  </a:lnTo>
                  <a:lnTo>
                    <a:pt x="3058" y="6"/>
                  </a:lnTo>
                  <a:close/>
                  <a:moveTo>
                    <a:pt x="3037" y="6"/>
                  </a:moveTo>
                  <a:lnTo>
                    <a:pt x="3024" y="6"/>
                  </a:lnTo>
                  <a:lnTo>
                    <a:pt x="3024" y="0"/>
                  </a:lnTo>
                  <a:lnTo>
                    <a:pt x="3037" y="0"/>
                  </a:lnTo>
                  <a:lnTo>
                    <a:pt x="3037" y="6"/>
                  </a:lnTo>
                  <a:close/>
                  <a:moveTo>
                    <a:pt x="3017" y="6"/>
                  </a:moveTo>
                  <a:lnTo>
                    <a:pt x="3003" y="6"/>
                  </a:lnTo>
                  <a:lnTo>
                    <a:pt x="3003" y="0"/>
                  </a:lnTo>
                  <a:lnTo>
                    <a:pt x="3017" y="0"/>
                  </a:lnTo>
                  <a:lnTo>
                    <a:pt x="3017" y="6"/>
                  </a:lnTo>
                  <a:close/>
                  <a:moveTo>
                    <a:pt x="2997" y="6"/>
                  </a:moveTo>
                  <a:lnTo>
                    <a:pt x="2983" y="6"/>
                  </a:lnTo>
                  <a:lnTo>
                    <a:pt x="2983" y="0"/>
                  </a:lnTo>
                  <a:lnTo>
                    <a:pt x="2997" y="0"/>
                  </a:lnTo>
                  <a:lnTo>
                    <a:pt x="2997" y="6"/>
                  </a:lnTo>
                  <a:close/>
                  <a:moveTo>
                    <a:pt x="2976" y="6"/>
                  </a:moveTo>
                  <a:lnTo>
                    <a:pt x="2962" y="6"/>
                  </a:lnTo>
                  <a:lnTo>
                    <a:pt x="2962" y="0"/>
                  </a:lnTo>
                  <a:lnTo>
                    <a:pt x="2976" y="0"/>
                  </a:lnTo>
                  <a:lnTo>
                    <a:pt x="2976" y="6"/>
                  </a:lnTo>
                  <a:close/>
                  <a:moveTo>
                    <a:pt x="2956" y="6"/>
                  </a:moveTo>
                  <a:lnTo>
                    <a:pt x="2942" y="6"/>
                  </a:lnTo>
                  <a:lnTo>
                    <a:pt x="2942" y="0"/>
                  </a:lnTo>
                  <a:lnTo>
                    <a:pt x="2956" y="0"/>
                  </a:lnTo>
                  <a:lnTo>
                    <a:pt x="2956" y="6"/>
                  </a:lnTo>
                  <a:close/>
                  <a:moveTo>
                    <a:pt x="2935" y="6"/>
                  </a:moveTo>
                  <a:lnTo>
                    <a:pt x="2922" y="6"/>
                  </a:lnTo>
                  <a:lnTo>
                    <a:pt x="2922" y="0"/>
                  </a:lnTo>
                  <a:lnTo>
                    <a:pt x="2935" y="0"/>
                  </a:lnTo>
                  <a:lnTo>
                    <a:pt x="2935" y="6"/>
                  </a:lnTo>
                  <a:close/>
                  <a:moveTo>
                    <a:pt x="2915" y="6"/>
                  </a:moveTo>
                  <a:lnTo>
                    <a:pt x="2901" y="6"/>
                  </a:lnTo>
                  <a:lnTo>
                    <a:pt x="2901" y="0"/>
                  </a:lnTo>
                  <a:lnTo>
                    <a:pt x="2915" y="0"/>
                  </a:lnTo>
                  <a:lnTo>
                    <a:pt x="2915" y="6"/>
                  </a:lnTo>
                  <a:close/>
                  <a:moveTo>
                    <a:pt x="2894" y="6"/>
                  </a:moveTo>
                  <a:lnTo>
                    <a:pt x="2881" y="6"/>
                  </a:lnTo>
                  <a:lnTo>
                    <a:pt x="2881" y="0"/>
                  </a:lnTo>
                  <a:lnTo>
                    <a:pt x="2894" y="0"/>
                  </a:lnTo>
                  <a:lnTo>
                    <a:pt x="2894" y="6"/>
                  </a:lnTo>
                  <a:close/>
                  <a:moveTo>
                    <a:pt x="2874" y="6"/>
                  </a:moveTo>
                  <a:lnTo>
                    <a:pt x="2860" y="6"/>
                  </a:lnTo>
                  <a:lnTo>
                    <a:pt x="2860" y="0"/>
                  </a:lnTo>
                  <a:lnTo>
                    <a:pt x="2874" y="0"/>
                  </a:lnTo>
                  <a:lnTo>
                    <a:pt x="2874" y="6"/>
                  </a:lnTo>
                  <a:close/>
                  <a:moveTo>
                    <a:pt x="2854" y="6"/>
                  </a:moveTo>
                  <a:lnTo>
                    <a:pt x="2840" y="6"/>
                  </a:lnTo>
                  <a:lnTo>
                    <a:pt x="2840" y="0"/>
                  </a:lnTo>
                  <a:lnTo>
                    <a:pt x="2854" y="0"/>
                  </a:lnTo>
                  <a:lnTo>
                    <a:pt x="2854" y="6"/>
                  </a:lnTo>
                  <a:close/>
                  <a:moveTo>
                    <a:pt x="2833" y="6"/>
                  </a:moveTo>
                  <a:lnTo>
                    <a:pt x="2820" y="6"/>
                  </a:lnTo>
                  <a:lnTo>
                    <a:pt x="2820" y="0"/>
                  </a:lnTo>
                  <a:lnTo>
                    <a:pt x="2833" y="0"/>
                  </a:lnTo>
                  <a:lnTo>
                    <a:pt x="2833" y="6"/>
                  </a:lnTo>
                  <a:close/>
                  <a:moveTo>
                    <a:pt x="2813" y="6"/>
                  </a:moveTo>
                  <a:lnTo>
                    <a:pt x="2799" y="6"/>
                  </a:lnTo>
                  <a:lnTo>
                    <a:pt x="2799" y="0"/>
                  </a:lnTo>
                  <a:lnTo>
                    <a:pt x="2813" y="0"/>
                  </a:lnTo>
                  <a:lnTo>
                    <a:pt x="2813" y="6"/>
                  </a:lnTo>
                  <a:close/>
                  <a:moveTo>
                    <a:pt x="2792" y="6"/>
                  </a:moveTo>
                  <a:lnTo>
                    <a:pt x="2779" y="6"/>
                  </a:lnTo>
                  <a:lnTo>
                    <a:pt x="2779" y="0"/>
                  </a:lnTo>
                  <a:lnTo>
                    <a:pt x="2792" y="0"/>
                  </a:lnTo>
                  <a:lnTo>
                    <a:pt x="2792" y="6"/>
                  </a:lnTo>
                  <a:close/>
                  <a:moveTo>
                    <a:pt x="2772" y="6"/>
                  </a:moveTo>
                  <a:lnTo>
                    <a:pt x="2758" y="6"/>
                  </a:lnTo>
                  <a:lnTo>
                    <a:pt x="2758" y="0"/>
                  </a:lnTo>
                  <a:lnTo>
                    <a:pt x="2772" y="0"/>
                  </a:lnTo>
                  <a:lnTo>
                    <a:pt x="2772" y="6"/>
                  </a:lnTo>
                  <a:close/>
                  <a:moveTo>
                    <a:pt x="2751" y="6"/>
                  </a:moveTo>
                  <a:lnTo>
                    <a:pt x="2738" y="6"/>
                  </a:lnTo>
                  <a:lnTo>
                    <a:pt x="2738" y="0"/>
                  </a:lnTo>
                  <a:lnTo>
                    <a:pt x="2751" y="0"/>
                  </a:lnTo>
                  <a:lnTo>
                    <a:pt x="2751" y="6"/>
                  </a:lnTo>
                  <a:close/>
                  <a:moveTo>
                    <a:pt x="2731" y="6"/>
                  </a:moveTo>
                  <a:lnTo>
                    <a:pt x="2717" y="6"/>
                  </a:lnTo>
                  <a:lnTo>
                    <a:pt x="2717" y="0"/>
                  </a:lnTo>
                  <a:lnTo>
                    <a:pt x="2731" y="0"/>
                  </a:lnTo>
                  <a:lnTo>
                    <a:pt x="2731" y="6"/>
                  </a:lnTo>
                  <a:close/>
                  <a:moveTo>
                    <a:pt x="2711" y="6"/>
                  </a:moveTo>
                  <a:lnTo>
                    <a:pt x="2697" y="6"/>
                  </a:lnTo>
                  <a:lnTo>
                    <a:pt x="2697" y="0"/>
                  </a:lnTo>
                  <a:lnTo>
                    <a:pt x="2711" y="0"/>
                  </a:lnTo>
                  <a:lnTo>
                    <a:pt x="2711" y="6"/>
                  </a:lnTo>
                  <a:close/>
                  <a:moveTo>
                    <a:pt x="2690" y="6"/>
                  </a:moveTo>
                  <a:lnTo>
                    <a:pt x="2677" y="6"/>
                  </a:lnTo>
                  <a:lnTo>
                    <a:pt x="2677" y="0"/>
                  </a:lnTo>
                  <a:lnTo>
                    <a:pt x="2690" y="0"/>
                  </a:lnTo>
                  <a:lnTo>
                    <a:pt x="2690" y="6"/>
                  </a:lnTo>
                  <a:close/>
                  <a:moveTo>
                    <a:pt x="2670" y="6"/>
                  </a:moveTo>
                  <a:lnTo>
                    <a:pt x="2656" y="6"/>
                  </a:lnTo>
                  <a:lnTo>
                    <a:pt x="2656" y="0"/>
                  </a:lnTo>
                  <a:lnTo>
                    <a:pt x="2670" y="0"/>
                  </a:lnTo>
                  <a:lnTo>
                    <a:pt x="2670" y="6"/>
                  </a:lnTo>
                  <a:close/>
                  <a:moveTo>
                    <a:pt x="2649" y="6"/>
                  </a:moveTo>
                  <a:lnTo>
                    <a:pt x="2636" y="6"/>
                  </a:lnTo>
                  <a:lnTo>
                    <a:pt x="2636" y="0"/>
                  </a:lnTo>
                  <a:lnTo>
                    <a:pt x="2649" y="0"/>
                  </a:lnTo>
                  <a:lnTo>
                    <a:pt x="2649" y="6"/>
                  </a:lnTo>
                  <a:close/>
                  <a:moveTo>
                    <a:pt x="2629" y="6"/>
                  </a:moveTo>
                  <a:lnTo>
                    <a:pt x="2615" y="6"/>
                  </a:lnTo>
                  <a:lnTo>
                    <a:pt x="2615" y="0"/>
                  </a:lnTo>
                  <a:lnTo>
                    <a:pt x="2629" y="0"/>
                  </a:lnTo>
                  <a:lnTo>
                    <a:pt x="2629" y="6"/>
                  </a:lnTo>
                  <a:close/>
                  <a:moveTo>
                    <a:pt x="2608" y="6"/>
                  </a:moveTo>
                  <a:lnTo>
                    <a:pt x="2595" y="6"/>
                  </a:lnTo>
                  <a:lnTo>
                    <a:pt x="2595" y="0"/>
                  </a:lnTo>
                  <a:lnTo>
                    <a:pt x="2608" y="0"/>
                  </a:lnTo>
                  <a:lnTo>
                    <a:pt x="2608" y="6"/>
                  </a:lnTo>
                  <a:close/>
                  <a:moveTo>
                    <a:pt x="2588" y="6"/>
                  </a:moveTo>
                  <a:lnTo>
                    <a:pt x="2574" y="6"/>
                  </a:lnTo>
                  <a:lnTo>
                    <a:pt x="2574" y="0"/>
                  </a:lnTo>
                  <a:lnTo>
                    <a:pt x="2588" y="0"/>
                  </a:lnTo>
                  <a:lnTo>
                    <a:pt x="2588" y="6"/>
                  </a:lnTo>
                  <a:close/>
                  <a:moveTo>
                    <a:pt x="2568" y="6"/>
                  </a:moveTo>
                  <a:lnTo>
                    <a:pt x="2554" y="6"/>
                  </a:lnTo>
                  <a:lnTo>
                    <a:pt x="2554" y="0"/>
                  </a:lnTo>
                  <a:lnTo>
                    <a:pt x="2568" y="0"/>
                  </a:lnTo>
                  <a:lnTo>
                    <a:pt x="2568" y="6"/>
                  </a:lnTo>
                  <a:close/>
                  <a:moveTo>
                    <a:pt x="2547" y="6"/>
                  </a:moveTo>
                  <a:lnTo>
                    <a:pt x="2534" y="6"/>
                  </a:lnTo>
                  <a:lnTo>
                    <a:pt x="2534" y="0"/>
                  </a:lnTo>
                  <a:lnTo>
                    <a:pt x="2547" y="0"/>
                  </a:lnTo>
                  <a:lnTo>
                    <a:pt x="2547" y="6"/>
                  </a:lnTo>
                  <a:close/>
                  <a:moveTo>
                    <a:pt x="2527" y="6"/>
                  </a:moveTo>
                  <a:lnTo>
                    <a:pt x="2513" y="6"/>
                  </a:lnTo>
                  <a:lnTo>
                    <a:pt x="2513" y="0"/>
                  </a:lnTo>
                  <a:lnTo>
                    <a:pt x="2527" y="0"/>
                  </a:lnTo>
                  <a:lnTo>
                    <a:pt x="2527" y="6"/>
                  </a:lnTo>
                  <a:close/>
                  <a:moveTo>
                    <a:pt x="2506" y="6"/>
                  </a:moveTo>
                  <a:lnTo>
                    <a:pt x="2493" y="6"/>
                  </a:lnTo>
                  <a:lnTo>
                    <a:pt x="2493" y="0"/>
                  </a:lnTo>
                  <a:lnTo>
                    <a:pt x="2506" y="0"/>
                  </a:lnTo>
                  <a:lnTo>
                    <a:pt x="2506" y="6"/>
                  </a:lnTo>
                  <a:close/>
                  <a:moveTo>
                    <a:pt x="2486" y="6"/>
                  </a:moveTo>
                  <a:lnTo>
                    <a:pt x="2472" y="6"/>
                  </a:lnTo>
                  <a:lnTo>
                    <a:pt x="2472" y="0"/>
                  </a:lnTo>
                  <a:lnTo>
                    <a:pt x="2486" y="0"/>
                  </a:lnTo>
                  <a:lnTo>
                    <a:pt x="2486" y="6"/>
                  </a:lnTo>
                  <a:close/>
                  <a:moveTo>
                    <a:pt x="2465" y="6"/>
                  </a:moveTo>
                  <a:lnTo>
                    <a:pt x="2452" y="6"/>
                  </a:lnTo>
                  <a:lnTo>
                    <a:pt x="2452" y="0"/>
                  </a:lnTo>
                  <a:lnTo>
                    <a:pt x="2465" y="0"/>
                  </a:lnTo>
                  <a:lnTo>
                    <a:pt x="2465" y="6"/>
                  </a:lnTo>
                  <a:close/>
                  <a:moveTo>
                    <a:pt x="2445" y="6"/>
                  </a:moveTo>
                  <a:lnTo>
                    <a:pt x="2431" y="6"/>
                  </a:lnTo>
                  <a:lnTo>
                    <a:pt x="2431" y="0"/>
                  </a:lnTo>
                  <a:lnTo>
                    <a:pt x="2445" y="0"/>
                  </a:lnTo>
                  <a:lnTo>
                    <a:pt x="2445" y="6"/>
                  </a:lnTo>
                  <a:close/>
                  <a:moveTo>
                    <a:pt x="2425" y="6"/>
                  </a:moveTo>
                  <a:lnTo>
                    <a:pt x="2411" y="6"/>
                  </a:lnTo>
                  <a:lnTo>
                    <a:pt x="2411" y="0"/>
                  </a:lnTo>
                  <a:lnTo>
                    <a:pt x="2425" y="0"/>
                  </a:lnTo>
                  <a:lnTo>
                    <a:pt x="2425" y="6"/>
                  </a:lnTo>
                  <a:close/>
                  <a:moveTo>
                    <a:pt x="2404" y="6"/>
                  </a:moveTo>
                  <a:lnTo>
                    <a:pt x="2391" y="6"/>
                  </a:lnTo>
                  <a:lnTo>
                    <a:pt x="2391" y="0"/>
                  </a:lnTo>
                  <a:lnTo>
                    <a:pt x="2404" y="0"/>
                  </a:lnTo>
                  <a:lnTo>
                    <a:pt x="2404" y="6"/>
                  </a:lnTo>
                  <a:close/>
                  <a:moveTo>
                    <a:pt x="2384" y="6"/>
                  </a:moveTo>
                  <a:lnTo>
                    <a:pt x="2370" y="6"/>
                  </a:lnTo>
                  <a:lnTo>
                    <a:pt x="2370" y="0"/>
                  </a:lnTo>
                  <a:lnTo>
                    <a:pt x="2384" y="0"/>
                  </a:lnTo>
                  <a:lnTo>
                    <a:pt x="2384" y="6"/>
                  </a:lnTo>
                  <a:close/>
                  <a:moveTo>
                    <a:pt x="2363" y="6"/>
                  </a:moveTo>
                  <a:lnTo>
                    <a:pt x="2350" y="6"/>
                  </a:lnTo>
                  <a:lnTo>
                    <a:pt x="2350" y="0"/>
                  </a:lnTo>
                  <a:lnTo>
                    <a:pt x="2363" y="0"/>
                  </a:lnTo>
                  <a:lnTo>
                    <a:pt x="2363" y="6"/>
                  </a:lnTo>
                  <a:close/>
                  <a:moveTo>
                    <a:pt x="2343" y="6"/>
                  </a:moveTo>
                  <a:lnTo>
                    <a:pt x="2329" y="6"/>
                  </a:lnTo>
                  <a:lnTo>
                    <a:pt x="2329" y="0"/>
                  </a:lnTo>
                  <a:lnTo>
                    <a:pt x="2343" y="0"/>
                  </a:lnTo>
                  <a:lnTo>
                    <a:pt x="2343" y="6"/>
                  </a:lnTo>
                  <a:close/>
                  <a:moveTo>
                    <a:pt x="2322" y="6"/>
                  </a:moveTo>
                  <a:lnTo>
                    <a:pt x="2309" y="6"/>
                  </a:lnTo>
                  <a:lnTo>
                    <a:pt x="2309" y="0"/>
                  </a:lnTo>
                  <a:lnTo>
                    <a:pt x="2322" y="0"/>
                  </a:lnTo>
                  <a:lnTo>
                    <a:pt x="2322" y="6"/>
                  </a:lnTo>
                  <a:close/>
                  <a:moveTo>
                    <a:pt x="2302" y="6"/>
                  </a:moveTo>
                  <a:lnTo>
                    <a:pt x="2288" y="6"/>
                  </a:lnTo>
                  <a:lnTo>
                    <a:pt x="2288" y="0"/>
                  </a:lnTo>
                  <a:lnTo>
                    <a:pt x="2302" y="0"/>
                  </a:lnTo>
                  <a:lnTo>
                    <a:pt x="2302" y="6"/>
                  </a:lnTo>
                  <a:close/>
                  <a:moveTo>
                    <a:pt x="2282" y="6"/>
                  </a:moveTo>
                  <a:lnTo>
                    <a:pt x="2268" y="6"/>
                  </a:lnTo>
                  <a:lnTo>
                    <a:pt x="2268" y="0"/>
                  </a:lnTo>
                  <a:lnTo>
                    <a:pt x="2282" y="0"/>
                  </a:lnTo>
                  <a:lnTo>
                    <a:pt x="2282" y="6"/>
                  </a:lnTo>
                  <a:close/>
                  <a:moveTo>
                    <a:pt x="2261" y="6"/>
                  </a:moveTo>
                  <a:lnTo>
                    <a:pt x="2248" y="6"/>
                  </a:lnTo>
                  <a:lnTo>
                    <a:pt x="2248" y="0"/>
                  </a:lnTo>
                  <a:lnTo>
                    <a:pt x="2261" y="0"/>
                  </a:lnTo>
                  <a:lnTo>
                    <a:pt x="2261" y="6"/>
                  </a:lnTo>
                  <a:close/>
                  <a:moveTo>
                    <a:pt x="2241" y="6"/>
                  </a:moveTo>
                  <a:lnTo>
                    <a:pt x="2227" y="6"/>
                  </a:lnTo>
                  <a:lnTo>
                    <a:pt x="2227" y="0"/>
                  </a:lnTo>
                  <a:lnTo>
                    <a:pt x="2241" y="0"/>
                  </a:lnTo>
                  <a:lnTo>
                    <a:pt x="2241" y="6"/>
                  </a:lnTo>
                  <a:close/>
                  <a:moveTo>
                    <a:pt x="2220" y="6"/>
                  </a:moveTo>
                  <a:lnTo>
                    <a:pt x="2207" y="6"/>
                  </a:lnTo>
                  <a:lnTo>
                    <a:pt x="2207" y="0"/>
                  </a:lnTo>
                  <a:lnTo>
                    <a:pt x="2220" y="0"/>
                  </a:lnTo>
                  <a:lnTo>
                    <a:pt x="2220" y="6"/>
                  </a:lnTo>
                  <a:close/>
                  <a:moveTo>
                    <a:pt x="2200" y="6"/>
                  </a:moveTo>
                  <a:lnTo>
                    <a:pt x="2186" y="6"/>
                  </a:lnTo>
                  <a:lnTo>
                    <a:pt x="2186" y="0"/>
                  </a:lnTo>
                  <a:lnTo>
                    <a:pt x="2200" y="0"/>
                  </a:lnTo>
                  <a:lnTo>
                    <a:pt x="2200" y="6"/>
                  </a:lnTo>
                  <a:close/>
                  <a:moveTo>
                    <a:pt x="2180" y="6"/>
                  </a:moveTo>
                  <a:lnTo>
                    <a:pt x="2166" y="6"/>
                  </a:lnTo>
                  <a:lnTo>
                    <a:pt x="2166" y="0"/>
                  </a:lnTo>
                  <a:lnTo>
                    <a:pt x="2180" y="0"/>
                  </a:lnTo>
                  <a:lnTo>
                    <a:pt x="2180" y="6"/>
                  </a:lnTo>
                  <a:close/>
                  <a:moveTo>
                    <a:pt x="2159" y="6"/>
                  </a:moveTo>
                  <a:lnTo>
                    <a:pt x="2145" y="6"/>
                  </a:lnTo>
                  <a:lnTo>
                    <a:pt x="2145" y="0"/>
                  </a:lnTo>
                  <a:lnTo>
                    <a:pt x="2159" y="0"/>
                  </a:lnTo>
                  <a:lnTo>
                    <a:pt x="2159" y="6"/>
                  </a:lnTo>
                  <a:close/>
                  <a:moveTo>
                    <a:pt x="2139" y="6"/>
                  </a:moveTo>
                  <a:lnTo>
                    <a:pt x="2125" y="6"/>
                  </a:lnTo>
                  <a:lnTo>
                    <a:pt x="2125" y="0"/>
                  </a:lnTo>
                  <a:lnTo>
                    <a:pt x="2139" y="0"/>
                  </a:lnTo>
                  <a:lnTo>
                    <a:pt x="2139" y="6"/>
                  </a:lnTo>
                  <a:close/>
                  <a:moveTo>
                    <a:pt x="2118" y="6"/>
                  </a:moveTo>
                  <a:lnTo>
                    <a:pt x="2105" y="6"/>
                  </a:lnTo>
                  <a:lnTo>
                    <a:pt x="2105" y="0"/>
                  </a:lnTo>
                  <a:lnTo>
                    <a:pt x="2118" y="0"/>
                  </a:lnTo>
                  <a:lnTo>
                    <a:pt x="2118" y="6"/>
                  </a:lnTo>
                  <a:close/>
                  <a:moveTo>
                    <a:pt x="2098" y="6"/>
                  </a:moveTo>
                  <a:lnTo>
                    <a:pt x="2084" y="6"/>
                  </a:lnTo>
                  <a:lnTo>
                    <a:pt x="2084" y="0"/>
                  </a:lnTo>
                  <a:lnTo>
                    <a:pt x="2098" y="0"/>
                  </a:lnTo>
                  <a:lnTo>
                    <a:pt x="2098" y="6"/>
                  </a:lnTo>
                  <a:close/>
                  <a:moveTo>
                    <a:pt x="2077" y="6"/>
                  </a:moveTo>
                  <a:lnTo>
                    <a:pt x="2064" y="6"/>
                  </a:lnTo>
                  <a:lnTo>
                    <a:pt x="2064" y="0"/>
                  </a:lnTo>
                  <a:lnTo>
                    <a:pt x="2077" y="0"/>
                  </a:lnTo>
                  <a:lnTo>
                    <a:pt x="2077" y="6"/>
                  </a:lnTo>
                  <a:close/>
                  <a:moveTo>
                    <a:pt x="2057" y="6"/>
                  </a:moveTo>
                  <a:lnTo>
                    <a:pt x="2043" y="6"/>
                  </a:lnTo>
                  <a:lnTo>
                    <a:pt x="2043" y="0"/>
                  </a:lnTo>
                  <a:lnTo>
                    <a:pt x="2057" y="0"/>
                  </a:lnTo>
                  <a:lnTo>
                    <a:pt x="2057" y="6"/>
                  </a:lnTo>
                  <a:close/>
                  <a:moveTo>
                    <a:pt x="2037" y="6"/>
                  </a:moveTo>
                  <a:lnTo>
                    <a:pt x="2023" y="6"/>
                  </a:lnTo>
                  <a:lnTo>
                    <a:pt x="2023" y="0"/>
                  </a:lnTo>
                  <a:lnTo>
                    <a:pt x="2037" y="0"/>
                  </a:lnTo>
                  <a:lnTo>
                    <a:pt x="2037" y="6"/>
                  </a:lnTo>
                  <a:close/>
                  <a:moveTo>
                    <a:pt x="2016" y="6"/>
                  </a:moveTo>
                  <a:lnTo>
                    <a:pt x="2002" y="6"/>
                  </a:lnTo>
                  <a:lnTo>
                    <a:pt x="2002" y="0"/>
                  </a:lnTo>
                  <a:lnTo>
                    <a:pt x="2016" y="0"/>
                  </a:lnTo>
                  <a:lnTo>
                    <a:pt x="2016" y="6"/>
                  </a:lnTo>
                  <a:close/>
                  <a:moveTo>
                    <a:pt x="1996" y="6"/>
                  </a:moveTo>
                  <a:lnTo>
                    <a:pt x="1982" y="6"/>
                  </a:lnTo>
                  <a:lnTo>
                    <a:pt x="1982" y="0"/>
                  </a:lnTo>
                  <a:lnTo>
                    <a:pt x="1996" y="0"/>
                  </a:lnTo>
                  <a:lnTo>
                    <a:pt x="1996" y="6"/>
                  </a:lnTo>
                  <a:close/>
                  <a:moveTo>
                    <a:pt x="1975" y="6"/>
                  </a:moveTo>
                  <a:lnTo>
                    <a:pt x="1962" y="6"/>
                  </a:lnTo>
                  <a:lnTo>
                    <a:pt x="1962" y="0"/>
                  </a:lnTo>
                  <a:lnTo>
                    <a:pt x="1975" y="0"/>
                  </a:lnTo>
                  <a:lnTo>
                    <a:pt x="1975" y="6"/>
                  </a:lnTo>
                  <a:close/>
                  <a:moveTo>
                    <a:pt x="1955" y="6"/>
                  </a:moveTo>
                  <a:lnTo>
                    <a:pt x="1941" y="6"/>
                  </a:lnTo>
                  <a:lnTo>
                    <a:pt x="1941" y="0"/>
                  </a:lnTo>
                  <a:lnTo>
                    <a:pt x="1955" y="0"/>
                  </a:lnTo>
                  <a:lnTo>
                    <a:pt x="1955" y="6"/>
                  </a:lnTo>
                  <a:close/>
                  <a:moveTo>
                    <a:pt x="1934" y="6"/>
                  </a:moveTo>
                  <a:lnTo>
                    <a:pt x="1921" y="6"/>
                  </a:lnTo>
                  <a:lnTo>
                    <a:pt x="1921" y="0"/>
                  </a:lnTo>
                  <a:lnTo>
                    <a:pt x="1934" y="0"/>
                  </a:lnTo>
                  <a:lnTo>
                    <a:pt x="1934" y="6"/>
                  </a:lnTo>
                  <a:close/>
                  <a:moveTo>
                    <a:pt x="1914" y="6"/>
                  </a:moveTo>
                  <a:lnTo>
                    <a:pt x="1900" y="6"/>
                  </a:lnTo>
                  <a:lnTo>
                    <a:pt x="1900" y="0"/>
                  </a:lnTo>
                  <a:lnTo>
                    <a:pt x="1914" y="0"/>
                  </a:lnTo>
                  <a:lnTo>
                    <a:pt x="1914" y="6"/>
                  </a:lnTo>
                  <a:close/>
                  <a:moveTo>
                    <a:pt x="1894" y="6"/>
                  </a:moveTo>
                  <a:lnTo>
                    <a:pt x="1880" y="6"/>
                  </a:lnTo>
                  <a:lnTo>
                    <a:pt x="1880" y="0"/>
                  </a:lnTo>
                  <a:lnTo>
                    <a:pt x="1894" y="0"/>
                  </a:lnTo>
                  <a:lnTo>
                    <a:pt x="1894" y="6"/>
                  </a:lnTo>
                  <a:close/>
                  <a:moveTo>
                    <a:pt x="1873" y="6"/>
                  </a:moveTo>
                  <a:lnTo>
                    <a:pt x="1860" y="6"/>
                  </a:lnTo>
                  <a:lnTo>
                    <a:pt x="1860" y="0"/>
                  </a:lnTo>
                  <a:lnTo>
                    <a:pt x="1873" y="0"/>
                  </a:lnTo>
                  <a:lnTo>
                    <a:pt x="1873" y="6"/>
                  </a:lnTo>
                  <a:close/>
                  <a:moveTo>
                    <a:pt x="1853" y="6"/>
                  </a:moveTo>
                  <a:lnTo>
                    <a:pt x="1839" y="6"/>
                  </a:lnTo>
                  <a:lnTo>
                    <a:pt x="1839" y="0"/>
                  </a:lnTo>
                  <a:lnTo>
                    <a:pt x="1853" y="0"/>
                  </a:lnTo>
                  <a:lnTo>
                    <a:pt x="1853" y="6"/>
                  </a:lnTo>
                  <a:close/>
                  <a:moveTo>
                    <a:pt x="1832" y="6"/>
                  </a:moveTo>
                  <a:lnTo>
                    <a:pt x="1819" y="6"/>
                  </a:lnTo>
                  <a:lnTo>
                    <a:pt x="1819" y="0"/>
                  </a:lnTo>
                  <a:lnTo>
                    <a:pt x="1832" y="0"/>
                  </a:lnTo>
                  <a:lnTo>
                    <a:pt x="1832" y="6"/>
                  </a:lnTo>
                  <a:close/>
                  <a:moveTo>
                    <a:pt x="1812" y="6"/>
                  </a:moveTo>
                  <a:lnTo>
                    <a:pt x="1798" y="6"/>
                  </a:lnTo>
                  <a:lnTo>
                    <a:pt x="1798" y="0"/>
                  </a:lnTo>
                  <a:lnTo>
                    <a:pt x="1812" y="0"/>
                  </a:lnTo>
                  <a:lnTo>
                    <a:pt x="1812" y="6"/>
                  </a:lnTo>
                  <a:close/>
                  <a:moveTo>
                    <a:pt x="1791" y="6"/>
                  </a:moveTo>
                  <a:lnTo>
                    <a:pt x="1778" y="6"/>
                  </a:lnTo>
                  <a:lnTo>
                    <a:pt x="1778" y="0"/>
                  </a:lnTo>
                  <a:lnTo>
                    <a:pt x="1791" y="0"/>
                  </a:lnTo>
                  <a:lnTo>
                    <a:pt x="1791" y="6"/>
                  </a:lnTo>
                  <a:close/>
                  <a:moveTo>
                    <a:pt x="1771" y="6"/>
                  </a:moveTo>
                  <a:lnTo>
                    <a:pt x="1757" y="6"/>
                  </a:lnTo>
                  <a:lnTo>
                    <a:pt x="1757" y="0"/>
                  </a:lnTo>
                  <a:lnTo>
                    <a:pt x="1771" y="0"/>
                  </a:lnTo>
                  <a:lnTo>
                    <a:pt x="1771" y="6"/>
                  </a:lnTo>
                  <a:close/>
                  <a:moveTo>
                    <a:pt x="1751" y="6"/>
                  </a:moveTo>
                  <a:lnTo>
                    <a:pt x="1737" y="6"/>
                  </a:lnTo>
                  <a:lnTo>
                    <a:pt x="1737" y="0"/>
                  </a:lnTo>
                  <a:lnTo>
                    <a:pt x="1751" y="0"/>
                  </a:lnTo>
                  <a:lnTo>
                    <a:pt x="1751" y="6"/>
                  </a:lnTo>
                  <a:close/>
                  <a:moveTo>
                    <a:pt x="1730" y="6"/>
                  </a:moveTo>
                  <a:lnTo>
                    <a:pt x="1717" y="6"/>
                  </a:lnTo>
                  <a:lnTo>
                    <a:pt x="1717" y="0"/>
                  </a:lnTo>
                  <a:lnTo>
                    <a:pt x="1730" y="0"/>
                  </a:lnTo>
                  <a:lnTo>
                    <a:pt x="1730" y="6"/>
                  </a:lnTo>
                  <a:close/>
                  <a:moveTo>
                    <a:pt x="1710" y="6"/>
                  </a:moveTo>
                  <a:lnTo>
                    <a:pt x="1696" y="6"/>
                  </a:lnTo>
                  <a:lnTo>
                    <a:pt x="1696" y="0"/>
                  </a:lnTo>
                  <a:lnTo>
                    <a:pt x="1710" y="0"/>
                  </a:lnTo>
                  <a:lnTo>
                    <a:pt x="1710" y="6"/>
                  </a:lnTo>
                  <a:close/>
                  <a:moveTo>
                    <a:pt x="1689" y="6"/>
                  </a:moveTo>
                  <a:lnTo>
                    <a:pt x="1676" y="6"/>
                  </a:lnTo>
                  <a:lnTo>
                    <a:pt x="1676" y="0"/>
                  </a:lnTo>
                  <a:lnTo>
                    <a:pt x="1689" y="0"/>
                  </a:lnTo>
                  <a:lnTo>
                    <a:pt x="1689" y="6"/>
                  </a:lnTo>
                  <a:close/>
                  <a:moveTo>
                    <a:pt x="1669" y="6"/>
                  </a:moveTo>
                  <a:lnTo>
                    <a:pt x="1655" y="6"/>
                  </a:lnTo>
                  <a:lnTo>
                    <a:pt x="1655" y="0"/>
                  </a:lnTo>
                  <a:lnTo>
                    <a:pt x="1669" y="0"/>
                  </a:lnTo>
                  <a:lnTo>
                    <a:pt x="1669" y="6"/>
                  </a:lnTo>
                  <a:close/>
                  <a:moveTo>
                    <a:pt x="1648" y="6"/>
                  </a:moveTo>
                  <a:lnTo>
                    <a:pt x="1635" y="6"/>
                  </a:lnTo>
                  <a:lnTo>
                    <a:pt x="1635" y="0"/>
                  </a:lnTo>
                  <a:lnTo>
                    <a:pt x="1648" y="0"/>
                  </a:lnTo>
                  <a:lnTo>
                    <a:pt x="1648" y="6"/>
                  </a:lnTo>
                  <a:close/>
                  <a:moveTo>
                    <a:pt x="1628" y="6"/>
                  </a:moveTo>
                  <a:lnTo>
                    <a:pt x="1614" y="6"/>
                  </a:lnTo>
                  <a:lnTo>
                    <a:pt x="1614" y="0"/>
                  </a:lnTo>
                  <a:lnTo>
                    <a:pt x="1628" y="0"/>
                  </a:lnTo>
                  <a:lnTo>
                    <a:pt x="1628" y="6"/>
                  </a:lnTo>
                  <a:close/>
                  <a:moveTo>
                    <a:pt x="1608" y="6"/>
                  </a:moveTo>
                  <a:lnTo>
                    <a:pt x="1594" y="6"/>
                  </a:lnTo>
                  <a:lnTo>
                    <a:pt x="1594" y="0"/>
                  </a:lnTo>
                  <a:lnTo>
                    <a:pt x="1608" y="0"/>
                  </a:lnTo>
                  <a:lnTo>
                    <a:pt x="1608" y="6"/>
                  </a:lnTo>
                  <a:close/>
                  <a:moveTo>
                    <a:pt x="1587" y="6"/>
                  </a:moveTo>
                  <a:lnTo>
                    <a:pt x="1574" y="6"/>
                  </a:lnTo>
                  <a:lnTo>
                    <a:pt x="1574" y="0"/>
                  </a:lnTo>
                  <a:lnTo>
                    <a:pt x="1587" y="0"/>
                  </a:lnTo>
                  <a:lnTo>
                    <a:pt x="1587" y="6"/>
                  </a:lnTo>
                  <a:close/>
                  <a:moveTo>
                    <a:pt x="1567" y="6"/>
                  </a:moveTo>
                  <a:lnTo>
                    <a:pt x="1553" y="6"/>
                  </a:lnTo>
                  <a:lnTo>
                    <a:pt x="1553" y="0"/>
                  </a:lnTo>
                  <a:lnTo>
                    <a:pt x="1567" y="0"/>
                  </a:lnTo>
                  <a:lnTo>
                    <a:pt x="1567" y="6"/>
                  </a:lnTo>
                  <a:close/>
                  <a:moveTo>
                    <a:pt x="1546" y="6"/>
                  </a:moveTo>
                  <a:lnTo>
                    <a:pt x="1533" y="6"/>
                  </a:lnTo>
                  <a:lnTo>
                    <a:pt x="1533" y="0"/>
                  </a:lnTo>
                  <a:lnTo>
                    <a:pt x="1546" y="0"/>
                  </a:lnTo>
                  <a:lnTo>
                    <a:pt x="1546" y="6"/>
                  </a:lnTo>
                  <a:close/>
                  <a:moveTo>
                    <a:pt x="1526" y="6"/>
                  </a:moveTo>
                  <a:lnTo>
                    <a:pt x="1512" y="6"/>
                  </a:lnTo>
                  <a:lnTo>
                    <a:pt x="1512" y="0"/>
                  </a:lnTo>
                  <a:lnTo>
                    <a:pt x="1526" y="0"/>
                  </a:lnTo>
                  <a:lnTo>
                    <a:pt x="1526" y="6"/>
                  </a:lnTo>
                  <a:close/>
                  <a:moveTo>
                    <a:pt x="1505" y="6"/>
                  </a:moveTo>
                  <a:lnTo>
                    <a:pt x="1492" y="6"/>
                  </a:lnTo>
                  <a:lnTo>
                    <a:pt x="1492" y="0"/>
                  </a:lnTo>
                  <a:lnTo>
                    <a:pt x="1505" y="0"/>
                  </a:lnTo>
                  <a:lnTo>
                    <a:pt x="1505" y="6"/>
                  </a:lnTo>
                  <a:close/>
                  <a:moveTo>
                    <a:pt x="1485" y="6"/>
                  </a:moveTo>
                  <a:lnTo>
                    <a:pt x="1471" y="6"/>
                  </a:lnTo>
                  <a:lnTo>
                    <a:pt x="1471" y="0"/>
                  </a:lnTo>
                  <a:lnTo>
                    <a:pt x="1485" y="0"/>
                  </a:lnTo>
                  <a:lnTo>
                    <a:pt x="1485" y="6"/>
                  </a:lnTo>
                  <a:close/>
                  <a:moveTo>
                    <a:pt x="1465" y="6"/>
                  </a:moveTo>
                  <a:lnTo>
                    <a:pt x="1451" y="6"/>
                  </a:lnTo>
                  <a:lnTo>
                    <a:pt x="1451" y="0"/>
                  </a:lnTo>
                  <a:lnTo>
                    <a:pt x="1465" y="0"/>
                  </a:lnTo>
                  <a:lnTo>
                    <a:pt x="1465" y="6"/>
                  </a:lnTo>
                  <a:close/>
                  <a:moveTo>
                    <a:pt x="1444" y="6"/>
                  </a:moveTo>
                  <a:lnTo>
                    <a:pt x="1431" y="6"/>
                  </a:lnTo>
                  <a:lnTo>
                    <a:pt x="1431" y="0"/>
                  </a:lnTo>
                  <a:lnTo>
                    <a:pt x="1444" y="0"/>
                  </a:lnTo>
                  <a:lnTo>
                    <a:pt x="1444" y="6"/>
                  </a:lnTo>
                  <a:close/>
                  <a:moveTo>
                    <a:pt x="1424" y="6"/>
                  </a:moveTo>
                  <a:lnTo>
                    <a:pt x="1410" y="6"/>
                  </a:lnTo>
                  <a:lnTo>
                    <a:pt x="1410" y="0"/>
                  </a:lnTo>
                  <a:lnTo>
                    <a:pt x="1424" y="0"/>
                  </a:lnTo>
                  <a:lnTo>
                    <a:pt x="1424" y="6"/>
                  </a:lnTo>
                  <a:close/>
                  <a:moveTo>
                    <a:pt x="1403" y="6"/>
                  </a:moveTo>
                  <a:lnTo>
                    <a:pt x="1390" y="6"/>
                  </a:lnTo>
                  <a:lnTo>
                    <a:pt x="1390" y="0"/>
                  </a:lnTo>
                  <a:lnTo>
                    <a:pt x="1403" y="0"/>
                  </a:lnTo>
                  <a:lnTo>
                    <a:pt x="1403" y="6"/>
                  </a:lnTo>
                  <a:close/>
                  <a:moveTo>
                    <a:pt x="1383" y="6"/>
                  </a:moveTo>
                  <a:lnTo>
                    <a:pt x="1369" y="6"/>
                  </a:lnTo>
                  <a:lnTo>
                    <a:pt x="1369" y="0"/>
                  </a:lnTo>
                  <a:lnTo>
                    <a:pt x="1383" y="0"/>
                  </a:lnTo>
                  <a:lnTo>
                    <a:pt x="1383" y="6"/>
                  </a:lnTo>
                  <a:close/>
                  <a:moveTo>
                    <a:pt x="1362" y="6"/>
                  </a:moveTo>
                  <a:lnTo>
                    <a:pt x="1349" y="6"/>
                  </a:lnTo>
                  <a:lnTo>
                    <a:pt x="1349" y="0"/>
                  </a:lnTo>
                  <a:lnTo>
                    <a:pt x="1362" y="0"/>
                  </a:lnTo>
                  <a:lnTo>
                    <a:pt x="1362" y="6"/>
                  </a:lnTo>
                  <a:close/>
                  <a:moveTo>
                    <a:pt x="1342" y="6"/>
                  </a:moveTo>
                  <a:lnTo>
                    <a:pt x="1328" y="6"/>
                  </a:lnTo>
                  <a:lnTo>
                    <a:pt x="1328" y="0"/>
                  </a:lnTo>
                  <a:lnTo>
                    <a:pt x="1342" y="0"/>
                  </a:lnTo>
                  <a:lnTo>
                    <a:pt x="1342" y="6"/>
                  </a:lnTo>
                  <a:close/>
                  <a:moveTo>
                    <a:pt x="1322" y="6"/>
                  </a:moveTo>
                  <a:lnTo>
                    <a:pt x="1308" y="6"/>
                  </a:lnTo>
                  <a:lnTo>
                    <a:pt x="1308" y="0"/>
                  </a:lnTo>
                  <a:lnTo>
                    <a:pt x="1322" y="0"/>
                  </a:lnTo>
                  <a:lnTo>
                    <a:pt x="1322" y="6"/>
                  </a:lnTo>
                  <a:close/>
                  <a:moveTo>
                    <a:pt x="1301" y="6"/>
                  </a:moveTo>
                  <a:lnTo>
                    <a:pt x="1288" y="6"/>
                  </a:lnTo>
                  <a:lnTo>
                    <a:pt x="1288" y="0"/>
                  </a:lnTo>
                  <a:lnTo>
                    <a:pt x="1301" y="0"/>
                  </a:lnTo>
                  <a:lnTo>
                    <a:pt x="1301" y="6"/>
                  </a:lnTo>
                  <a:close/>
                  <a:moveTo>
                    <a:pt x="1281" y="6"/>
                  </a:moveTo>
                  <a:lnTo>
                    <a:pt x="1267" y="6"/>
                  </a:lnTo>
                  <a:lnTo>
                    <a:pt x="1267" y="0"/>
                  </a:lnTo>
                  <a:lnTo>
                    <a:pt x="1281" y="0"/>
                  </a:lnTo>
                  <a:lnTo>
                    <a:pt x="1281" y="6"/>
                  </a:lnTo>
                  <a:close/>
                  <a:moveTo>
                    <a:pt x="1260" y="6"/>
                  </a:moveTo>
                  <a:lnTo>
                    <a:pt x="1247" y="6"/>
                  </a:lnTo>
                  <a:lnTo>
                    <a:pt x="1247" y="0"/>
                  </a:lnTo>
                  <a:lnTo>
                    <a:pt x="1260" y="0"/>
                  </a:lnTo>
                  <a:lnTo>
                    <a:pt x="1260" y="6"/>
                  </a:lnTo>
                  <a:close/>
                  <a:moveTo>
                    <a:pt x="1240" y="6"/>
                  </a:moveTo>
                  <a:lnTo>
                    <a:pt x="1226" y="6"/>
                  </a:lnTo>
                  <a:lnTo>
                    <a:pt x="1226" y="0"/>
                  </a:lnTo>
                  <a:lnTo>
                    <a:pt x="1240" y="0"/>
                  </a:lnTo>
                  <a:lnTo>
                    <a:pt x="1240" y="6"/>
                  </a:lnTo>
                  <a:close/>
                  <a:moveTo>
                    <a:pt x="1220" y="6"/>
                  </a:moveTo>
                  <a:lnTo>
                    <a:pt x="1206" y="6"/>
                  </a:lnTo>
                  <a:lnTo>
                    <a:pt x="1206" y="0"/>
                  </a:lnTo>
                  <a:lnTo>
                    <a:pt x="1220" y="0"/>
                  </a:lnTo>
                  <a:lnTo>
                    <a:pt x="1220" y="6"/>
                  </a:lnTo>
                  <a:close/>
                  <a:moveTo>
                    <a:pt x="1199" y="6"/>
                  </a:moveTo>
                  <a:lnTo>
                    <a:pt x="1185" y="6"/>
                  </a:lnTo>
                  <a:lnTo>
                    <a:pt x="1185" y="0"/>
                  </a:lnTo>
                  <a:lnTo>
                    <a:pt x="1199" y="0"/>
                  </a:lnTo>
                  <a:lnTo>
                    <a:pt x="1199" y="6"/>
                  </a:lnTo>
                  <a:close/>
                  <a:moveTo>
                    <a:pt x="1179" y="6"/>
                  </a:moveTo>
                  <a:lnTo>
                    <a:pt x="1165" y="6"/>
                  </a:lnTo>
                  <a:lnTo>
                    <a:pt x="1165" y="0"/>
                  </a:lnTo>
                  <a:lnTo>
                    <a:pt x="1179" y="0"/>
                  </a:lnTo>
                  <a:lnTo>
                    <a:pt x="1179" y="6"/>
                  </a:lnTo>
                  <a:close/>
                  <a:moveTo>
                    <a:pt x="1158" y="6"/>
                  </a:moveTo>
                  <a:lnTo>
                    <a:pt x="1145" y="6"/>
                  </a:lnTo>
                  <a:lnTo>
                    <a:pt x="1145" y="0"/>
                  </a:lnTo>
                  <a:lnTo>
                    <a:pt x="1158" y="0"/>
                  </a:lnTo>
                  <a:lnTo>
                    <a:pt x="1158" y="6"/>
                  </a:lnTo>
                  <a:close/>
                  <a:moveTo>
                    <a:pt x="1138" y="6"/>
                  </a:moveTo>
                  <a:lnTo>
                    <a:pt x="1124" y="6"/>
                  </a:lnTo>
                  <a:lnTo>
                    <a:pt x="1124" y="0"/>
                  </a:lnTo>
                  <a:lnTo>
                    <a:pt x="1138" y="0"/>
                  </a:lnTo>
                  <a:lnTo>
                    <a:pt x="1138" y="6"/>
                  </a:lnTo>
                  <a:close/>
                  <a:moveTo>
                    <a:pt x="1117" y="6"/>
                  </a:moveTo>
                  <a:lnTo>
                    <a:pt x="1104" y="6"/>
                  </a:lnTo>
                  <a:lnTo>
                    <a:pt x="1104" y="0"/>
                  </a:lnTo>
                  <a:lnTo>
                    <a:pt x="1117" y="0"/>
                  </a:lnTo>
                  <a:lnTo>
                    <a:pt x="1117" y="6"/>
                  </a:lnTo>
                  <a:close/>
                  <a:moveTo>
                    <a:pt x="1097" y="6"/>
                  </a:moveTo>
                  <a:lnTo>
                    <a:pt x="1083" y="6"/>
                  </a:lnTo>
                  <a:lnTo>
                    <a:pt x="1083" y="0"/>
                  </a:lnTo>
                  <a:lnTo>
                    <a:pt x="1097" y="0"/>
                  </a:lnTo>
                  <a:lnTo>
                    <a:pt x="1097" y="6"/>
                  </a:lnTo>
                  <a:close/>
                  <a:moveTo>
                    <a:pt x="1077" y="6"/>
                  </a:moveTo>
                  <a:lnTo>
                    <a:pt x="1063" y="6"/>
                  </a:lnTo>
                  <a:lnTo>
                    <a:pt x="1063" y="0"/>
                  </a:lnTo>
                  <a:lnTo>
                    <a:pt x="1077" y="0"/>
                  </a:lnTo>
                  <a:lnTo>
                    <a:pt x="1077" y="6"/>
                  </a:lnTo>
                  <a:close/>
                  <a:moveTo>
                    <a:pt x="1056" y="6"/>
                  </a:moveTo>
                  <a:lnTo>
                    <a:pt x="1042" y="6"/>
                  </a:lnTo>
                  <a:lnTo>
                    <a:pt x="1042" y="0"/>
                  </a:lnTo>
                  <a:lnTo>
                    <a:pt x="1056" y="0"/>
                  </a:lnTo>
                  <a:lnTo>
                    <a:pt x="1056" y="6"/>
                  </a:lnTo>
                  <a:close/>
                  <a:moveTo>
                    <a:pt x="1036" y="6"/>
                  </a:moveTo>
                  <a:lnTo>
                    <a:pt x="1022" y="6"/>
                  </a:lnTo>
                  <a:lnTo>
                    <a:pt x="1022" y="0"/>
                  </a:lnTo>
                  <a:lnTo>
                    <a:pt x="1036" y="0"/>
                  </a:lnTo>
                  <a:lnTo>
                    <a:pt x="1036" y="6"/>
                  </a:lnTo>
                  <a:close/>
                  <a:moveTo>
                    <a:pt x="1015" y="6"/>
                  </a:moveTo>
                  <a:lnTo>
                    <a:pt x="1002" y="6"/>
                  </a:lnTo>
                  <a:lnTo>
                    <a:pt x="1002" y="0"/>
                  </a:lnTo>
                  <a:lnTo>
                    <a:pt x="1015" y="0"/>
                  </a:lnTo>
                  <a:lnTo>
                    <a:pt x="1015" y="6"/>
                  </a:lnTo>
                  <a:close/>
                  <a:moveTo>
                    <a:pt x="995" y="6"/>
                  </a:moveTo>
                  <a:lnTo>
                    <a:pt x="981" y="6"/>
                  </a:lnTo>
                  <a:lnTo>
                    <a:pt x="981" y="0"/>
                  </a:lnTo>
                  <a:lnTo>
                    <a:pt x="995" y="0"/>
                  </a:lnTo>
                  <a:lnTo>
                    <a:pt x="995" y="6"/>
                  </a:lnTo>
                  <a:close/>
                  <a:moveTo>
                    <a:pt x="974" y="6"/>
                  </a:moveTo>
                  <a:lnTo>
                    <a:pt x="961" y="6"/>
                  </a:lnTo>
                  <a:lnTo>
                    <a:pt x="961" y="0"/>
                  </a:lnTo>
                  <a:lnTo>
                    <a:pt x="974" y="0"/>
                  </a:lnTo>
                  <a:lnTo>
                    <a:pt x="974" y="6"/>
                  </a:lnTo>
                  <a:close/>
                  <a:moveTo>
                    <a:pt x="954" y="6"/>
                  </a:moveTo>
                  <a:lnTo>
                    <a:pt x="940" y="6"/>
                  </a:lnTo>
                  <a:lnTo>
                    <a:pt x="940" y="0"/>
                  </a:lnTo>
                  <a:lnTo>
                    <a:pt x="954" y="0"/>
                  </a:lnTo>
                  <a:lnTo>
                    <a:pt x="954" y="6"/>
                  </a:lnTo>
                  <a:close/>
                  <a:moveTo>
                    <a:pt x="934" y="6"/>
                  </a:moveTo>
                  <a:lnTo>
                    <a:pt x="920" y="6"/>
                  </a:lnTo>
                  <a:lnTo>
                    <a:pt x="920" y="0"/>
                  </a:lnTo>
                  <a:lnTo>
                    <a:pt x="934" y="0"/>
                  </a:lnTo>
                  <a:lnTo>
                    <a:pt x="934" y="6"/>
                  </a:lnTo>
                  <a:close/>
                  <a:moveTo>
                    <a:pt x="913" y="6"/>
                  </a:moveTo>
                  <a:lnTo>
                    <a:pt x="900" y="6"/>
                  </a:lnTo>
                  <a:lnTo>
                    <a:pt x="900" y="0"/>
                  </a:lnTo>
                  <a:lnTo>
                    <a:pt x="913" y="0"/>
                  </a:lnTo>
                  <a:lnTo>
                    <a:pt x="913" y="6"/>
                  </a:lnTo>
                  <a:close/>
                  <a:moveTo>
                    <a:pt x="893" y="6"/>
                  </a:moveTo>
                  <a:lnTo>
                    <a:pt x="879" y="6"/>
                  </a:lnTo>
                  <a:lnTo>
                    <a:pt x="879" y="0"/>
                  </a:lnTo>
                  <a:lnTo>
                    <a:pt x="893" y="0"/>
                  </a:lnTo>
                  <a:lnTo>
                    <a:pt x="893" y="6"/>
                  </a:lnTo>
                  <a:close/>
                  <a:moveTo>
                    <a:pt x="872" y="6"/>
                  </a:moveTo>
                  <a:lnTo>
                    <a:pt x="859" y="6"/>
                  </a:lnTo>
                  <a:lnTo>
                    <a:pt x="859" y="0"/>
                  </a:lnTo>
                  <a:lnTo>
                    <a:pt x="872" y="0"/>
                  </a:lnTo>
                  <a:lnTo>
                    <a:pt x="872" y="6"/>
                  </a:lnTo>
                  <a:close/>
                  <a:moveTo>
                    <a:pt x="852" y="6"/>
                  </a:moveTo>
                  <a:lnTo>
                    <a:pt x="838" y="6"/>
                  </a:lnTo>
                  <a:lnTo>
                    <a:pt x="838" y="0"/>
                  </a:lnTo>
                  <a:lnTo>
                    <a:pt x="852" y="0"/>
                  </a:lnTo>
                  <a:lnTo>
                    <a:pt x="852" y="6"/>
                  </a:lnTo>
                  <a:close/>
                  <a:moveTo>
                    <a:pt x="831" y="6"/>
                  </a:moveTo>
                  <a:lnTo>
                    <a:pt x="818" y="6"/>
                  </a:lnTo>
                  <a:lnTo>
                    <a:pt x="818" y="0"/>
                  </a:lnTo>
                  <a:lnTo>
                    <a:pt x="831" y="0"/>
                  </a:lnTo>
                  <a:lnTo>
                    <a:pt x="831" y="6"/>
                  </a:lnTo>
                  <a:close/>
                  <a:moveTo>
                    <a:pt x="811" y="6"/>
                  </a:moveTo>
                  <a:lnTo>
                    <a:pt x="797" y="6"/>
                  </a:lnTo>
                  <a:lnTo>
                    <a:pt x="797" y="0"/>
                  </a:lnTo>
                  <a:lnTo>
                    <a:pt x="811" y="0"/>
                  </a:lnTo>
                  <a:lnTo>
                    <a:pt x="811" y="6"/>
                  </a:lnTo>
                  <a:close/>
                  <a:moveTo>
                    <a:pt x="791" y="6"/>
                  </a:moveTo>
                  <a:lnTo>
                    <a:pt x="777" y="6"/>
                  </a:lnTo>
                  <a:lnTo>
                    <a:pt x="777" y="0"/>
                  </a:lnTo>
                  <a:lnTo>
                    <a:pt x="791" y="0"/>
                  </a:lnTo>
                  <a:lnTo>
                    <a:pt x="791" y="6"/>
                  </a:lnTo>
                  <a:close/>
                  <a:moveTo>
                    <a:pt x="770" y="6"/>
                  </a:moveTo>
                  <a:lnTo>
                    <a:pt x="757" y="6"/>
                  </a:lnTo>
                  <a:lnTo>
                    <a:pt x="757" y="0"/>
                  </a:lnTo>
                  <a:lnTo>
                    <a:pt x="770" y="0"/>
                  </a:lnTo>
                  <a:lnTo>
                    <a:pt x="770" y="6"/>
                  </a:lnTo>
                  <a:close/>
                  <a:moveTo>
                    <a:pt x="750" y="6"/>
                  </a:moveTo>
                  <a:lnTo>
                    <a:pt x="736" y="6"/>
                  </a:lnTo>
                  <a:lnTo>
                    <a:pt x="736" y="0"/>
                  </a:lnTo>
                  <a:lnTo>
                    <a:pt x="750" y="0"/>
                  </a:lnTo>
                  <a:lnTo>
                    <a:pt x="750" y="6"/>
                  </a:lnTo>
                  <a:close/>
                  <a:moveTo>
                    <a:pt x="729" y="6"/>
                  </a:moveTo>
                  <a:lnTo>
                    <a:pt x="716" y="6"/>
                  </a:lnTo>
                  <a:lnTo>
                    <a:pt x="716" y="0"/>
                  </a:lnTo>
                  <a:lnTo>
                    <a:pt x="729" y="0"/>
                  </a:lnTo>
                  <a:lnTo>
                    <a:pt x="729" y="6"/>
                  </a:lnTo>
                  <a:close/>
                  <a:moveTo>
                    <a:pt x="709" y="6"/>
                  </a:moveTo>
                  <a:lnTo>
                    <a:pt x="695" y="6"/>
                  </a:lnTo>
                  <a:lnTo>
                    <a:pt x="695" y="0"/>
                  </a:lnTo>
                  <a:lnTo>
                    <a:pt x="709" y="0"/>
                  </a:lnTo>
                  <a:lnTo>
                    <a:pt x="709" y="6"/>
                  </a:lnTo>
                  <a:close/>
                  <a:moveTo>
                    <a:pt x="688" y="6"/>
                  </a:moveTo>
                  <a:lnTo>
                    <a:pt x="675" y="6"/>
                  </a:lnTo>
                  <a:lnTo>
                    <a:pt x="675" y="0"/>
                  </a:lnTo>
                  <a:lnTo>
                    <a:pt x="688" y="0"/>
                  </a:lnTo>
                  <a:lnTo>
                    <a:pt x="688" y="6"/>
                  </a:lnTo>
                  <a:close/>
                  <a:moveTo>
                    <a:pt x="668" y="6"/>
                  </a:moveTo>
                  <a:lnTo>
                    <a:pt x="654" y="6"/>
                  </a:lnTo>
                  <a:lnTo>
                    <a:pt x="654" y="0"/>
                  </a:lnTo>
                  <a:lnTo>
                    <a:pt x="668" y="0"/>
                  </a:lnTo>
                  <a:lnTo>
                    <a:pt x="668" y="6"/>
                  </a:lnTo>
                  <a:close/>
                  <a:moveTo>
                    <a:pt x="648" y="6"/>
                  </a:moveTo>
                  <a:lnTo>
                    <a:pt x="634" y="6"/>
                  </a:lnTo>
                  <a:lnTo>
                    <a:pt x="634" y="0"/>
                  </a:lnTo>
                  <a:lnTo>
                    <a:pt x="648" y="0"/>
                  </a:lnTo>
                  <a:lnTo>
                    <a:pt x="648" y="6"/>
                  </a:lnTo>
                  <a:close/>
                  <a:moveTo>
                    <a:pt x="627" y="6"/>
                  </a:moveTo>
                  <a:lnTo>
                    <a:pt x="614" y="6"/>
                  </a:lnTo>
                  <a:lnTo>
                    <a:pt x="614" y="0"/>
                  </a:lnTo>
                  <a:lnTo>
                    <a:pt x="627" y="0"/>
                  </a:lnTo>
                  <a:lnTo>
                    <a:pt x="627" y="6"/>
                  </a:lnTo>
                  <a:close/>
                  <a:moveTo>
                    <a:pt x="607" y="6"/>
                  </a:moveTo>
                  <a:lnTo>
                    <a:pt x="593" y="6"/>
                  </a:lnTo>
                  <a:lnTo>
                    <a:pt x="593" y="0"/>
                  </a:lnTo>
                  <a:lnTo>
                    <a:pt x="607" y="0"/>
                  </a:lnTo>
                  <a:lnTo>
                    <a:pt x="607" y="6"/>
                  </a:lnTo>
                  <a:close/>
                  <a:moveTo>
                    <a:pt x="586" y="6"/>
                  </a:moveTo>
                  <a:lnTo>
                    <a:pt x="573" y="6"/>
                  </a:lnTo>
                  <a:lnTo>
                    <a:pt x="573" y="0"/>
                  </a:lnTo>
                  <a:lnTo>
                    <a:pt x="586" y="0"/>
                  </a:lnTo>
                  <a:lnTo>
                    <a:pt x="586" y="6"/>
                  </a:lnTo>
                  <a:close/>
                  <a:moveTo>
                    <a:pt x="566" y="6"/>
                  </a:moveTo>
                  <a:lnTo>
                    <a:pt x="552" y="6"/>
                  </a:lnTo>
                  <a:lnTo>
                    <a:pt x="552" y="0"/>
                  </a:lnTo>
                  <a:lnTo>
                    <a:pt x="566" y="0"/>
                  </a:lnTo>
                  <a:lnTo>
                    <a:pt x="566" y="6"/>
                  </a:lnTo>
                  <a:close/>
                  <a:moveTo>
                    <a:pt x="545" y="6"/>
                  </a:moveTo>
                  <a:lnTo>
                    <a:pt x="532" y="6"/>
                  </a:lnTo>
                  <a:lnTo>
                    <a:pt x="532" y="0"/>
                  </a:lnTo>
                  <a:lnTo>
                    <a:pt x="545" y="0"/>
                  </a:lnTo>
                  <a:lnTo>
                    <a:pt x="545" y="6"/>
                  </a:lnTo>
                  <a:close/>
                  <a:moveTo>
                    <a:pt x="525" y="6"/>
                  </a:moveTo>
                  <a:lnTo>
                    <a:pt x="511" y="6"/>
                  </a:lnTo>
                  <a:lnTo>
                    <a:pt x="511" y="0"/>
                  </a:lnTo>
                  <a:lnTo>
                    <a:pt x="525" y="0"/>
                  </a:lnTo>
                  <a:lnTo>
                    <a:pt x="525" y="6"/>
                  </a:lnTo>
                  <a:close/>
                  <a:moveTo>
                    <a:pt x="505" y="6"/>
                  </a:moveTo>
                  <a:lnTo>
                    <a:pt x="491" y="6"/>
                  </a:lnTo>
                  <a:lnTo>
                    <a:pt x="491" y="0"/>
                  </a:lnTo>
                  <a:lnTo>
                    <a:pt x="505" y="0"/>
                  </a:lnTo>
                  <a:lnTo>
                    <a:pt x="505" y="6"/>
                  </a:lnTo>
                  <a:close/>
                  <a:moveTo>
                    <a:pt x="484" y="6"/>
                  </a:moveTo>
                  <a:lnTo>
                    <a:pt x="471" y="6"/>
                  </a:lnTo>
                  <a:lnTo>
                    <a:pt x="471" y="0"/>
                  </a:lnTo>
                  <a:lnTo>
                    <a:pt x="484" y="0"/>
                  </a:lnTo>
                  <a:lnTo>
                    <a:pt x="484" y="6"/>
                  </a:lnTo>
                  <a:close/>
                  <a:moveTo>
                    <a:pt x="464" y="6"/>
                  </a:moveTo>
                  <a:lnTo>
                    <a:pt x="450" y="6"/>
                  </a:lnTo>
                  <a:lnTo>
                    <a:pt x="450" y="0"/>
                  </a:lnTo>
                  <a:lnTo>
                    <a:pt x="464" y="0"/>
                  </a:lnTo>
                  <a:lnTo>
                    <a:pt x="464" y="6"/>
                  </a:lnTo>
                  <a:close/>
                  <a:moveTo>
                    <a:pt x="443" y="6"/>
                  </a:moveTo>
                  <a:lnTo>
                    <a:pt x="430" y="6"/>
                  </a:lnTo>
                  <a:lnTo>
                    <a:pt x="430" y="0"/>
                  </a:lnTo>
                  <a:lnTo>
                    <a:pt x="443" y="0"/>
                  </a:lnTo>
                  <a:lnTo>
                    <a:pt x="443" y="6"/>
                  </a:lnTo>
                  <a:close/>
                  <a:moveTo>
                    <a:pt x="423" y="6"/>
                  </a:moveTo>
                  <a:lnTo>
                    <a:pt x="409" y="6"/>
                  </a:lnTo>
                  <a:lnTo>
                    <a:pt x="409" y="0"/>
                  </a:lnTo>
                  <a:lnTo>
                    <a:pt x="423" y="0"/>
                  </a:lnTo>
                  <a:lnTo>
                    <a:pt x="423" y="6"/>
                  </a:lnTo>
                  <a:close/>
                  <a:moveTo>
                    <a:pt x="402" y="6"/>
                  </a:moveTo>
                  <a:lnTo>
                    <a:pt x="389" y="6"/>
                  </a:lnTo>
                  <a:lnTo>
                    <a:pt x="389" y="0"/>
                  </a:lnTo>
                  <a:lnTo>
                    <a:pt x="402" y="0"/>
                  </a:lnTo>
                  <a:lnTo>
                    <a:pt x="402" y="6"/>
                  </a:lnTo>
                  <a:close/>
                  <a:moveTo>
                    <a:pt x="382" y="6"/>
                  </a:moveTo>
                  <a:lnTo>
                    <a:pt x="368" y="6"/>
                  </a:lnTo>
                  <a:lnTo>
                    <a:pt x="368" y="0"/>
                  </a:lnTo>
                  <a:lnTo>
                    <a:pt x="382" y="0"/>
                  </a:lnTo>
                  <a:lnTo>
                    <a:pt x="382" y="6"/>
                  </a:lnTo>
                  <a:close/>
                  <a:moveTo>
                    <a:pt x="362" y="6"/>
                  </a:moveTo>
                  <a:lnTo>
                    <a:pt x="348" y="6"/>
                  </a:lnTo>
                  <a:lnTo>
                    <a:pt x="348" y="0"/>
                  </a:lnTo>
                  <a:lnTo>
                    <a:pt x="362" y="0"/>
                  </a:lnTo>
                  <a:lnTo>
                    <a:pt x="362" y="6"/>
                  </a:lnTo>
                  <a:close/>
                  <a:moveTo>
                    <a:pt x="341" y="6"/>
                  </a:moveTo>
                  <a:lnTo>
                    <a:pt x="328" y="6"/>
                  </a:lnTo>
                  <a:lnTo>
                    <a:pt x="328" y="0"/>
                  </a:lnTo>
                  <a:lnTo>
                    <a:pt x="341" y="0"/>
                  </a:lnTo>
                  <a:lnTo>
                    <a:pt x="341" y="6"/>
                  </a:lnTo>
                  <a:close/>
                  <a:moveTo>
                    <a:pt x="321" y="6"/>
                  </a:moveTo>
                  <a:lnTo>
                    <a:pt x="307" y="6"/>
                  </a:lnTo>
                  <a:lnTo>
                    <a:pt x="307" y="0"/>
                  </a:lnTo>
                  <a:lnTo>
                    <a:pt x="321" y="0"/>
                  </a:lnTo>
                  <a:lnTo>
                    <a:pt x="321" y="6"/>
                  </a:lnTo>
                  <a:close/>
                  <a:moveTo>
                    <a:pt x="300" y="6"/>
                  </a:moveTo>
                  <a:lnTo>
                    <a:pt x="287" y="6"/>
                  </a:lnTo>
                  <a:lnTo>
                    <a:pt x="287" y="0"/>
                  </a:lnTo>
                  <a:lnTo>
                    <a:pt x="300" y="0"/>
                  </a:lnTo>
                  <a:lnTo>
                    <a:pt x="300" y="6"/>
                  </a:lnTo>
                  <a:close/>
                  <a:moveTo>
                    <a:pt x="280" y="6"/>
                  </a:moveTo>
                  <a:lnTo>
                    <a:pt x="266" y="6"/>
                  </a:lnTo>
                  <a:lnTo>
                    <a:pt x="266" y="0"/>
                  </a:lnTo>
                  <a:lnTo>
                    <a:pt x="280" y="0"/>
                  </a:lnTo>
                  <a:lnTo>
                    <a:pt x="280" y="6"/>
                  </a:lnTo>
                  <a:close/>
                  <a:moveTo>
                    <a:pt x="260" y="6"/>
                  </a:moveTo>
                  <a:lnTo>
                    <a:pt x="246" y="6"/>
                  </a:lnTo>
                  <a:lnTo>
                    <a:pt x="246" y="0"/>
                  </a:lnTo>
                  <a:lnTo>
                    <a:pt x="260" y="0"/>
                  </a:lnTo>
                  <a:lnTo>
                    <a:pt x="260" y="6"/>
                  </a:lnTo>
                  <a:close/>
                  <a:moveTo>
                    <a:pt x="239" y="6"/>
                  </a:moveTo>
                  <a:lnTo>
                    <a:pt x="225" y="6"/>
                  </a:lnTo>
                  <a:lnTo>
                    <a:pt x="225" y="0"/>
                  </a:lnTo>
                  <a:lnTo>
                    <a:pt x="239" y="0"/>
                  </a:lnTo>
                  <a:lnTo>
                    <a:pt x="239" y="6"/>
                  </a:lnTo>
                  <a:close/>
                  <a:moveTo>
                    <a:pt x="219" y="6"/>
                  </a:moveTo>
                  <a:lnTo>
                    <a:pt x="205" y="6"/>
                  </a:lnTo>
                  <a:lnTo>
                    <a:pt x="205" y="0"/>
                  </a:lnTo>
                  <a:lnTo>
                    <a:pt x="219" y="0"/>
                  </a:lnTo>
                  <a:lnTo>
                    <a:pt x="219" y="6"/>
                  </a:lnTo>
                  <a:close/>
                  <a:moveTo>
                    <a:pt x="198" y="6"/>
                  </a:moveTo>
                  <a:lnTo>
                    <a:pt x="185" y="6"/>
                  </a:lnTo>
                  <a:lnTo>
                    <a:pt x="185" y="0"/>
                  </a:lnTo>
                  <a:lnTo>
                    <a:pt x="198" y="0"/>
                  </a:lnTo>
                  <a:lnTo>
                    <a:pt x="198" y="6"/>
                  </a:lnTo>
                  <a:close/>
                  <a:moveTo>
                    <a:pt x="178" y="6"/>
                  </a:moveTo>
                  <a:lnTo>
                    <a:pt x="164" y="6"/>
                  </a:lnTo>
                  <a:lnTo>
                    <a:pt x="164" y="0"/>
                  </a:lnTo>
                  <a:lnTo>
                    <a:pt x="178" y="0"/>
                  </a:lnTo>
                  <a:lnTo>
                    <a:pt x="178" y="6"/>
                  </a:lnTo>
                  <a:close/>
                  <a:moveTo>
                    <a:pt x="157" y="6"/>
                  </a:moveTo>
                  <a:lnTo>
                    <a:pt x="144" y="6"/>
                  </a:lnTo>
                  <a:lnTo>
                    <a:pt x="144" y="0"/>
                  </a:lnTo>
                  <a:lnTo>
                    <a:pt x="157" y="0"/>
                  </a:lnTo>
                  <a:lnTo>
                    <a:pt x="157" y="6"/>
                  </a:lnTo>
                  <a:close/>
                  <a:moveTo>
                    <a:pt x="137" y="6"/>
                  </a:moveTo>
                  <a:lnTo>
                    <a:pt x="123" y="6"/>
                  </a:lnTo>
                  <a:lnTo>
                    <a:pt x="123" y="0"/>
                  </a:lnTo>
                  <a:lnTo>
                    <a:pt x="137" y="0"/>
                  </a:lnTo>
                  <a:lnTo>
                    <a:pt x="137" y="6"/>
                  </a:lnTo>
                  <a:close/>
                  <a:moveTo>
                    <a:pt x="117" y="6"/>
                  </a:moveTo>
                  <a:lnTo>
                    <a:pt x="103" y="6"/>
                  </a:lnTo>
                  <a:lnTo>
                    <a:pt x="103" y="0"/>
                  </a:lnTo>
                  <a:lnTo>
                    <a:pt x="117" y="0"/>
                  </a:lnTo>
                  <a:lnTo>
                    <a:pt x="117" y="6"/>
                  </a:lnTo>
                  <a:close/>
                  <a:moveTo>
                    <a:pt x="96" y="6"/>
                  </a:moveTo>
                  <a:lnTo>
                    <a:pt x="82" y="6"/>
                  </a:lnTo>
                  <a:lnTo>
                    <a:pt x="82" y="0"/>
                  </a:lnTo>
                  <a:lnTo>
                    <a:pt x="96" y="0"/>
                  </a:lnTo>
                  <a:lnTo>
                    <a:pt x="96" y="6"/>
                  </a:lnTo>
                  <a:close/>
                  <a:moveTo>
                    <a:pt x="76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76" y="6"/>
                  </a:lnTo>
                  <a:close/>
                  <a:moveTo>
                    <a:pt x="55" y="6"/>
                  </a:moveTo>
                  <a:lnTo>
                    <a:pt x="42" y="6"/>
                  </a:lnTo>
                  <a:lnTo>
                    <a:pt x="42" y="0"/>
                  </a:lnTo>
                  <a:lnTo>
                    <a:pt x="55" y="0"/>
                  </a:lnTo>
                  <a:lnTo>
                    <a:pt x="55" y="6"/>
                  </a:lnTo>
                  <a:close/>
                  <a:moveTo>
                    <a:pt x="35" y="6"/>
                  </a:moveTo>
                  <a:lnTo>
                    <a:pt x="21" y="6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35" y="6"/>
                  </a:lnTo>
                  <a:close/>
                  <a:moveTo>
                    <a:pt x="14" y="6"/>
                  </a:moveTo>
                  <a:lnTo>
                    <a:pt x="3" y="6"/>
                  </a:lnTo>
                  <a:lnTo>
                    <a:pt x="3" y="0"/>
                  </a:lnTo>
                  <a:lnTo>
                    <a:pt x="14" y="0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78D4"/>
            </a:solidFill>
            <a:ln w="0" cap="flat">
              <a:solidFill>
                <a:srgbClr val="0078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1" name="Rectangle 662">
              <a:extLst>
                <a:ext uri="{FF2B5EF4-FFF2-40B4-BE49-F238E27FC236}">
                  <a16:creationId xmlns:a16="http://schemas.microsoft.com/office/drawing/2014/main" id="{C1F8127A-513F-4E49-AC19-B90D6591F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4010"/>
              <a:ext cx="48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687" name="Picture 663">
              <a:extLst>
                <a:ext uri="{FF2B5EF4-FFF2-40B4-BE49-F238E27FC236}">
                  <a16:creationId xmlns:a16="http://schemas.microsoft.com/office/drawing/2014/main" id="{4F333E16-4CFF-4DC4-9859-AA33A2E36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02" name="Rectangle 664">
              <a:extLst>
                <a:ext uri="{FF2B5EF4-FFF2-40B4-BE49-F238E27FC236}">
                  <a16:creationId xmlns:a16="http://schemas.microsoft.com/office/drawing/2014/main" id="{B4C9788D-84E0-400C-A140-4B520AA2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3" name="Oval 665">
              <a:extLst>
                <a:ext uri="{FF2B5EF4-FFF2-40B4-BE49-F238E27FC236}">
                  <a16:creationId xmlns:a16="http://schemas.microsoft.com/office/drawing/2014/main" id="{D276C313-4D54-48B8-8B23-6AB2D089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4" name="Rectangle 666">
              <a:extLst>
                <a:ext uri="{FF2B5EF4-FFF2-40B4-BE49-F238E27FC236}">
                  <a16:creationId xmlns:a16="http://schemas.microsoft.com/office/drawing/2014/main" id="{093F62B9-A303-4442-9158-77464CE2C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5" name="Oval 667">
              <a:extLst>
                <a:ext uri="{FF2B5EF4-FFF2-40B4-BE49-F238E27FC236}">
                  <a16:creationId xmlns:a16="http://schemas.microsoft.com/office/drawing/2014/main" id="{7EC746C7-0054-4673-B364-6AF3A1EE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6" name="Rectangle 668">
              <a:extLst>
                <a:ext uri="{FF2B5EF4-FFF2-40B4-BE49-F238E27FC236}">
                  <a16:creationId xmlns:a16="http://schemas.microsoft.com/office/drawing/2014/main" id="{C14EFCDB-EE6C-4C03-A051-6EA0D8F6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7" name="Oval 669">
              <a:extLst>
                <a:ext uri="{FF2B5EF4-FFF2-40B4-BE49-F238E27FC236}">
                  <a16:creationId xmlns:a16="http://schemas.microsoft.com/office/drawing/2014/main" id="{AA82DF2C-ED54-46B7-9A80-CD6A4BD5C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694" name="Picture 670">
              <a:extLst>
                <a:ext uri="{FF2B5EF4-FFF2-40B4-BE49-F238E27FC236}">
                  <a16:creationId xmlns:a16="http://schemas.microsoft.com/office/drawing/2014/main" id="{FB7CA163-C1EC-41BB-80D7-65A5B494E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8" name="Rectangle 671">
              <a:extLst>
                <a:ext uri="{FF2B5EF4-FFF2-40B4-BE49-F238E27FC236}">
                  <a16:creationId xmlns:a16="http://schemas.microsoft.com/office/drawing/2014/main" id="{6C418A42-9613-42B4-8DE6-C39B99E9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9" name="Oval 672">
              <a:extLst>
                <a:ext uri="{FF2B5EF4-FFF2-40B4-BE49-F238E27FC236}">
                  <a16:creationId xmlns:a16="http://schemas.microsoft.com/office/drawing/2014/main" id="{73C05DCA-2FD5-4382-B06B-79E43EDE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0" name="Rectangle 673">
              <a:extLst>
                <a:ext uri="{FF2B5EF4-FFF2-40B4-BE49-F238E27FC236}">
                  <a16:creationId xmlns:a16="http://schemas.microsoft.com/office/drawing/2014/main" id="{D0E12084-7393-4F3F-9441-CDBEFA8EC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1" name="Oval 674">
              <a:extLst>
                <a:ext uri="{FF2B5EF4-FFF2-40B4-BE49-F238E27FC236}">
                  <a16:creationId xmlns:a16="http://schemas.microsoft.com/office/drawing/2014/main" id="{3F386E50-0A69-4349-A82C-F78E9B5E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2" name="Rectangle 675">
              <a:extLst>
                <a:ext uri="{FF2B5EF4-FFF2-40B4-BE49-F238E27FC236}">
                  <a16:creationId xmlns:a16="http://schemas.microsoft.com/office/drawing/2014/main" id="{85A6001C-7057-45EB-9B78-85C1F6A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3" name="Oval 676">
              <a:extLst>
                <a:ext uri="{FF2B5EF4-FFF2-40B4-BE49-F238E27FC236}">
                  <a16:creationId xmlns:a16="http://schemas.microsoft.com/office/drawing/2014/main" id="{2524D1EB-623B-49A6-BCBA-CDC5E8DA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01" name="Picture 677">
              <a:extLst>
                <a:ext uri="{FF2B5EF4-FFF2-40B4-BE49-F238E27FC236}">
                  <a16:creationId xmlns:a16="http://schemas.microsoft.com/office/drawing/2014/main" id="{D74C57C6-D678-47FD-8527-70E6CA60C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4" name="Rectangle 678">
              <a:extLst>
                <a:ext uri="{FF2B5EF4-FFF2-40B4-BE49-F238E27FC236}">
                  <a16:creationId xmlns:a16="http://schemas.microsoft.com/office/drawing/2014/main" id="{BC698270-D884-4C3E-8F39-C22AEA357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5" name="Oval 679">
              <a:extLst>
                <a:ext uri="{FF2B5EF4-FFF2-40B4-BE49-F238E27FC236}">
                  <a16:creationId xmlns:a16="http://schemas.microsoft.com/office/drawing/2014/main" id="{743126F8-36EE-4F80-8484-AB49A2BDA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6" name="Rectangle 680">
              <a:extLst>
                <a:ext uri="{FF2B5EF4-FFF2-40B4-BE49-F238E27FC236}">
                  <a16:creationId xmlns:a16="http://schemas.microsoft.com/office/drawing/2014/main" id="{FED34D3F-79E1-46CB-A398-1305A01A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7" name="Oval 681">
              <a:extLst>
                <a:ext uri="{FF2B5EF4-FFF2-40B4-BE49-F238E27FC236}">
                  <a16:creationId xmlns:a16="http://schemas.microsoft.com/office/drawing/2014/main" id="{F9E9F69A-6821-4744-869C-AE8AD2A8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8" name="Rectangle 682">
              <a:extLst>
                <a:ext uri="{FF2B5EF4-FFF2-40B4-BE49-F238E27FC236}">
                  <a16:creationId xmlns:a16="http://schemas.microsoft.com/office/drawing/2014/main" id="{756FC3FE-5AB0-487D-B5F7-38908F97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9" name="Oval 683">
              <a:extLst>
                <a:ext uri="{FF2B5EF4-FFF2-40B4-BE49-F238E27FC236}">
                  <a16:creationId xmlns:a16="http://schemas.microsoft.com/office/drawing/2014/main" id="{A64E758D-0618-47F6-8856-15E2D553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08" name="Picture 684">
              <a:extLst>
                <a:ext uri="{FF2B5EF4-FFF2-40B4-BE49-F238E27FC236}">
                  <a16:creationId xmlns:a16="http://schemas.microsoft.com/office/drawing/2014/main" id="{D2ACECB7-8F90-4A34-BF7D-1D5C0F925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0" name="Rectangle 685">
              <a:extLst>
                <a:ext uri="{FF2B5EF4-FFF2-40B4-BE49-F238E27FC236}">
                  <a16:creationId xmlns:a16="http://schemas.microsoft.com/office/drawing/2014/main" id="{1856D50B-F2FC-4DFD-B65C-75B0B9C28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1" name="Oval 686">
              <a:extLst>
                <a:ext uri="{FF2B5EF4-FFF2-40B4-BE49-F238E27FC236}">
                  <a16:creationId xmlns:a16="http://schemas.microsoft.com/office/drawing/2014/main" id="{EB5CA0D6-3A3A-4362-AF7F-2D7B0CD8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2" name="Rectangle 687">
              <a:extLst>
                <a:ext uri="{FF2B5EF4-FFF2-40B4-BE49-F238E27FC236}">
                  <a16:creationId xmlns:a16="http://schemas.microsoft.com/office/drawing/2014/main" id="{5845BB31-76C9-4851-B1E7-C7FCC122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3" name="Oval 688">
              <a:extLst>
                <a:ext uri="{FF2B5EF4-FFF2-40B4-BE49-F238E27FC236}">
                  <a16:creationId xmlns:a16="http://schemas.microsoft.com/office/drawing/2014/main" id="{612BE7D5-1C1F-4BD5-9D2A-837DE2C98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4" name="Rectangle 689">
              <a:extLst>
                <a:ext uri="{FF2B5EF4-FFF2-40B4-BE49-F238E27FC236}">
                  <a16:creationId xmlns:a16="http://schemas.microsoft.com/office/drawing/2014/main" id="{C25B4008-BB7A-4754-83C6-128E50BB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5" name="Oval 690">
              <a:extLst>
                <a:ext uri="{FF2B5EF4-FFF2-40B4-BE49-F238E27FC236}">
                  <a16:creationId xmlns:a16="http://schemas.microsoft.com/office/drawing/2014/main" id="{B6FC755D-ED88-49C9-822D-0B493469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15" name="Picture 691">
              <a:extLst>
                <a:ext uri="{FF2B5EF4-FFF2-40B4-BE49-F238E27FC236}">
                  <a16:creationId xmlns:a16="http://schemas.microsoft.com/office/drawing/2014/main" id="{806DF78D-51D8-4981-8430-A4CCC498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6" name="Rectangle 692">
              <a:extLst>
                <a:ext uri="{FF2B5EF4-FFF2-40B4-BE49-F238E27FC236}">
                  <a16:creationId xmlns:a16="http://schemas.microsoft.com/office/drawing/2014/main" id="{B8D30FD4-69E5-487D-BA19-85182168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8" name="Oval 693">
              <a:extLst>
                <a:ext uri="{FF2B5EF4-FFF2-40B4-BE49-F238E27FC236}">
                  <a16:creationId xmlns:a16="http://schemas.microsoft.com/office/drawing/2014/main" id="{BCF62F94-9EA4-42D3-AA80-4C6BB3D1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9" name="Rectangle 694">
              <a:extLst>
                <a:ext uri="{FF2B5EF4-FFF2-40B4-BE49-F238E27FC236}">
                  <a16:creationId xmlns:a16="http://schemas.microsoft.com/office/drawing/2014/main" id="{F1B671A1-105C-4D07-A864-8FDB3C77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0" name="Oval 695">
              <a:extLst>
                <a:ext uri="{FF2B5EF4-FFF2-40B4-BE49-F238E27FC236}">
                  <a16:creationId xmlns:a16="http://schemas.microsoft.com/office/drawing/2014/main" id="{325195F1-F7BE-4466-B457-C00330DF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1" name="Rectangle 696">
              <a:extLst>
                <a:ext uri="{FF2B5EF4-FFF2-40B4-BE49-F238E27FC236}">
                  <a16:creationId xmlns:a16="http://schemas.microsoft.com/office/drawing/2014/main" id="{B24AD25F-507A-4907-9182-4AD515D19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2" name="Oval 697">
              <a:extLst>
                <a:ext uri="{FF2B5EF4-FFF2-40B4-BE49-F238E27FC236}">
                  <a16:creationId xmlns:a16="http://schemas.microsoft.com/office/drawing/2014/main" id="{4931D057-0E27-4440-AE73-B8D795DAA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22" name="Picture 698">
              <a:extLst>
                <a:ext uri="{FF2B5EF4-FFF2-40B4-BE49-F238E27FC236}">
                  <a16:creationId xmlns:a16="http://schemas.microsoft.com/office/drawing/2014/main" id="{C0FC2132-CF7A-40FA-870A-21648230F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3" name="Rectangle 699">
              <a:extLst>
                <a:ext uri="{FF2B5EF4-FFF2-40B4-BE49-F238E27FC236}">
                  <a16:creationId xmlns:a16="http://schemas.microsoft.com/office/drawing/2014/main" id="{E3FA9CB8-8228-4142-B38B-4F28B7DF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5" name="Oval 700">
              <a:extLst>
                <a:ext uri="{FF2B5EF4-FFF2-40B4-BE49-F238E27FC236}">
                  <a16:creationId xmlns:a16="http://schemas.microsoft.com/office/drawing/2014/main" id="{DA252B82-2007-4EA9-9692-99D9B1F6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6" name="Rectangle 701">
              <a:extLst>
                <a:ext uri="{FF2B5EF4-FFF2-40B4-BE49-F238E27FC236}">
                  <a16:creationId xmlns:a16="http://schemas.microsoft.com/office/drawing/2014/main" id="{793CDFE7-8B2F-4AA1-B80F-E9B553A0A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7" name="Oval 702">
              <a:extLst>
                <a:ext uri="{FF2B5EF4-FFF2-40B4-BE49-F238E27FC236}">
                  <a16:creationId xmlns:a16="http://schemas.microsoft.com/office/drawing/2014/main" id="{B38C9D52-8487-48A6-A2FF-6C6A43094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8" name="Rectangle 703">
              <a:extLst>
                <a:ext uri="{FF2B5EF4-FFF2-40B4-BE49-F238E27FC236}">
                  <a16:creationId xmlns:a16="http://schemas.microsoft.com/office/drawing/2014/main" id="{3072415D-EA22-461F-92C8-87863761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9" name="Oval 704">
              <a:extLst>
                <a:ext uri="{FF2B5EF4-FFF2-40B4-BE49-F238E27FC236}">
                  <a16:creationId xmlns:a16="http://schemas.microsoft.com/office/drawing/2014/main" id="{0E75EDBE-19E6-405D-99BA-DDB87B74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29" name="Picture 705">
              <a:extLst>
                <a:ext uri="{FF2B5EF4-FFF2-40B4-BE49-F238E27FC236}">
                  <a16:creationId xmlns:a16="http://schemas.microsoft.com/office/drawing/2014/main" id="{9280527B-BF32-4BE0-A28B-B3AB56BE8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0" name="Rectangle 706">
              <a:extLst>
                <a:ext uri="{FF2B5EF4-FFF2-40B4-BE49-F238E27FC236}">
                  <a16:creationId xmlns:a16="http://schemas.microsoft.com/office/drawing/2014/main" id="{E84863C4-C712-4059-BFF4-1E40546A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2" name="Oval 707">
              <a:extLst>
                <a:ext uri="{FF2B5EF4-FFF2-40B4-BE49-F238E27FC236}">
                  <a16:creationId xmlns:a16="http://schemas.microsoft.com/office/drawing/2014/main" id="{D444369C-0DB6-4D22-8589-8A0714A4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3" name="Rectangle 708">
              <a:extLst>
                <a:ext uri="{FF2B5EF4-FFF2-40B4-BE49-F238E27FC236}">
                  <a16:creationId xmlns:a16="http://schemas.microsoft.com/office/drawing/2014/main" id="{86979C61-F473-4AA6-A6E6-7FD6A93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4" name="Oval 709">
              <a:extLst>
                <a:ext uri="{FF2B5EF4-FFF2-40B4-BE49-F238E27FC236}">
                  <a16:creationId xmlns:a16="http://schemas.microsoft.com/office/drawing/2014/main" id="{EC4EDFBF-6203-4F98-802F-BB1E10DD9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5" name="Rectangle 710">
              <a:extLst>
                <a:ext uri="{FF2B5EF4-FFF2-40B4-BE49-F238E27FC236}">
                  <a16:creationId xmlns:a16="http://schemas.microsoft.com/office/drawing/2014/main" id="{EFA38429-0BBA-42E2-B599-8EC0D9CE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6" name="Oval 711">
              <a:extLst>
                <a:ext uri="{FF2B5EF4-FFF2-40B4-BE49-F238E27FC236}">
                  <a16:creationId xmlns:a16="http://schemas.microsoft.com/office/drawing/2014/main" id="{6B001825-F54A-4AD6-9A58-E0970325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36" name="Picture 712">
              <a:extLst>
                <a:ext uri="{FF2B5EF4-FFF2-40B4-BE49-F238E27FC236}">
                  <a16:creationId xmlns:a16="http://schemas.microsoft.com/office/drawing/2014/main" id="{B17ADD3C-1104-4D75-9124-950D6D5B0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7" name="Rectangle 713">
              <a:extLst>
                <a:ext uri="{FF2B5EF4-FFF2-40B4-BE49-F238E27FC236}">
                  <a16:creationId xmlns:a16="http://schemas.microsoft.com/office/drawing/2014/main" id="{5C73C8C0-F806-4430-9C0C-65D732645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9" name="Oval 714">
              <a:extLst>
                <a:ext uri="{FF2B5EF4-FFF2-40B4-BE49-F238E27FC236}">
                  <a16:creationId xmlns:a16="http://schemas.microsoft.com/office/drawing/2014/main" id="{CB0415A2-407A-4C92-9DCA-ADFF420A0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0" name="Rectangle 715">
              <a:extLst>
                <a:ext uri="{FF2B5EF4-FFF2-40B4-BE49-F238E27FC236}">
                  <a16:creationId xmlns:a16="http://schemas.microsoft.com/office/drawing/2014/main" id="{C5B631C0-5C93-4BAB-ADDC-7241DBF8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1" name="Oval 716">
              <a:extLst>
                <a:ext uri="{FF2B5EF4-FFF2-40B4-BE49-F238E27FC236}">
                  <a16:creationId xmlns:a16="http://schemas.microsoft.com/office/drawing/2014/main" id="{CA3AD542-85E6-42F9-B440-7B58655E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2" name="Rectangle 717">
              <a:extLst>
                <a:ext uri="{FF2B5EF4-FFF2-40B4-BE49-F238E27FC236}">
                  <a16:creationId xmlns:a16="http://schemas.microsoft.com/office/drawing/2014/main" id="{2F55C16A-4965-4EB8-9559-8A66DD4C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3" name="Oval 718">
              <a:extLst>
                <a:ext uri="{FF2B5EF4-FFF2-40B4-BE49-F238E27FC236}">
                  <a16:creationId xmlns:a16="http://schemas.microsoft.com/office/drawing/2014/main" id="{6DB84311-7F4A-4AEA-A14F-451A54F5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743" name="Picture 719">
              <a:extLst>
                <a:ext uri="{FF2B5EF4-FFF2-40B4-BE49-F238E27FC236}">
                  <a16:creationId xmlns:a16="http://schemas.microsoft.com/office/drawing/2014/main" id="{57495D8E-A54E-41B9-9BE1-4B5388D8A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3826"/>
              <a:ext cx="10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4" name="Rectangle 720">
              <a:extLst>
                <a:ext uri="{FF2B5EF4-FFF2-40B4-BE49-F238E27FC236}">
                  <a16:creationId xmlns:a16="http://schemas.microsoft.com/office/drawing/2014/main" id="{26C3188C-A3B4-49C7-B260-1F55EC4B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63"/>
              <a:ext cx="63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6" name="Oval 721">
              <a:extLst>
                <a:ext uri="{FF2B5EF4-FFF2-40B4-BE49-F238E27FC236}">
                  <a16:creationId xmlns:a16="http://schemas.microsoft.com/office/drawing/2014/main" id="{7C49DA1B-7E40-4592-922A-CB7D1368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67"/>
              <a:ext cx="7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7" name="Rectangle 722">
              <a:extLst>
                <a:ext uri="{FF2B5EF4-FFF2-40B4-BE49-F238E27FC236}">
                  <a16:creationId xmlns:a16="http://schemas.microsoft.com/office/drawing/2014/main" id="{D771CF09-52D4-407D-AC58-4A7D01D3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883"/>
              <a:ext cx="63" cy="17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8" name="Oval 723">
              <a:extLst>
                <a:ext uri="{FF2B5EF4-FFF2-40B4-BE49-F238E27FC236}">
                  <a16:creationId xmlns:a16="http://schemas.microsoft.com/office/drawing/2014/main" id="{E3537BFE-CB92-42C8-B943-7C8FE289A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888"/>
              <a:ext cx="7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9" name="Rectangle 724">
              <a:extLst>
                <a:ext uri="{FF2B5EF4-FFF2-40B4-BE49-F238E27FC236}">
                  <a16:creationId xmlns:a16="http://schemas.microsoft.com/office/drawing/2014/main" id="{521A423A-E9BA-41DC-BEDA-6540FC0DA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04"/>
              <a:ext cx="63" cy="16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0" name="Oval 725">
              <a:extLst>
                <a:ext uri="{FF2B5EF4-FFF2-40B4-BE49-F238E27FC236}">
                  <a16:creationId xmlns:a16="http://schemas.microsoft.com/office/drawing/2014/main" id="{2DFD96A4-78CD-466A-81D5-1E1B56CBC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908"/>
              <a:ext cx="7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1" name="Rectangle 726">
              <a:extLst>
                <a:ext uri="{FF2B5EF4-FFF2-40B4-BE49-F238E27FC236}">
                  <a16:creationId xmlns:a16="http://schemas.microsoft.com/office/drawing/2014/main" id="{49A0CFA8-D2F0-4DC1-A03A-3AB64AD15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3" name="Rectangle 727">
              <a:extLst>
                <a:ext uri="{FF2B5EF4-FFF2-40B4-BE49-F238E27FC236}">
                  <a16:creationId xmlns:a16="http://schemas.microsoft.com/office/drawing/2014/main" id="{63707BB3-C305-4648-A007-5222401D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4" name="Rectangle 728">
              <a:extLst>
                <a:ext uri="{FF2B5EF4-FFF2-40B4-BE49-F238E27FC236}">
                  <a16:creationId xmlns:a16="http://schemas.microsoft.com/office/drawing/2014/main" id="{9D9B2674-0A70-43FA-93D1-4D337D71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5" name="Rectangle 729">
              <a:extLst>
                <a:ext uri="{FF2B5EF4-FFF2-40B4-BE49-F238E27FC236}">
                  <a16:creationId xmlns:a16="http://schemas.microsoft.com/office/drawing/2014/main" id="{654F39DB-A552-4E63-ACB5-CEEAFEEC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6" name="Rectangle 730">
              <a:extLst>
                <a:ext uri="{FF2B5EF4-FFF2-40B4-BE49-F238E27FC236}">
                  <a16:creationId xmlns:a16="http://schemas.microsoft.com/office/drawing/2014/main" id="{2985FACD-7FFC-400B-9A1E-146601CB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7" name="Rectangle 731">
              <a:extLst>
                <a:ext uri="{FF2B5EF4-FFF2-40B4-BE49-F238E27FC236}">
                  <a16:creationId xmlns:a16="http://schemas.microsoft.com/office/drawing/2014/main" id="{42C69982-E99D-4F43-891E-3C6F9771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8" name="Rectangle 732">
              <a:extLst>
                <a:ext uri="{FF2B5EF4-FFF2-40B4-BE49-F238E27FC236}">
                  <a16:creationId xmlns:a16="http://schemas.microsoft.com/office/drawing/2014/main" id="{3D590100-2599-412A-BC7A-760470D27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0" name="Rectangle 733">
              <a:extLst>
                <a:ext uri="{FF2B5EF4-FFF2-40B4-BE49-F238E27FC236}">
                  <a16:creationId xmlns:a16="http://schemas.microsoft.com/office/drawing/2014/main" id="{6AF12D03-C92B-414E-B5AD-F4AAAA00A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1" name="Rectangle 734">
              <a:extLst>
                <a:ext uri="{FF2B5EF4-FFF2-40B4-BE49-F238E27FC236}">
                  <a16:creationId xmlns:a16="http://schemas.microsoft.com/office/drawing/2014/main" id="{03416474-F460-479D-BC7E-89CAF031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2" name="Rectangle 735">
              <a:extLst>
                <a:ext uri="{FF2B5EF4-FFF2-40B4-BE49-F238E27FC236}">
                  <a16:creationId xmlns:a16="http://schemas.microsoft.com/office/drawing/2014/main" id="{3E43301A-742E-4312-9B11-B0D50D6B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3" name="Rectangle 736">
              <a:extLst>
                <a:ext uri="{FF2B5EF4-FFF2-40B4-BE49-F238E27FC236}">
                  <a16:creationId xmlns:a16="http://schemas.microsoft.com/office/drawing/2014/main" id="{DF86012F-F7BE-4455-876C-861F40D0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4" name="Rectangle 737">
              <a:extLst>
                <a:ext uri="{FF2B5EF4-FFF2-40B4-BE49-F238E27FC236}">
                  <a16:creationId xmlns:a16="http://schemas.microsoft.com/office/drawing/2014/main" id="{C403FAFD-5325-48B6-9E59-87017F10F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5" name="Rectangle 738">
              <a:extLst>
                <a:ext uri="{FF2B5EF4-FFF2-40B4-BE49-F238E27FC236}">
                  <a16:creationId xmlns:a16="http://schemas.microsoft.com/office/drawing/2014/main" id="{8ECF90FA-1985-4561-86A8-D1AEF362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7" name="Rectangle 739">
              <a:extLst>
                <a:ext uri="{FF2B5EF4-FFF2-40B4-BE49-F238E27FC236}">
                  <a16:creationId xmlns:a16="http://schemas.microsoft.com/office/drawing/2014/main" id="{5D5A121A-2807-45EE-A660-7F19B09F0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8" name="Rectangle 740">
              <a:extLst>
                <a:ext uri="{FF2B5EF4-FFF2-40B4-BE49-F238E27FC236}">
                  <a16:creationId xmlns:a16="http://schemas.microsoft.com/office/drawing/2014/main" id="{91B09845-8A33-4EF2-BE99-EDE9A3A18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9" name="Rectangle 741">
              <a:extLst>
                <a:ext uri="{FF2B5EF4-FFF2-40B4-BE49-F238E27FC236}">
                  <a16:creationId xmlns:a16="http://schemas.microsoft.com/office/drawing/2014/main" id="{AB5DFA69-351F-4DA2-B616-8DC0389F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0" name="Rectangle 742">
              <a:extLst>
                <a:ext uri="{FF2B5EF4-FFF2-40B4-BE49-F238E27FC236}">
                  <a16:creationId xmlns:a16="http://schemas.microsoft.com/office/drawing/2014/main" id="{B4A57DF1-58CB-4BE4-AF82-6C1FCE4D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1" name="Rectangle 743">
              <a:extLst>
                <a:ext uri="{FF2B5EF4-FFF2-40B4-BE49-F238E27FC236}">
                  <a16:creationId xmlns:a16="http://schemas.microsoft.com/office/drawing/2014/main" id="{7207A582-6B43-4003-9167-CA25C3B6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2" name="Rectangle 744">
              <a:extLst>
                <a:ext uri="{FF2B5EF4-FFF2-40B4-BE49-F238E27FC236}">
                  <a16:creationId xmlns:a16="http://schemas.microsoft.com/office/drawing/2014/main" id="{FA820D64-0D9D-4713-B9C0-08B0F855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4" name="Rectangle 745">
              <a:extLst>
                <a:ext uri="{FF2B5EF4-FFF2-40B4-BE49-F238E27FC236}">
                  <a16:creationId xmlns:a16="http://schemas.microsoft.com/office/drawing/2014/main" id="{5A8D76B2-ABB5-40A6-8BF1-056CE7016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5" name="Rectangle 746">
              <a:extLst>
                <a:ext uri="{FF2B5EF4-FFF2-40B4-BE49-F238E27FC236}">
                  <a16:creationId xmlns:a16="http://schemas.microsoft.com/office/drawing/2014/main" id="{C6CD94A8-EB9F-41EC-AB1B-165397EFC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6" name="Rectangle 747">
              <a:extLst>
                <a:ext uri="{FF2B5EF4-FFF2-40B4-BE49-F238E27FC236}">
                  <a16:creationId xmlns:a16="http://schemas.microsoft.com/office/drawing/2014/main" id="{66FADFD9-41A4-4252-9BAF-E50973F00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7" name="Rectangle 748">
              <a:extLst>
                <a:ext uri="{FF2B5EF4-FFF2-40B4-BE49-F238E27FC236}">
                  <a16:creationId xmlns:a16="http://schemas.microsoft.com/office/drawing/2014/main" id="{69AC78C6-9D59-406D-BB57-F7ACC2EF5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8" name="Rectangle 749">
              <a:extLst>
                <a:ext uri="{FF2B5EF4-FFF2-40B4-BE49-F238E27FC236}">
                  <a16:creationId xmlns:a16="http://schemas.microsoft.com/office/drawing/2014/main" id="{BAEC4866-EFD2-4E21-916C-F69063E2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9" name="Rectangle 750">
              <a:extLst>
                <a:ext uri="{FF2B5EF4-FFF2-40B4-BE49-F238E27FC236}">
                  <a16:creationId xmlns:a16="http://schemas.microsoft.com/office/drawing/2014/main" id="{B9D0CDE4-7634-4FFE-B2F6-FF5F7463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0" name="Rectangle 751">
              <a:extLst>
                <a:ext uri="{FF2B5EF4-FFF2-40B4-BE49-F238E27FC236}">
                  <a16:creationId xmlns:a16="http://schemas.microsoft.com/office/drawing/2014/main" id="{3C015E44-1C9C-4D9D-853B-4909B080B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1" name="Rectangle 752">
              <a:extLst>
                <a:ext uri="{FF2B5EF4-FFF2-40B4-BE49-F238E27FC236}">
                  <a16:creationId xmlns:a16="http://schemas.microsoft.com/office/drawing/2014/main" id="{4C7D4B3A-1C68-469D-B600-2674157A0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2" name="Rectangle 753">
              <a:extLst>
                <a:ext uri="{FF2B5EF4-FFF2-40B4-BE49-F238E27FC236}">
                  <a16:creationId xmlns:a16="http://schemas.microsoft.com/office/drawing/2014/main" id="{6715A762-82DD-4352-A25F-C7CFF87B2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3" name="Rectangle 754">
              <a:extLst>
                <a:ext uri="{FF2B5EF4-FFF2-40B4-BE49-F238E27FC236}">
                  <a16:creationId xmlns:a16="http://schemas.microsoft.com/office/drawing/2014/main" id="{F4292CB9-7C0C-45A1-B696-9C1738D2C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4" name="Rectangle 755">
              <a:extLst>
                <a:ext uri="{FF2B5EF4-FFF2-40B4-BE49-F238E27FC236}">
                  <a16:creationId xmlns:a16="http://schemas.microsoft.com/office/drawing/2014/main" id="{F3A753EC-C914-4E36-945B-F1AD48C5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5" name="Rectangle 756">
              <a:extLst>
                <a:ext uri="{FF2B5EF4-FFF2-40B4-BE49-F238E27FC236}">
                  <a16:creationId xmlns:a16="http://schemas.microsoft.com/office/drawing/2014/main" id="{B8C33647-528D-4FCF-B7AE-3C148CBA8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6" name="Rectangle 757">
              <a:extLst>
                <a:ext uri="{FF2B5EF4-FFF2-40B4-BE49-F238E27FC236}">
                  <a16:creationId xmlns:a16="http://schemas.microsoft.com/office/drawing/2014/main" id="{444656F4-2B6B-4DB2-9796-E059EC25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7" name="Freeform 758">
              <a:extLst>
                <a:ext uri="{FF2B5EF4-FFF2-40B4-BE49-F238E27FC236}">
                  <a16:creationId xmlns:a16="http://schemas.microsoft.com/office/drawing/2014/main" id="{AE54AE29-97E4-4B14-AABA-5DE8C346E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3970"/>
              <a:ext cx="62" cy="18"/>
            </a:xfrm>
            <a:custGeom>
              <a:avLst/>
              <a:gdLst>
                <a:gd name="T0" fmla="*/ 0 w 293"/>
                <a:gd name="T1" fmla="*/ 44 h 88"/>
                <a:gd name="T2" fmla="*/ 44 w 293"/>
                <a:gd name="T3" fmla="*/ 1 h 88"/>
                <a:gd name="T4" fmla="*/ 247 w 293"/>
                <a:gd name="T5" fmla="*/ 1 h 88"/>
                <a:gd name="T6" fmla="*/ 293 w 293"/>
                <a:gd name="T7" fmla="*/ 43 h 88"/>
                <a:gd name="T8" fmla="*/ 293 w 293"/>
                <a:gd name="T9" fmla="*/ 44 h 88"/>
                <a:gd name="T10" fmla="*/ 248 w 293"/>
                <a:gd name="T11" fmla="*/ 88 h 88"/>
                <a:gd name="T12" fmla="*/ 247 w 293"/>
                <a:gd name="T13" fmla="*/ 88 h 88"/>
                <a:gd name="T14" fmla="*/ 44 w 293"/>
                <a:gd name="T15" fmla="*/ 88 h 88"/>
                <a:gd name="T16" fmla="*/ 0 w 293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88">
                  <a:moveTo>
                    <a:pt x="0" y="44"/>
                  </a:moveTo>
                  <a:cubicBezTo>
                    <a:pt x="1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3" y="43"/>
                  </a:cubicBezTo>
                  <a:cubicBezTo>
                    <a:pt x="293" y="44"/>
                    <a:pt x="293" y="44"/>
                    <a:pt x="293" y="44"/>
                  </a:cubicBezTo>
                  <a:cubicBezTo>
                    <a:pt x="293" y="69"/>
                    <a:pt x="273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8" name="Freeform 759">
              <a:extLst>
                <a:ext uri="{FF2B5EF4-FFF2-40B4-BE49-F238E27FC236}">
                  <a16:creationId xmlns:a16="http://schemas.microsoft.com/office/drawing/2014/main" id="{E9445809-D9D8-4D89-97CF-BC77EAF0D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3942"/>
              <a:ext cx="62" cy="19"/>
            </a:xfrm>
            <a:custGeom>
              <a:avLst/>
              <a:gdLst>
                <a:gd name="T0" fmla="*/ 0 w 293"/>
                <a:gd name="T1" fmla="*/ 45 h 89"/>
                <a:gd name="T2" fmla="*/ 44 w 293"/>
                <a:gd name="T3" fmla="*/ 1 h 89"/>
                <a:gd name="T4" fmla="*/ 247 w 293"/>
                <a:gd name="T5" fmla="*/ 1 h 89"/>
                <a:gd name="T6" fmla="*/ 292 w 293"/>
                <a:gd name="T7" fmla="*/ 44 h 89"/>
                <a:gd name="T8" fmla="*/ 293 w 293"/>
                <a:gd name="T9" fmla="*/ 45 h 89"/>
                <a:gd name="T10" fmla="*/ 248 w 293"/>
                <a:gd name="T11" fmla="*/ 89 h 89"/>
                <a:gd name="T12" fmla="*/ 247 w 293"/>
                <a:gd name="T13" fmla="*/ 89 h 89"/>
                <a:gd name="T14" fmla="*/ 44 w 293"/>
                <a:gd name="T15" fmla="*/ 89 h 89"/>
                <a:gd name="T16" fmla="*/ 0 w 293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3" y="44"/>
                    <a:pt x="293" y="45"/>
                    <a:pt x="293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8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1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9" name="Oval 760">
              <a:extLst>
                <a:ext uri="{FF2B5EF4-FFF2-40B4-BE49-F238E27FC236}">
                  <a16:creationId xmlns:a16="http://schemas.microsoft.com/office/drawing/2014/main" id="{A4B1AF3D-85B8-49D5-81AA-1BF29CA1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945"/>
              <a:ext cx="12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0" name="Oval 761">
              <a:extLst>
                <a:ext uri="{FF2B5EF4-FFF2-40B4-BE49-F238E27FC236}">
                  <a16:creationId xmlns:a16="http://schemas.microsoft.com/office/drawing/2014/main" id="{6555C521-5347-4444-94BB-64CA4531A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3973"/>
              <a:ext cx="12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1" name="Rectangle 762">
              <a:extLst>
                <a:ext uri="{FF2B5EF4-FFF2-40B4-BE49-F238E27FC236}">
                  <a16:creationId xmlns:a16="http://schemas.microsoft.com/office/drawing/2014/main" id="{A6FDE88A-D8DA-45FC-AAC3-9EA445EA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4080"/>
              <a:ext cx="19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2" name="Rectangle 763">
              <a:extLst>
                <a:ext uri="{FF2B5EF4-FFF2-40B4-BE49-F238E27FC236}">
                  <a16:creationId xmlns:a16="http://schemas.microsoft.com/office/drawing/2014/main" id="{B240367C-7B2C-4ADB-91E4-F62C05999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4135"/>
              <a:ext cx="12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3" name="Rectangle 764">
              <a:extLst>
                <a:ext uri="{FF2B5EF4-FFF2-40B4-BE49-F238E27FC236}">
                  <a16:creationId xmlns:a16="http://schemas.microsoft.com/office/drawing/2014/main" id="{AB9E3A40-EBA2-4A22-801C-08603329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4" name="Rectangle 765">
              <a:extLst>
                <a:ext uri="{FF2B5EF4-FFF2-40B4-BE49-F238E27FC236}">
                  <a16:creationId xmlns:a16="http://schemas.microsoft.com/office/drawing/2014/main" id="{9F00F069-2468-43FC-B0E9-22BDBD05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5" name="Rectangle 766">
              <a:extLst>
                <a:ext uri="{FF2B5EF4-FFF2-40B4-BE49-F238E27FC236}">
                  <a16:creationId xmlns:a16="http://schemas.microsoft.com/office/drawing/2014/main" id="{5D860B4A-7FF3-4237-A99F-045395282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6" name="Rectangle 767">
              <a:extLst>
                <a:ext uri="{FF2B5EF4-FFF2-40B4-BE49-F238E27FC236}">
                  <a16:creationId xmlns:a16="http://schemas.microsoft.com/office/drawing/2014/main" id="{2C00C9BD-7452-4CC7-919D-F8115E4BB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7" name="Rectangle 768">
              <a:extLst>
                <a:ext uri="{FF2B5EF4-FFF2-40B4-BE49-F238E27FC236}">
                  <a16:creationId xmlns:a16="http://schemas.microsoft.com/office/drawing/2014/main" id="{E56DC2BB-FFB2-4453-A8C0-580409048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8" name="Rectangle 769">
              <a:extLst>
                <a:ext uri="{FF2B5EF4-FFF2-40B4-BE49-F238E27FC236}">
                  <a16:creationId xmlns:a16="http://schemas.microsoft.com/office/drawing/2014/main" id="{F7FBA672-00BF-42D6-AEDD-D0E1088B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9" name="Rectangle 770">
              <a:extLst>
                <a:ext uri="{FF2B5EF4-FFF2-40B4-BE49-F238E27FC236}">
                  <a16:creationId xmlns:a16="http://schemas.microsoft.com/office/drawing/2014/main" id="{8D783497-C88F-4215-9A8F-4938A261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0" name="Rectangle 771">
              <a:extLst>
                <a:ext uri="{FF2B5EF4-FFF2-40B4-BE49-F238E27FC236}">
                  <a16:creationId xmlns:a16="http://schemas.microsoft.com/office/drawing/2014/main" id="{96D72099-1773-43E8-93C7-4D38B9C8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1" name="Rectangle 772">
              <a:extLst>
                <a:ext uri="{FF2B5EF4-FFF2-40B4-BE49-F238E27FC236}">
                  <a16:creationId xmlns:a16="http://schemas.microsoft.com/office/drawing/2014/main" id="{8A5EED1F-B042-4CF0-A2A2-E61B4F713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2" name="Rectangle 773">
              <a:extLst>
                <a:ext uri="{FF2B5EF4-FFF2-40B4-BE49-F238E27FC236}">
                  <a16:creationId xmlns:a16="http://schemas.microsoft.com/office/drawing/2014/main" id="{F7AAC3A7-0513-4497-8DFA-7827753B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3" name="Rectangle 774">
              <a:extLst>
                <a:ext uri="{FF2B5EF4-FFF2-40B4-BE49-F238E27FC236}">
                  <a16:creationId xmlns:a16="http://schemas.microsoft.com/office/drawing/2014/main" id="{6F7E3993-53EE-44D3-B18D-B174A6D4D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4" name="Rectangle 775">
              <a:extLst>
                <a:ext uri="{FF2B5EF4-FFF2-40B4-BE49-F238E27FC236}">
                  <a16:creationId xmlns:a16="http://schemas.microsoft.com/office/drawing/2014/main" id="{00924E15-FB35-4B99-9E65-7C35D3241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5" name="Rectangle 776">
              <a:extLst>
                <a:ext uri="{FF2B5EF4-FFF2-40B4-BE49-F238E27FC236}">
                  <a16:creationId xmlns:a16="http://schemas.microsoft.com/office/drawing/2014/main" id="{69BCAE9D-241F-4C60-BB43-BBD9EEA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6" name="Rectangle 777">
              <a:extLst>
                <a:ext uri="{FF2B5EF4-FFF2-40B4-BE49-F238E27FC236}">
                  <a16:creationId xmlns:a16="http://schemas.microsoft.com/office/drawing/2014/main" id="{A51F73C0-DD1A-4432-B89A-89058F58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7" name="Rectangle 778">
              <a:extLst>
                <a:ext uri="{FF2B5EF4-FFF2-40B4-BE49-F238E27FC236}">
                  <a16:creationId xmlns:a16="http://schemas.microsoft.com/office/drawing/2014/main" id="{D014265F-E936-4392-9535-B54F0136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8" name="Rectangle 779">
              <a:extLst>
                <a:ext uri="{FF2B5EF4-FFF2-40B4-BE49-F238E27FC236}">
                  <a16:creationId xmlns:a16="http://schemas.microsoft.com/office/drawing/2014/main" id="{6641DEAF-9F59-40AB-9B73-5575A131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9" name="Rectangle 780">
              <a:extLst>
                <a:ext uri="{FF2B5EF4-FFF2-40B4-BE49-F238E27FC236}">
                  <a16:creationId xmlns:a16="http://schemas.microsoft.com/office/drawing/2014/main" id="{2173265E-AD89-4524-8EE8-98628F46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0" name="Rectangle 781">
              <a:extLst>
                <a:ext uri="{FF2B5EF4-FFF2-40B4-BE49-F238E27FC236}">
                  <a16:creationId xmlns:a16="http://schemas.microsoft.com/office/drawing/2014/main" id="{34DB3955-82D9-49E5-B2CF-828CFB29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1" name="Rectangle 782">
              <a:extLst>
                <a:ext uri="{FF2B5EF4-FFF2-40B4-BE49-F238E27FC236}">
                  <a16:creationId xmlns:a16="http://schemas.microsoft.com/office/drawing/2014/main" id="{67815E25-98C0-41EB-AADA-4D7A26440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2" name="Rectangle 783">
              <a:extLst>
                <a:ext uri="{FF2B5EF4-FFF2-40B4-BE49-F238E27FC236}">
                  <a16:creationId xmlns:a16="http://schemas.microsoft.com/office/drawing/2014/main" id="{D4A57DF7-4FA2-4B86-B752-97FA0A2D0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3" name="Rectangle 784">
              <a:extLst>
                <a:ext uri="{FF2B5EF4-FFF2-40B4-BE49-F238E27FC236}">
                  <a16:creationId xmlns:a16="http://schemas.microsoft.com/office/drawing/2014/main" id="{8359283A-39BE-4847-9A7C-21F54A7C7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4" name="Rectangle 785">
              <a:extLst>
                <a:ext uri="{FF2B5EF4-FFF2-40B4-BE49-F238E27FC236}">
                  <a16:creationId xmlns:a16="http://schemas.microsoft.com/office/drawing/2014/main" id="{E35054F3-0898-48A9-A462-FD7173EC4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5" name="Rectangle 786">
              <a:extLst>
                <a:ext uri="{FF2B5EF4-FFF2-40B4-BE49-F238E27FC236}">
                  <a16:creationId xmlns:a16="http://schemas.microsoft.com/office/drawing/2014/main" id="{DEBBD1AE-B290-4FB5-BF48-56A641D1D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6" name="Rectangle 787">
              <a:extLst>
                <a:ext uri="{FF2B5EF4-FFF2-40B4-BE49-F238E27FC236}">
                  <a16:creationId xmlns:a16="http://schemas.microsoft.com/office/drawing/2014/main" id="{AD947FCD-89A5-40BE-A1C2-57707C31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7" name="Rectangle 788">
              <a:extLst>
                <a:ext uri="{FF2B5EF4-FFF2-40B4-BE49-F238E27FC236}">
                  <a16:creationId xmlns:a16="http://schemas.microsoft.com/office/drawing/2014/main" id="{1AE86011-B1C1-426C-9EF8-9C915876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8" name="Rectangle 789">
              <a:extLst>
                <a:ext uri="{FF2B5EF4-FFF2-40B4-BE49-F238E27FC236}">
                  <a16:creationId xmlns:a16="http://schemas.microsoft.com/office/drawing/2014/main" id="{F51CB9EB-D80E-4992-919E-8C538166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9" name="Rectangle 790">
              <a:extLst>
                <a:ext uri="{FF2B5EF4-FFF2-40B4-BE49-F238E27FC236}">
                  <a16:creationId xmlns:a16="http://schemas.microsoft.com/office/drawing/2014/main" id="{9C9513AA-1FFB-47FB-BF5B-A4913892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0" name="Rectangle 791">
              <a:extLst>
                <a:ext uri="{FF2B5EF4-FFF2-40B4-BE49-F238E27FC236}">
                  <a16:creationId xmlns:a16="http://schemas.microsoft.com/office/drawing/2014/main" id="{43D42C1A-B30A-437E-959F-129B3290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1" name="Rectangle 792">
              <a:extLst>
                <a:ext uri="{FF2B5EF4-FFF2-40B4-BE49-F238E27FC236}">
                  <a16:creationId xmlns:a16="http://schemas.microsoft.com/office/drawing/2014/main" id="{FC1D924F-BC5A-44B6-AD73-A2850B41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4" name="Rectangle 793">
              <a:extLst>
                <a:ext uri="{FF2B5EF4-FFF2-40B4-BE49-F238E27FC236}">
                  <a16:creationId xmlns:a16="http://schemas.microsoft.com/office/drawing/2014/main" id="{58D31723-C855-4601-B432-0778752BE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5" name="Rectangle 794">
              <a:extLst>
                <a:ext uri="{FF2B5EF4-FFF2-40B4-BE49-F238E27FC236}">
                  <a16:creationId xmlns:a16="http://schemas.microsoft.com/office/drawing/2014/main" id="{50ADBD50-A009-4B34-AF93-97BD0D762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6" name="Rectangle 795">
              <a:extLst>
                <a:ext uri="{FF2B5EF4-FFF2-40B4-BE49-F238E27FC236}">
                  <a16:creationId xmlns:a16="http://schemas.microsoft.com/office/drawing/2014/main" id="{E520C5C3-4DE6-4D0A-A79A-C034C85D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7" name="Freeform 796">
              <a:extLst>
                <a:ext uri="{FF2B5EF4-FFF2-40B4-BE49-F238E27FC236}">
                  <a16:creationId xmlns:a16="http://schemas.microsoft.com/office/drawing/2014/main" id="{3DE8CE5C-2F75-4C4D-963F-D8136D0D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3970"/>
              <a:ext cx="62" cy="18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1 h 88"/>
                <a:gd name="T4" fmla="*/ 247 w 292"/>
                <a:gd name="T5" fmla="*/ 1 h 88"/>
                <a:gd name="T6" fmla="*/ 292 w 292"/>
                <a:gd name="T7" fmla="*/ 43 h 88"/>
                <a:gd name="T8" fmla="*/ 292 w 292"/>
                <a:gd name="T9" fmla="*/ 44 h 88"/>
                <a:gd name="T10" fmla="*/ 248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1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3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8" name="Freeform 797">
              <a:extLst>
                <a:ext uri="{FF2B5EF4-FFF2-40B4-BE49-F238E27FC236}">
                  <a16:creationId xmlns:a16="http://schemas.microsoft.com/office/drawing/2014/main" id="{AA014FBD-A784-45B7-A7C7-F416F030F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3942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2" y="44"/>
                    <a:pt x="292" y="45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1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9" name="Oval 798">
              <a:extLst>
                <a:ext uri="{FF2B5EF4-FFF2-40B4-BE49-F238E27FC236}">
                  <a16:creationId xmlns:a16="http://schemas.microsoft.com/office/drawing/2014/main" id="{376D643F-9E24-43FA-8A99-18F1F812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945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0" name="Oval 799">
              <a:extLst>
                <a:ext uri="{FF2B5EF4-FFF2-40B4-BE49-F238E27FC236}">
                  <a16:creationId xmlns:a16="http://schemas.microsoft.com/office/drawing/2014/main" id="{B04BD3F7-9DA1-481D-B542-70635E4D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973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1" name="Rectangle 800">
              <a:extLst>
                <a:ext uri="{FF2B5EF4-FFF2-40B4-BE49-F238E27FC236}">
                  <a16:creationId xmlns:a16="http://schemas.microsoft.com/office/drawing/2014/main" id="{D4F003E7-C6B2-4FCD-8672-D26739C75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4080"/>
              <a:ext cx="19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2" name="Rectangle 801">
              <a:extLst>
                <a:ext uri="{FF2B5EF4-FFF2-40B4-BE49-F238E27FC236}">
                  <a16:creationId xmlns:a16="http://schemas.microsoft.com/office/drawing/2014/main" id="{ADDF6DBF-FE94-4AF5-AA5C-1EA7E5564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4135"/>
              <a:ext cx="12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13" name="Rectangle 802">
              <a:extLst>
                <a:ext uri="{FF2B5EF4-FFF2-40B4-BE49-F238E27FC236}">
                  <a16:creationId xmlns:a16="http://schemas.microsoft.com/office/drawing/2014/main" id="{C3C3ADFD-0E82-490B-A138-47714253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4" name="Rectangle 803">
              <a:extLst>
                <a:ext uri="{FF2B5EF4-FFF2-40B4-BE49-F238E27FC236}">
                  <a16:creationId xmlns:a16="http://schemas.microsoft.com/office/drawing/2014/main" id="{2F39C31A-60B9-41EF-9423-BA62EBB9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5" name="Rectangle 804">
              <a:extLst>
                <a:ext uri="{FF2B5EF4-FFF2-40B4-BE49-F238E27FC236}">
                  <a16:creationId xmlns:a16="http://schemas.microsoft.com/office/drawing/2014/main" id="{7893ADC4-20DD-4C84-BF09-E2281F0C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6" name="Rectangle 805">
              <a:extLst>
                <a:ext uri="{FF2B5EF4-FFF2-40B4-BE49-F238E27FC236}">
                  <a16:creationId xmlns:a16="http://schemas.microsoft.com/office/drawing/2014/main" id="{532DC28C-35F9-4129-82E5-96D7938A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7" name="Rectangle 806">
              <a:extLst>
                <a:ext uri="{FF2B5EF4-FFF2-40B4-BE49-F238E27FC236}">
                  <a16:creationId xmlns:a16="http://schemas.microsoft.com/office/drawing/2014/main" id="{54408FAC-5AB3-432A-91A1-D368E186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8" name="Rectangle 807">
              <a:extLst>
                <a:ext uri="{FF2B5EF4-FFF2-40B4-BE49-F238E27FC236}">
                  <a16:creationId xmlns:a16="http://schemas.microsoft.com/office/drawing/2014/main" id="{3082C8C4-229E-4D77-A064-93C70DF2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Group 1009">
            <a:extLst>
              <a:ext uri="{FF2B5EF4-FFF2-40B4-BE49-F238E27FC236}">
                <a16:creationId xmlns:a16="http://schemas.microsoft.com/office/drawing/2014/main" id="{838650A1-2576-4BD9-BA23-4BAA4E5944D9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3929063"/>
            <a:ext cx="5340350" cy="2747962"/>
            <a:chOff x="4311" y="2475"/>
            <a:chExt cx="3364" cy="1731"/>
          </a:xfrm>
        </p:grpSpPr>
        <p:sp>
          <p:nvSpPr>
            <p:cNvPr id="2171" name="Rectangle 809">
              <a:extLst>
                <a:ext uri="{FF2B5EF4-FFF2-40B4-BE49-F238E27FC236}">
                  <a16:creationId xmlns:a16="http://schemas.microsoft.com/office/drawing/2014/main" id="{8CB76F4C-42A0-44B4-B13E-078B1951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2" name="Rectangle 810">
              <a:extLst>
                <a:ext uri="{FF2B5EF4-FFF2-40B4-BE49-F238E27FC236}">
                  <a16:creationId xmlns:a16="http://schemas.microsoft.com/office/drawing/2014/main" id="{3AD3D226-56F9-40A1-9566-1DEC84D48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3" name="Rectangle 811">
              <a:extLst>
                <a:ext uri="{FF2B5EF4-FFF2-40B4-BE49-F238E27FC236}">
                  <a16:creationId xmlns:a16="http://schemas.microsoft.com/office/drawing/2014/main" id="{511B9709-CD5F-4219-B224-D1DB6785F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4" name="Rectangle 812">
              <a:extLst>
                <a:ext uri="{FF2B5EF4-FFF2-40B4-BE49-F238E27FC236}">
                  <a16:creationId xmlns:a16="http://schemas.microsoft.com/office/drawing/2014/main" id="{30F2704F-FFA4-4E48-A3BD-3996731E6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5" name="Rectangle 813">
              <a:extLst>
                <a:ext uri="{FF2B5EF4-FFF2-40B4-BE49-F238E27FC236}">
                  <a16:creationId xmlns:a16="http://schemas.microsoft.com/office/drawing/2014/main" id="{D00E61B7-660E-4AFC-901D-91459FB86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6" name="Rectangle 814">
              <a:extLst>
                <a:ext uri="{FF2B5EF4-FFF2-40B4-BE49-F238E27FC236}">
                  <a16:creationId xmlns:a16="http://schemas.microsoft.com/office/drawing/2014/main" id="{6EB0C93F-1643-4494-A6C1-ABC9D73A6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7" name="Rectangle 815">
              <a:extLst>
                <a:ext uri="{FF2B5EF4-FFF2-40B4-BE49-F238E27FC236}">
                  <a16:creationId xmlns:a16="http://schemas.microsoft.com/office/drawing/2014/main" id="{D548DEF3-AC1F-4113-8226-9761064F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8" name="Rectangle 816">
              <a:extLst>
                <a:ext uri="{FF2B5EF4-FFF2-40B4-BE49-F238E27FC236}">
                  <a16:creationId xmlns:a16="http://schemas.microsoft.com/office/drawing/2014/main" id="{BA438F6F-7F1E-403D-9E02-935122034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1" name="Rectangle 817">
              <a:extLst>
                <a:ext uri="{FF2B5EF4-FFF2-40B4-BE49-F238E27FC236}">
                  <a16:creationId xmlns:a16="http://schemas.microsoft.com/office/drawing/2014/main" id="{4796985B-4501-479D-B953-191872588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4" name="Rectangle 818">
              <a:extLst>
                <a:ext uri="{FF2B5EF4-FFF2-40B4-BE49-F238E27FC236}">
                  <a16:creationId xmlns:a16="http://schemas.microsoft.com/office/drawing/2014/main" id="{07E3DF80-190F-43D7-B3FF-7F3528DB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5" name="Rectangle 819">
              <a:extLst>
                <a:ext uri="{FF2B5EF4-FFF2-40B4-BE49-F238E27FC236}">
                  <a16:creationId xmlns:a16="http://schemas.microsoft.com/office/drawing/2014/main" id="{287FEC28-A109-4753-8033-1313CAEF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6" name="Rectangle 820">
              <a:extLst>
                <a:ext uri="{FF2B5EF4-FFF2-40B4-BE49-F238E27FC236}">
                  <a16:creationId xmlns:a16="http://schemas.microsoft.com/office/drawing/2014/main" id="{64BFFED3-F4D7-428F-BE35-36DD0D169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7" name="Rectangle 821">
              <a:extLst>
                <a:ext uri="{FF2B5EF4-FFF2-40B4-BE49-F238E27FC236}">
                  <a16:creationId xmlns:a16="http://schemas.microsoft.com/office/drawing/2014/main" id="{CC0BF2F1-8A83-4B92-A1EE-9E1D4EE85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8" name="Rectangle 822">
              <a:extLst>
                <a:ext uri="{FF2B5EF4-FFF2-40B4-BE49-F238E27FC236}">
                  <a16:creationId xmlns:a16="http://schemas.microsoft.com/office/drawing/2014/main" id="{B1B32CFA-5676-4135-A6CA-C5E71846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9" name="Rectangle 823">
              <a:extLst>
                <a:ext uri="{FF2B5EF4-FFF2-40B4-BE49-F238E27FC236}">
                  <a16:creationId xmlns:a16="http://schemas.microsoft.com/office/drawing/2014/main" id="{038AF150-D483-4181-B122-25B999DA2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0" name="Rectangle 824">
              <a:extLst>
                <a:ext uri="{FF2B5EF4-FFF2-40B4-BE49-F238E27FC236}">
                  <a16:creationId xmlns:a16="http://schemas.microsoft.com/office/drawing/2014/main" id="{5DE6946F-3FF4-45F9-B874-CD6B4BD4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1" name="Rectangle 825">
              <a:extLst>
                <a:ext uri="{FF2B5EF4-FFF2-40B4-BE49-F238E27FC236}">
                  <a16:creationId xmlns:a16="http://schemas.microsoft.com/office/drawing/2014/main" id="{8074898B-B9A1-40B1-B7A8-881DAEF77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2" name="Rectangle 826">
              <a:extLst>
                <a:ext uri="{FF2B5EF4-FFF2-40B4-BE49-F238E27FC236}">
                  <a16:creationId xmlns:a16="http://schemas.microsoft.com/office/drawing/2014/main" id="{9DBD7DA4-2411-40DA-B113-A4D99E044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3" name="Rectangle 827">
              <a:extLst>
                <a:ext uri="{FF2B5EF4-FFF2-40B4-BE49-F238E27FC236}">
                  <a16:creationId xmlns:a16="http://schemas.microsoft.com/office/drawing/2014/main" id="{EBC3683B-0086-42A7-9B24-60CCE87E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4" name="Rectangle 828">
              <a:extLst>
                <a:ext uri="{FF2B5EF4-FFF2-40B4-BE49-F238E27FC236}">
                  <a16:creationId xmlns:a16="http://schemas.microsoft.com/office/drawing/2014/main" id="{8A42107A-564B-480B-96DC-8F74239A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5" name="Rectangle 829">
              <a:extLst>
                <a:ext uri="{FF2B5EF4-FFF2-40B4-BE49-F238E27FC236}">
                  <a16:creationId xmlns:a16="http://schemas.microsoft.com/office/drawing/2014/main" id="{DB70F58F-B099-4DC0-AD90-03C6FFBE7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6" name="Rectangle 830">
              <a:extLst>
                <a:ext uri="{FF2B5EF4-FFF2-40B4-BE49-F238E27FC236}">
                  <a16:creationId xmlns:a16="http://schemas.microsoft.com/office/drawing/2014/main" id="{53897816-AC91-4CD1-BB5B-26412E58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7" name="Rectangle 831">
              <a:extLst>
                <a:ext uri="{FF2B5EF4-FFF2-40B4-BE49-F238E27FC236}">
                  <a16:creationId xmlns:a16="http://schemas.microsoft.com/office/drawing/2014/main" id="{93D2DF14-BF20-4E36-B817-6C4023FCB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8" name="Rectangle 832">
              <a:extLst>
                <a:ext uri="{FF2B5EF4-FFF2-40B4-BE49-F238E27FC236}">
                  <a16:creationId xmlns:a16="http://schemas.microsoft.com/office/drawing/2014/main" id="{C34221F8-D544-4E2F-B9C6-6AAEF052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9" name="Rectangle 833">
              <a:extLst>
                <a:ext uri="{FF2B5EF4-FFF2-40B4-BE49-F238E27FC236}">
                  <a16:creationId xmlns:a16="http://schemas.microsoft.com/office/drawing/2014/main" id="{E9528AFC-4E99-47B6-AC34-D196251A6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0" name="Rectangle 834">
              <a:extLst>
                <a:ext uri="{FF2B5EF4-FFF2-40B4-BE49-F238E27FC236}">
                  <a16:creationId xmlns:a16="http://schemas.microsoft.com/office/drawing/2014/main" id="{782C330F-66B4-40EC-B5B7-5CFF8E83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1" name="Freeform 835">
              <a:extLst>
                <a:ext uri="{FF2B5EF4-FFF2-40B4-BE49-F238E27FC236}">
                  <a16:creationId xmlns:a16="http://schemas.microsoft.com/office/drawing/2014/main" id="{C8575611-EBCC-4469-B27B-C4EB4687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970"/>
              <a:ext cx="63" cy="18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1 h 88"/>
                <a:gd name="T4" fmla="*/ 247 w 292"/>
                <a:gd name="T5" fmla="*/ 1 h 88"/>
                <a:gd name="T6" fmla="*/ 292 w 292"/>
                <a:gd name="T7" fmla="*/ 43 h 88"/>
                <a:gd name="T8" fmla="*/ 292 w 292"/>
                <a:gd name="T9" fmla="*/ 44 h 88"/>
                <a:gd name="T10" fmla="*/ 248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3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2" name="Freeform 836">
              <a:extLst>
                <a:ext uri="{FF2B5EF4-FFF2-40B4-BE49-F238E27FC236}">
                  <a16:creationId xmlns:a16="http://schemas.microsoft.com/office/drawing/2014/main" id="{7274ED95-A7BB-4429-B057-EDA1B3F6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942"/>
              <a:ext cx="63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2" y="44"/>
                    <a:pt x="292" y="45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3" name="Oval 837">
              <a:extLst>
                <a:ext uri="{FF2B5EF4-FFF2-40B4-BE49-F238E27FC236}">
                  <a16:creationId xmlns:a16="http://schemas.microsoft.com/office/drawing/2014/main" id="{1B913AE8-B9FD-4C88-BD2D-FC32F789F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945"/>
              <a:ext cx="13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4" name="Oval 838">
              <a:extLst>
                <a:ext uri="{FF2B5EF4-FFF2-40B4-BE49-F238E27FC236}">
                  <a16:creationId xmlns:a16="http://schemas.microsoft.com/office/drawing/2014/main" id="{CA7E7593-9AC2-426E-A61B-793DA94D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973"/>
              <a:ext cx="13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5" name="Rectangle 839">
              <a:extLst>
                <a:ext uri="{FF2B5EF4-FFF2-40B4-BE49-F238E27FC236}">
                  <a16:creationId xmlns:a16="http://schemas.microsoft.com/office/drawing/2014/main" id="{94E96F33-AB5C-462F-8CA9-B2BBEF8F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4080"/>
              <a:ext cx="19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6" name="Rectangle 840">
              <a:extLst>
                <a:ext uri="{FF2B5EF4-FFF2-40B4-BE49-F238E27FC236}">
                  <a16:creationId xmlns:a16="http://schemas.microsoft.com/office/drawing/2014/main" id="{E35AC13D-E138-4264-80B3-2CC354C7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4135"/>
              <a:ext cx="12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7" name="Rectangle 841">
              <a:extLst>
                <a:ext uri="{FF2B5EF4-FFF2-40B4-BE49-F238E27FC236}">
                  <a16:creationId xmlns:a16="http://schemas.microsoft.com/office/drawing/2014/main" id="{E543393F-7674-4D30-A74B-B8E2FD0B1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25"/>
              <a:ext cx="92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8" name="Rectangle 842">
              <a:extLst>
                <a:ext uri="{FF2B5EF4-FFF2-40B4-BE49-F238E27FC236}">
                  <a16:creationId xmlns:a16="http://schemas.microsoft.com/office/drawing/2014/main" id="{5ACE4DD3-9472-4D8D-9B7E-246FFACB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29"/>
              <a:ext cx="92" cy="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9" name="Rectangle 843">
              <a:extLst>
                <a:ext uri="{FF2B5EF4-FFF2-40B4-BE49-F238E27FC236}">
                  <a16:creationId xmlns:a16="http://schemas.microsoft.com/office/drawing/2014/main" id="{F6CBA191-15E0-4DB6-BEF5-035D9DE7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35"/>
              <a:ext cx="9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0" name="Rectangle 844">
              <a:extLst>
                <a:ext uri="{FF2B5EF4-FFF2-40B4-BE49-F238E27FC236}">
                  <a16:creationId xmlns:a16="http://schemas.microsoft.com/office/drawing/2014/main" id="{771F2BDE-F42B-4400-B626-839D1F50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39"/>
              <a:ext cx="92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1" name="Rectangle 845">
              <a:extLst>
                <a:ext uri="{FF2B5EF4-FFF2-40B4-BE49-F238E27FC236}">
                  <a16:creationId xmlns:a16="http://schemas.microsoft.com/office/drawing/2014/main" id="{99B6893A-9BFE-4DB9-94AE-A6A209A6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42"/>
              <a:ext cx="92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2" name="Rectangle 846">
              <a:extLst>
                <a:ext uri="{FF2B5EF4-FFF2-40B4-BE49-F238E27FC236}">
                  <a16:creationId xmlns:a16="http://schemas.microsoft.com/office/drawing/2014/main" id="{C7ACA700-01C4-414A-A3A1-C4A7D6A1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46"/>
              <a:ext cx="92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3" name="Rectangle 847">
              <a:extLst>
                <a:ext uri="{FF2B5EF4-FFF2-40B4-BE49-F238E27FC236}">
                  <a16:creationId xmlns:a16="http://schemas.microsoft.com/office/drawing/2014/main" id="{F5717F0B-A3C1-44D0-B5CA-B8C14A945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49"/>
              <a:ext cx="9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4" name="Rectangle 848">
              <a:extLst>
                <a:ext uri="{FF2B5EF4-FFF2-40B4-BE49-F238E27FC236}">
                  <a16:creationId xmlns:a16="http://schemas.microsoft.com/office/drawing/2014/main" id="{3A7749B0-209E-4973-8BC8-10A8CFF02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52"/>
              <a:ext cx="92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5" name="Rectangle 849">
              <a:extLst>
                <a:ext uri="{FF2B5EF4-FFF2-40B4-BE49-F238E27FC236}">
                  <a16:creationId xmlns:a16="http://schemas.microsoft.com/office/drawing/2014/main" id="{6C80D935-2DE0-46B3-9074-D78F707D6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56"/>
              <a:ext cx="92" cy="7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6" name="Rectangle 850">
              <a:extLst>
                <a:ext uri="{FF2B5EF4-FFF2-40B4-BE49-F238E27FC236}">
                  <a16:creationId xmlns:a16="http://schemas.microsoft.com/office/drawing/2014/main" id="{C08179E8-4E67-4449-B951-D8F0EF5B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63"/>
              <a:ext cx="92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7" name="Rectangle 851">
              <a:extLst>
                <a:ext uri="{FF2B5EF4-FFF2-40B4-BE49-F238E27FC236}">
                  <a16:creationId xmlns:a16="http://schemas.microsoft.com/office/drawing/2014/main" id="{7829DA5D-EE68-46E2-983C-BC40F1C41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66"/>
              <a:ext cx="9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8" name="Rectangle 852">
              <a:extLst>
                <a:ext uri="{FF2B5EF4-FFF2-40B4-BE49-F238E27FC236}">
                  <a16:creationId xmlns:a16="http://schemas.microsoft.com/office/drawing/2014/main" id="{2B99FB60-77BA-496A-9342-EF99E2A5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69"/>
              <a:ext cx="92" cy="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9" name="Rectangle 853">
              <a:extLst>
                <a:ext uri="{FF2B5EF4-FFF2-40B4-BE49-F238E27FC236}">
                  <a16:creationId xmlns:a16="http://schemas.microsoft.com/office/drawing/2014/main" id="{7985C526-6657-4DA0-9ACD-77F9604AB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76"/>
              <a:ext cx="92" cy="4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0" name="Rectangle 854">
              <a:extLst>
                <a:ext uri="{FF2B5EF4-FFF2-40B4-BE49-F238E27FC236}">
                  <a16:creationId xmlns:a16="http://schemas.microsoft.com/office/drawing/2014/main" id="{E0AB2454-8BE1-48E8-A979-4B1FE3D2C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80"/>
              <a:ext cx="92" cy="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1" name="Rectangle 855">
              <a:extLst>
                <a:ext uri="{FF2B5EF4-FFF2-40B4-BE49-F238E27FC236}">
                  <a16:creationId xmlns:a16="http://schemas.microsoft.com/office/drawing/2014/main" id="{66F43023-D8C8-4548-9C1F-2E6D2360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86"/>
              <a:ext cx="9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2" name="Rectangle 856">
              <a:extLst>
                <a:ext uri="{FF2B5EF4-FFF2-40B4-BE49-F238E27FC236}">
                  <a16:creationId xmlns:a16="http://schemas.microsoft.com/office/drawing/2014/main" id="{A5FA1796-BA87-45CD-956D-83990299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90"/>
              <a:ext cx="9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3" name="Rectangle 857">
              <a:extLst>
                <a:ext uri="{FF2B5EF4-FFF2-40B4-BE49-F238E27FC236}">
                  <a16:creationId xmlns:a16="http://schemas.microsoft.com/office/drawing/2014/main" id="{3B3EDD20-8264-4528-B1FE-0B0B508F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3993"/>
              <a:ext cx="92" cy="7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4" name="Rectangle 858">
              <a:extLst>
                <a:ext uri="{FF2B5EF4-FFF2-40B4-BE49-F238E27FC236}">
                  <a16:creationId xmlns:a16="http://schemas.microsoft.com/office/drawing/2014/main" id="{ACF0D058-EA8A-496C-824B-0868366C9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00"/>
              <a:ext cx="92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5" name="Rectangle 859">
              <a:extLst>
                <a:ext uri="{FF2B5EF4-FFF2-40B4-BE49-F238E27FC236}">
                  <a16:creationId xmlns:a16="http://schemas.microsoft.com/office/drawing/2014/main" id="{4D0B7A80-5EE0-4707-ABB8-56D6A3BE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07"/>
              <a:ext cx="92" cy="7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6" name="Rectangle 860">
              <a:extLst>
                <a:ext uri="{FF2B5EF4-FFF2-40B4-BE49-F238E27FC236}">
                  <a16:creationId xmlns:a16="http://schemas.microsoft.com/office/drawing/2014/main" id="{B9DC7D7B-0B90-458E-9CA9-CE6D1066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14"/>
              <a:ext cx="92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7" name="Rectangle 861">
              <a:extLst>
                <a:ext uri="{FF2B5EF4-FFF2-40B4-BE49-F238E27FC236}">
                  <a16:creationId xmlns:a16="http://schemas.microsoft.com/office/drawing/2014/main" id="{AA4541BD-5601-42F6-9451-3573BE69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17"/>
              <a:ext cx="92" cy="4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8" name="Rectangle 862">
              <a:extLst>
                <a:ext uri="{FF2B5EF4-FFF2-40B4-BE49-F238E27FC236}">
                  <a16:creationId xmlns:a16="http://schemas.microsoft.com/office/drawing/2014/main" id="{DF39C20D-9E0D-464E-9D23-69D0A970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21"/>
              <a:ext cx="92" cy="6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9" name="Rectangle 863">
              <a:extLst>
                <a:ext uri="{FF2B5EF4-FFF2-40B4-BE49-F238E27FC236}">
                  <a16:creationId xmlns:a16="http://schemas.microsoft.com/office/drawing/2014/main" id="{345535EB-7E68-437B-A3BE-5AFAE0B0E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27"/>
              <a:ext cx="92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0" name="Rectangle 864">
              <a:extLst>
                <a:ext uri="{FF2B5EF4-FFF2-40B4-BE49-F238E27FC236}">
                  <a16:creationId xmlns:a16="http://schemas.microsoft.com/office/drawing/2014/main" id="{D343E0E0-DFBB-4110-A4A5-B0385081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34"/>
              <a:ext cx="9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1" name="Rectangle 865">
              <a:extLst>
                <a:ext uri="{FF2B5EF4-FFF2-40B4-BE49-F238E27FC236}">
                  <a16:creationId xmlns:a16="http://schemas.microsoft.com/office/drawing/2014/main" id="{0623413B-EB82-4B3C-9F46-9DAD06A3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41"/>
              <a:ext cx="9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2" name="Rectangle 866">
              <a:extLst>
                <a:ext uri="{FF2B5EF4-FFF2-40B4-BE49-F238E27FC236}">
                  <a16:creationId xmlns:a16="http://schemas.microsoft.com/office/drawing/2014/main" id="{833226C8-FEA9-45C1-8440-478F2306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44"/>
              <a:ext cx="9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3" name="Rectangle 867">
              <a:extLst>
                <a:ext uri="{FF2B5EF4-FFF2-40B4-BE49-F238E27FC236}">
                  <a16:creationId xmlns:a16="http://schemas.microsoft.com/office/drawing/2014/main" id="{BA355E52-5F4D-4017-AB28-1315B47B1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48"/>
              <a:ext cx="92" cy="7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4" name="Rectangle 868">
              <a:extLst>
                <a:ext uri="{FF2B5EF4-FFF2-40B4-BE49-F238E27FC236}">
                  <a16:creationId xmlns:a16="http://schemas.microsoft.com/office/drawing/2014/main" id="{7F7328E4-0D3D-45AC-8B2E-D1F67D6C1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55"/>
              <a:ext cx="92" cy="6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5" name="Rectangle 869">
              <a:extLst>
                <a:ext uri="{FF2B5EF4-FFF2-40B4-BE49-F238E27FC236}">
                  <a16:creationId xmlns:a16="http://schemas.microsoft.com/office/drawing/2014/main" id="{CC73E2C7-921F-41AF-AEF2-80946CB4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61"/>
              <a:ext cx="92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6" name="Rectangle 870">
              <a:extLst>
                <a:ext uri="{FF2B5EF4-FFF2-40B4-BE49-F238E27FC236}">
                  <a16:creationId xmlns:a16="http://schemas.microsoft.com/office/drawing/2014/main" id="{9EB12939-8636-4DE6-990C-03C750AC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68"/>
              <a:ext cx="92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7" name="Rectangle 871">
              <a:extLst>
                <a:ext uri="{FF2B5EF4-FFF2-40B4-BE49-F238E27FC236}">
                  <a16:creationId xmlns:a16="http://schemas.microsoft.com/office/drawing/2014/main" id="{781A308A-00E0-43B5-B265-88A15C545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72"/>
              <a:ext cx="92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8" name="Rectangle 872">
              <a:extLst>
                <a:ext uri="{FF2B5EF4-FFF2-40B4-BE49-F238E27FC236}">
                  <a16:creationId xmlns:a16="http://schemas.microsoft.com/office/drawing/2014/main" id="{EF4F39BC-9B3D-4EDC-8652-E7584AF89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4075"/>
              <a:ext cx="9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9" name="Freeform 873">
              <a:extLst>
                <a:ext uri="{FF2B5EF4-FFF2-40B4-BE49-F238E27FC236}">
                  <a16:creationId xmlns:a16="http://schemas.microsoft.com/office/drawing/2014/main" id="{CD119A74-E55E-4408-9367-E08777C56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970"/>
              <a:ext cx="62" cy="18"/>
            </a:xfrm>
            <a:custGeom>
              <a:avLst/>
              <a:gdLst>
                <a:gd name="T0" fmla="*/ 0 w 292"/>
                <a:gd name="T1" fmla="*/ 44 h 88"/>
                <a:gd name="T2" fmla="*/ 44 w 292"/>
                <a:gd name="T3" fmla="*/ 1 h 88"/>
                <a:gd name="T4" fmla="*/ 247 w 292"/>
                <a:gd name="T5" fmla="*/ 1 h 88"/>
                <a:gd name="T6" fmla="*/ 292 w 292"/>
                <a:gd name="T7" fmla="*/ 43 h 88"/>
                <a:gd name="T8" fmla="*/ 292 w 292"/>
                <a:gd name="T9" fmla="*/ 44 h 88"/>
                <a:gd name="T10" fmla="*/ 248 w 292"/>
                <a:gd name="T11" fmla="*/ 88 h 88"/>
                <a:gd name="T12" fmla="*/ 247 w 292"/>
                <a:gd name="T13" fmla="*/ 88 h 88"/>
                <a:gd name="T14" fmla="*/ 44 w 292"/>
                <a:gd name="T15" fmla="*/ 88 h 88"/>
                <a:gd name="T16" fmla="*/ 0 w 292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8">
                  <a:moveTo>
                    <a:pt x="0" y="44"/>
                  </a:moveTo>
                  <a:cubicBezTo>
                    <a:pt x="0" y="20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3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92" y="69"/>
                    <a:pt x="272" y="88"/>
                    <a:pt x="248" y="88"/>
                  </a:cubicBezTo>
                  <a:cubicBezTo>
                    <a:pt x="248" y="88"/>
                    <a:pt x="247" y="88"/>
                    <a:pt x="247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2" name="Freeform 874">
              <a:extLst>
                <a:ext uri="{FF2B5EF4-FFF2-40B4-BE49-F238E27FC236}">
                  <a16:creationId xmlns:a16="http://schemas.microsoft.com/office/drawing/2014/main" id="{BD52714F-6885-4709-B1BD-3B47F2710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942"/>
              <a:ext cx="62" cy="19"/>
            </a:xfrm>
            <a:custGeom>
              <a:avLst/>
              <a:gdLst>
                <a:gd name="T0" fmla="*/ 0 w 292"/>
                <a:gd name="T1" fmla="*/ 45 h 89"/>
                <a:gd name="T2" fmla="*/ 44 w 292"/>
                <a:gd name="T3" fmla="*/ 1 h 89"/>
                <a:gd name="T4" fmla="*/ 247 w 292"/>
                <a:gd name="T5" fmla="*/ 1 h 89"/>
                <a:gd name="T6" fmla="*/ 292 w 292"/>
                <a:gd name="T7" fmla="*/ 44 h 89"/>
                <a:gd name="T8" fmla="*/ 292 w 292"/>
                <a:gd name="T9" fmla="*/ 45 h 89"/>
                <a:gd name="T10" fmla="*/ 248 w 292"/>
                <a:gd name="T11" fmla="*/ 89 h 89"/>
                <a:gd name="T12" fmla="*/ 247 w 292"/>
                <a:gd name="T13" fmla="*/ 89 h 89"/>
                <a:gd name="T14" fmla="*/ 44 w 292"/>
                <a:gd name="T15" fmla="*/ 89 h 89"/>
                <a:gd name="T16" fmla="*/ 0 w 292"/>
                <a:gd name="T1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89">
                  <a:moveTo>
                    <a:pt x="0" y="45"/>
                  </a:moveTo>
                  <a:cubicBezTo>
                    <a:pt x="0" y="21"/>
                    <a:pt x="20" y="1"/>
                    <a:pt x="44" y="1"/>
                  </a:cubicBezTo>
                  <a:lnTo>
                    <a:pt x="247" y="1"/>
                  </a:lnTo>
                  <a:cubicBezTo>
                    <a:pt x="271" y="0"/>
                    <a:pt x="292" y="19"/>
                    <a:pt x="292" y="44"/>
                  </a:cubicBezTo>
                  <a:cubicBezTo>
                    <a:pt x="292" y="44"/>
                    <a:pt x="292" y="45"/>
                    <a:pt x="292" y="45"/>
                  </a:cubicBezTo>
                  <a:cubicBezTo>
                    <a:pt x="292" y="69"/>
                    <a:pt x="272" y="89"/>
                    <a:pt x="248" y="89"/>
                  </a:cubicBezTo>
                  <a:cubicBezTo>
                    <a:pt x="247" y="89"/>
                    <a:pt x="247" y="89"/>
                    <a:pt x="247" y="89"/>
                  </a:cubicBezTo>
                  <a:lnTo>
                    <a:pt x="44" y="89"/>
                  </a:lnTo>
                  <a:cubicBezTo>
                    <a:pt x="20" y="88"/>
                    <a:pt x="0" y="69"/>
                    <a:pt x="0" y="4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3" name="Oval 875">
              <a:extLst>
                <a:ext uri="{FF2B5EF4-FFF2-40B4-BE49-F238E27FC236}">
                  <a16:creationId xmlns:a16="http://schemas.microsoft.com/office/drawing/2014/main" id="{5857783B-54BE-49B0-8BF3-224786C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3945"/>
              <a:ext cx="12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4" name="Oval 876">
              <a:extLst>
                <a:ext uri="{FF2B5EF4-FFF2-40B4-BE49-F238E27FC236}">
                  <a16:creationId xmlns:a16="http://schemas.microsoft.com/office/drawing/2014/main" id="{9461B58C-7CFF-4EB9-BCE8-F53C83D88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3973"/>
              <a:ext cx="12" cy="1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5" name="Rectangle 877">
              <a:extLst>
                <a:ext uri="{FF2B5EF4-FFF2-40B4-BE49-F238E27FC236}">
                  <a16:creationId xmlns:a16="http://schemas.microsoft.com/office/drawing/2014/main" id="{FD3118D3-2631-4FE7-9A08-9AE399F9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4080"/>
              <a:ext cx="19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Physical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6" name="Rectangle 878">
              <a:extLst>
                <a:ext uri="{FF2B5EF4-FFF2-40B4-BE49-F238E27FC236}">
                  <a16:creationId xmlns:a16="http://schemas.microsoft.com/office/drawing/2014/main" id="{8B3CF63D-974A-4BC4-9438-FB69595A4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4135"/>
              <a:ext cx="12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node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7" name="Rectangle 879">
              <a:extLst>
                <a:ext uri="{FF2B5EF4-FFF2-40B4-BE49-F238E27FC236}">
                  <a16:creationId xmlns:a16="http://schemas.microsoft.com/office/drawing/2014/main" id="{526C5462-F7E3-49A9-9775-1FDC9FDE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29"/>
              <a:ext cx="11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8" name="Rectangle 880">
              <a:extLst>
                <a:ext uri="{FF2B5EF4-FFF2-40B4-BE49-F238E27FC236}">
                  <a16:creationId xmlns:a16="http://schemas.microsoft.com/office/drawing/2014/main" id="{9EAF1E56-149B-45DD-9B5D-907B44E4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43"/>
              <a:ext cx="112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9" name="Rectangle 881">
              <a:extLst>
                <a:ext uri="{FF2B5EF4-FFF2-40B4-BE49-F238E27FC236}">
                  <a16:creationId xmlns:a16="http://schemas.microsoft.com/office/drawing/2014/main" id="{6FAB4153-86D2-4E05-A358-5D4927855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46"/>
              <a:ext cx="112" cy="4"/>
            </a:xfrm>
            <a:prstGeom prst="rect">
              <a:avLst/>
            </a:prstGeom>
            <a:solidFill>
              <a:srgbClr val="59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0" name="Rectangle 882">
              <a:extLst>
                <a:ext uri="{FF2B5EF4-FFF2-40B4-BE49-F238E27FC236}">
                  <a16:creationId xmlns:a16="http://schemas.microsoft.com/office/drawing/2014/main" id="{4B270257-337E-4221-8CB0-5531D0A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50"/>
              <a:ext cx="112" cy="3"/>
            </a:xfrm>
            <a:prstGeom prst="rect">
              <a:avLst/>
            </a:prstGeom>
            <a:solidFill>
              <a:srgbClr val="54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1" name="Rectangle 883">
              <a:extLst>
                <a:ext uri="{FF2B5EF4-FFF2-40B4-BE49-F238E27FC236}">
                  <a16:creationId xmlns:a16="http://schemas.microsoft.com/office/drawing/2014/main" id="{0BC96BE5-34AD-4E45-97D5-EDE3880E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53"/>
              <a:ext cx="112" cy="3"/>
            </a:xfrm>
            <a:prstGeom prst="rect">
              <a:avLst/>
            </a:prstGeom>
            <a:solidFill>
              <a:srgbClr val="4F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2" name="Rectangle 884">
              <a:extLst>
                <a:ext uri="{FF2B5EF4-FFF2-40B4-BE49-F238E27FC236}">
                  <a16:creationId xmlns:a16="http://schemas.microsoft.com/office/drawing/2014/main" id="{FE4F92D9-70CF-4458-9E8A-06D8BFD3D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56"/>
              <a:ext cx="112" cy="4"/>
            </a:xfrm>
            <a:prstGeom prst="rect">
              <a:avLst/>
            </a:prstGeom>
            <a:solidFill>
              <a:srgbClr val="4A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3" name="Rectangle 885">
              <a:extLst>
                <a:ext uri="{FF2B5EF4-FFF2-40B4-BE49-F238E27FC236}">
                  <a16:creationId xmlns:a16="http://schemas.microsoft.com/office/drawing/2014/main" id="{8CE43BBC-122A-4677-A374-328DD60E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60"/>
              <a:ext cx="112" cy="3"/>
            </a:xfrm>
            <a:prstGeom prst="rect">
              <a:avLst/>
            </a:prstGeom>
            <a:solidFill>
              <a:srgbClr val="45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4" name="Rectangle 886">
              <a:extLst>
                <a:ext uri="{FF2B5EF4-FFF2-40B4-BE49-F238E27FC236}">
                  <a16:creationId xmlns:a16="http://schemas.microsoft.com/office/drawing/2014/main" id="{BCBC8B65-0A0E-4CB0-9033-2B56F6B16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63"/>
              <a:ext cx="112" cy="4"/>
            </a:xfrm>
            <a:prstGeom prst="rect">
              <a:avLst/>
            </a:prstGeom>
            <a:solidFill>
              <a:srgbClr val="40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5" name="Rectangle 887">
              <a:extLst>
                <a:ext uri="{FF2B5EF4-FFF2-40B4-BE49-F238E27FC236}">
                  <a16:creationId xmlns:a16="http://schemas.microsoft.com/office/drawing/2014/main" id="{A830114A-3BF4-46C6-84A6-722E7CFF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67"/>
              <a:ext cx="112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6" name="Rectangle 888">
              <a:extLst>
                <a:ext uri="{FF2B5EF4-FFF2-40B4-BE49-F238E27FC236}">
                  <a16:creationId xmlns:a16="http://schemas.microsoft.com/office/drawing/2014/main" id="{B6E49684-9E86-4D24-A75F-8E5B11846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70"/>
              <a:ext cx="112" cy="3"/>
            </a:xfrm>
            <a:prstGeom prst="rect">
              <a:avLst/>
            </a:prstGeom>
            <a:solidFill>
              <a:srgbClr val="35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7" name="Rectangle 889">
              <a:extLst>
                <a:ext uri="{FF2B5EF4-FFF2-40B4-BE49-F238E27FC236}">
                  <a16:creationId xmlns:a16="http://schemas.microsoft.com/office/drawing/2014/main" id="{675A1443-56B6-4EE3-AD3E-B3673CFE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73"/>
              <a:ext cx="112" cy="4"/>
            </a:xfrm>
            <a:prstGeom prst="rect">
              <a:avLst/>
            </a:prstGeom>
            <a:solidFill>
              <a:srgbClr val="30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8" name="Rectangle 890">
              <a:extLst>
                <a:ext uri="{FF2B5EF4-FFF2-40B4-BE49-F238E27FC236}">
                  <a16:creationId xmlns:a16="http://schemas.microsoft.com/office/drawing/2014/main" id="{FAD3141F-809E-494D-990F-0E525EDA9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77"/>
              <a:ext cx="11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9" name="Rectangle 891">
              <a:extLst>
                <a:ext uri="{FF2B5EF4-FFF2-40B4-BE49-F238E27FC236}">
                  <a16:creationId xmlns:a16="http://schemas.microsoft.com/office/drawing/2014/main" id="{3B5DD650-E1F5-4254-8B92-EE2B632D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80"/>
              <a:ext cx="112" cy="4"/>
            </a:xfrm>
            <a:prstGeom prst="rect">
              <a:avLst/>
            </a:prstGeom>
            <a:solidFill>
              <a:srgbClr val="268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0" name="Rectangle 892">
              <a:extLst>
                <a:ext uri="{FF2B5EF4-FFF2-40B4-BE49-F238E27FC236}">
                  <a16:creationId xmlns:a16="http://schemas.microsoft.com/office/drawing/2014/main" id="{558ACD8B-FB34-47B7-9CF7-857203B8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84"/>
              <a:ext cx="112" cy="3"/>
            </a:xfrm>
            <a:prstGeom prst="rect">
              <a:avLst/>
            </a:prstGeom>
            <a:solidFill>
              <a:srgbClr val="21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1" name="Rectangle 893">
              <a:extLst>
                <a:ext uri="{FF2B5EF4-FFF2-40B4-BE49-F238E27FC236}">
                  <a16:creationId xmlns:a16="http://schemas.microsoft.com/office/drawing/2014/main" id="{60DD7F92-85C8-4DB8-94DB-D757EA8EC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87"/>
              <a:ext cx="112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2" name="Rectangle 894">
              <a:extLst>
                <a:ext uri="{FF2B5EF4-FFF2-40B4-BE49-F238E27FC236}">
                  <a16:creationId xmlns:a16="http://schemas.microsoft.com/office/drawing/2014/main" id="{E7585006-AA49-46D0-9BC8-37DBDD5F9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90"/>
              <a:ext cx="112" cy="4"/>
            </a:xfrm>
            <a:prstGeom prst="rect">
              <a:avLst/>
            </a:prstGeom>
            <a:solidFill>
              <a:srgbClr val="178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3" name="Rectangle 895">
              <a:extLst>
                <a:ext uri="{FF2B5EF4-FFF2-40B4-BE49-F238E27FC236}">
                  <a16:creationId xmlns:a16="http://schemas.microsoft.com/office/drawing/2014/main" id="{E61C3ABA-86E7-435D-9DD3-F50738AC7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94"/>
              <a:ext cx="112" cy="3"/>
            </a:xfrm>
            <a:prstGeom prst="rect">
              <a:avLst/>
            </a:prstGeom>
            <a:solidFill>
              <a:srgbClr val="12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4" name="Rectangle 896">
              <a:extLst>
                <a:ext uri="{FF2B5EF4-FFF2-40B4-BE49-F238E27FC236}">
                  <a16:creationId xmlns:a16="http://schemas.microsoft.com/office/drawing/2014/main" id="{E13A769E-03F7-4C37-A6B9-200D6D69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397"/>
              <a:ext cx="112" cy="4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5" name="Rectangle 897">
              <a:extLst>
                <a:ext uri="{FF2B5EF4-FFF2-40B4-BE49-F238E27FC236}">
                  <a16:creationId xmlns:a16="http://schemas.microsoft.com/office/drawing/2014/main" id="{FAE1AABC-C17F-42E3-A949-675306DD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401"/>
              <a:ext cx="112" cy="3"/>
            </a:xfrm>
            <a:prstGeom prst="rect">
              <a:avLst/>
            </a:prstGeom>
            <a:solidFill>
              <a:srgbClr val="07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6" name="Rectangle 898">
              <a:extLst>
                <a:ext uri="{FF2B5EF4-FFF2-40B4-BE49-F238E27FC236}">
                  <a16:creationId xmlns:a16="http://schemas.microsoft.com/office/drawing/2014/main" id="{6F8A922A-744C-4C04-B958-C127948EA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404"/>
              <a:ext cx="11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7" name="Rectangle 899">
              <a:extLst>
                <a:ext uri="{FF2B5EF4-FFF2-40B4-BE49-F238E27FC236}">
                  <a16:creationId xmlns:a16="http://schemas.microsoft.com/office/drawing/2014/main" id="{357D0ED0-95A3-4FAE-96E9-F19E608F9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407"/>
              <a:ext cx="112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8" name="Freeform 900">
              <a:extLst>
                <a:ext uri="{FF2B5EF4-FFF2-40B4-BE49-F238E27FC236}">
                  <a16:creationId xmlns:a16="http://schemas.microsoft.com/office/drawing/2014/main" id="{D1522E7B-D915-4311-B0A4-E06DFDFF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" y="3331"/>
              <a:ext cx="106" cy="76"/>
            </a:xfrm>
            <a:custGeom>
              <a:avLst/>
              <a:gdLst>
                <a:gd name="T0" fmla="*/ 0 w 499"/>
                <a:gd name="T1" fmla="*/ 343 h 361"/>
                <a:gd name="T2" fmla="*/ 16 w 499"/>
                <a:gd name="T3" fmla="*/ 361 h 361"/>
                <a:gd name="T4" fmla="*/ 482 w 499"/>
                <a:gd name="T5" fmla="*/ 361 h 361"/>
                <a:gd name="T6" fmla="*/ 499 w 499"/>
                <a:gd name="T7" fmla="*/ 343 h 361"/>
                <a:gd name="T8" fmla="*/ 499 w 499"/>
                <a:gd name="T9" fmla="*/ 18 h 361"/>
                <a:gd name="T10" fmla="*/ 482 w 499"/>
                <a:gd name="T11" fmla="*/ 0 h 361"/>
                <a:gd name="T12" fmla="*/ 16 w 499"/>
                <a:gd name="T13" fmla="*/ 0 h 361"/>
                <a:gd name="T14" fmla="*/ 0 w 499"/>
                <a:gd name="T15" fmla="*/ 18 h 361"/>
                <a:gd name="T16" fmla="*/ 0 w 499"/>
                <a:gd name="T17" fmla="*/ 34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61">
                  <a:moveTo>
                    <a:pt x="0" y="343"/>
                  </a:moveTo>
                  <a:cubicBezTo>
                    <a:pt x="0" y="353"/>
                    <a:pt x="7" y="361"/>
                    <a:pt x="16" y="361"/>
                  </a:cubicBezTo>
                  <a:lnTo>
                    <a:pt x="482" y="361"/>
                  </a:lnTo>
                  <a:cubicBezTo>
                    <a:pt x="492" y="361"/>
                    <a:pt x="499" y="353"/>
                    <a:pt x="499" y="343"/>
                  </a:cubicBezTo>
                  <a:lnTo>
                    <a:pt x="499" y="18"/>
                  </a:lnTo>
                  <a:cubicBezTo>
                    <a:pt x="499" y="8"/>
                    <a:pt x="492" y="0"/>
                    <a:pt x="482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8"/>
                  </a:cubicBezTo>
                  <a:lnTo>
                    <a:pt x="0" y="343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9" name="Freeform 901">
              <a:extLst>
                <a:ext uri="{FF2B5EF4-FFF2-40B4-BE49-F238E27FC236}">
                  <a16:creationId xmlns:a16="http://schemas.microsoft.com/office/drawing/2014/main" id="{42A29F6B-A6A8-4C63-AEB4-CD7B649B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58"/>
              <a:ext cx="18" cy="33"/>
            </a:xfrm>
            <a:custGeom>
              <a:avLst/>
              <a:gdLst>
                <a:gd name="T0" fmla="*/ 18 w 18"/>
                <a:gd name="T1" fmla="*/ 0 h 33"/>
                <a:gd name="T2" fmla="*/ 18 w 18"/>
                <a:gd name="T3" fmla="*/ 22 h 33"/>
                <a:gd name="T4" fmla="*/ 0 w 18"/>
                <a:gd name="T5" fmla="*/ 33 h 33"/>
                <a:gd name="T6" fmla="*/ 0 w 18"/>
                <a:gd name="T7" fmla="*/ 11 h 33"/>
                <a:gd name="T8" fmla="*/ 18 w 1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8" y="0"/>
                  </a:moveTo>
                  <a:lnTo>
                    <a:pt x="18" y="22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0" name="Freeform 902">
              <a:extLst>
                <a:ext uri="{FF2B5EF4-FFF2-40B4-BE49-F238E27FC236}">
                  <a16:creationId xmlns:a16="http://schemas.microsoft.com/office/drawing/2014/main" id="{43712726-8444-424D-938D-24DBDCA13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58"/>
              <a:ext cx="18" cy="33"/>
            </a:xfrm>
            <a:custGeom>
              <a:avLst/>
              <a:gdLst>
                <a:gd name="T0" fmla="*/ 18 w 18"/>
                <a:gd name="T1" fmla="*/ 0 h 33"/>
                <a:gd name="T2" fmla="*/ 18 w 18"/>
                <a:gd name="T3" fmla="*/ 22 h 33"/>
                <a:gd name="T4" fmla="*/ 0 w 18"/>
                <a:gd name="T5" fmla="*/ 33 h 33"/>
                <a:gd name="T6" fmla="*/ 0 w 18"/>
                <a:gd name="T7" fmla="*/ 11 h 33"/>
                <a:gd name="T8" fmla="*/ 18 w 1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8" y="0"/>
                  </a:moveTo>
                  <a:lnTo>
                    <a:pt x="18" y="22"/>
                  </a:lnTo>
                  <a:lnTo>
                    <a:pt x="0" y="33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1" name="Freeform 903">
              <a:extLst>
                <a:ext uri="{FF2B5EF4-FFF2-40B4-BE49-F238E27FC236}">
                  <a16:creationId xmlns:a16="http://schemas.microsoft.com/office/drawing/2014/main" id="{704CAF86-1A69-4DB6-B847-1D11B79C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47"/>
              <a:ext cx="35" cy="22"/>
            </a:xfrm>
            <a:custGeom>
              <a:avLst/>
              <a:gdLst>
                <a:gd name="T0" fmla="*/ 35 w 35"/>
                <a:gd name="T1" fmla="*/ 11 h 22"/>
                <a:gd name="T2" fmla="*/ 17 w 35"/>
                <a:gd name="T3" fmla="*/ 22 h 22"/>
                <a:gd name="T4" fmla="*/ 0 w 35"/>
                <a:gd name="T5" fmla="*/ 11 h 22"/>
                <a:gd name="T6" fmla="*/ 17 w 35"/>
                <a:gd name="T7" fmla="*/ 0 h 22"/>
                <a:gd name="T8" fmla="*/ 35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1"/>
                  </a:moveTo>
                  <a:lnTo>
                    <a:pt x="17" y="22"/>
                  </a:lnTo>
                  <a:lnTo>
                    <a:pt x="0" y="11"/>
                  </a:lnTo>
                  <a:lnTo>
                    <a:pt x="17" y="0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2" name="Freeform 904">
              <a:extLst>
                <a:ext uri="{FF2B5EF4-FFF2-40B4-BE49-F238E27FC236}">
                  <a16:creationId xmlns:a16="http://schemas.microsoft.com/office/drawing/2014/main" id="{5570E9E6-ABCE-478D-A21F-AC390B53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47"/>
              <a:ext cx="35" cy="22"/>
            </a:xfrm>
            <a:custGeom>
              <a:avLst/>
              <a:gdLst>
                <a:gd name="T0" fmla="*/ 35 w 35"/>
                <a:gd name="T1" fmla="*/ 11 h 22"/>
                <a:gd name="T2" fmla="*/ 17 w 35"/>
                <a:gd name="T3" fmla="*/ 22 h 22"/>
                <a:gd name="T4" fmla="*/ 0 w 35"/>
                <a:gd name="T5" fmla="*/ 11 h 22"/>
                <a:gd name="T6" fmla="*/ 17 w 35"/>
                <a:gd name="T7" fmla="*/ 0 h 22"/>
                <a:gd name="T8" fmla="*/ 35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1"/>
                  </a:moveTo>
                  <a:lnTo>
                    <a:pt x="17" y="22"/>
                  </a:lnTo>
                  <a:lnTo>
                    <a:pt x="0" y="11"/>
                  </a:lnTo>
                  <a:lnTo>
                    <a:pt x="17" y="0"/>
                  </a:lnTo>
                  <a:lnTo>
                    <a:pt x="35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3" name="Freeform 905">
              <a:extLst>
                <a:ext uri="{FF2B5EF4-FFF2-40B4-BE49-F238E27FC236}">
                  <a16:creationId xmlns:a16="http://schemas.microsoft.com/office/drawing/2014/main" id="{7A5B4F07-7A52-4C4D-A5D0-2756CA97D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58"/>
              <a:ext cx="17" cy="33"/>
            </a:xfrm>
            <a:custGeom>
              <a:avLst/>
              <a:gdLst>
                <a:gd name="T0" fmla="*/ 17 w 17"/>
                <a:gd name="T1" fmla="*/ 11 h 33"/>
                <a:gd name="T2" fmla="*/ 17 w 17"/>
                <a:gd name="T3" fmla="*/ 33 h 33"/>
                <a:gd name="T4" fmla="*/ 0 w 17"/>
                <a:gd name="T5" fmla="*/ 22 h 33"/>
                <a:gd name="T6" fmla="*/ 0 w 17"/>
                <a:gd name="T7" fmla="*/ 0 h 33"/>
                <a:gd name="T8" fmla="*/ 17 w 17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7" y="11"/>
                  </a:moveTo>
                  <a:lnTo>
                    <a:pt x="17" y="33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4" name="Freeform 906">
              <a:extLst>
                <a:ext uri="{FF2B5EF4-FFF2-40B4-BE49-F238E27FC236}">
                  <a16:creationId xmlns:a16="http://schemas.microsoft.com/office/drawing/2014/main" id="{F1E4C8DF-D0CA-421A-ACCD-E739FF015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58"/>
              <a:ext cx="17" cy="33"/>
            </a:xfrm>
            <a:custGeom>
              <a:avLst/>
              <a:gdLst>
                <a:gd name="T0" fmla="*/ 17 w 17"/>
                <a:gd name="T1" fmla="*/ 11 h 33"/>
                <a:gd name="T2" fmla="*/ 17 w 17"/>
                <a:gd name="T3" fmla="*/ 33 h 33"/>
                <a:gd name="T4" fmla="*/ 0 w 17"/>
                <a:gd name="T5" fmla="*/ 22 h 33"/>
                <a:gd name="T6" fmla="*/ 0 w 17"/>
                <a:gd name="T7" fmla="*/ 0 h 33"/>
                <a:gd name="T8" fmla="*/ 17 w 17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7" y="11"/>
                  </a:moveTo>
                  <a:lnTo>
                    <a:pt x="17" y="33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5" name="Freeform 907">
              <a:extLst>
                <a:ext uri="{FF2B5EF4-FFF2-40B4-BE49-F238E27FC236}">
                  <a16:creationId xmlns:a16="http://schemas.microsoft.com/office/drawing/2014/main" id="{4E3D6448-CBFD-4DA4-B7B6-7D71EE9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69"/>
              <a:ext cx="17" cy="22"/>
            </a:xfrm>
            <a:custGeom>
              <a:avLst/>
              <a:gdLst>
                <a:gd name="T0" fmla="*/ 0 w 17"/>
                <a:gd name="T1" fmla="*/ 11 h 22"/>
                <a:gd name="T2" fmla="*/ 17 w 17"/>
                <a:gd name="T3" fmla="*/ 0 h 22"/>
                <a:gd name="T4" fmla="*/ 17 w 17"/>
                <a:gd name="T5" fmla="*/ 22 h 22"/>
                <a:gd name="T6" fmla="*/ 0 w 17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1"/>
                  </a:moveTo>
                  <a:lnTo>
                    <a:pt x="17" y="0"/>
                  </a:lnTo>
                  <a:lnTo>
                    <a:pt x="17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6" name="Freeform 908">
              <a:extLst>
                <a:ext uri="{FF2B5EF4-FFF2-40B4-BE49-F238E27FC236}">
                  <a16:creationId xmlns:a16="http://schemas.microsoft.com/office/drawing/2014/main" id="{F96C356A-1031-4356-A00F-BBA430791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3369"/>
              <a:ext cx="17" cy="22"/>
            </a:xfrm>
            <a:custGeom>
              <a:avLst/>
              <a:gdLst>
                <a:gd name="T0" fmla="*/ 0 w 17"/>
                <a:gd name="T1" fmla="*/ 11 h 22"/>
                <a:gd name="T2" fmla="*/ 17 w 17"/>
                <a:gd name="T3" fmla="*/ 0 h 22"/>
                <a:gd name="T4" fmla="*/ 17 w 17"/>
                <a:gd name="T5" fmla="*/ 22 h 22"/>
                <a:gd name="T6" fmla="*/ 0 w 17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11"/>
                  </a:moveTo>
                  <a:lnTo>
                    <a:pt x="17" y="0"/>
                  </a:lnTo>
                  <a:lnTo>
                    <a:pt x="17" y="22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7" name="Freeform 909">
              <a:extLst>
                <a:ext uri="{FF2B5EF4-FFF2-40B4-BE49-F238E27FC236}">
                  <a16:creationId xmlns:a16="http://schemas.microsoft.com/office/drawing/2014/main" id="{36669F79-5130-4B82-9110-1E5F344C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69"/>
              <a:ext cx="18" cy="22"/>
            </a:xfrm>
            <a:custGeom>
              <a:avLst/>
              <a:gdLst>
                <a:gd name="T0" fmla="*/ 18 w 18"/>
                <a:gd name="T1" fmla="*/ 11 h 22"/>
                <a:gd name="T2" fmla="*/ 0 w 18"/>
                <a:gd name="T3" fmla="*/ 0 h 22"/>
                <a:gd name="T4" fmla="*/ 0 w 18"/>
                <a:gd name="T5" fmla="*/ 22 h 22"/>
                <a:gd name="T6" fmla="*/ 18 w 18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8" name="Freeform 910">
              <a:extLst>
                <a:ext uri="{FF2B5EF4-FFF2-40B4-BE49-F238E27FC236}">
                  <a16:creationId xmlns:a16="http://schemas.microsoft.com/office/drawing/2014/main" id="{C39634D9-3C30-4664-AE19-A68E023C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369"/>
              <a:ext cx="18" cy="22"/>
            </a:xfrm>
            <a:custGeom>
              <a:avLst/>
              <a:gdLst>
                <a:gd name="T0" fmla="*/ 18 w 18"/>
                <a:gd name="T1" fmla="*/ 11 h 22"/>
                <a:gd name="T2" fmla="*/ 0 w 18"/>
                <a:gd name="T3" fmla="*/ 0 h 22"/>
                <a:gd name="T4" fmla="*/ 0 w 18"/>
                <a:gd name="T5" fmla="*/ 22 h 22"/>
                <a:gd name="T6" fmla="*/ 18 w 18"/>
                <a:gd name="T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8" y="11"/>
                  </a:ln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9" name="Rectangle 911">
              <a:extLst>
                <a:ext uri="{FF2B5EF4-FFF2-40B4-BE49-F238E27FC236}">
                  <a16:creationId xmlns:a16="http://schemas.microsoft.com/office/drawing/2014/main" id="{1D01CC87-9FA5-454F-A6E3-D7DB3FEC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07"/>
              <a:ext cx="58" cy="4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0" name="Rectangle 912">
              <a:extLst>
                <a:ext uri="{FF2B5EF4-FFF2-40B4-BE49-F238E27FC236}">
                  <a16:creationId xmlns:a16="http://schemas.microsoft.com/office/drawing/2014/main" id="{DD96E1CA-9C4F-4D83-A3F7-B45619A0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11"/>
              <a:ext cx="58" cy="3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1" name="Rectangle 913">
              <a:extLst>
                <a:ext uri="{FF2B5EF4-FFF2-40B4-BE49-F238E27FC236}">
                  <a16:creationId xmlns:a16="http://schemas.microsoft.com/office/drawing/2014/main" id="{38E42662-8473-4554-B8C9-0B98BE0F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14"/>
              <a:ext cx="58" cy="4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2" name="Rectangle 914">
              <a:extLst>
                <a:ext uri="{FF2B5EF4-FFF2-40B4-BE49-F238E27FC236}">
                  <a16:creationId xmlns:a16="http://schemas.microsoft.com/office/drawing/2014/main" id="{D8576EE4-826E-4BF2-9520-C4756DC9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18"/>
              <a:ext cx="58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3" name="Rectangle 915">
              <a:extLst>
                <a:ext uri="{FF2B5EF4-FFF2-40B4-BE49-F238E27FC236}">
                  <a16:creationId xmlns:a16="http://schemas.microsoft.com/office/drawing/2014/main" id="{EED18C8C-908C-48B0-B34B-33AF2B6F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21"/>
              <a:ext cx="58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4" name="Rectangle 916">
              <a:extLst>
                <a:ext uri="{FF2B5EF4-FFF2-40B4-BE49-F238E27FC236}">
                  <a16:creationId xmlns:a16="http://schemas.microsoft.com/office/drawing/2014/main" id="{330D169B-7FD8-4AA2-BD5D-861EC7D0D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24"/>
              <a:ext cx="58" cy="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5" name="Rectangle 917">
              <a:extLst>
                <a:ext uri="{FF2B5EF4-FFF2-40B4-BE49-F238E27FC236}">
                  <a16:creationId xmlns:a16="http://schemas.microsoft.com/office/drawing/2014/main" id="{4CE3E76C-2BFF-42D5-82DE-B3182E69C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28"/>
              <a:ext cx="58" cy="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6" name="Rectangle 918">
              <a:extLst>
                <a:ext uri="{FF2B5EF4-FFF2-40B4-BE49-F238E27FC236}">
                  <a16:creationId xmlns:a16="http://schemas.microsoft.com/office/drawing/2014/main" id="{1A5651D2-CFB2-4B34-8EBB-2C311F57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31"/>
              <a:ext cx="58" cy="4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7" name="Rectangle 919">
              <a:extLst>
                <a:ext uri="{FF2B5EF4-FFF2-40B4-BE49-F238E27FC236}">
                  <a16:creationId xmlns:a16="http://schemas.microsoft.com/office/drawing/2014/main" id="{2E3B3C73-410F-4021-ADAB-7A24F32AD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435"/>
              <a:ext cx="5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8" name="Freeform 920">
              <a:extLst>
                <a:ext uri="{FF2B5EF4-FFF2-40B4-BE49-F238E27FC236}">
                  <a16:creationId xmlns:a16="http://schemas.microsoft.com/office/drawing/2014/main" id="{282C248E-DBFA-4F8F-AF05-9F2EB1056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407"/>
              <a:ext cx="53" cy="30"/>
            </a:xfrm>
            <a:custGeom>
              <a:avLst/>
              <a:gdLst>
                <a:gd name="T0" fmla="*/ 225 w 249"/>
                <a:gd name="T1" fmla="*/ 110 h 140"/>
                <a:gd name="T2" fmla="*/ 173 w 249"/>
                <a:gd name="T3" fmla="*/ 0 h 140"/>
                <a:gd name="T4" fmla="*/ 75 w 249"/>
                <a:gd name="T5" fmla="*/ 0 h 140"/>
                <a:gd name="T6" fmla="*/ 24 w 249"/>
                <a:gd name="T7" fmla="*/ 110 h 140"/>
                <a:gd name="T8" fmla="*/ 0 w 249"/>
                <a:gd name="T9" fmla="*/ 140 h 140"/>
                <a:gd name="T10" fmla="*/ 249 w 249"/>
                <a:gd name="T11" fmla="*/ 140 h 140"/>
                <a:gd name="T12" fmla="*/ 225 w 249"/>
                <a:gd name="T13" fmla="*/ 11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40">
                  <a:moveTo>
                    <a:pt x="225" y="110"/>
                  </a:moveTo>
                  <a:cubicBezTo>
                    <a:pt x="175" y="101"/>
                    <a:pt x="173" y="63"/>
                    <a:pt x="173" y="0"/>
                  </a:cubicBezTo>
                  <a:lnTo>
                    <a:pt x="75" y="0"/>
                  </a:lnTo>
                  <a:cubicBezTo>
                    <a:pt x="75" y="63"/>
                    <a:pt x="74" y="101"/>
                    <a:pt x="24" y="110"/>
                  </a:cubicBezTo>
                  <a:cubicBezTo>
                    <a:pt x="10" y="111"/>
                    <a:pt x="0" y="124"/>
                    <a:pt x="0" y="140"/>
                  </a:cubicBezTo>
                  <a:lnTo>
                    <a:pt x="249" y="140"/>
                  </a:lnTo>
                  <a:cubicBezTo>
                    <a:pt x="249" y="124"/>
                    <a:pt x="239" y="111"/>
                    <a:pt x="225" y="110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9" name="Rectangle 921">
              <a:extLst>
                <a:ext uri="{FF2B5EF4-FFF2-40B4-BE49-F238E27FC236}">
                  <a16:creationId xmlns:a16="http://schemas.microsoft.com/office/drawing/2014/main" id="{1259E69F-6D5E-409D-8821-58507C7B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3444"/>
              <a:ext cx="28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0" name="Freeform 922">
              <a:extLst>
                <a:ext uri="{FF2B5EF4-FFF2-40B4-BE49-F238E27FC236}">
                  <a16:creationId xmlns:a16="http://schemas.microsoft.com/office/drawing/2014/main" id="{F298BE6B-807D-47FB-8F69-84641FFC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479"/>
              <a:ext cx="667" cy="1335"/>
            </a:xfrm>
            <a:custGeom>
              <a:avLst/>
              <a:gdLst>
                <a:gd name="T0" fmla="*/ 384 w 3136"/>
                <a:gd name="T1" fmla="*/ 6270 h 6270"/>
                <a:gd name="T2" fmla="*/ 2752 w 3136"/>
                <a:gd name="T3" fmla="*/ 6270 h 6270"/>
                <a:gd name="T4" fmla="*/ 3136 w 3136"/>
                <a:gd name="T5" fmla="*/ 5886 h 6270"/>
                <a:gd name="T6" fmla="*/ 3136 w 3136"/>
                <a:gd name="T7" fmla="*/ 384 h 6270"/>
                <a:gd name="T8" fmla="*/ 2752 w 3136"/>
                <a:gd name="T9" fmla="*/ 0 h 6270"/>
                <a:gd name="T10" fmla="*/ 384 w 3136"/>
                <a:gd name="T11" fmla="*/ 0 h 6270"/>
                <a:gd name="T12" fmla="*/ 0 w 3136"/>
                <a:gd name="T13" fmla="*/ 384 h 6270"/>
                <a:gd name="T14" fmla="*/ 0 w 3136"/>
                <a:gd name="T15" fmla="*/ 5886 h 6270"/>
                <a:gd name="T16" fmla="*/ 384 w 3136"/>
                <a:gd name="T17" fmla="*/ 6270 h 6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6" h="6270">
                  <a:moveTo>
                    <a:pt x="384" y="6270"/>
                  </a:moveTo>
                  <a:lnTo>
                    <a:pt x="2752" y="6270"/>
                  </a:lnTo>
                  <a:cubicBezTo>
                    <a:pt x="2965" y="6270"/>
                    <a:pt x="3136" y="6098"/>
                    <a:pt x="3136" y="5886"/>
                  </a:cubicBezTo>
                  <a:lnTo>
                    <a:pt x="3136" y="384"/>
                  </a:lnTo>
                  <a:cubicBezTo>
                    <a:pt x="3136" y="172"/>
                    <a:pt x="2965" y="0"/>
                    <a:pt x="2752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5886"/>
                  </a:lnTo>
                  <a:cubicBezTo>
                    <a:pt x="0" y="6098"/>
                    <a:pt x="172" y="6270"/>
                    <a:pt x="384" y="627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1" name="Freeform 923">
              <a:extLst>
                <a:ext uri="{FF2B5EF4-FFF2-40B4-BE49-F238E27FC236}">
                  <a16:creationId xmlns:a16="http://schemas.microsoft.com/office/drawing/2014/main" id="{2EC01887-2C6F-4819-BBD0-B7DDB8427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4" y="2475"/>
              <a:ext cx="674" cy="1342"/>
            </a:xfrm>
            <a:custGeom>
              <a:avLst/>
              <a:gdLst>
                <a:gd name="T0" fmla="*/ 547 w 3168"/>
                <a:gd name="T1" fmla="*/ 6270 h 6302"/>
                <a:gd name="T2" fmla="*/ 931 w 3168"/>
                <a:gd name="T3" fmla="*/ 6270 h 6302"/>
                <a:gd name="T4" fmla="*/ 1251 w 3168"/>
                <a:gd name="T5" fmla="*/ 6270 h 6302"/>
                <a:gd name="T6" fmla="*/ 1555 w 3168"/>
                <a:gd name="T7" fmla="*/ 6286 h 6302"/>
                <a:gd name="T8" fmla="*/ 1827 w 3168"/>
                <a:gd name="T9" fmla="*/ 6302 h 6302"/>
                <a:gd name="T10" fmla="*/ 2083 w 3168"/>
                <a:gd name="T11" fmla="*/ 6302 h 6302"/>
                <a:gd name="T12" fmla="*/ 2355 w 3168"/>
                <a:gd name="T13" fmla="*/ 6286 h 6302"/>
                <a:gd name="T14" fmla="*/ 2659 w 3168"/>
                <a:gd name="T15" fmla="*/ 6270 h 6302"/>
                <a:gd name="T16" fmla="*/ 2976 w 3168"/>
                <a:gd name="T17" fmla="*/ 6243 h 6302"/>
                <a:gd name="T18" fmla="*/ 3102 w 3168"/>
                <a:gd name="T19" fmla="*/ 6125 h 6302"/>
                <a:gd name="T20" fmla="*/ 3168 w 3168"/>
                <a:gd name="T21" fmla="*/ 5814 h 6302"/>
                <a:gd name="T22" fmla="*/ 3168 w 3168"/>
                <a:gd name="T23" fmla="*/ 5558 h 6302"/>
                <a:gd name="T24" fmla="*/ 3152 w 3168"/>
                <a:gd name="T25" fmla="*/ 5286 h 6302"/>
                <a:gd name="T26" fmla="*/ 3136 w 3168"/>
                <a:gd name="T27" fmla="*/ 4982 h 6302"/>
                <a:gd name="T28" fmla="*/ 3136 w 3168"/>
                <a:gd name="T29" fmla="*/ 4598 h 6302"/>
                <a:gd name="T30" fmla="*/ 3136 w 3168"/>
                <a:gd name="T31" fmla="*/ 4278 h 6302"/>
                <a:gd name="T32" fmla="*/ 3152 w 3168"/>
                <a:gd name="T33" fmla="*/ 3974 h 6302"/>
                <a:gd name="T34" fmla="*/ 3168 w 3168"/>
                <a:gd name="T35" fmla="*/ 3702 h 6302"/>
                <a:gd name="T36" fmla="*/ 3168 w 3168"/>
                <a:gd name="T37" fmla="*/ 3446 h 6302"/>
                <a:gd name="T38" fmla="*/ 3152 w 3168"/>
                <a:gd name="T39" fmla="*/ 3174 h 6302"/>
                <a:gd name="T40" fmla="*/ 3136 w 3168"/>
                <a:gd name="T41" fmla="*/ 2870 h 6302"/>
                <a:gd name="T42" fmla="*/ 3136 w 3168"/>
                <a:gd name="T43" fmla="*/ 2486 h 6302"/>
                <a:gd name="T44" fmla="*/ 3136 w 3168"/>
                <a:gd name="T45" fmla="*/ 2166 h 6302"/>
                <a:gd name="T46" fmla="*/ 3152 w 3168"/>
                <a:gd name="T47" fmla="*/ 1862 h 6302"/>
                <a:gd name="T48" fmla="*/ 3168 w 3168"/>
                <a:gd name="T49" fmla="*/ 1590 h 6302"/>
                <a:gd name="T50" fmla="*/ 3168 w 3168"/>
                <a:gd name="T51" fmla="*/ 1334 h 6302"/>
                <a:gd name="T52" fmla="*/ 3152 w 3168"/>
                <a:gd name="T53" fmla="*/ 1062 h 6302"/>
                <a:gd name="T54" fmla="*/ 3136 w 3168"/>
                <a:gd name="T55" fmla="*/ 758 h 6302"/>
                <a:gd name="T56" fmla="*/ 3134 w 3168"/>
                <a:gd name="T57" fmla="*/ 376 h 6302"/>
                <a:gd name="T58" fmla="*/ 3063 w 3168"/>
                <a:gd name="T59" fmla="*/ 156 h 6302"/>
                <a:gd name="T60" fmla="*/ 2842 w 3168"/>
                <a:gd name="T61" fmla="*/ 40 h 6302"/>
                <a:gd name="T62" fmla="*/ 2641 w 3168"/>
                <a:gd name="T63" fmla="*/ 0 h 6302"/>
                <a:gd name="T64" fmla="*/ 2385 w 3168"/>
                <a:gd name="T65" fmla="*/ 0 h 6302"/>
                <a:gd name="T66" fmla="*/ 2113 w 3168"/>
                <a:gd name="T67" fmla="*/ 16 h 6302"/>
                <a:gd name="T68" fmla="*/ 1809 w 3168"/>
                <a:gd name="T69" fmla="*/ 32 h 6302"/>
                <a:gd name="T70" fmla="*/ 1425 w 3168"/>
                <a:gd name="T71" fmla="*/ 32 h 6302"/>
                <a:gd name="T72" fmla="*/ 1105 w 3168"/>
                <a:gd name="T73" fmla="*/ 32 h 6302"/>
                <a:gd name="T74" fmla="*/ 801 w 3168"/>
                <a:gd name="T75" fmla="*/ 16 h 6302"/>
                <a:gd name="T76" fmla="*/ 529 w 3168"/>
                <a:gd name="T77" fmla="*/ 0 h 6302"/>
                <a:gd name="T78" fmla="*/ 231 w 3168"/>
                <a:gd name="T79" fmla="*/ 57 h 6302"/>
                <a:gd name="T80" fmla="*/ 105 w 3168"/>
                <a:gd name="T81" fmla="*/ 133 h 6302"/>
                <a:gd name="T82" fmla="*/ 44 w 3168"/>
                <a:gd name="T83" fmla="*/ 316 h 6302"/>
                <a:gd name="T84" fmla="*/ 32 w 3168"/>
                <a:gd name="T85" fmla="*/ 694 h 6302"/>
                <a:gd name="T86" fmla="*/ 32 w 3168"/>
                <a:gd name="T87" fmla="*/ 1014 h 6302"/>
                <a:gd name="T88" fmla="*/ 16 w 3168"/>
                <a:gd name="T89" fmla="*/ 1318 h 6302"/>
                <a:gd name="T90" fmla="*/ 0 w 3168"/>
                <a:gd name="T91" fmla="*/ 1590 h 6302"/>
                <a:gd name="T92" fmla="*/ 0 w 3168"/>
                <a:gd name="T93" fmla="*/ 1846 h 6302"/>
                <a:gd name="T94" fmla="*/ 16 w 3168"/>
                <a:gd name="T95" fmla="*/ 2118 h 6302"/>
                <a:gd name="T96" fmla="*/ 32 w 3168"/>
                <a:gd name="T97" fmla="*/ 2422 h 6302"/>
                <a:gd name="T98" fmla="*/ 32 w 3168"/>
                <a:gd name="T99" fmla="*/ 2806 h 6302"/>
                <a:gd name="T100" fmla="*/ 32 w 3168"/>
                <a:gd name="T101" fmla="*/ 3126 h 6302"/>
                <a:gd name="T102" fmla="*/ 16 w 3168"/>
                <a:gd name="T103" fmla="*/ 3430 h 6302"/>
                <a:gd name="T104" fmla="*/ 0 w 3168"/>
                <a:gd name="T105" fmla="*/ 3702 h 6302"/>
                <a:gd name="T106" fmla="*/ 0 w 3168"/>
                <a:gd name="T107" fmla="*/ 3958 h 6302"/>
                <a:gd name="T108" fmla="*/ 16 w 3168"/>
                <a:gd name="T109" fmla="*/ 4230 h 6302"/>
                <a:gd name="T110" fmla="*/ 32 w 3168"/>
                <a:gd name="T111" fmla="*/ 4534 h 6302"/>
                <a:gd name="T112" fmla="*/ 32 w 3168"/>
                <a:gd name="T113" fmla="*/ 4918 h 6302"/>
                <a:gd name="T114" fmla="*/ 32 w 3168"/>
                <a:gd name="T115" fmla="*/ 5238 h 6302"/>
                <a:gd name="T116" fmla="*/ 16 w 3168"/>
                <a:gd name="T117" fmla="*/ 5542 h 6302"/>
                <a:gd name="T118" fmla="*/ 0 w 3168"/>
                <a:gd name="T119" fmla="*/ 5814 h 6302"/>
                <a:gd name="T120" fmla="*/ 9 w 3168"/>
                <a:gd name="T121" fmla="*/ 5981 h 6302"/>
                <a:gd name="T122" fmla="*/ 208 w 3168"/>
                <a:gd name="T123" fmla="*/ 6215 h 6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8" h="6302">
                  <a:moveTo>
                    <a:pt x="357" y="6266"/>
                  </a:moveTo>
                  <a:lnTo>
                    <a:pt x="389" y="6269"/>
                  </a:lnTo>
                  <a:cubicBezTo>
                    <a:pt x="398" y="6270"/>
                    <a:pt x="404" y="6278"/>
                    <a:pt x="403" y="6287"/>
                  </a:cubicBezTo>
                  <a:cubicBezTo>
                    <a:pt x="402" y="6296"/>
                    <a:pt x="394" y="6302"/>
                    <a:pt x="385" y="6301"/>
                  </a:cubicBezTo>
                  <a:lnTo>
                    <a:pt x="385" y="6301"/>
                  </a:lnTo>
                  <a:lnTo>
                    <a:pt x="354" y="6298"/>
                  </a:lnTo>
                  <a:cubicBezTo>
                    <a:pt x="345" y="6297"/>
                    <a:pt x="338" y="6289"/>
                    <a:pt x="339" y="6280"/>
                  </a:cubicBezTo>
                  <a:cubicBezTo>
                    <a:pt x="340" y="6271"/>
                    <a:pt x="348" y="6265"/>
                    <a:pt x="357" y="6266"/>
                  </a:cubicBezTo>
                  <a:close/>
                  <a:moveTo>
                    <a:pt x="451" y="6270"/>
                  </a:moveTo>
                  <a:lnTo>
                    <a:pt x="483" y="6270"/>
                  </a:lnTo>
                  <a:cubicBezTo>
                    <a:pt x="492" y="6270"/>
                    <a:pt x="499" y="6278"/>
                    <a:pt x="499" y="6286"/>
                  </a:cubicBezTo>
                  <a:cubicBezTo>
                    <a:pt x="499" y="6295"/>
                    <a:pt x="492" y="6302"/>
                    <a:pt x="483" y="6302"/>
                  </a:cubicBezTo>
                  <a:lnTo>
                    <a:pt x="451" y="6302"/>
                  </a:lnTo>
                  <a:cubicBezTo>
                    <a:pt x="442" y="6302"/>
                    <a:pt x="435" y="6295"/>
                    <a:pt x="435" y="6286"/>
                  </a:cubicBezTo>
                  <a:cubicBezTo>
                    <a:pt x="435" y="6278"/>
                    <a:pt x="442" y="6270"/>
                    <a:pt x="451" y="6270"/>
                  </a:cubicBezTo>
                  <a:close/>
                  <a:moveTo>
                    <a:pt x="547" y="6270"/>
                  </a:moveTo>
                  <a:lnTo>
                    <a:pt x="579" y="6270"/>
                  </a:lnTo>
                  <a:cubicBezTo>
                    <a:pt x="588" y="6270"/>
                    <a:pt x="595" y="6278"/>
                    <a:pt x="595" y="6286"/>
                  </a:cubicBezTo>
                  <a:cubicBezTo>
                    <a:pt x="595" y="6295"/>
                    <a:pt x="588" y="6302"/>
                    <a:pt x="579" y="6302"/>
                  </a:cubicBezTo>
                  <a:lnTo>
                    <a:pt x="547" y="6302"/>
                  </a:lnTo>
                  <a:cubicBezTo>
                    <a:pt x="538" y="6302"/>
                    <a:pt x="531" y="6295"/>
                    <a:pt x="531" y="6286"/>
                  </a:cubicBezTo>
                  <a:cubicBezTo>
                    <a:pt x="531" y="6278"/>
                    <a:pt x="538" y="6270"/>
                    <a:pt x="547" y="6270"/>
                  </a:cubicBezTo>
                  <a:close/>
                  <a:moveTo>
                    <a:pt x="643" y="6270"/>
                  </a:moveTo>
                  <a:lnTo>
                    <a:pt x="675" y="6270"/>
                  </a:lnTo>
                  <a:cubicBezTo>
                    <a:pt x="684" y="6270"/>
                    <a:pt x="691" y="6278"/>
                    <a:pt x="691" y="6286"/>
                  </a:cubicBezTo>
                  <a:cubicBezTo>
                    <a:pt x="691" y="6295"/>
                    <a:pt x="684" y="6302"/>
                    <a:pt x="675" y="6302"/>
                  </a:cubicBezTo>
                  <a:lnTo>
                    <a:pt x="643" y="6302"/>
                  </a:lnTo>
                  <a:cubicBezTo>
                    <a:pt x="634" y="6302"/>
                    <a:pt x="627" y="6295"/>
                    <a:pt x="627" y="6286"/>
                  </a:cubicBezTo>
                  <a:cubicBezTo>
                    <a:pt x="627" y="6278"/>
                    <a:pt x="634" y="6270"/>
                    <a:pt x="643" y="6270"/>
                  </a:cubicBezTo>
                  <a:close/>
                  <a:moveTo>
                    <a:pt x="739" y="6270"/>
                  </a:moveTo>
                  <a:lnTo>
                    <a:pt x="771" y="6270"/>
                  </a:lnTo>
                  <a:cubicBezTo>
                    <a:pt x="780" y="6270"/>
                    <a:pt x="787" y="6278"/>
                    <a:pt x="787" y="6286"/>
                  </a:cubicBezTo>
                  <a:cubicBezTo>
                    <a:pt x="787" y="6295"/>
                    <a:pt x="780" y="6302"/>
                    <a:pt x="771" y="6302"/>
                  </a:cubicBezTo>
                  <a:lnTo>
                    <a:pt x="739" y="6302"/>
                  </a:lnTo>
                  <a:cubicBezTo>
                    <a:pt x="730" y="6302"/>
                    <a:pt x="723" y="6295"/>
                    <a:pt x="723" y="6286"/>
                  </a:cubicBezTo>
                  <a:cubicBezTo>
                    <a:pt x="723" y="6278"/>
                    <a:pt x="730" y="6270"/>
                    <a:pt x="739" y="6270"/>
                  </a:cubicBezTo>
                  <a:close/>
                  <a:moveTo>
                    <a:pt x="835" y="6270"/>
                  </a:moveTo>
                  <a:lnTo>
                    <a:pt x="867" y="6270"/>
                  </a:lnTo>
                  <a:cubicBezTo>
                    <a:pt x="876" y="6270"/>
                    <a:pt x="883" y="6278"/>
                    <a:pt x="883" y="6286"/>
                  </a:cubicBezTo>
                  <a:cubicBezTo>
                    <a:pt x="883" y="6295"/>
                    <a:pt x="876" y="6302"/>
                    <a:pt x="867" y="6302"/>
                  </a:cubicBezTo>
                  <a:lnTo>
                    <a:pt x="835" y="6302"/>
                  </a:lnTo>
                  <a:cubicBezTo>
                    <a:pt x="826" y="6302"/>
                    <a:pt x="819" y="6295"/>
                    <a:pt x="819" y="6286"/>
                  </a:cubicBezTo>
                  <a:cubicBezTo>
                    <a:pt x="819" y="6278"/>
                    <a:pt x="826" y="6270"/>
                    <a:pt x="835" y="6270"/>
                  </a:cubicBezTo>
                  <a:close/>
                  <a:moveTo>
                    <a:pt x="931" y="6270"/>
                  </a:moveTo>
                  <a:lnTo>
                    <a:pt x="963" y="6270"/>
                  </a:lnTo>
                  <a:cubicBezTo>
                    <a:pt x="972" y="6270"/>
                    <a:pt x="979" y="6278"/>
                    <a:pt x="979" y="6286"/>
                  </a:cubicBezTo>
                  <a:cubicBezTo>
                    <a:pt x="979" y="6295"/>
                    <a:pt x="972" y="6302"/>
                    <a:pt x="963" y="6302"/>
                  </a:cubicBezTo>
                  <a:lnTo>
                    <a:pt x="931" y="6302"/>
                  </a:lnTo>
                  <a:cubicBezTo>
                    <a:pt x="922" y="6302"/>
                    <a:pt x="915" y="6295"/>
                    <a:pt x="915" y="6286"/>
                  </a:cubicBezTo>
                  <a:cubicBezTo>
                    <a:pt x="915" y="6278"/>
                    <a:pt x="922" y="6270"/>
                    <a:pt x="931" y="6270"/>
                  </a:cubicBezTo>
                  <a:close/>
                  <a:moveTo>
                    <a:pt x="1027" y="6270"/>
                  </a:moveTo>
                  <a:lnTo>
                    <a:pt x="1059" y="6270"/>
                  </a:lnTo>
                  <a:cubicBezTo>
                    <a:pt x="1068" y="6270"/>
                    <a:pt x="1075" y="6278"/>
                    <a:pt x="1075" y="6286"/>
                  </a:cubicBezTo>
                  <a:cubicBezTo>
                    <a:pt x="1075" y="6295"/>
                    <a:pt x="1068" y="6302"/>
                    <a:pt x="1059" y="6302"/>
                  </a:cubicBezTo>
                  <a:lnTo>
                    <a:pt x="1027" y="6302"/>
                  </a:lnTo>
                  <a:cubicBezTo>
                    <a:pt x="1018" y="6302"/>
                    <a:pt x="1011" y="6295"/>
                    <a:pt x="1011" y="6286"/>
                  </a:cubicBezTo>
                  <a:cubicBezTo>
                    <a:pt x="1011" y="6278"/>
                    <a:pt x="1018" y="6270"/>
                    <a:pt x="1027" y="6270"/>
                  </a:cubicBezTo>
                  <a:close/>
                  <a:moveTo>
                    <a:pt x="1123" y="6270"/>
                  </a:moveTo>
                  <a:lnTo>
                    <a:pt x="1155" y="6270"/>
                  </a:lnTo>
                  <a:cubicBezTo>
                    <a:pt x="1164" y="6270"/>
                    <a:pt x="1171" y="6278"/>
                    <a:pt x="1171" y="6286"/>
                  </a:cubicBezTo>
                  <a:cubicBezTo>
                    <a:pt x="1171" y="6295"/>
                    <a:pt x="1164" y="6302"/>
                    <a:pt x="1155" y="6302"/>
                  </a:cubicBezTo>
                  <a:lnTo>
                    <a:pt x="1123" y="6302"/>
                  </a:lnTo>
                  <a:cubicBezTo>
                    <a:pt x="1114" y="6302"/>
                    <a:pt x="1107" y="6295"/>
                    <a:pt x="1107" y="6286"/>
                  </a:cubicBezTo>
                  <a:cubicBezTo>
                    <a:pt x="1107" y="6278"/>
                    <a:pt x="1114" y="6270"/>
                    <a:pt x="1123" y="6270"/>
                  </a:cubicBezTo>
                  <a:close/>
                  <a:moveTo>
                    <a:pt x="1219" y="6270"/>
                  </a:moveTo>
                  <a:lnTo>
                    <a:pt x="1251" y="6270"/>
                  </a:lnTo>
                  <a:cubicBezTo>
                    <a:pt x="1260" y="6270"/>
                    <a:pt x="1267" y="6278"/>
                    <a:pt x="1267" y="6286"/>
                  </a:cubicBezTo>
                  <a:cubicBezTo>
                    <a:pt x="1267" y="6295"/>
                    <a:pt x="1260" y="6302"/>
                    <a:pt x="1251" y="6302"/>
                  </a:cubicBezTo>
                  <a:lnTo>
                    <a:pt x="1219" y="6302"/>
                  </a:lnTo>
                  <a:cubicBezTo>
                    <a:pt x="1210" y="6302"/>
                    <a:pt x="1203" y="6295"/>
                    <a:pt x="1203" y="6286"/>
                  </a:cubicBezTo>
                  <a:cubicBezTo>
                    <a:pt x="1203" y="6278"/>
                    <a:pt x="1210" y="6270"/>
                    <a:pt x="1219" y="6270"/>
                  </a:cubicBezTo>
                  <a:close/>
                  <a:moveTo>
                    <a:pt x="1315" y="6270"/>
                  </a:moveTo>
                  <a:lnTo>
                    <a:pt x="1347" y="6270"/>
                  </a:lnTo>
                  <a:cubicBezTo>
                    <a:pt x="1356" y="6270"/>
                    <a:pt x="1363" y="6278"/>
                    <a:pt x="1363" y="6286"/>
                  </a:cubicBezTo>
                  <a:cubicBezTo>
                    <a:pt x="1363" y="6295"/>
                    <a:pt x="1356" y="6302"/>
                    <a:pt x="1347" y="6302"/>
                  </a:cubicBezTo>
                  <a:lnTo>
                    <a:pt x="1315" y="6302"/>
                  </a:lnTo>
                  <a:cubicBezTo>
                    <a:pt x="1306" y="6302"/>
                    <a:pt x="1299" y="6295"/>
                    <a:pt x="1299" y="6286"/>
                  </a:cubicBezTo>
                  <a:cubicBezTo>
                    <a:pt x="1299" y="6278"/>
                    <a:pt x="1306" y="6270"/>
                    <a:pt x="1315" y="6270"/>
                  </a:cubicBezTo>
                  <a:close/>
                  <a:moveTo>
                    <a:pt x="1411" y="6270"/>
                  </a:moveTo>
                  <a:lnTo>
                    <a:pt x="1443" y="6270"/>
                  </a:lnTo>
                  <a:cubicBezTo>
                    <a:pt x="1452" y="6270"/>
                    <a:pt x="1459" y="6278"/>
                    <a:pt x="1459" y="6286"/>
                  </a:cubicBezTo>
                  <a:cubicBezTo>
                    <a:pt x="1459" y="6295"/>
                    <a:pt x="1452" y="6302"/>
                    <a:pt x="1443" y="6302"/>
                  </a:cubicBezTo>
                  <a:lnTo>
                    <a:pt x="1411" y="6302"/>
                  </a:lnTo>
                  <a:cubicBezTo>
                    <a:pt x="1402" y="6302"/>
                    <a:pt x="1395" y="6295"/>
                    <a:pt x="1395" y="6286"/>
                  </a:cubicBezTo>
                  <a:cubicBezTo>
                    <a:pt x="1395" y="6278"/>
                    <a:pt x="1402" y="6270"/>
                    <a:pt x="1411" y="6270"/>
                  </a:cubicBezTo>
                  <a:close/>
                  <a:moveTo>
                    <a:pt x="1507" y="6270"/>
                  </a:moveTo>
                  <a:lnTo>
                    <a:pt x="1539" y="6270"/>
                  </a:lnTo>
                  <a:cubicBezTo>
                    <a:pt x="1548" y="6270"/>
                    <a:pt x="1555" y="6278"/>
                    <a:pt x="1555" y="6286"/>
                  </a:cubicBezTo>
                  <a:cubicBezTo>
                    <a:pt x="1555" y="6295"/>
                    <a:pt x="1548" y="6302"/>
                    <a:pt x="1539" y="6302"/>
                  </a:cubicBezTo>
                  <a:lnTo>
                    <a:pt x="1507" y="6302"/>
                  </a:lnTo>
                  <a:cubicBezTo>
                    <a:pt x="1498" y="6302"/>
                    <a:pt x="1491" y="6295"/>
                    <a:pt x="1491" y="6286"/>
                  </a:cubicBezTo>
                  <a:cubicBezTo>
                    <a:pt x="1491" y="6278"/>
                    <a:pt x="1498" y="6270"/>
                    <a:pt x="1507" y="6270"/>
                  </a:cubicBezTo>
                  <a:close/>
                  <a:moveTo>
                    <a:pt x="1603" y="6270"/>
                  </a:moveTo>
                  <a:lnTo>
                    <a:pt x="1635" y="6270"/>
                  </a:lnTo>
                  <a:cubicBezTo>
                    <a:pt x="1644" y="6270"/>
                    <a:pt x="1651" y="6278"/>
                    <a:pt x="1651" y="6286"/>
                  </a:cubicBezTo>
                  <a:cubicBezTo>
                    <a:pt x="1651" y="6295"/>
                    <a:pt x="1644" y="6302"/>
                    <a:pt x="1635" y="6302"/>
                  </a:cubicBezTo>
                  <a:lnTo>
                    <a:pt x="1603" y="6302"/>
                  </a:lnTo>
                  <a:cubicBezTo>
                    <a:pt x="1594" y="6302"/>
                    <a:pt x="1587" y="6295"/>
                    <a:pt x="1587" y="6286"/>
                  </a:cubicBezTo>
                  <a:cubicBezTo>
                    <a:pt x="1587" y="6278"/>
                    <a:pt x="1594" y="6270"/>
                    <a:pt x="1603" y="6270"/>
                  </a:cubicBezTo>
                  <a:close/>
                  <a:moveTo>
                    <a:pt x="1699" y="6270"/>
                  </a:moveTo>
                  <a:lnTo>
                    <a:pt x="1731" y="6270"/>
                  </a:lnTo>
                  <a:cubicBezTo>
                    <a:pt x="1740" y="6270"/>
                    <a:pt x="1747" y="6278"/>
                    <a:pt x="1747" y="6286"/>
                  </a:cubicBezTo>
                  <a:cubicBezTo>
                    <a:pt x="1747" y="6295"/>
                    <a:pt x="1740" y="6302"/>
                    <a:pt x="1731" y="6302"/>
                  </a:cubicBezTo>
                  <a:lnTo>
                    <a:pt x="1699" y="6302"/>
                  </a:lnTo>
                  <a:cubicBezTo>
                    <a:pt x="1690" y="6302"/>
                    <a:pt x="1683" y="6295"/>
                    <a:pt x="1683" y="6286"/>
                  </a:cubicBezTo>
                  <a:cubicBezTo>
                    <a:pt x="1683" y="6278"/>
                    <a:pt x="1690" y="6270"/>
                    <a:pt x="1699" y="6270"/>
                  </a:cubicBezTo>
                  <a:close/>
                  <a:moveTo>
                    <a:pt x="1795" y="6270"/>
                  </a:moveTo>
                  <a:lnTo>
                    <a:pt x="1827" y="6270"/>
                  </a:lnTo>
                  <a:cubicBezTo>
                    <a:pt x="1836" y="6270"/>
                    <a:pt x="1843" y="6278"/>
                    <a:pt x="1843" y="6286"/>
                  </a:cubicBezTo>
                  <a:cubicBezTo>
                    <a:pt x="1843" y="6295"/>
                    <a:pt x="1836" y="6302"/>
                    <a:pt x="1827" y="6302"/>
                  </a:cubicBezTo>
                  <a:lnTo>
                    <a:pt x="1795" y="6302"/>
                  </a:lnTo>
                  <a:cubicBezTo>
                    <a:pt x="1786" y="6302"/>
                    <a:pt x="1779" y="6295"/>
                    <a:pt x="1779" y="6286"/>
                  </a:cubicBezTo>
                  <a:cubicBezTo>
                    <a:pt x="1779" y="6278"/>
                    <a:pt x="1786" y="6270"/>
                    <a:pt x="1795" y="6270"/>
                  </a:cubicBezTo>
                  <a:close/>
                  <a:moveTo>
                    <a:pt x="1891" y="6270"/>
                  </a:moveTo>
                  <a:lnTo>
                    <a:pt x="1923" y="6270"/>
                  </a:lnTo>
                  <a:cubicBezTo>
                    <a:pt x="1932" y="6270"/>
                    <a:pt x="1939" y="6278"/>
                    <a:pt x="1939" y="6286"/>
                  </a:cubicBezTo>
                  <a:cubicBezTo>
                    <a:pt x="1939" y="6295"/>
                    <a:pt x="1932" y="6302"/>
                    <a:pt x="1923" y="6302"/>
                  </a:cubicBezTo>
                  <a:lnTo>
                    <a:pt x="1891" y="6302"/>
                  </a:lnTo>
                  <a:cubicBezTo>
                    <a:pt x="1882" y="6302"/>
                    <a:pt x="1875" y="6295"/>
                    <a:pt x="1875" y="6286"/>
                  </a:cubicBezTo>
                  <a:cubicBezTo>
                    <a:pt x="1875" y="6278"/>
                    <a:pt x="1882" y="6270"/>
                    <a:pt x="1891" y="6270"/>
                  </a:cubicBezTo>
                  <a:close/>
                  <a:moveTo>
                    <a:pt x="1987" y="6270"/>
                  </a:moveTo>
                  <a:lnTo>
                    <a:pt x="2019" y="6270"/>
                  </a:lnTo>
                  <a:cubicBezTo>
                    <a:pt x="2028" y="6270"/>
                    <a:pt x="2035" y="6278"/>
                    <a:pt x="2035" y="6286"/>
                  </a:cubicBezTo>
                  <a:cubicBezTo>
                    <a:pt x="2035" y="6295"/>
                    <a:pt x="2028" y="6302"/>
                    <a:pt x="2019" y="6302"/>
                  </a:cubicBezTo>
                  <a:lnTo>
                    <a:pt x="1987" y="6302"/>
                  </a:lnTo>
                  <a:cubicBezTo>
                    <a:pt x="1978" y="6302"/>
                    <a:pt x="1971" y="6295"/>
                    <a:pt x="1971" y="6286"/>
                  </a:cubicBezTo>
                  <a:cubicBezTo>
                    <a:pt x="1971" y="6278"/>
                    <a:pt x="1978" y="6270"/>
                    <a:pt x="1987" y="6270"/>
                  </a:cubicBezTo>
                  <a:close/>
                  <a:moveTo>
                    <a:pt x="2083" y="6270"/>
                  </a:moveTo>
                  <a:lnTo>
                    <a:pt x="2115" y="6270"/>
                  </a:lnTo>
                  <a:cubicBezTo>
                    <a:pt x="2124" y="6270"/>
                    <a:pt x="2131" y="6278"/>
                    <a:pt x="2131" y="6286"/>
                  </a:cubicBezTo>
                  <a:cubicBezTo>
                    <a:pt x="2131" y="6295"/>
                    <a:pt x="2124" y="6302"/>
                    <a:pt x="2115" y="6302"/>
                  </a:cubicBezTo>
                  <a:lnTo>
                    <a:pt x="2083" y="6302"/>
                  </a:lnTo>
                  <a:cubicBezTo>
                    <a:pt x="2074" y="6302"/>
                    <a:pt x="2067" y="6295"/>
                    <a:pt x="2067" y="6286"/>
                  </a:cubicBezTo>
                  <a:cubicBezTo>
                    <a:pt x="2067" y="6278"/>
                    <a:pt x="2074" y="6270"/>
                    <a:pt x="2083" y="6270"/>
                  </a:cubicBezTo>
                  <a:close/>
                  <a:moveTo>
                    <a:pt x="2179" y="6270"/>
                  </a:moveTo>
                  <a:lnTo>
                    <a:pt x="2211" y="6270"/>
                  </a:lnTo>
                  <a:cubicBezTo>
                    <a:pt x="2220" y="6270"/>
                    <a:pt x="2227" y="6278"/>
                    <a:pt x="2227" y="6286"/>
                  </a:cubicBezTo>
                  <a:cubicBezTo>
                    <a:pt x="2227" y="6295"/>
                    <a:pt x="2220" y="6302"/>
                    <a:pt x="2211" y="6302"/>
                  </a:cubicBezTo>
                  <a:lnTo>
                    <a:pt x="2179" y="6302"/>
                  </a:lnTo>
                  <a:cubicBezTo>
                    <a:pt x="2170" y="6302"/>
                    <a:pt x="2163" y="6295"/>
                    <a:pt x="2163" y="6286"/>
                  </a:cubicBezTo>
                  <a:cubicBezTo>
                    <a:pt x="2163" y="6278"/>
                    <a:pt x="2170" y="6270"/>
                    <a:pt x="2179" y="6270"/>
                  </a:cubicBezTo>
                  <a:close/>
                  <a:moveTo>
                    <a:pt x="2275" y="6270"/>
                  </a:moveTo>
                  <a:lnTo>
                    <a:pt x="2307" y="6270"/>
                  </a:lnTo>
                  <a:cubicBezTo>
                    <a:pt x="2316" y="6270"/>
                    <a:pt x="2323" y="6278"/>
                    <a:pt x="2323" y="6286"/>
                  </a:cubicBezTo>
                  <a:cubicBezTo>
                    <a:pt x="2323" y="6295"/>
                    <a:pt x="2316" y="6302"/>
                    <a:pt x="2307" y="6302"/>
                  </a:cubicBezTo>
                  <a:lnTo>
                    <a:pt x="2275" y="6302"/>
                  </a:lnTo>
                  <a:cubicBezTo>
                    <a:pt x="2266" y="6302"/>
                    <a:pt x="2259" y="6295"/>
                    <a:pt x="2259" y="6286"/>
                  </a:cubicBezTo>
                  <a:cubicBezTo>
                    <a:pt x="2259" y="6278"/>
                    <a:pt x="2266" y="6270"/>
                    <a:pt x="2275" y="6270"/>
                  </a:cubicBezTo>
                  <a:close/>
                  <a:moveTo>
                    <a:pt x="2371" y="6270"/>
                  </a:moveTo>
                  <a:lnTo>
                    <a:pt x="2403" y="6270"/>
                  </a:lnTo>
                  <a:cubicBezTo>
                    <a:pt x="2412" y="6270"/>
                    <a:pt x="2419" y="6278"/>
                    <a:pt x="2419" y="6286"/>
                  </a:cubicBezTo>
                  <a:cubicBezTo>
                    <a:pt x="2419" y="6295"/>
                    <a:pt x="2412" y="6302"/>
                    <a:pt x="2403" y="6302"/>
                  </a:cubicBezTo>
                  <a:lnTo>
                    <a:pt x="2371" y="6302"/>
                  </a:lnTo>
                  <a:cubicBezTo>
                    <a:pt x="2362" y="6302"/>
                    <a:pt x="2355" y="6295"/>
                    <a:pt x="2355" y="6286"/>
                  </a:cubicBezTo>
                  <a:cubicBezTo>
                    <a:pt x="2355" y="6278"/>
                    <a:pt x="2362" y="6270"/>
                    <a:pt x="2371" y="6270"/>
                  </a:cubicBezTo>
                  <a:close/>
                  <a:moveTo>
                    <a:pt x="2467" y="6270"/>
                  </a:moveTo>
                  <a:lnTo>
                    <a:pt x="2499" y="6270"/>
                  </a:lnTo>
                  <a:cubicBezTo>
                    <a:pt x="2508" y="6270"/>
                    <a:pt x="2515" y="6278"/>
                    <a:pt x="2515" y="6286"/>
                  </a:cubicBezTo>
                  <a:cubicBezTo>
                    <a:pt x="2515" y="6295"/>
                    <a:pt x="2508" y="6302"/>
                    <a:pt x="2499" y="6302"/>
                  </a:cubicBezTo>
                  <a:lnTo>
                    <a:pt x="2467" y="6302"/>
                  </a:lnTo>
                  <a:cubicBezTo>
                    <a:pt x="2458" y="6302"/>
                    <a:pt x="2451" y="6295"/>
                    <a:pt x="2451" y="6286"/>
                  </a:cubicBezTo>
                  <a:cubicBezTo>
                    <a:pt x="2451" y="6278"/>
                    <a:pt x="2458" y="6270"/>
                    <a:pt x="2467" y="6270"/>
                  </a:cubicBezTo>
                  <a:close/>
                  <a:moveTo>
                    <a:pt x="2563" y="6270"/>
                  </a:moveTo>
                  <a:lnTo>
                    <a:pt x="2595" y="6270"/>
                  </a:lnTo>
                  <a:cubicBezTo>
                    <a:pt x="2604" y="6270"/>
                    <a:pt x="2611" y="6278"/>
                    <a:pt x="2611" y="6286"/>
                  </a:cubicBezTo>
                  <a:cubicBezTo>
                    <a:pt x="2611" y="6295"/>
                    <a:pt x="2604" y="6302"/>
                    <a:pt x="2595" y="6302"/>
                  </a:cubicBezTo>
                  <a:lnTo>
                    <a:pt x="2563" y="6302"/>
                  </a:lnTo>
                  <a:cubicBezTo>
                    <a:pt x="2554" y="6302"/>
                    <a:pt x="2547" y="6295"/>
                    <a:pt x="2547" y="6286"/>
                  </a:cubicBezTo>
                  <a:cubicBezTo>
                    <a:pt x="2547" y="6278"/>
                    <a:pt x="2554" y="6270"/>
                    <a:pt x="2563" y="6270"/>
                  </a:cubicBezTo>
                  <a:close/>
                  <a:moveTo>
                    <a:pt x="2659" y="6270"/>
                  </a:moveTo>
                  <a:lnTo>
                    <a:pt x="2691" y="6270"/>
                  </a:lnTo>
                  <a:cubicBezTo>
                    <a:pt x="2700" y="6270"/>
                    <a:pt x="2707" y="6278"/>
                    <a:pt x="2707" y="6286"/>
                  </a:cubicBezTo>
                  <a:cubicBezTo>
                    <a:pt x="2707" y="6295"/>
                    <a:pt x="2700" y="6302"/>
                    <a:pt x="2691" y="6302"/>
                  </a:cubicBezTo>
                  <a:lnTo>
                    <a:pt x="2659" y="6302"/>
                  </a:lnTo>
                  <a:cubicBezTo>
                    <a:pt x="2650" y="6302"/>
                    <a:pt x="2643" y="6295"/>
                    <a:pt x="2643" y="6286"/>
                  </a:cubicBezTo>
                  <a:cubicBezTo>
                    <a:pt x="2643" y="6278"/>
                    <a:pt x="2650" y="6270"/>
                    <a:pt x="2659" y="6270"/>
                  </a:cubicBezTo>
                  <a:close/>
                  <a:moveTo>
                    <a:pt x="2755" y="6270"/>
                  </a:moveTo>
                  <a:lnTo>
                    <a:pt x="2768" y="6270"/>
                  </a:lnTo>
                  <a:lnTo>
                    <a:pt x="2785" y="6269"/>
                  </a:lnTo>
                  <a:cubicBezTo>
                    <a:pt x="2794" y="6268"/>
                    <a:pt x="2802" y="6274"/>
                    <a:pt x="2803" y="6283"/>
                  </a:cubicBezTo>
                  <a:cubicBezTo>
                    <a:pt x="2804" y="6292"/>
                    <a:pt x="2797" y="6300"/>
                    <a:pt x="2789" y="6300"/>
                  </a:cubicBezTo>
                  <a:lnTo>
                    <a:pt x="2789" y="6300"/>
                  </a:lnTo>
                  <a:lnTo>
                    <a:pt x="2768" y="6302"/>
                  </a:lnTo>
                  <a:lnTo>
                    <a:pt x="2755" y="6302"/>
                  </a:lnTo>
                  <a:cubicBezTo>
                    <a:pt x="2746" y="6302"/>
                    <a:pt x="2739" y="6295"/>
                    <a:pt x="2739" y="6286"/>
                  </a:cubicBezTo>
                  <a:cubicBezTo>
                    <a:pt x="2739" y="6278"/>
                    <a:pt x="2746" y="6270"/>
                    <a:pt x="2755" y="6270"/>
                  </a:cubicBezTo>
                  <a:close/>
                  <a:moveTo>
                    <a:pt x="2846" y="6262"/>
                  </a:moveTo>
                  <a:lnTo>
                    <a:pt x="2876" y="6253"/>
                  </a:lnTo>
                  <a:cubicBezTo>
                    <a:pt x="2885" y="6250"/>
                    <a:pt x="2894" y="6255"/>
                    <a:pt x="2896" y="6263"/>
                  </a:cubicBezTo>
                  <a:cubicBezTo>
                    <a:pt x="2899" y="6272"/>
                    <a:pt x="2894" y="6281"/>
                    <a:pt x="2886" y="6283"/>
                  </a:cubicBezTo>
                  <a:lnTo>
                    <a:pt x="2886" y="6283"/>
                  </a:lnTo>
                  <a:lnTo>
                    <a:pt x="2855" y="6293"/>
                  </a:lnTo>
                  <a:cubicBezTo>
                    <a:pt x="2847" y="6295"/>
                    <a:pt x="2838" y="6290"/>
                    <a:pt x="2835" y="6282"/>
                  </a:cubicBezTo>
                  <a:cubicBezTo>
                    <a:pt x="2833" y="6273"/>
                    <a:pt x="2837" y="6265"/>
                    <a:pt x="2846" y="6262"/>
                  </a:cubicBezTo>
                  <a:close/>
                  <a:moveTo>
                    <a:pt x="2932" y="6230"/>
                  </a:moveTo>
                  <a:lnTo>
                    <a:pt x="2960" y="6215"/>
                  </a:lnTo>
                  <a:cubicBezTo>
                    <a:pt x="2968" y="6211"/>
                    <a:pt x="2978" y="6213"/>
                    <a:pt x="2982" y="6221"/>
                  </a:cubicBezTo>
                  <a:cubicBezTo>
                    <a:pt x="2987" y="6229"/>
                    <a:pt x="2984" y="6239"/>
                    <a:pt x="2976" y="6243"/>
                  </a:cubicBezTo>
                  <a:lnTo>
                    <a:pt x="2976" y="6243"/>
                  </a:lnTo>
                  <a:lnTo>
                    <a:pt x="2948" y="6258"/>
                  </a:lnTo>
                  <a:cubicBezTo>
                    <a:pt x="2940" y="6263"/>
                    <a:pt x="2931" y="6260"/>
                    <a:pt x="2926" y="6252"/>
                  </a:cubicBezTo>
                  <a:cubicBezTo>
                    <a:pt x="2922" y="6244"/>
                    <a:pt x="2925" y="6235"/>
                    <a:pt x="2932" y="6230"/>
                  </a:cubicBezTo>
                  <a:close/>
                  <a:moveTo>
                    <a:pt x="3010" y="6179"/>
                  </a:moveTo>
                  <a:lnTo>
                    <a:pt x="3030" y="6162"/>
                  </a:lnTo>
                  <a:lnTo>
                    <a:pt x="3028" y="6164"/>
                  </a:lnTo>
                  <a:lnTo>
                    <a:pt x="3032" y="6160"/>
                  </a:lnTo>
                  <a:cubicBezTo>
                    <a:pt x="3037" y="6153"/>
                    <a:pt x="3047" y="6152"/>
                    <a:pt x="3054" y="6158"/>
                  </a:cubicBezTo>
                  <a:cubicBezTo>
                    <a:pt x="3061" y="6164"/>
                    <a:pt x="3062" y="6174"/>
                    <a:pt x="3056" y="6181"/>
                  </a:cubicBezTo>
                  <a:lnTo>
                    <a:pt x="3053" y="6185"/>
                  </a:lnTo>
                  <a:cubicBezTo>
                    <a:pt x="3052" y="6185"/>
                    <a:pt x="3051" y="6186"/>
                    <a:pt x="3051" y="6187"/>
                  </a:cubicBezTo>
                  <a:lnTo>
                    <a:pt x="3030" y="6204"/>
                  </a:lnTo>
                  <a:cubicBezTo>
                    <a:pt x="3023" y="6209"/>
                    <a:pt x="3013" y="6208"/>
                    <a:pt x="3007" y="6201"/>
                  </a:cubicBezTo>
                  <a:cubicBezTo>
                    <a:pt x="3002" y="6194"/>
                    <a:pt x="3003" y="6184"/>
                    <a:pt x="3010" y="6179"/>
                  </a:cubicBezTo>
                  <a:close/>
                  <a:moveTo>
                    <a:pt x="3072" y="6111"/>
                  </a:moveTo>
                  <a:lnTo>
                    <a:pt x="3075" y="6107"/>
                  </a:lnTo>
                  <a:lnTo>
                    <a:pt x="3073" y="6110"/>
                  </a:lnTo>
                  <a:lnTo>
                    <a:pt x="3086" y="6086"/>
                  </a:lnTo>
                  <a:cubicBezTo>
                    <a:pt x="3090" y="6078"/>
                    <a:pt x="3100" y="6075"/>
                    <a:pt x="3108" y="6079"/>
                  </a:cubicBezTo>
                  <a:cubicBezTo>
                    <a:pt x="3116" y="6083"/>
                    <a:pt x="3119" y="6093"/>
                    <a:pt x="3114" y="6101"/>
                  </a:cubicBezTo>
                  <a:lnTo>
                    <a:pt x="3102" y="6125"/>
                  </a:lnTo>
                  <a:cubicBezTo>
                    <a:pt x="3101" y="6126"/>
                    <a:pt x="3100" y="6127"/>
                    <a:pt x="3100" y="6128"/>
                  </a:cubicBezTo>
                  <a:lnTo>
                    <a:pt x="3097" y="6131"/>
                  </a:lnTo>
                  <a:cubicBezTo>
                    <a:pt x="3091" y="6138"/>
                    <a:pt x="3081" y="6139"/>
                    <a:pt x="3074" y="6133"/>
                  </a:cubicBezTo>
                  <a:cubicBezTo>
                    <a:pt x="3068" y="6128"/>
                    <a:pt x="3067" y="6118"/>
                    <a:pt x="3072" y="6111"/>
                  </a:cubicBezTo>
                  <a:close/>
                  <a:moveTo>
                    <a:pt x="3112" y="6031"/>
                  </a:moveTo>
                  <a:lnTo>
                    <a:pt x="3121" y="6000"/>
                  </a:lnTo>
                  <a:cubicBezTo>
                    <a:pt x="3124" y="5992"/>
                    <a:pt x="3133" y="5987"/>
                    <a:pt x="3141" y="5990"/>
                  </a:cubicBezTo>
                  <a:cubicBezTo>
                    <a:pt x="3150" y="5992"/>
                    <a:pt x="3155" y="6001"/>
                    <a:pt x="3152" y="6010"/>
                  </a:cubicBezTo>
                  <a:lnTo>
                    <a:pt x="3143" y="6040"/>
                  </a:lnTo>
                  <a:cubicBezTo>
                    <a:pt x="3140" y="6049"/>
                    <a:pt x="3131" y="6053"/>
                    <a:pt x="3123" y="6051"/>
                  </a:cubicBezTo>
                  <a:cubicBezTo>
                    <a:pt x="3114" y="6048"/>
                    <a:pt x="3109" y="6039"/>
                    <a:pt x="3112" y="6031"/>
                  </a:cubicBezTo>
                  <a:close/>
                  <a:moveTo>
                    <a:pt x="3132" y="5941"/>
                  </a:moveTo>
                  <a:lnTo>
                    <a:pt x="3136" y="5909"/>
                  </a:lnTo>
                  <a:cubicBezTo>
                    <a:pt x="3137" y="5900"/>
                    <a:pt x="3145" y="5894"/>
                    <a:pt x="3153" y="5894"/>
                  </a:cubicBezTo>
                  <a:cubicBezTo>
                    <a:pt x="3162" y="5895"/>
                    <a:pt x="3168" y="5903"/>
                    <a:pt x="3168" y="5912"/>
                  </a:cubicBezTo>
                  <a:lnTo>
                    <a:pt x="3164" y="5944"/>
                  </a:lnTo>
                  <a:cubicBezTo>
                    <a:pt x="3163" y="5953"/>
                    <a:pt x="3155" y="5959"/>
                    <a:pt x="3147" y="5958"/>
                  </a:cubicBezTo>
                  <a:cubicBezTo>
                    <a:pt x="3138" y="5957"/>
                    <a:pt x="3132" y="5949"/>
                    <a:pt x="3132" y="5941"/>
                  </a:cubicBezTo>
                  <a:close/>
                  <a:moveTo>
                    <a:pt x="3136" y="5846"/>
                  </a:moveTo>
                  <a:lnTo>
                    <a:pt x="3136" y="5814"/>
                  </a:lnTo>
                  <a:cubicBezTo>
                    <a:pt x="3136" y="5806"/>
                    <a:pt x="3144" y="5798"/>
                    <a:pt x="3152" y="5798"/>
                  </a:cubicBezTo>
                  <a:cubicBezTo>
                    <a:pt x="3161" y="5798"/>
                    <a:pt x="3168" y="5806"/>
                    <a:pt x="3168" y="5814"/>
                  </a:cubicBezTo>
                  <a:lnTo>
                    <a:pt x="3168" y="5846"/>
                  </a:lnTo>
                  <a:cubicBezTo>
                    <a:pt x="3168" y="5855"/>
                    <a:pt x="3161" y="5862"/>
                    <a:pt x="3152" y="5862"/>
                  </a:cubicBezTo>
                  <a:cubicBezTo>
                    <a:pt x="3144" y="5862"/>
                    <a:pt x="3136" y="5855"/>
                    <a:pt x="3136" y="5846"/>
                  </a:cubicBezTo>
                  <a:close/>
                  <a:moveTo>
                    <a:pt x="3136" y="5750"/>
                  </a:moveTo>
                  <a:lnTo>
                    <a:pt x="3136" y="5718"/>
                  </a:lnTo>
                  <a:cubicBezTo>
                    <a:pt x="3136" y="5710"/>
                    <a:pt x="3144" y="5702"/>
                    <a:pt x="3152" y="5702"/>
                  </a:cubicBezTo>
                  <a:cubicBezTo>
                    <a:pt x="3161" y="5702"/>
                    <a:pt x="3168" y="5710"/>
                    <a:pt x="3168" y="5718"/>
                  </a:cubicBezTo>
                  <a:lnTo>
                    <a:pt x="3168" y="5750"/>
                  </a:lnTo>
                  <a:cubicBezTo>
                    <a:pt x="3168" y="5759"/>
                    <a:pt x="3161" y="5766"/>
                    <a:pt x="3152" y="5766"/>
                  </a:cubicBezTo>
                  <a:cubicBezTo>
                    <a:pt x="3144" y="5766"/>
                    <a:pt x="3136" y="5759"/>
                    <a:pt x="3136" y="5750"/>
                  </a:cubicBezTo>
                  <a:close/>
                  <a:moveTo>
                    <a:pt x="3136" y="5654"/>
                  </a:moveTo>
                  <a:lnTo>
                    <a:pt x="3136" y="5622"/>
                  </a:lnTo>
                  <a:cubicBezTo>
                    <a:pt x="3136" y="5614"/>
                    <a:pt x="3144" y="5606"/>
                    <a:pt x="3152" y="5606"/>
                  </a:cubicBezTo>
                  <a:cubicBezTo>
                    <a:pt x="3161" y="5606"/>
                    <a:pt x="3168" y="5614"/>
                    <a:pt x="3168" y="5622"/>
                  </a:cubicBezTo>
                  <a:lnTo>
                    <a:pt x="3168" y="5654"/>
                  </a:lnTo>
                  <a:cubicBezTo>
                    <a:pt x="3168" y="5663"/>
                    <a:pt x="3161" y="5670"/>
                    <a:pt x="3152" y="5670"/>
                  </a:cubicBezTo>
                  <a:cubicBezTo>
                    <a:pt x="3144" y="5670"/>
                    <a:pt x="3136" y="5663"/>
                    <a:pt x="3136" y="5654"/>
                  </a:cubicBezTo>
                  <a:close/>
                  <a:moveTo>
                    <a:pt x="3136" y="5558"/>
                  </a:moveTo>
                  <a:lnTo>
                    <a:pt x="3136" y="5526"/>
                  </a:lnTo>
                  <a:cubicBezTo>
                    <a:pt x="3136" y="5518"/>
                    <a:pt x="3144" y="5510"/>
                    <a:pt x="3152" y="5510"/>
                  </a:cubicBezTo>
                  <a:cubicBezTo>
                    <a:pt x="3161" y="5510"/>
                    <a:pt x="3168" y="5518"/>
                    <a:pt x="3168" y="5526"/>
                  </a:cubicBezTo>
                  <a:lnTo>
                    <a:pt x="3168" y="5558"/>
                  </a:lnTo>
                  <a:cubicBezTo>
                    <a:pt x="3168" y="5567"/>
                    <a:pt x="3161" y="5574"/>
                    <a:pt x="3152" y="5574"/>
                  </a:cubicBezTo>
                  <a:cubicBezTo>
                    <a:pt x="3144" y="5574"/>
                    <a:pt x="3136" y="5567"/>
                    <a:pt x="3136" y="5558"/>
                  </a:cubicBezTo>
                  <a:close/>
                  <a:moveTo>
                    <a:pt x="3136" y="5462"/>
                  </a:moveTo>
                  <a:lnTo>
                    <a:pt x="3136" y="5430"/>
                  </a:lnTo>
                  <a:cubicBezTo>
                    <a:pt x="3136" y="5422"/>
                    <a:pt x="3144" y="5414"/>
                    <a:pt x="3152" y="5414"/>
                  </a:cubicBezTo>
                  <a:cubicBezTo>
                    <a:pt x="3161" y="5414"/>
                    <a:pt x="3168" y="5422"/>
                    <a:pt x="3168" y="5430"/>
                  </a:cubicBezTo>
                  <a:lnTo>
                    <a:pt x="3168" y="5462"/>
                  </a:lnTo>
                  <a:cubicBezTo>
                    <a:pt x="3168" y="5471"/>
                    <a:pt x="3161" y="5478"/>
                    <a:pt x="3152" y="5478"/>
                  </a:cubicBezTo>
                  <a:cubicBezTo>
                    <a:pt x="3144" y="5478"/>
                    <a:pt x="3136" y="5471"/>
                    <a:pt x="3136" y="5462"/>
                  </a:cubicBezTo>
                  <a:close/>
                  <a:moveTo>
                    <a:pt x="3136" y="5366"/>
                  </a:moveTo>
                  <a:lnTo>
                    <a:pt x="3136" y="5334"/>
                  </a:lnTo>
                  <a:cubicBezTo>
                    <a:pt x="3136" y="5326"/>
                    <a:pt x="3144" y="5318"/>
                    <a:pt x="3152" y="5318"/>
                  </a:cubicBezTo>
                  <a:cubicBezTo>
                    <a:pt x="3161" y="5318"/>
                    <a:pt x="3168" y="5326"/>
                    <a:pt x="3168" y="5334"/>
                  </a:cubicBezTo>
                  <a:lnTo>
                    <a:pt x="3168" y="5366"/>
                  </a:lnTo>
                  <a:cubicBezTo>
                    <a:pt x="3168" y="5375"/>
                    <a:pt x="3161" y="5382"/>
                    <a:pt x="3152" y="5382"/>
                  </a:cubicBezTo>
                  <a:cubicBezTo>
                    <a:pt x="3144" y="5382"/>
                    <a:pt x="3136" y="5375"/>
                    <a:pt x="3136" y="5366"/>
                  </a:cubicBezTo>
                  <a:close/>
                  <a:moveTo>
                    <a:pt x="3136" y="5270"/>
                  </a:moveTo>
                  <a:lnTo>
                    <a:pt x="3136" y="5238"/>
                  </a:lnTo>
                  <a:cubicBezTo>
                    <a:pt x="3136" y="5230"/>
                    <a:pt x="3144" y="5222"/>
                    <a:pt x="3152" y="5222"/>
                  </a:cubicBezTo>
                  <a:cubicBezTo>
                    <a:pt x="3161" y="5222"/>
                    <a:pt x="3168" y="5230"/>
                    <a:pt x="3168" y="5238"/>
                  </a:cubicBezTo>
                  <a:lnTo>
                    <a:pt x="3168" y="5270"/>
                  </a:lnTo>
                  <a:cubicBezTo>
                    <a:pt x="3168" y="5279"/>
                    <a:pt x="3161" y="5286"/>
                    <a:pt x="3152" y="5286"/>
                  </a:cubicBezTo>
                  <a:cubicBezTo>
                    <a:pt x="3144" y="5286"/>
                    <a:pt x="3136" y="5279"/>
                    <a:pt x="3136" y="5270"/>
                  </a:cubicBezTo>
                  <a:close/>
                  <a:moveTo>
                    <a:pt x="3136" y="5174"/>
                  </a:moveTo>
                  <a:lnTo>
                    <a:pt x="3136" y="5142"/>
                  </a:lnTo>
                  <a:cubicBezTo>
                    <a:pt x="3136" y="5134"/>
                    <a:pt x="3144" y="5126"/>
                    <a:pt x="3152" y="5126"/>
                  </a:cubicBezTo>
                  <a:cubicBezTo>
                    <a:pt x="3161" y="5126"/>
                    <a:pt x="3168" y="5134"/>
                    <a:pt x="3168" y="5142"/>
                  </a:cubicBezTo>
                  <a:lnTo>
                    <a:pt x="3168" y="5174"/>
                  </a:lnTo>
                  <a:cubicBezTo>
                    <a:pt x="3168" y="5183"/>
                    <a:pt x="3161" y="5190"/>
                    <a:pt x="3152" y="5190"/>
                  </a:cubicBezTo>
                  <a:cubicBezTo>
                    <a:pt x="3144" y="5190"/>
                    <a:pt x="3136" y="5183"/>
                    <a:pt x="3136" y="5174"/>
                  </a:cubicBezTo>
                  <a:close/>
                  <a:moveTo>
                    <a:pt x="3136" y="5078"/>
                  </a:moveTo>
                  <a:lnTo>
                    <a:pt x="3136" y="5046"/>
                  </a:lnTo>
                  <a:cubicBezTo>
                    <a:pt x="3136" y="5038"/>
                    <a:pt x="3144" y="5030"/>
                    <a:pt x="3152" y="5030"/>
                  </a:cubicBezTo>
                  <a:cubicBezTo>
                    <a:pt x="3161" y="5030"/>
                    <a:pt x="3168" y="5038"/>
                    <a:pt x="3168" y="5046"/>
                  </a:cubicBezTo>
                  <a:lnTo>
                    <a:pt x="3168" y="5078"/>
                  </a:lnTo>
                  <a:cubicBezTo>
                    <a:pt x="3168" y="5087"/>
                    <a:pt x="3161" y="5094"/>
                    <a:pt x="3152" y="5094"/>
                  </a:cubicBezTo>
                  <a:cubicBezTo>
                    <a:pt x="3144" y="5094"/>
                    <a:pt x="3136" y="5087"/>
                    <a:pt x="3136" y="5078"/>
                  </a:cubicBezTo>
                  <a:close/>
                  <a:moveTo>
                    <a:pt x="3136" y="4982"/>
                  </a:moveTo>
                  <a:lnTo>
                    <a:pt x="3136" y="4950"/>
                  </a:lnTo>
                  <a:cubicBezTo>
                    <a:pt x="3136" y="4942"/>
                    <a:pt x="3144" y="4934"/>
                    <a:pt x="3152" y="4934"/>
                  </a:cubicBezTo>
                  <a:cubicBezTo>
                    <a:pt x="3161" y="4934"/>
                    <a:pt x="3168" y="4942"/>
                    <a:pt x="3168" y="4950"/>
                  </a:cubicBezTo>
                  <a:lnTo>
                    <a:pt x="3168" y="4982"/>
                  </a:lnTo>
                  <a:cubicBezTo>
                    <a:pt x="3168" y="4991"/>
                    <a:pt x="3161" y="4998"/>
                    <a:pt x="3152" y="4998"/>
                  </a:cubicBezTo>
                  <a:cubicBezTo>
                    <a:pt x="3144" y="4998"/>
                    <a:pt x="3136" y="4991"/>
                    <a:pt x="3136" y="4982"/>
                  </a:cubicBezTo>
                  <a:close/>
                  <a:moveTo>
                    <a:pt x="3136" y="4886"/>
                  </a:moveTo>
                  <a:lnTo>
                    <a:pt x="3136" y="4854"/>
                  </a:lnTo>
                  <a:cubicBezTo>
                    <a:pt x="3136" y="4846"/>
                    <a:pt x="3144" y="4838"/>
                    <a:pt x="3152" y="4838"/>
                  </a:cubicBezTo>
                  <a:cubicBezTo>
                    <a:pt x="3161" y="4838"/>
                    <a:pt x="3168" y="4846"/>
                    <a:pt x="3168" y="4854"/>
                  </a:cubicBezTo>
                  <a:lnTo>
                    <a:pt x="3168" y="4886"/>
                  </a:lnTo>
                  <a:cubicBezTo>
                    <a:pt x="3168" y="4895"/>
                    <a:pt x="3161" y="4902"/>
                    <a:pt x="3152" y="4902"/>
                  </a:cubicBezTo>
                  <a:cubicBezTo>
                    <a:pt x="3144" y="4902"/>
                    <a:pt x="3136" y="4895"/>
                    <a:pt x="3136" y="4886"/>
                  </a:cubicBezTo>
                  <a:close/>
                  <a:moveTo>
                    <a:pt x="3136" y="4790"/>
                  </a:moveTo>
                  <a:lnTo>
                    <a:pt x="3136" y="4758"/>
                  </a:lnTo>
                  <a:cubicBezTo>
                    <a:pt x="3136" y="4750"/>
                    <a:pt x="3144" y="4742"/>
                    <a:pt x="3152" y="4742"/>
                  </a:cubicBezTo>
                  <a:cubicBezTo>
                    <a:pt x="3161" y="4742"/>
                    <a:pt x="3168" y="4750"/>
                    <a:pt x="3168" y="4758"/>
                  </a:cubicBezTo>
                  <a:lnTo>
                    <a:pt x="3168" y="4790"/>
                  </a:lnTo>
                  <a:cubicBezTo>
                    <a:pt x="3168" y="4799"/>
                    <a:pt x="3161" y="4806"/>
                    <a:pt x="3152" y="4806"/>
                  </a:cubicBezTo>
                  <a:cubicBezTo>
                    <a:pt x="3144" y="4806"/>
                    <a:pt x="3136" y="4799"/>
                    <a:pt x="3136" y="4790"/>
                  </a:cubicBezTo>
                  <a:close/>
                  <a:moveTo>
                    <a:pt x="3136" y="4694"/>
                  </a:moveTo>
                  <a:lnTo>
                    <a:pt x="3136" y="4662"/>
                  </a:lnTo>
                  <a:cubicBezTo>
                    <a:pt x="3136" y="4654"/>
                    <a:pt x="3144" y="4646"/>
                    <a:pt x="3152" y="4646"/>
                  </a:cubicBezTo>
                  <a:cubicBezTo>
                    <a:pt x="3161" y="4646"/>
                    <a:pt x="3168" y="4654"/>
                    <a:pt x="3168" y="4662"/>
                  </a:cubicBezTo>
                  <a:lnTo>
                    <a:pt x="3168" y="4694"/>
                  </a:lnTo>
                  <a:cubicBezTo>
                    <a:pt x="3168" y="4703"/>
                    <a:pt x="3161" y="4710"/>
                    <a:pt x="3152" y="4710"/>
                  </a:cubicBezTo>
                  <a:cubicBezTo>
                    <a:pt x="3144" y="4710"/>
                    <a:pt x="3136" y="4703"/>
                    <a:pt x="3136" y="4694"/>
                  </a:cubicBezTo>
                  <a:close/>
                  <a:moveTo>
                    <a:pt x="3136" y="4598"/>
                  </a:moveTo>
                  <a:lnTo>
                    <a:pt x="3136" y="4566"/>
                  </a:lnTo>
                  <a:cubicBezTo>
                    <a:pt x="3136" y="4558"/>
                    <a:pt x="3144" y="4550"/>
                    <a:pt x="3152" y="4550"/>
                  </a:cubicBezTo>
                  <a:cubicBezTo>
                    <a:pt x="3161" y="4550"/>
                    <a:pt x="3168" y="4558"/>
                    <a:pt x="3168" y="4566"/>
                  </a:cubicBezTo>
                  <a:lnTo>
                    <a:pt x="3168" y="4598"/>
                  </a:lnTo>
                  <a:cubicBezTo>
                    <a:pt x="3168" y="4607"/>
                    <a:pt x="3161" y="4614"/>
                    <a:pt x="3152" y="4614"/>
                  </a:cubicBezTo>
                  <a:cubicBezTo>
                    <a:pt x="3144" y="4614"/>
                    <a:pt x="3136" y="4607"/>
                    <a:pt x="3136" y="4598"/>
                  </a:cubicBezTo>
                  <a:close/>
                  <a:moveTo>
                    <a:pt x="3136" y="4502"/>
                  </a:moveTo>
                  <a:lnTo>
                    <a:pt x="3136" y="4470"/>
                  </a:lnTo>
                  <a:cubicBezTo>
                    <a:pt x="3136" y="4462"/>
                    <a:pt x="3144" y="4454"/>
                    <a:pt x="3152" y="4454"/>
                  </a:cubicBezTo>
                  <a:cubicBezTo>
                    <a:pt x="3161" y="4454"/>
                    <a:pt x="3168" y="4462"/>
                    <a:pt x="3168" y="4470"/>
                  </a:cubicBezTo>
                  <a:lnTo>
                    <a:pt x="3168" y="4502"/>
                  </a:lnTo>
                  <a:cubicBezTo>
                    <a:pt x="3168" y="4511"/>
                    <a:pt x="3161" y="4518"/>
                    <a:pt x="3152" y="4518"/>
                  </a:cubicBezTo>
                  <a:cubicBezTo>
                    <a:pt x="3144" y="4518"/>
                    <a:pt x="3136" y="4511"/>
                    <a:pt x="3136" y="4502"/>
                  </a:cubicBezTo>
                  <a:close/>
                  <a:moveTo>
                    <a:pt x="3136" y="4406"/>
                  </a:moveTo>
                  <a:lnTo>
                    <a:pt x="3136" y="4374"/>
                  </a:lnTo>
                  <a:cubicBezTo>
                    <a:pt x="3136" y="4366"/>
                    <a:pt x="3144" y="4358"/>
                    <a:pt x="3152" y="4358"/>
                  </a:cubicBezTo>
                  <a:cubicBezTo>
                    <a:pt x="3161" y="4358"/>
                    <a:pt x="3168" y="4366"/>
                    <a:pt x="3168" y="4374"/>
                  </a:cubicBezTo>
                  <a:lnTo>
                    <a:pt x="3168" y="4406"/>
                  </a:lnTo>
                  <a:cubicBezTo>
                    <a:pt x="3168" y="4415"/>
                    <a:pt x="3161" y="4422"/>
                    <a:pt x="3152" y="4422"/>
                  </a:cubicBezTo>
                  <a:cubicBezTo>
                    <a:pt x="3144" y="4422"/>
                    <a:pt x="3136" y="4415"/>
                    <a:pt x="3136" y="4406"/>
                  </a:cubicBezTo>
                  <a:close/>
                  <a:moveTo>
                    <a:pt x="3136" y="4310"/>
                  </a:moveTo>
                  <a:lnTo>
                    <a:pt x="3136" y="4278"/>
                  </a:lnTo>
                  <a:cubicBezTo>
                    <a:pt x="3136" y="4270"/>
                    <a:pt x="3144" y="4262"/>
                    <a:pt x="3152" y="4262"/>
                  </a:cubicBezTo>
                  <a:cubicBezTo>
                    <a:pt x="3161" y="4262"/>
                    <a:pt x="3168" y="4270"/>
                    <a:pt x="3168" y="4278"/>
                  </a:cubicBezTo>
                  <a:lnTo>
                    <a:pt x="3168" y="4310"/>
                  </a:lnTo>
                  <a:cubicBezTo>
                    <a:pt x="3168" y="4319"/>
                    <a:pt x="3161" y="4326"/>
                    <a:pt x="3152" y="4326"/>
                  </a:cubicBezTo>
                  <a:cubicBezTo>
                    <a:pt x="3144" y="4326"/>
                    <a:pt x="3136" y="4319"/>
                    <a:pt x="3136" y="4310"/>
                  </a:cubicBezTo>
                  <a:close/>
                  <a:moveTo>
                    <a:pt x="3136" y="4214"/>
                  </a:moveTo>
                  <a:lnTo>
                    <a:pt x="3136" y="4182"/>
                  </a:lnTo>
                  <a:cubicBezTo>
                    <a:pt x="3136" y="4174"/>
                    <a:pt x="3144" y="4166"/>
                    <a:pt x="3152" y="4166"/>
                  </a:cubicBezTo>
                  <a:cubicBezTo>
                    <a:pt x="3161" y="4166"/>
                    <a:pt x="3168" y="4174"/>
                    <a:pt x="3168" y="4182"/>
                  </a:cubicBezTo>
                  <a:lnTo>
                    <a:pt x="3168" y="4214"/>
                  </a:lnTo>
                  <a:cubicBezTo>
                    <a:pt x="3168" y="4223"/>
                    <a:pt x="3161" y="4230"/>
                    <a:pt x="3152" y="4230"/>
                  </a:cubicBezTo>
                  <a:cubicBezTo>
                    <a:pt x="3144" y="4230"/>
                    <a:pt x="3136" y="4223"/>
                    <a:pt x="3136" y="4214"/>
                  </a:cubicBezTo>
                  <a:close/>
                  <a:moveTo>
                    <a:pt x="3136" y="4118"/>
                  </a:moveTo>
                  <a:lnTo>
                    <a:pt x="3136" y="4086"/>
                  </a:lnTo>
                  <a:cubicBezTo>
                    <a:pt x="3136" y="4078"/>
                    <a:pt x="3144" y="4070"/>
                    <a:pt x="3152" y="4070"/>
                  </a:cubicBezTo>
                  <a:cubicBezTo>
                    <a:pt x="3161" y="4070"/>
                    <a:pt x="3168" y="4078"/>
                    <a:pt x="3168" y="4086"/>
                  </a:cubicBezTo>
                  <a:lnTo>
                    <a:pt x="3168" y="4118"/>
                  </a:lnTo>
                  <a:cubicBezTo>
                    <a:pt x="3168" y="4127"/>
                    <a:pt x="3161" y="4134"/>
                    <a:pt x="3152" y="4134"/>
                  </a:cubicBezTo>
                  <a:cubicBezTo>
                    <a:pt x="3144" y="4134"/>
                    <a:pt x="3136" y="4127"/>
                    <a:pt x="3136" y="4118"/>
                  </a:cubicBezTo>
                  <a:close/>
                  <a:moveTo>
                    <a:pt x="3136" y="4022"/>
                  </a:moveTo>
                  <a:lnTo>
                    <a:pt x="3136" y="3990"/>
                  </a:lnTo>
                  <a:cubicBezTo>
                    <a:pt x="3136" y="3982"/>
                    <a:pt x="3144" y="3974"/>
                    <a:pt x="3152" y="3974"/>
                  </a:cubicBezTo>
                  <a:cubicBezTo>
                    <a:pt x="3161" y="3974"/>
                    <a:pt x="3168" y="3982"/>
                    <a:pt x="3168" y="3990"/>
                  </a:cubicBezTo>
                  <a:lnTo>
                    <a:pt x="3168" y="4022"/>
                  </a:lnTo>
                  <a:cubicBezTo>
                    <a:pt x="3168" y="4031"/>
                    <a:pt x="3161" y="4038"/>
                    <a:pt x="3152" y="4038"/>
                  </a:cubicBezTo>
                  <a:cubicBezTo>
                    <a:pt x="3144" y="4038"/>
                    <a:pt x="3136" y="4031"/>
                    <a:pt x="3136" y="4022"/>
                  </a:cubicBezTo>
                  <a:close/>
                  <a:moveTo>
                    <a:pt x="3136" y="3926"/>
                  </a:moveTo>
                  <a:lnTo>
                    <a:pt x="3136" y="3894"/>
                  </a:lnTo>
                  <a:cubicBezTo>
                    <a:pt x="3136" y="3886"/>
                    <a:pt x="3144" y="3878"/>
                    <a:pt x="3152" y="3878"/>
                  </a:cubicBezTo>
                  <a:cubicBezTo>
                    <a:pt x="3161" y="3878"/>
                    <a:pt x="3168" y="3886"/>
                    <a:pt x="3168" y="3894"/>
                  </a:cubicBezTo>
                  <a:lnTo>
                    <a:pt x="3168" y="3926"/>
                  </a:lnTo>
                  <a:cubicBezTo>
                    <a:pt x="3168" y="3935"/>
                    <a:pt x="3161" y="3942"/>
                    <a:pt x="3152" y="3942"/>
                  </a:cubicBezTo>
                  <a:cubicBezTo>
                    <a:pt x="3144" y="3942"/>
                    <a:pt x="3136" y="3935"/>
                    <a:pt x="3136" y="3926"/>
                  </a:cubicBezTo>
                  <a:close/>
                  <a:moveTo>
                    <a:pt x="3136" y="3830"/>
                  </a:moveTo>
                  <a:lnTo>
                    <a:pt x="3136" y="3798"/>
                  </a:lnTo>
                  <a:cubicBezTo>
                    <a:pt x="3136" y="3790"/>
                    <a:pt x="3144" y="3782"/>
                    <a:pt x="3152" y="3782"/>
                  </a:cubicBezTo>
                  <a:cubicBezTo>
                    <a:pt x="3161" y="3782"/>
                    <a:pt x="3168" y="3790"/>
                    <a:pt x="3168" y="3798"/>
                  </a:cubicBezTo>
                  <a:lnTo>
                    <a:pt x="3168" y="3830"/>
                  </a:lnTo>
                  <a:cubicBezTo>
                    <a:pt x="3168" y="3839"/>
                    <a:pt x="3161" y="3846"/>
                    <a:pt x="3152" y="3846"/>
                  </a:cubicBezTo>
                  <a:cubicBezTo>
                    <a:pt x="3144" y="3846"/>
                    <a:pt x="3136" y="3839"/>
                    <a:pt x="3136" y="3830"/>
                  </a:cubicBezTo>
                  <a:close/>
                  <a:moveTo>
                    <a:pt x="3136" y="3734"/>
                  </a:moveTo>
                  <a:lnTo>
                    <a:pt x="3136" y="3702"/>
                  </a:lnTo>
                  <a:cubicBezTo>
                    <a:pt x="3136" y="3694"/>
                    <a:pt x="3144" y="3686"/>
                    <a:pt x="3152" y="3686"/>
                  </a:cubicBezTo>
                  <a:cubicBezTo>
                    <a:pt x="3161" y="3686"/>
                    <a:pt x="3168" y="3694"/>
                    <a:pt x="3168" y="3702"/>
                  </a:cubicBezTo>
                  <a:lnTo>
                    <a:pt x="3168" y="3734"/>
                  </a:lnTo>
                  <a:cubicBezTo>
                    <a:pt x="3168" y="3743"/>
                    <a:pt x="3161" y="3750"/>
                    <a:pt x="3152" y="3750"/>
                  </a:cubicBezTo>
                  <a:cubicBezTo>
                    <a:pt x="3144" y="3750"/>
                    <a:pt x="3136" y="3743"/>
                    <a:pt x="3136" y="3734"/>
                  </a:cubicBezTo>
                  <a:close/>
                  <a:moveTo>
                    <a:pt x="3136" y="3638"/>
                  </a:moveTo>
                  <a:lnTo>
                    <a:pt x="3136" y="3606"/>
                  </a:lnTo>
                  <a:cubicBezTo>
                    <a:pt x="3136" y="3598"/>
                    <a:pt x="3144" y="3590"/>
                    <a:pt x="3152" y="3590"/>
                  </a:cubicBezTo>
                  <a:cubicBezTo>
                    <a:pt x="3161" y="3590"/>
                    <a:pt x="3168" y="3598"/>
                    <a:pt x="3168" y="3606"/>
                  </a:cubicBezTo>
                  <a:lnTo>
                    <a:pt x="3168" y="3638"/>
                  </a:lnTo>
                  <a:cubicBezTo>
                    <a:pt x="3168" y="3647"/>
                    <a:pt x="3161" y="3654"/>
                    <a:pt x="3152" y="3654"/>
                  </a:cubicBezTo>
                  <a:cubicBezTo>
                    <a:pt x="3144" y="3654"/>
                    <a:pt x="3136" y="3647"/>
                    <a:pt x="3136" y="3638"/>
                  </a:cubicBezTo>
                  <a:close/>
                  <a:moveTo>
                    <a:pt x="3136" y="3542"/>
                  </a:moveTo>
                  <a:lnTo>
                    <a:pt x="3136" y="3510"/>
                  </a:lnTo>
                  <a:cubicBezTo>
                    <a:pt x="3136" y="3502"/>
                    <a:pt x="3144" y="3494"/>
                    <a:pt x="3152" y="3494"/>
                  </a:cubicBezTo>
                  <a:cubicBezTo>
                    <a:pt x="3161" y="3494"/>
                    <a:pt x="3168" y="3502"/>
                    <a:pt x="3168" y="3510"/>
                  </a:cubicBezTo>
                  <a:lnTo>
                    <a:pt x="3168" y="3542"/>
                  </a:lnTo>
                  <a:cubicBezTo>
                    <a:pt x="3168" y="3551"/>
                    <a:pt x="3161" y="3558"/>
                    <a:pt x="3152" y="3558"/>
                  </a:cubicBezTo>
                  <a:cubicBezTo>
                    <a:pt x="3144" y="3558"/>
                    <a:pt x="3136" y="3551"/>
                    <a:pt x="3136" y="3542"/>
                  </a:cubicBezTo>
                  <a:close/>
                  <a:moveTo>
                    <a:pt x="3136" y="3446"/>
                  </a:moveTo>
                  <a:lnTo>
                    <a:pt x="3136" y="3414"/>
                  </a:lnTo>
                  <a:cubicBezTo>
                    <a:pt x="3136" y="3406"/>
                    <a:pt x="3144" y="3398"/>
                    <a:pt x="3152" y="3398"/>
                  </a:cubicBezTo>
                  <a:cubicBezTo>
                    <a:pt x="3161" y="3398"/>
                    <a:pt x="3168" y="3406"/>
                    <a:pt x="3168" y="3414"/>
                  </a:cubicBezTo>
                  <a:lnTo>
                    <a:pt x="3168" y="3446"/>
                  </a:lnTo>
                  <a:cubicBezTo>
                    <a:pt x="3168" y="3455"/>
                    <a:pt x="3161" y="3462"/>
                    <a:pt x="3152" y="3462"/>
                  </a:cubicBezTo>
                  <a:cubicBezTo>
                    <a:pt x="3144" y="3462"/>
                    <a:pt x="3136" y="3455"/>
                    <a:pt x="3136" y="3446"/>
                  </a:cubicBezTo>
                  <a:close/>
                  <a:moveTo>
                    <a:pt x="3136" y="3350"/>
                  </a:moveTo>
                  <a:lnTo>
                    <a:pt x="3136" y="3318"/>
                  </a:lnTo>
                  <a:cubicBezTo>
                    <a:pt x="3136" y="3310"/>
                    <a:pt x="3144" y="3302"/>
                    <a:pt x="3152" y="3302"/>
                  </a:cubicBezTo>
                  <a:cubicBezTo>
                    <a:pt x="3161" y="3302"/>
                    <a:pt x="3168" y="3310"/>
                    <a:pt x="3168" y="3318"/>
                  </a:cubicBezTo>
                  <a:lnTo>
                    <a:pt x="3168" y="3350"/>
                  </a:lnTo>
                  <a:cubicBezTo>
                    <a:pt x="3168" y="3359"/>
                    <a:pt x="3161" y="3366"/>
                    <a:pt x="3152" y="3366"/>
                  </a:cubicBezTo>
                  <a:cubicBezTo>
                    <a:pt x="3144" y="3366"/>
                    <a:pt x="3136" y="3359"/>
                    <a:pt x="3136" y="3350"/>
                  </a:cubicBezTo>
                  <a:close/>
                  <a:moveTo>
                    <a:pt x="3136" y="3254"/>
                  </a:moveTo>
                  <a:lnTo>
                    <a:pt x="3136" y="3222"/>
                  </a:lnTo>
                  <a:cubicBezTo>
                    <a:pt x="3136" y="3214"/>
                    <a:pt x="3144" y="3206"/>
                    <a:pt x="3152" y="3206"/>
                  </a:cubicBezTo>
                  <a:cubicBezTo>
                    <a:pt x="3161" y="3206"/>
                    <a:pt x="3168" y="3214"/>
                    <a:pt x="3168" y="3222"/>
                  </a:cubicBezTo>
                  <a:lnTo>
                    <a:pt x="3168" y="3254"/>
                  </a:lnTo>
                  <a:cubicBezTo>
                    <a:pt x="3168" y="3263"/>
                    <a:pt x="3161" y="3270"/>
                    <a:pt x="3152" y="3270"/>
                  </a:cubicBezTo>
                  <a:cubicBezTo>
                    <a:pt x="3144" y="3270"/>
                    <a:pt x="3136" y="3263"/>
                    <a:pt x="3136" y="3254"/>
                  </a:cubicBezTo>
                  <a:close/>
                  <a:moveTo>
                    <a:pt x="3136" y="3158"/>
                  </a:moveTo>
                  <a:lnTo>
                    <a:pt x="3136" y="3126"/>
                  </a:lnTo>
                  <a:cubicBezTo>
                    <a:pt x="3136" y="3118"/>
                    <a:pt x="3144" y="3110"/>
                    <a:pt x="3152" y="3110"/>
                  </a:cubicBezTo>
                  <a:cubicBezTo>
                    <a:pt x="3161" y="3110"/>
                    <a:pt x="3168" y="3118"/>
                    <a:pt x="3168" y="3126"/>
                  </a:cubicBezTo>
                  <a:lnTo>
                    <a:pt x="3168" y="3158"/>
                  </a:lnTo>
                  <a:cubicBezTo>
                    <a:pt x="3168" y="3167"/>
                    <a:pt x="3161" y="3174"/>
                    <a:pt x="3152" y="3174"/>
                  </a:cubicBezTo>
                  <a:cubicBezTo>
                    <a:pt x="3144" y="3174"/>
                    <a:pt x="3136" y="3167"/>
                    <a:pt x="3136" y="3158"/>
                  </a:cubicBezTo>
                  <a:close/>
                  <a:moveTo>
                    <a:pt x="3136" y="3062"/>
                  </a:moveTo>
                  <a:lnTo>
                    <a:pt x="3136" y="3030"/>
                  </a:lnTo>
                  <a:cubicBezTo>
                    <a:pt x="3136" y="3022"/>
                    <a:pt x="3144" y="3014"/>
                    <a:pt x="3152" y="3014"/>
                  </a:cubicBezTo>
                  <a:cubicBezTo>
                    <a:pt x="3161" y="3014"/>
                    <a:pt x="3168" y="3022"/>
                    <a:pt x="3168" y="3030"/>
                  </a:cubicBezTo>
                  <a:lnTo>
                    <a:pt x="3168" y="3062"/>
                  </a:lnTo>
                  <a:cubicBezTo>
                    <a:pt x="3168" y="3071"/>
                    <a:pt x="3161" y="3078"/>
                    <a:pt x="3152" y="3078"/>
                  </a:cubicBezTo>
                  <a:cubicBezTo>
                    <a:pt x="3144" y="3078"/>
                    <a:pt x="3136" y="3071"/>
                    <a:pt x="3136" y="3062"/>
                  </a:cubicBezTo>
                  <a:close/>
                  <a:moveTo>
                    <a:pt x="3136" y="2966"/>
                  </a:moveTo>
                  <a:lnTo>
                    <a:pt x="3136" y="2934"/>
                  </a:lnTo>
                  <a:cubicBezTo>
                    <a:pt x="3136" y="2926"/>
                    <a:pt x="3144" y="2918"/>
                    <a:pt x="3152" y="2918"/>
                  </a:cubicBezTo>
                  <a:cubicBezTo>
                    <a:pt x="3161" y="2918"/>
                    <a:pt x="3168" y="2926"/>
                    <a:pt x="3168" y="2934"/>
                  </a:cubicBezTo>
                  <a:lnTo>
                    <a:pt x="3168" y="2966"/>
                  </a:lnTo>
                  <a:cubicBezTo>
                    <a:pt x="3168" y="2975"/>
                    <a:pt x="3161" y="2982"/>
                    <a:pt x="3152" y="2982"/>
                  </a:cubicBezTo>
                  <a:cubicBezTo>
                    <a:pt x="3144" y="2982"/>
                    <a:pt x="3136" y="2975"/>
                    <a:pt x="3136" y="2966"/>
                  </a:cubicBezTo>
                  <a:close/>
                  <a:moveTo>
                    <a:pt x="3136" y="2870"/>
                  </a:moveTo>
                  <a:lnTo>
                    <a:pt x="3136" y="2838"/>
                  </a:lnTo>
                  <a:cubicBezTo>
                    <a:pt x="3136" y="2830"/>
                    <a:pt x="3144" y="2822"/>
                    <a:pt x="3152" y="2822"/>
                  </a:cubicBezTo>
                  <a:cubicBezTo>
                    <a:pt x="3161" y="2822"/>
                    <a:pt x="3168" y="2830"/>
                    <a:pt x="3168" y="2838"/>
                  </a:cubicBezTo>
                  <a:lnTo>
                    <a:pt x="3168" y="2870"/>
                  </a:lnTo>
                  <a:cubicBezTo>
                    <a:pt x="3168" y="2879"/>
                    <a:pt x="3161" y="2886"/>
                    <a:pt x="3152" y="2886"/>
                  </a:cubicBezTo>
                  <a:cubicBezTo>
                    <a:pt x="3144" y="2886"/>
                    <a:pt x="3136" y="2879"/>
                    <a:pt x="3136" y="2870"/>
                  </a:cubicBezTo>
                  <a:close/>
                  <a:moveTo>
                    <a:pt x="3136" y="2774"/>
                  </a:moveTo>
                  <a:lnTo>
                    <a:pt x="3136" y="2742"/>
                  </a:lnTo>
                  <a:cubicBezTo>
                    <a:pt x="3136" y="2734"/>
                    <a:pt x="3144" y="2726"/>
                    <a:pt x="3152" y="2726"/>
                  </a:cubicBezTo>
                  <a:cubicBezTo>
                    <a:pt x="3161" y="2726"/>
                    <a:pt x="3168" y="2734"/>
                    <a:pt x="3168" y="2742"/>
                  </a:cubicBezTo>
                  <a:lnTo>
                    <a:pt x="3168" y="2774"/>
                  </a:lnTo>
                  <a:cubicBezTo>
                    <a:pt x="3168" y="2783"/>
                    <a:pt x="3161" y="2790"/>
                    <a:pt x="3152" y="2790"/>
                  </a:cubicBezTo>
                  <a:cubicBezTo>
                    <a:pt x="3144" y="2790"/>
                    <a:pt x="3136" y="2783"/>
                    <a:pt x="3136" y="2774"/>
                  </a:cubicBezTo>
                  <a:close/>
                  <a:moveTo>
                    <a:pt x="3136" y="2678"/>
                  </a:moveTo>
                  <a:lnTo>
                    <a:pt x="3136" y="2646"/>
                  </a:lnTo>
                  <a:cubicBezTo>
                    <a:pt x="3136" y="2638"/>
                    <a:pt x="3144" y="2630"/>
                    <a:pt x="3152" y="2630"/>
                  </a:cubicBezTo>
                  <a:cubicBezTo>
                    <a:pt x="3161" y="2630"/>
                    <a:pt x="3168" y="2638"/>
                    <a:pt x="3168" y="2646"/>
                  </a:cubicBezTo>
                  <a:lnTo>
                    <a:pt x="3168" y="2678"/>
                  </a:lnTo>
                  <a:cubicBezTo>
                    <a:pt x="3168" y="2687"/>
                    <a:pt x="3161" y="2694"/>
                    <a:pt x="3152" y="2694"/>
                  </a:cubicBezTo>
                  <a:cubicBezTo>
                    <a:pt x="3144" y="2694"/>
                    <a:pt x="3136" y="2687"/>
                    <a:pt x="3136" y="2678"/>
                  </a:cubicBezTo>
                  <a:close/>
                  <a:moveTo>
                    <a:pt x="3136" y="2582"/>
                  </a:moveTo>
                  <a:lnTo>
                    <a:pt x="3136" y="2550"/>
                  </a:lnTo>
                  <a:cubicBezTo>
                    <a:pt x="3136" y="2542"/>
                    <a:pt x="3144" y="2534"/>
                    <a:pt x="3152" y="2534"/>
                  </a:cubicBezTo>
                  <a:cubicBezTo>
                    <a:pt x="3161" y="2534"/>
                    <a:pt x="3168" y="2542"/>
                    <a:pt x="3168" y="2550"/>
                  </a:cubicBezTo>
                  <a:lnTo>
                    <a:pt x="3168" y="2582"/>
                  </a:lnTo>
                  <a:cubicBezTo>
                    <a:pt x="3168" y="2591"/>
                    <a:pt x="3161" y="2598"/>
                    <a:pt x="3152" y="2598"/>
                  </a:cubicBezTo>
                  <a:cubicBezTo>
                    <a:pt x="3144" y="2598"/>
                    <a:pt x="3136" y="2591"/>
                    <a:pt x="3136" y="2582"/>
                  </a:cubicBezTo>
                  <a:close/>
                  <a:moveTo>
                    <a:pt x="3136" y="2486"/>
                  </a:moveTo>
                  <a:lnTo>
                    <a:pt x="3136" y="2454"/>
                  </a:lnTo>
                  <a:cubicBezTo>
                    <a:pt x="3136" y="2446"/>
                    <a:pt x="3144" y="2438"/>
                    <a:pt x="3152" y="2438"/>
                  </a:cubicBezTo>
                  <a:cubicBezTo>
                    <a:pt x="3161" y="2438"/>
                    <a:pt x="3168" y="2446"/>
                    <a:pt x="3168" y="2454"/>
                  </a:cubicBezTo>
                  <a:lnTo>
                    <a:pt x="3168" y="2486"/>
                  </a:lnTo>
                  <a:cubicBezTo>
                    <a:pt x="3168" y="2495"/>
                    <a:pt x="3161" y="2502"/>
                    <a:pt x="3152" y="2502"/>
                  </a:cubicBezTo>
                  <a:cubicBezTo>
                    <a:pt x="3144" y="2502"/>
                    <a:pt x="3136" y="2495"/>
                    <a:pt x="3136" y="2486"/>
                  </a:cubicBezTo>
                  <a:close/>
                  <a:moveTo>
                    <a:pt x="3136" y="2390"/>
                  </a:moveTo>
                  <a:lnTo>
                    <a:pt x="3136" y="2358"/>
                  </a:lnTo>
                  <a:cubicBezTo>
                    <a:pt x="3136" y="2350"/>
                    <a:pt x="3144" y="2342"/>
                    <a:pt x="3152" y="2342"/>
                  </a:cubicBezTo>
                  <a:cubicBezTo>
                    <a:pt x="3161" y="2342"/>
                    <a:pt x="3168" y="2350"/>
                    <a:pt x="3168" y="2358"/>
                  </a:cubicBezTo>
                  <a:lnTo>
                    <a:pt x="3168" y="2390"/>
                  </a:lnTo>
                  <a:cubicBezTo>
                    <a:pt x="3168" y="2399"/>
                    <a:pt x="3161" y="2406"/>
                    <a:pt x="3152" y="2406"/>
                  </a:cubicBezTo>
                  <a:cubicBezTo>
                    <a:pt x="3144" y="2406"/>
                    <a:pt x="3136" y="2399"/>
                    <a:pt x="3136" y="2390"/>
                  </a:cubicBezTo>
                  <a:close/>
                  <a:moveTo>
                    <a:pt x="3136" y="2294"/>
                  </a:moveTo>
                  <a:lnTo>
                    <a:pt x="3136" y="2262"/>
                  </a:lnTo>
                  <a:cubicBezTo>
                    <a:pt x="3136" y="2254"/>
                    <a:pt x="3144" y="2246"/>
                    <a:pt x="3152" y="2246"/>
                  </a:cubicBezTo>
                  <a:cubicBezTo>
                    <a:pt x="3161" y="2246"/>
                    <a:pt x="3168" y="2254"/>
                    <a:pt x="3168" y="2262"/>
                  </a:cubicBezTo>
                  <a:lnTo>
                    <a:pt x="3168" y="2294"/>
                  </a:lnTo>
                  <a:cubicBezTo>
                    <a:pt x="3168" y="2303"/>
                    <a:pt x="3161" y="2310"/>
                    <a:pt x="3152" y="2310"/>
                  </a:cubicBezTo>
                  <a:cubicBezTo>
                    <a:pt x="3144" y="2310"/>
                    <a:pt x="3136" y="2303"/>
                    <a:pt x="3136" y="2294"/>
                  </a:cubicBezTo>
                  <a:close/>
                  <a:moveTo>
                    <a:pt x="3136" y="2198"/>
                  </a:moveTo>
                  <a:lnTo>
                    <a:pt x="3136" y="2166"/>
                  </a:lnTo>
                  <a:cubicBezTo>
                    <a:pt x="3136" y="2158"/>
                    <a:pt x="3144" y="2150"/>
                    <a:pt x="3152" y="2150"/>
                  </a:cubicBezTo>
                  <a:cubicBezTo>
                    <a:pt x="3161" y="2150"/>
                    <a:pt x="3168" y="2158"/>
                    <a:pt x="3168" y="2166"/>
                  </a:cubicBezTo>
                  <a:lnTo>
                    <a:pt x="3168" y="2198"/>
                  </a:lnTo>
                  <a:cubicBezTo>
                    <a:pt x="3168" y="2207"/>
                    <a:pt x="3161" y="2214"/>
                    <a:pt x="3152" y="2214"/>
                  </a:cubicBezTo>
                  <a:cubicBezTo>
                    <a:pt x="3144" y="2214"/>
                    <a:pt x="3136" y="2207"/>
                    <a:pt x="3136" y="2198"/>
                  </a:cubicBezTo>
                  <a:close/>
                  <a:moveTo>
                    <a:pt x="3136" y="2102"/>
                  </a:moveTo>
                  <a:lnTo>
                    <a:pt x="3136" y="2070"/>
                  </a:lnTo>
                  <a:cubicBezTo>
                    <a:pt x="3136" y="2062"/>
                    <a:pt x="3144" y="2054"/>
                    <a:pt x="3152" y="2054"/>
                  </a:cubicBezTo>
                  <a:cubicBezTo>
                    <a:pt x="3161" y="2054"/>
                    <a:pt x="3168" y="2062"/>
                    <a:pt x="3168" y="2070"/>
                  </a:cubicBezTo>
                  <a:lnTo>
                    <a:pt x="3168" y="2102"/>
                  </a:lnTo>
                  <a:cubicBezTo>
                    <a:pt x="3168" y="2111"/>
                    <a:pt x="3161" y="2118"/>
                    <a:pt x="3152" y="2118"/>
                  </a:cubicBezTo>
                  <a:cubicBezTo>
                    <a:pt x="3144" y="2118"/>
                    <a:pt x="3136" y="2111"/>
                    <a:pt x="3136" y="2102"/>
                  </a:cubicBezTo>
                  <a:close/>
                  <a:moveTo>
                    <a:pt x="3136" y="2006"/>
                  </a:moveTo>
                  <a:lnTo>
                    <a:pt x="3136" y="1974"/>
                  </a:lnTo>
                  <a:cubicBezTo>
                    <a:pt x="3136" y="1966"/>
                    <a:pt x="3144" y="1958"/>
                    <a:pt x="3152" y="1958"/>
                  </a:cubicBezTo>
                  <a:cubicBezTo>
                    <a:pt x="3161" y="1958"/>
                    <a:pt x="3168" y="1966"/>
                    <a:pt x="3168" y="1974"/>
                  </a:cubicBezTo>
                  <a:lnTo>
                    <a:pt x="3168" y="2006"/>
                  </a:lnTo>
                  <a:cubicBezTo>
                    <a:pt x="3168" y="2015"/>
                    <a:pt x="3161" y="2022"/>
                    <a:pt x="3152" y="2022"/>
                  </a:cubicBezTo>
                  <a:cubicBezTo>
                    <a:pt x="3144" y="2022"/>
                    <a:pt x="3136" y="2015"/>
                    <a:pt x="3136" y="2006"/>
                  </a:cubicBezTo>
                  <a:close/>
                  <a:moveTo>
                    <a:pt x="3136" y="1910"/>
                  </a:moveTo>
                  <a:lnTo>
                    <a:pt x="3136" y="1878"/>
                  </a:lnTo>
                  <a:cubicBezTo>
                    <a:pt x="3136" y="1870"/>
                    <a:pt x="3144" y="1862"/>
                    <a:pt x="3152" y="1862"/>
                  </a:cubicBezTo>
                  <a:cubicBezTo>
                    <a:pt x="3161" y="1862"/>
                    <a:pt x="3168" y="1870"/>
                    <a:pt x="3168" y="1878"/>
                  </a:cubicBezTo>
                  <a:lnTo>
                    <a:pt x="3168" y="1910"/>
                  </a:lnTo>
                  <a:cubicBezTo>
                    <a:pt x="3168" y="1919"/>
                    <a:pt x="3161" y="1926"/>
                    <a:pt x="3152" y="1926"/>
                  </a:cubicBezTo>
                  <a:cubicBezTo>
                    <a:pt x="3144" y="1926"/>
                    <a:pt x="3136" y="1919"/>
                    <a:pt x="3136" y="1910"/>
                  </a:cubicBezTo>
                  <a:close/>
                  <a:moveTo>
                    <a:pt x="3136" y="1814"/>
                  </a:moveTo>
                  <a:lnTo>
                    <a:pt x="3136" y="1782"/>
                  </a:lnTo>
                  <a:cubicBezTo>
                    <a:pt x="3136" y="1774"/>
                    <a:pt x="3144" y="1766"/>
                    <a:pt x="3152" y="1766"/>
                  </a:cubicBezTo>
                  <a:cubicBezTo>
                    <a:pt x="3161" y="1766"/>
                    <a:pt x="3168" y="1774"/>
                    <a:pt x="3168" y="1782"/>
                  </a:cubicBezTo>
                  <a:lnTo>
                    <a:pt x="3168" y="1814"/>
                  </a:lnTo>
                  <a:cubicBezTo>
                    <a:pt x="3168" y="1823"/>
                    <a:pt x="3161" y="1830"/>
                    <a:pt x="3152" y="1830"/>
                  </a:cubicBezTo>
                  <a:cubicBezTo>
                    <a:pt x="3144" y="1830"/>
                    <a:pt x="3136" y="1823"/>
                    <a:pt x="3136" y="1814"/>
                  </a:cubicBezTo>
                  <a:close/>
                  <a:moveTo>
                    <a:pt x="3136" y="1718"/>
                  </a:moveTo>
                  <a:lnTo>
                    <a:pt x="3136" y="1686"/>
                  </a:lnTo>
                  <a:cubicBezTo>
                    <a:pt x="3136" y="1678"/>
                    <a:pt x="3144" y="1670"/>
                    <a:pt x="3152" y="1670"/>
                  </a:cubicBezTo>
                  <a:cubicBezTo>
                    <a:pt x="3161" y="1670"/>
                    <a:pt x="3168" y="1678"/>
                    <a:pt x="3168" y="1686"/>
                  </a:cubicBezTo>
                  <a:lnTo>
                    <a:pt x="3168" y="1718"/>
                  </a:lnTo>
                  <a:cubicBezTo>
                    <a:pt x="3168" y="1727"/>
                    <a:pt x="3161" y="1734"/>
                    <a:pt x="3152" y="1734"/>
                  </a:cubicBezTo>
                  <a:cubicBezTo>
                    <a:pt x="3144" y="1734"/>
                    <a:pt x="3136" y="1727"/>
                    <a:pt x="3136" y="1718"/>
                  </a:cubicBezTo>
                  <a:close/>
                  <a:moveTo>
                    <a:pt x="3136" y="1622"/>
                  </a:moveTo>
                  <a:lnTo>
                    <a:pt x="3136" y="1590"/>
                  </a:lnTo>
                  <a:cubicBezTo>
                    <a:pt x="3136" y="1582"/>
                    <a:pt x="3144" y="1574"/>
                    <a:pt x="3152" y="1574"/>
                  </a:cubicBezTo>
                  <a:cubicBezTo>
                    <a:pt x="3161" y="1574"/>
                    <a:pt x="3168" y="1582"/>
                    <a:pt x="3168" y="1590"/>
                  </a:cubicBezTo>
                  <a:lnTo>
                    <a:pt x="3168" y="1622"/>
                  </a:lnTo>
                  <a:cubicBezTo>
                    <a:pt x="3168" y="1631"/>
                    <a:pt x="3161" y="1638"/>
                    <a:pt x="3152" y="1638"/>
                  </a:cubicBezTo>
                  <a:cubicBezTo>
                    <a:pt x="3144" y="1638"/>
                    <a:pt x="3136" y="1631"/>
                    <a:pt x="3136" y="1622"/>
                  </a:cubicBezTo>
                  <a:close/>
                  <a:moveTo>
                    <a:pt x="3136" y="1526"/>
                  </a:moveTo>
                  <a:lnTo>
                    <a:pt x="3136" y="1494"/>
                  </a:lnTo>
                  <a:cubicBezTo>
                    <a:pt x="3136" y="1486"/>
                    <a:pt x="3144" y="1478"/>
                    <a:pt x="3152" y="1478"/>
                  </a:cubicBezTo>
                  <a:cubicBezTo>
                    <a:pt x="3161" y="1478"/>
                    <a:pt x="3168" y="1486"/>
                    <a:pt x="3168" y="1494"/>
                  </a:cubicBezTo>
                  <a:lnTo>
                    <a:pt x="3168" y="1526"/>
                  </a:lnTo>
                  <a:cubicBezTo>
                    <a:pt x="3168" y="1535"/>
                    <a:pt x="3161" y="1542"/>
                    <a:pt x="3152" y="1542"/>
                  </a:cubicBezTo>
                  <a:cubicBezTo>
                    <a:pt x="3144" y="1542"/>
                    <a:pt x="3136" y="1535"/>
                    <a:pt x="3136" y="1526"/>
                  </a:cubicBezTo>
                  <a:close/>
                  <a:moveTo>
                    <a:pt x="3136" y="1430"/>
                  </a:moveTo>
                  <a:lnTo>
                    <a:pt x="3136" y="1398"/>
                  </a:lnTo>
                  <a:cubicBezTo>
                    <a:pt x="3136" y="1390"/>
                    <a:pt x="3144" y="1382"/>
                    <a:pt x="3152" y="1382"/>
                  </a:cubicBezTo>
                  <a:cubicBezTo>
                    <a:pt x="3161" y="1382"/>
                    <a:pt x="3168" y="1390"/>
                    <a:pt x="3168" y="1398"/>
                  </a:cubicBezTo>
                  <a:lnTo>
                    <a:pt x="3168" y="1430"/>
                  </a:lnTo>
                  <a:cubicBezTo>
                    <a:pt x="3168" y="1439"/>
                    <a:pt x="3161" y="1446"/>
                    <a:pt x="3152" y="1446"/>
                  </a:cubicBezTo>
                  <a:cubicBezTo>
                    <a:pt x="3144" y="1446"/>
                    <a:pt x="3136" y="1439"/>
                    <a:pt x="3136" y="1430"/>
                  </a:cubicBezTo>
                  <a:close/>
                  <a:moveTo>
                    <a:pt x="3136" y="1334"/>
                  </a:moveTo>
                  <a:lnTo>
                    <a:pt x="3136" y="1302"/>
                  </a:lnTo>
                  <a:cubicBezTo>
                    <a:pt x="3136" y="1294"/>
                    <a:pt x="3144" y="1286"/>
                    <a:pt x="3152" y="1286"/>
                  </a:cubicBezTo>
                  <a:cubicBezTo>
                    <a:pt x="3161" y="1286"/>
                    <a:pt x="3168" y="1294"/>
                    <a:pt x="3168" y="1302"/>
                  </a:cubicBezTo>
                  <a:lnTo>
                    <a:pt x="3168" y="1334"/>
                  </a:lnTo>
                  <a:cubicBezTo>
                    <a:pt x="3168" y="1343"/>
                    <a:pt x="3161" y="1350"/>
                    <a:pt x="3152" y="1350"/>
                  </a:cubicBezTo>
                  <a:cubicBezTo>
                    <a:pt x="3144" y="1350"/>
                    <a:pt x="3136" y="1343"/>
                    <a:pt x="3136" y="1334"/>
                  </a:cubicBezTo>
                  <a:close/>
                  <a:moveTo>
                    <a:pt x="3136" y="1238"/>
                  </a:moveTo>
                  <a:lnTo>
                    <a:pt x="3136" y="1206"/>
                  </a:lnTo>
                  <a:cubicBezTo>
                    <a:pt x="3136" y="1198"/>
                    <a:pt x="3144" y="1190"/>
                    <a:pt x="3152" y="1190"/>
                  </a:cubicBezTo>
                  <a:cubicBezTo>
                    <a:pt x="3161" y="1190"/>
                    <a:pt x="3168" y="1198"/>
                    <a:pt x="3168" y="1206"/>
                  </a:cubicBezTo>
                  <a:lnTo>
                    <a:pt x="3168" y="1238"/>
                  </a:lnTo>
                  <a:cubicBezTo>
                    <a:pt x="3168" y="1247"/>
                    <a:pt x="3161" y="1254"/>
                    <a:pt x="3152" y="1254"/>
                  </a:cubicBezTo>
                  <a:cubicBezTo>
                    <a:pt x="3144" y="1254"/>
                    <a:pt x="3136" y="1247"/>
                    <a:pt x="3136" y="1238"/>
                  </a:cubicBezTo>
                  <a:close/>
                  <a:moveTo>
                    <a:pt x="3136" y="1142"/>
                  </a:moveTo>
                  <a:lnTo>
                    <a:pt x="3136" y="1110"/>
                  </a:lnTo>
                  <a:cubicBezTo>
                    <a:pt x="3136" y="1102"/>
                    <a:pt x="3144" y="1094"/>
                    <a:pt x="3152" y="1094"/>
                  </a:cubicBezTo>
                  <a:cubicBezTo>
                    <a:pt x="3161" y="1094"/>
                    <a:pt x="3168" y="1102"/>
                    <a:pt x="3168" y="1110"/>
                  </a:cubicBezTo>
                  <a:lnTo>
                    <a:pt x="3168" y="1142"/>
                  </a:lnTo>
                  <a:cubicBezTo>
                    <a:pt x="3168" y="1151"/>
                    <a:pt x="3161" y="1158"/>
                    <a:pt x="3152" y="1158"/>
                  </a:cubicBezTo>
                  <a:cubicBezTo>
                    <a:pt x="3144" y="1158"/>
                    <a:pt x="3136" y="1151"/>
                    <a:pt x="3136" y="1142"/>
                  </a:cubicBezTo>
                  <a:close/>
                  <a:moveTo>
                    <a:pt x="3136" y="1046"/>
                  </a:moveTo>
                  <a:lnTo>
                    <a:pt x="3136" y="1014"/>
                  </a:lnTo>
                  <a:cubicBezTo>
                    <a:pt x="3136" y="1006"/>
                    <a:pt x="3144" y="998"/>
                    <a:pt x="3152" y="998"/>
                  </a:cubicBezTo>
                  <a:cubicBezTo>
                    <a:pt x="3161" y="998"/>
                    <a:pt x="3168" y="1006"/>
                    <a:pt x="3168" y="1014"/>
                  </a:cubicBezTo>
                  <a:lnTo>
                    <a:pt x="3168" y="1046"/>
                  </a:lnTo>
                  <a:cubicBezTo>
                    <a:pt x="3168" y="1055"/>
                    <a:pt x="3161" y="1062"/>
                    <a:pt x="3152" y="1062"/>
                  </a:cubicBezTo>
                  <a:cubicBezTo>
                    <a:pt x="3144" y="1062"/>
                    <a:pt x="3136" y="1055"/>
                    <a:pt x="3136" y="1046"/>
                  </a:cubicBezTo>
                  <a:close/>
                  <a:moveTo>
                    <a:pt x="3136" y="950"/>
                  </a:moveTo>
                  <a:lnTo>
                    <a:pt x="3136" y="918"/>
                  </a:lnTo>
                  <a:cubicBezTo>
                    <a:pt x="3136" y="910"/>
                    <a:pt x="3144" y="902"/>
                    <a:pt x="3152" y="902"/>
                  </a:cubicBezTo>
                  <a:cubicBezTo>
                    <a:pt x="3161" y="902"/>
                    <a:pt x="3168" y="910"/>
                    <a:pt x="3168" y="918"/>
                  </a:cubicBezTo>
                  <a:lnTo>
                    <a:pt x="3168" y="950"/>
                  </a:lnTo>
                  <a:cubicBezTo>
                    <a:pt x="3168" y="959"/>
                    <a:pt x="3161" y="966"/>
                    <a:pt x="3152" y="966"/>
                  </a:cubicBezTo>
                  <a:cubicBezTo>
                    <a:pt x="3144" y="966"/>
                    <a:pt x="3136" y="959"/>
                    <a:pt x="3136" y="950"/>
                  </a:cubicBezTo>
                  <a:close/>
                  <a:moveTo>
                    <a:pt x="3136" y="854"/>
                  </a:moveTo>
                  <a:lnTo>
                    <a:pt x="3136" y="822"/>
                  </a:lnTo>
                  <a:cubicBezTo>
                    <a:pt x="3136" y="814"/>
                    <a:pt x="3144" y="806"/>
                    <a:pt x="3152" y="806"/>
                  </a:cubicBezTo>
                  <a:cubicBezTo>
                    <a:pt x="3161" y="806"/>
                    <a:pt x="3168" y="814"/>
                    <a:pt x="3168" y="822"/>
                  </a:cubicBezTo>
                  <a:lnTo>
                    <a:pt x="3168" y="854"/>
                  </a:lnTo>
                  <a:cubicBezTo>
                    <a:pt x="3168" y="863"/>
                    <a:pt x="3161" y="870"/>
                    <a:pt x="3152" y="870"/>
                  </a:cubicBezTo>
                  <a:cubicBezTo>
                    <a:pt x="3144" y="870"/>
                    <a:pt x="3136" y="863"/>
                    <a:pt x="3136" y="854"/>
                  </a:cubicBezTo>
                  <a:close/>
                  <a:moveTo>
                    <a:pt x="3136" y="758"/>
                  </a:moveTo>
                  <a:lnTo>
                    <a:pt x="3136" y="726"/>
                  </a:lnTo>
                  <a:cubicBezTo>
                    <a:pt x="3136" y="718"/>
                    <a:pt x="3144" y="710"/>
                    <a:pt x="3152" y="710"/>
                  </a:cubicBezTo>
                  <a:cubicBezTo>
                    <a:pt x="3161" y="710"/>
                    <a:pt x="3168" y="718"/>
                    <a:pt x="3168" y="726"/>
                  </a:cubicBezTo>
                  <a:lnTo>
                    <a:pt x="3168" y="758"/>
                  </a:lnTo>
                  <a:cubicBezTo>
                    <a:pt x="3168" y="767"/>
                    <a:pt x="3161" y="774"/>
                    <a:pt x="3152" y="774"/>
                  </a:cubicBezTo>
                  <a:cubicBezTo>
                    <a:pt x="3144" y="774"/>
                    <a:pt x="3136" y="767"/>
                    <a:pt x="3136" y="758"/>
                  </a:cubicBezTo>
                  <a:close/>
                  <a:moveTo>
                    <a:pt x="3136" y="662"/>
                  </a:moveTo>
                  <a:lnTo>
                    <a:pt x="3136" y="630"/>
                  </a:lnTo>
                  <a:cubicBezTo>
                    <a:pt x="3136" y="622"/>
                    <a:pt x="3144" y="614"/>
                    <a:pt x="3152" y="614"/>
                  </a:cubicBezTo>
                  <a:cubicBezTo>
                    <a:pt x="3161" y="614"/>
                    <a:pt x="3168" y="622"/>
                    <a:pt x="3168" y="630"/>
                  </a:cubicBezTo>
                  <a:lnTo>
                    <a:pt x="3168" y="662"/>
                  </a:lnTo>
                  <a:cubicBezTo>
                    <a:pt x="3168" y="671"/>
                    <a:pt x="3161" y="678"/>
                    <a:pt x="3152" y="678"/>
                  </a:cubicBezTo>
                  <a:cubicBezTo>
                    <a:pt x="3144" y="678"/>
                    <a:pt x="3136" y="671"/>
                    <a:pt x="3136" y="662"/>
                  </a:cubicBezTo>
                  <a:close/>
                  <a:moveTo>
                    <a:pt x="3136" y="566"/>
                  </a:moveTo>
                  <a:lnTo>
                    <a:pt x="3136" y="534"/>
                  </a:lnTo>
                  <a:cubicBezTo>
                    <a:pt x="3136" y="526"/>
                    <a:pt x="3144" y="518"/>
                    <a:pt x="3152" y="518"/>
                  </a:cubicBezTo>
                  <a:cubicBezTo>
                    <a:pt x="3161" y="518"/>
                    <a:pt x="3168" y="526"/>
                    <a:pt x="3168" y="534"/>
                  </a:cubicBezTo>
                  <a:lnTo>
                    <a:pt x="3168" y="566"/>
                  </a:lnTo>
                  <a:cubicBezTo>
                    <a:pt x="3168" y="575"/>
                    <a:pt x="3161" y="582"/>
                    <a:pt x="3152" y="582"/>
                  </a:cubicBezTo>
                  <a:cubicBezTo>
                    <a:pt x="3144" y="582"/>
                    <a:pt x="3136" y="575"/>
                    <a:pt x="3136" y="566"/>
                  </a:cubicBezTo>
                  <a:close/>
                  <a:moveTo>
                    <a:pt x="3136" y="470"/>
                  </a:moveTo>
                  <a:lnTo>
                    <a:pt x="3136" y="438"/>
                  </a:lnTo>
                  <a:cubicBezTo>
                    <a:pt x="3136" y="430"/>
                    <a:pt x="3144" y="422"/>
                    <a:pt x="3152" y="422"/>
                  </a:cubicBezTo>
                  <a:cubicBezTo>
                    <a:pt x="3161" y="422"/>
                    <a:pt x="3168" y="430"/>
                    <a:pt x="3168" y="438"/>
                  </a:cubicBezTo>
                  <a:lnTo>
                    <a:pt x="3168" y="470"/>
                  </a:lnTo>
                  <a:cubicBezTo>
                    <a:pt x="3168" y="479"/>
                    <a:pt x="3161" y="486"/>
                    <a:pt x="3152" y="486"/>
                  </a:cubicBezTo>
                  <a:cubicBezTo>
                    <a:pt x="3144" y="486"/>
                    <a:pt x="3136" y="479"/>
                    <a:pt x="3136" y="470"/>
                  </a:cubicBezTo>
                  <a:close/>
                  <a:moveTo>
                    <a:pt x="3134" y="376"/>
                  </a:moveTo>
                  <a:lnTo>
                    <a:pt x="3131" y="344"/>
                  </a:lnTo>
                  <a:cubicBezTo>
                    <a:pt x="3130" y="336"/>
                    <a:pt x="3136" y="328"/>
                    <a:pt x="3145" y="327"/>
                  </a:cubicBezTo>
                  <a:cubicBezTo>
                    <a:pt x="3154" y="326"/>
                    <a:pt x="3161" y="332"/>
                    <a:pt x="3162" y="341"/>
                  </a:cubicBezTo>
                  <a:lnTo>
                    <a:pt x="3166" y="373"/>
                  </a:lnTo>
                  <a:cubicBezTo>
                    <a:pt x="3167" y="382"/>
                    <a:pt x="3160" y="390"/>
                    <a:pt x="3151" y="390"/>
                  </a:cubicBezTo>
                  <a:cubicBezTo>
                    <a:pt x="3143" y="391"/>
                    <a:pt x="3135" y="385"/>
                    <a:pt x="3134" y="376"/>
                  </a:cubicBezTo>
                  <a:close/>
                  <a:moveTo>
                    <a:pt x="3116" y="285"/>
                  </a:moveTo>
                  <a:lnTo>
                    <a:pt x="3107" y="256"/>
                  </a:lnTo>
                  <a:lnTo>
                    <a:pt x="3108" y="259"/>
                  </a:lnTo>
                  <a:lnTo>
                    <a:pt x="3108" y="258"/>
                  </a:lnTo>
                  <a:cubicBezTo>
                    <a:pt x="3104" y="250"/>
                    <a:pt x="3107" y="240"/>
                    <a:pt x="3114" y="236"/>
                  </a:cubicBezTo>
                  <a:cubicBezTo>
                    <a:pt x="3122" y="232"/>
                    <a:pt x="3132" y="235"/>
                    <a:pt x="3136" y="243"/>
                  </a:cubicBezTo>
                  <a:lnTo>
                    <a:pt x="3137" y="244"/>
                  </a:lnTo>
                  <a:cubicBezTo>
                    <a:pt x="3137" y="245"/>
                    <a:pt x="3137" y="246"/>
                    <a:pt x="3138" y="247"/>
                  </a:cubicBezTo>
                  <a:lnTo>
                    <a:pt x="3147" y="276"/>
                  </a:lnTo>
                  <a:cubicBezTo>
                    <a:pt x="3149" y="285"/>
                    <a:pt x="3145" y="293"/>
                    <a:pt x="3136" y="296"/>
                  </a:cubicBezTo>
                  <a:cubicBezTo>
                    <a:pt x="3128" y="299"/>
                    <a:pt x="3119" y="294"/>
                    <a:pt x="3116" y="285"/>
                  </a:cubicBezTo>
                  <a:close/>
                  <a:moveTo>
                    <a:pt x="3078" y="201"/>
                  </a:moveTo>
                  <a:lnTo>
                    <a:pt x="3073" y="193"/>
                  </a:lnTo>
                  <a:lnTo>
                    <a:pt x="3075" y="196"/>
                  </a:lnTo>
                  <a:lnTo>
                    <a:pt x="3061" y="178"/>
                  </a:lnTo>
                  <a:cubicBezTo>
                    <a:pt x="3055" y="172"/>
                    <a:pt x="3056" y="162"/>
                    <a:pt x="3063" y="156"/>
                  </a:cubicBezTo>
                  <a:cubicBezTo>
                    <a:pt x="3069" y="150"/>
                    <a:pt x="3079" y="151"/>
                    <a:pt x="3085" y="158"/>
                  </a:cubicBezTo>
                  <a:lnTo>
                    <a:pt x="3100" y="175"/>
                  </a:lnTo>
                  <a:cubicBezTo>
                    <a:pt x="3100" y="176"/>
                    <a:pt x="3101" y="177"/>
                    <a:pt x="3102" y="178"/>
                  </a:cubicBezTo>
                  <a:lnTo>
                    <a:pt x="3106" y="186"/>
                  </a:lnTo>
                  <a:cubicBezTo>
                    <a:pt x="3110" y="194"/>
                    <a:pt x="3107" y="204"/>
                    <a:pt x="3099" y="208"/>
                  </a:cubicBezTo>
                  <a:cubicBezTo>
                    <a:pt x="3092" y="212"/>
                    <a:pt x="3082" y="209"/>
                    <a:pt x="3078" y="201"/>
                  </a:cubicBezTo>
                  <a:close/>
                  <a:moveTo>
                    <a:pt x="3020" y="133"/>
                  </a:moveTo>
                  <a:lnTo>
                    <a:pt x="2995" y="113"/>
                  </a:lnTo>
                  <a:cubicBezTo>
                    <a:pt x="2988" y="107"/>
                    <a:pt x="2987" y="97"/>
                    <a:pt x="2993" y="90"/>
                  </a:cubicBezTo>
                  <a:cubicBezTo>
                    <a:pt x="2999" y="83"/>
                    <a:pt x="3009" y="83"/>
                    <a:pt x="3015" y="88"/>
                  </a:cubicBezTo>
                  <a:lnTo>
                    <a:pt x="3040" y="109"/>
                  </a:lnTo>
                  <a:cubicBezTo>
                    <a:pt x="3047" y="114"/>
                    <a:pt x="3048" y="124"/>
                    <a:pt x="3042" y="131"/>
                  </a:cubicBezTo>
                  <a:cubicBezTo>
                    <a:pt x="3037" y="138"/>
                    <a:pt x="3027" y="139"/>
                    <a:pt x="3020" y="133"/>
                  </a:cubicBezTo>
                  <a:close/>
                  <a:moveTo>
                    <a:pt x="2945" y="79"/>
                  </a:moveTo>
                  <a:lnTo>
                    <a:pt x="2917" y="64"/>
                  </a:lnTo>
                  <a:cubicBezTo>
                    <a:pt x="2909" y="59"/>
                    <a:pt x="2906" y="50"/>
                    <a:pt x="2910" y="42"/>
                  </a:cubicBezTo>
                  <a:cubicBezTo>
                    <a:pt x="2915" y="34"/>
                    <a:pt x="2924" y="31"/>
                    <a:pt x="2932" y="36"/>
                  </a:cubicBezTo>
                  <a:lnTo>
                    <a:pt x="2960" y="51"/>
                  </a:lnTo>
                  <a:cubicBezTo>
                    <a:pt x="2968" y="55"/>
                    <a:pt x="2971" y="65"/>
                    <a:pt x="2966" y="73"/>
                  </a:cubicBezTo>
                  <a:cubicBezTo>
                    <a:pt x="2962" y="81"/>
                    <a:pt x="2952" y="83"/>
                    <a:pt x="2945" y="79"/>
                  </a:cubicBezTo>
                  <a:close/>
                  <a:moveTo>
                    <a:pt x="2859" y="45"/>
                  </a:moveTo>
                  <a:lnTo>
                    <a:pt x="2842" y="40"/>
                  </a:lnTo>
                  <a:lnTo>
                    <a:pt x="2845" y="40"/>
                  </a:lnTo>
                  <a:lnTo>
                    <a:pt x="2831" y="39"/>
                  </a:lnTo>
                  <a:cubicBezTo>
                    <a:pt x="2822" y="38"/>
                    <a:pt x="2816" y="30"/>
                    <a:pt x="2817" y="21"/>
                  </a:cubicBezTo>
                  <a:cubicBezTo>
                    <a:pt x="2817" y="13"/>
                    <a:pt x="2825" y="6"/>
                    <a:pt x="2834" y="7"/>
                  </a:cubicBezTo>
                  <a:lnTo>
                    <a:pt x="2848" y="9"/>
                  </a:lnTo>
                  <a:cubicBezTo>
                    <a:pt x="2849" y="9"/>
                    <a:pt x="2850" y="9"/>
                    <a:pt x="2851" y="9"/>
                  </a:cubicBezTo>
                  <a:lnTo>
                    <a:pt x="2868" y="14"/>
                  </a:lnTo>
                  <a:cubicBezTo>
                    <a:pt x="2877" y="17"/>
                    <a:pt x="2881" y="26"/>
                    <a:pt x="2879" y="34"/>
                  </a:cubicBezTo>
                  <a:cubicBezTo>
                    <a:pt x="2876" y="43"/>
                    <a:pt x="2867" y="48"/>
                    <a:pt x="2859" y="45"/>
                  </a:cubicBezTo>
                  <a:close/>
                  <a:moveTo>
                    <a:pt x="2767" y="32"/>
                  </a:moveTo>
                  <a:lnTo>
                    <a:pt x="2767" y="32"/>
                  </a:lnTo>
                  <a:lnTo>
                    <a:pt x="2737" y="32"/>
                  </a:lnTo>
                  <a:cubicBezTo>
                    <a:pt x="2728" y="32"/>
                    <a:pt x="2721" y="25"/>
                    <a:pt x="2721" y="16"/>
                  </a:cubicBezTo>
                  <a:cubicBezTo>
                    <a:pt x="2721" y="8"/>
                    <a:pt x="2728" y="0"/>
                    <a:pt x="2737" y="0"/>
                  </a:cubicBezTo>
                  <a:lnTo>
                    <a:pt x="2770" y="1"/>
                  </a:lnTo>
                  <a:lnTo>
                    <a:pt x="2770" y="1"/>
                  </a:lnTo>
                  <a:cubicBezTo>
                    <a:pt x="2779" y="1"/>
                    <a:pt x="2786" y="9"/>
                    <a:pt x="2785" y="18"/>
                  </a:cubicBezTo>
                  <a:cubicBezTo>
                    <a:pt x="2784" y="27"/>
                    <a:pt x="2776" y="33"/>
                    <a:pt x="2767" y="32"/>
                  </a:cubicBezTo>
                  <a:close/>
                  <a:moveTo>
                    <a:pt x="2673" y="32"/>
                  </a:moveTo>
                  <a:lnTo>
                    <a:pt x="2641" y="32"/>
                  </a:lnTo>
                  <a:cubicBezTo>
                    <a:pt x="2632" y="32"/>
                    <a:pt x="2625" y="25"/>
                    <a:pt x="2625" y="16"/>
                  </a:cubicBezTo>
                  <a:cubicBezTo>
                    <a:pt x="2625" y="8"/>
                    <a:pt x="2632" y="0"/>
                    <a:pt x="2641" y="0"/>
                  </a:cubicBezTo>
                  <a:lnTo>
                    <a:pt x="2673" y="0"/>
                  </a:lnTo>
                  <a:cubicBezTo>
                    <a:pt x="2682" y="0"/>
                    <a:pt x="2689" y="8"/>
                    <a:pt x="2689" y="16"/>
                  </a:cubicBezTo>
                  <a:cubicBezTo>
                    <a:pt x="2689" y="25"/>
                    <a:pt x="2682" y="32"/>
                    <a:pt x="2673" y="32"/>
                  </a:cubicBezTo>
                  <a:close/>
                  <a:moveTo>
                    <a:pt x="2577" y="32"/>
                  </a:moveTo>
                  <a:lnTo>
                    <a:pt x="2545" y="32"/>
                  </a:lnTo>
                  <a:cubicBezTo>
                    <a:pt x="2536" y="32"/>
                    <a:pt x="2529" y="25"/>
                    <a:pt x="2529" y="16"/>
                  </a:cubicBezTo>
                  <a:cubicBezTo>
                    <a:pt x="2529" y="8"/>
                    <a:pt x="2536" y="0"/>
                    <a:pt x="2545" y="0"/>
                  </a:cubicBezTo>
                  <a:lnTo>
                    <a:pt x="2577" y="0"/>
                  </a:lnTo>
                  <a:cubicBezTo>
                    <a:pt x="2586" y="0"/>
                    <a:pt x="2593" y="8"/>
                    <a:pt x="2593" y="16"/>
                  </a:cubicBezTo>
                  <a:cubicBezTo>
                    <a:pt x="2593" y="25"/>
                    <a:pt x="2586" y="32"/>
                    <a:pt x="2577" y="32"/>
                  </a:cubicBezTo>
                  <a:close/>
                  <a:moveTo>
                    <a:pt x="2481" y="32"/>
                  </a:moveTo>
                  <a:lnTo>
                    <a:pt x="2449" y="32"/>
                  </a:lnTo>
                  <a:cubicBezTo>
                    <a:pt x="2440" y="32"/>
                    <a:pt x="2433" y="25"/>
                    <a:pt x="2433" y="16"/>
                  </a:cubicBezTo>
                  <a:cubicBezTo>
                    <a:pt x="2433" y="8"/>
                    <a:pt x="2440" y="0"/>
                    <a:pt x="2449" y="0"/>
                  </a:cubicBezTo>
                  <a:lnTo>
                    <a:pt x="2481" y="0"/>
                  </a:lnTo>
                  <a:cubicBezTo>
                    <a:pt x="2490" y="0"/>
                    <a:pt x="2497" y="8"/>
                    <a:pt x="2497" y="16"/>
                  </a:cubicBezTo>
                  <a:cubicBezTo>
                    <a:pt x="2497" y="25"/>
                    <a:pt x="2490" y="32"/>
                    <a:pt x="2481" y="32"/>
                  </a:cubicBezTo>
                  <a:close/>
                  <a:moveTo>
                    <a:pt x="2385" y="32"/>
                  </a:moveTo>
                  <a:lnTo>
                    <a:pt x="2353" y="32"/>
                  </a:lnTo>
                  <a:cubicBezTo>
                    <a:pt x="2344" y="32"/>
                    <a:pt x="2337" y="25"/>
                    <a:pt x="2337" y="16"/>
                  </a:cubicBezTo>
                  <a:cubicBezTo>
                    <a:pt x="2337" y="8"/>
                    <a:pt x="2344" y="0"/>
                    <a:pt x="2353" y="0"/>
                  </a:cubicBezTo>
                  <a:lnTo>
                    <a:pt x="2385" y="0"/>
                  </a:lnTo>
                  <a:cubicBezTo>
                    <a:pt x="2394" y="0"/>
                    <a:pt x="2401" y="8"/>
                    <a:pt x="2401" y="16"/>
                  </a:cubicBezTo>
                  <a:cubicBezTo>
                    <a:pt x="2401" y="25"/>
                    <a:pt x="2394" y="32"/>
                    <a:pt x="2385" y="32"/>
                  </a:cubicBezTo>
                  <a:close/>
                  <a:moveTo>
                    <a:pt x="2289" y="32"/>
                  </a:moveTo>
                  <a:lnTo>
                    <a:pt x="2257" y="32"/>
                  </a:lnTo>
                  <a:cubicBezTo>
                    <a:pt x="2248" y="32"/>
                    <a:pt x="2241" y="25"/>
                    <a:pt x="2241" y="16"/>
                  </a:cubicBezTo>
                  <a:cubicBezTo>
                    <a:pt x="2241" y="8"/>
                    <a:pt x="2248" y="0"/>
                    <a:pt x="2257" y="0"/>
                  </a:cubicBezTo>
                  <a:lnTo>
                    <a:pt x="2289" y="0"/>
                  </a:lnTo>
                  <a:cubicBezTo>
                    <a:pt x="2298" y="0"/>
                    <a:pt x="2305" y="8"/>
                    <a:pt x="2305" y="16"/>
                  </a:cubicBezTo>
                  <a:cubicBezTo>
                    <a:pt x="2305" y="25"/>
                    <a:pt x="2298" y="32"/>
                    <a:pt x="2289" y="32"/>
                  </a:cubicBezTo>
                  <a:close/>
                  <a:moveTo>
                    <a:pt x="2193" y="32"/>
                  </a:moveTo>
                  <a:lnTo>
                    <a:pt x="2161" y="32"/>
                  </a:lnTo>
                  <a:cubicBezTo>
                    <a:pt x="2152" y="32"/>
                    <a:pt x="2145" y="25"/>
                    <a:pt x="2145" y="16"/>
                  </a:cubicBezTo>
                  <a:cubicBezTo>
                    <a:pt x="2145" y="8"/>
                    <a:pt x="2152" y="0"/>
                    <a:pt x="2161" y="0"/>
                  </a:cubicBezTo>
                  <a:lnTo>
                    <a:pt x="2193" y="0"/>
                  </a:lnTo>
                  <a:cubicBezTo>
                    <a:pt x="2202" y="0"/>
                    <a:pt x="2209" y="8"/>
                    <a:pt x="2209" y="16"/>
                  </a:cubicBezTo>
                  <a:cubicBezTo>
                    <a:pt x="2209" y="25"/>
                    <a:pt x="2202" y="32"/>
                    <a:pt x="2193" y="32"/>
                  </a:cubicBezTo>
                  <a:close/>
                  <a:moveTo>
                    <a:pt x="2097" y="32"/>
                  </a:moveTo>
                  <a:lnTo>
                    <a:pt x="2065" y="32"/>
                  </a:lnTo>
                  <a:cubicBezTo>
                    <a:pt x="2056" y="32"/>
                    <a:pt x="2049" y="25"/>
                    <a:pt x="2049" y="16"/>
                  </a:cubicBezTo>
                  <a:cubicBezTo>
                    <a:pt x="2049" y="8"/>
                    <a:pt x="2056" y="0"/>
                    <a:pt x="2065" y="0"/>
                  </a:cubicBezTo>
                  <a:lnTo>
                    <a:pt x="2097" y="0"/>
                  </a:lnTo>
                  <a:cubicBezTo>
                    <a:pt x="2106" y="0"/>
                    <a:pt x="2113" y="8"/>
                    <a:pt x="2113" y="16"/>
                  </a:cubicBezTo>
                  <a:cubicBezTo>
                    <a:pt x="2113" y="25"/>
                    <a:pt x="2106" y="32"/>
                    <a:pt x="2097" y="32"/>
                  </a:cubicBezTo>
                  <a:close/>
                  <a:moveTo>
                    <a:pt x="2001" y="32"/>
                  </a:moveTo>
                  <a:lnTo>
                    <a:pt x="1969" y="32"/>
                  </a:lnTo>
                  <a:cubicBezTo>
                    <a:pt x="1960" y="32"/>
                    <a:pt x="1953" y="25"/>
                    <a:pt x="1953" y="16"/>
                  </a:cubicBezTo>
                  <a:cubicBezTo>
                    <a:pt x="1953" y="8"/>
                    <a:pt x="1960" y="0"/>
                    <a:pt x="1969" y="0"/>
                  </a:cubicBezTo>
                  <a:lnTo>
                    <a:pt x="2001" y="0"/>
                  </a:lnTo>
                  <a:cubicBezTo>
                    <a:pt x="2010" y="0"/>
                    <a:pt x="2017" y="8"/>
                    <a:pt x="2017" y="16"/>
                  </a:cubicBezTo>
                  <a:cubicBezTo>
                    <a:pt x="2017" y="25"/>
                    <a:pt x="2010" y="32"/>
                    <a:pt x="2001" y="32"/>
                  </a:cubicBezTo>
                  <a:close/>
                  <a:moveTo>
                    <a:pt x="1905" y="32"/>
                  </a:moveTo>
                  <a:lnTo>
                    <a:pt x="1873" y="32"/>
                  </a:lnTo>
                  <a:cubicBezTo>
                    <a:pt x="1864" y="32"/>
                    <a:pt x="1857" y="25"/>
                    <a:pt x="1857" y="16"/>
                  </a:cubicBezTo>
                  <a:cubicBezTo>
                    <a:pt x="1857" y="8"/>
                    <a:pt x="1864" y="0"/>
                    <a:pt x="1873" y="0"/>
                  </a:cubicBezTo>
                  <a:lnTo>
                    <a:pt x="1905" y="0"/>
                  </a:lnTo>
                  <a:cubicBezTo>
                    <a:pt x="1914" y="0"/>
                    <a:pt x="1921" y="8"/>
                    <a:pt x="1921" y="16"/>
                  </a:cubicBezTo>
                  <a:cubicBezTo>
                    <a:pt x="1921" y="25"/>
                    <a:pt x="1914" y="32"/>
                    <a:pt x="1905" y="32"/>
                  </a:cubicBezTo>
                  <a:close/>
                  <a:moveTo>
                    <a:pt x="1809" y="32"/>
                  </a:moveTo>
                  <a:lnTo>
                    <a:pt x="1777" y="32"/>
                  </a:lnTo>
                  <a:cubicBezTo>
                    <a:pt x="1768" y="32"/>
                    <a:pt x="1761" y="25"/>
                    <a:pt x="1761" y="16"/>
                  </a:cubicBezTo>
                  <a:cubicBezTo>
                    <a:pt x="1761" y="8"/>
                    <a:pt x="1768" y="0"/>
                    <a:pt x="1777" y="0"/>
                  </a:cubicBezTo>
                  <a:lnTo>
                    <a:pt x="1809" y="0"/>
                  </a:lnTo>
                  <a:cubicBezTo>
                    <a:pt x="1818" y="0"/>
                    <a:pt x="1825" y="8"/>
                    <a:pt x="1825" y="16"/>
                  </a:cubicBezTo>
                  <a:cubicBezTo>
                    <a:pt x="1825" y="25"/>
                    <a:pt x="1818" y="32"/>
                    <a:pt x="1809" y="32"/>
                  </a:cubicBezTo>
                  <a:close/>
                  <a:moveTo>
                    <a:pt x="1713" y="32"/>
                  </a:moveTo>
                  <a:lnTo>
                    <a:pt x="1681" y="32"/>
                  </a:lnTo>
                  <a:cubicBezTo>
                    <a:pt x="1672" y="32"/>
                    <a:pt x="1665" y="25"/>
                    <a:pt x="1665" y="16"/>
                  </a:cubicBezTo>
                  <a:cubicBezTo>
                    <a:pt x="1665" y="8"/>
                    <a:pt x="1672" y="0"/>
                    <a:pt x="1681" y="0"/>
                  </a:cubicBezTo>
                  <a:lnTo>
                    <a:pt x="1713" y="0"/>
                  </a:lnTo>
                  <a:cubicBezTo>
                    <a:pt x="1722" y="0"/>
                    <a:pt x="1729" y="8"/>
                    <a:pt x="1729" y="16"/>
                  </a:cubicBezTo>
                  <a:cubicBezTo>
                    <a:pt x="1729" y="25"/>
                    <a:pt x="1722" y="32"/>
                    <a:pt x="1713" y="32"/>
                  </a:cubicBezTo>
                  <a:close/>
                  <a:moveTo>
                    <a:pt x="1617" y="32"/>
                  </a:moveTo>
                  <a:lnTo>
                    <a:pt x="1585" y="32"/>
                  </a:lnTo>
                  <a:cubicBezTo>
                    <a:pt x="1576" y="32"/>
                    <a:pt x="1569" y="25"/>
                    <a:pt x="1569" y="16"/>
                  </a:cubicBezTo>
                  <a:cubicBezTo>
                    <a:pt x="1569" y="8"/>
                    <a:pt x="1576" y="0"/>
                    <a:pt x="1585" y="0"/>
                  </a:cubicBezTo>
                  <a:lnTo>
                    <a:pt x="1617" y="0"/>
                  </a:lnTo>
                  <a:cubicBezTo>
                    <a:pt x="1626" y="0"/>
                    <a:pt x="1633" y="8"/>
                    <a:pt x="1633" y="16"/>
                  </a:cubicBezTo>
                  <a:cubicBezTo>
                    <a:pt x="1633" y="25"/>
                    <a:pt x="1626" y="32"/>
                    <a:pt x="1617" y="32"/>
                  </a:cubicBezTo>
                  <a:close/>
                  <a:moveTo>
                    <a:pt x="1521" y="32"/>
                  </a:moveTo>
                  <a:lnTo>
                    <a:pt x="1489" y="32"/>
                  </a:lnTo>
                  <a:cubicBezTo>
                    <a:pt x="1480" y="32"/>
                    <a:pt x="1473" y="25"/>
                    <a:pt x="1473" y="16"/>
                  </a:cubicBezTo>
                  <a:cubicBezTo>
                    <a:pt x="1473" y="8"/>
                    <a:pt x="1480" y="0"/>
                    <a:pt x="1489" y="0"/>
                  </a:cubicBezTo>
                  <a:lnTo>
                    <a:pt x="1521" y="0"/>
                  </a:lnTo>
                  <a:cubicBezTo>
                    <a:pt x="1530" y="0"/>
                    <a:pt x="1537" y="8"/>
                    <a:pt x="1537" y="16"/>
                  </a:cubicBezTo>
                  <a:cubicBezTo>
                    <a:pt x="1537" y="25"/>
                    <a:pt x="1530" y="32"/>
                    <a:pt x="1521" y="32"/>
                  </a:cubicBezTo>
                  <a:close/>
                  <a:moveTo>
                    <a:pt x="1425" y="32"/>
                  </a:moveTo>
                  <a:lnTo>
                    <a:pt x="1393" y="32"/>
                  </a:lnTo>
                  <a:cubicBezTo>
                    <a:pt x="1384" y="32"/>
                    <a:pt x="1377" y="25"/>
                    <a:pt x="1377" y="16"/>
                  </a:cubicBezTo>
                  <a:cubicBezTo>
                    <a:pt x="1377" y="8"/>
                    <a:pt x="1384" y="0"/>
                    <a:pt x="1393" y="0"/>
                  </a:cubicBezTo>
                  <a:lnTo>
                    <a:pt x="1425" y="0"/>
                  </a:lnTo>
                  <a:cubicBezTo>
                    <a:pt x="1434" y="0"/>
                    <a:pt x="1441" y="8"/>
                    <a:pt x="1441" y="16"/>
                  </a:cubicBezTo>
                  <a:cubicBezTo>
                    <a:pt x="1441" y="25"/>
                    <a:pt x="1434" y="32"/>
                    <a:pt x="1425" y="32"/>
                  </a:cubicBezTo>
                  <a:close/>
                  <a:moveTo>
                    <a:pt x="1329" y="32"/>
                  </a:moveTo>
                  <a:lnTo>
                    <a:pt x="1297" y="32"/>
                  </a:lnTo>
                  <a:cubicBezTo>
                    <a:pt x="1288" y="32"/>
                    <a:pt x="1281" y="25"/>
                    <a:pt x="1281" y="16"/>
                  </a:cubicBezTo>
                  <a:cubicBezTo>
                    <a:pt x="1281" y="8"/>
                    <a:pt x="1288" y="0"/>
                    <a:pt x="1297" y="0"/>
                  </a:cubicBezTo>
                  <a:lnTo>
                    <a:pt x="1329" y="0"/>
                  </a:lnTo>
                  <a:cubicBezTo>
                    <a:pt x="1338" y="0"/>
                    <a:pt x="1345" y="8"/>
                    <a:pt x="1345" y="16"/>
                  </a:cubicBezTo>
                  <a:cubicBezTo>
                    <a:pt x="1345" y="25"/>
                    <a:pt x="1338" y="32"/>
                    <a:pt x="1329" y="32"/>
                  </a:cubicBezTo>
                  <a:close/>
                  <a:moveTo>
                    <a:pt x="1233" y="32"/>
                  </a:moveTo>
                  <a:lnTo>
                    <a:pt x="1201" y="32"/>
                  </a:lnTo>
                  <a:cubicBezTo>
                    <a:pt x="1192" y="32"/>
                    <a:pt x="1185" y="25"/>
                    <a:pt x="1185" y="16"/>
                  </a:cubicBezTo>
                  <a:cubicBezTo>
                    <a:pt x="1185" y="8"/>
                    <a:pt x="1192" y="0"/>
                    <a:pt x="1201" y="0"/>
                  </a:cubicBezTo>
                  <a:lnTo>
                    <a:pt x="1233" y="0"/>
                  </a:lnTo>
                  <a:cubicBezTo>
                    <a:pt x="1242" y="0"/>
                    <a:pt x="1249" y="8"/>
                    <a:pt x="1249" y="16"/>
                  </a:cubicBezTo>
                  <a:cubicBezTo>
                    <a:pt x="1249" y="25"/>
                    <a:pt x="1242" y="32"/>
                    <a:pt x="1233" y="32"/>
                  </a:cubicBezTo>
                  <a:close/>
                  <a:moveTo>
                    <a:pt x="1137" y="32"/>
                  </a:moveTo>
                  <a:lnTo>
                    <a:pt x="1105" y="32"/>
                  </a:lnTo>
                  <a:cubicBezTo>
                    <a:pt x="1096" y="32"/>
                    <a:pt x="1089" y="25"/>
                    <a:pt x="1089" y="16"/>
                  </a:cubicBezTo>
                  <a:cubicBezTo>
                    <a:pt x="1089" y="8"/>
                    <a:pt x="1096" y="0"/>
                    <a:pt x="1105" y="0"/>
                  </a:cubicBezTo>
                  <a:lnTo>
                    <a:pt x="1137" y="0"/>
                  </a:lnTo>
                  <a:cubicBezTo>
                    <a:pt x="1146" y="0"/>
                    <a:pt x="1153" y="8"/>
                    <a:pt x="1153" y="16"/>
                  </a:cubicBezTo>
                  <a:cubicBezTo>
                    <a:pt x="1153" y="25"/>
                    <a:pt x="1146" y="32"/>
                    <a:pt x="1137" y="32"/>
                  </a:cubicBezTo>
                  <a:close/>
                  <a:moveTo>
                    <a:pt x="1041" y="32"/>
                  </a:moveTo>
                  <a:lnTo>
                    <a:pt x="1009" y="32"/>
                  </a:lnTo>
                  <a:cubicBezTo>
                    <a:pt x="1000" y="32"/>
                    <a:pt x="993" y="25"/>
                    <a:pt x="993" y="16"/>
                  </a:cubicBezTo>
                  <a:cubicBezTo>
                    <a:pt x="993" y="8"/>
                    <a:pt x="1000" y="0"/>
                    <a:pt x="1009" y="0"/>
                  </a:cubicBezTo>
                  <a:lnTo>
                    <a:pt x="1041" y="0"/>
                  </a:lnTo>
                  <a:cubicBezTo>
                    <a:pt x="1050" y="0"/>
                    <a:pt x="1057" y="8"/>
                    <a:pt x="1057" y="16"/>
                  </a:cubicBezTo>
                  <a:cubicBezTo>
                    <a:pt x="1057" y="25"/>
                    <a:pt x="1050" y="32"/>
                    <a:pt x="1041" y="32"/>
                  </a:cubicBezTo>
                  <a:close/>
                  <a:moveTo>
                    <a:pt x="945" y="32"/>
                  </a:moveTo>
                  <a:lnTo>
                    <a:pt x="913" y="32"/>
                  </a:lnTo>
                  <a:cubicBezTo>
                    <a:pt x="904" y="32"/>
                    <a:pt x="897" y="25"/>
                    <a:pt x="897" y="16"/>
                  </a:cubicBezTo>
                  <a:cubicBezTo>
                    <a:pt x="897" y="8"/>
                    <a:pt x="904" y="0"/>
                    <a:pt x="913" y="0"/>
                  </a:cubicBezTo>
                  <a:lnTo>
                    <a:pt x="945" y="0"/>
                  </a:lnTo>
                  <a:cubicBezTo>
                    <a:pt x="954" y="0"/>
                    <a:pt x="961" y="8"/>
                    <a:pt x="961" y="16"/>
                  </a:cubicBezTo>
                  <a:cubicBezTo>
                    <a:pt x="961" y="25"/>
                    <a:pt x="954" y="32"/>
                    <a:pt x="945" y="32"/>
                  </a:cubicBezTo>
                  <a:close/>
                  <a:moveTo>
                    <a:pt x="849" y="32"/>
                  </a:moveTo>
                  <a:lnTo>
                    <a:pt x="817" y="32"/>
                  </a:lnTo>
                  <a:cubicBezTo>
                    <a:pt x="808" y="32"/>
                    <a:pt x="801" y="25"/>
                    <a:pt x="801" y="16"/>
                  </a:cubicBezTo>
                  <a:cubicBezTo>
                    <a:pt x="801" y="8"/>
                    <a:pt x="808" y="0"/>
                    <a:pt x="817" y="0"/>
                  </a:cubicBezTo>
                  <a:lnTo>
                    <a:pt x="849" y="0"/>
                  </a:lnTo>
                  <a:cubicBezTo>
                    <a:pt x="858" y="0"/>
                    <a:pt x="865" y="8"/>
                    <a:pt x="865" y="16"/>
                  </a:cubicBezTo>
                  <a:cubicBezTo>
                    <a:pt x="865" y="25"/>
                    <a:pt x="858" y="32"/>
                    <a:pt x="849" y="32"/>
                  </a:cubicBezTo>
                  <a:close/>
                  <a:moveTo>
                    <a:pt x="753" y="32"/>
                  </a:moveTo>
                  <a:lnTo>
                    <a:pt x="721" y="32"/>
                  </a:lnTo>
                  <a:cubicBezTo>
                    <a:pt x="712" y="32"/>
                    <a:pt x="705" y="25"/>
                    <a:pt x="705" y="16"/>
                  </a:cubicBezTo>
                  <a:cubicBezTo>
                    <a:pt x="705" y="8"/>
                    <a:pt x="712" y="0"/>
                    <a:pt x="721" y="0"/>
                  </a:cubicBezTo>
                  <a:lnTo>
                    <a:pt x="753" y="0"/>
                  </a:lnTo>
                  <a:cubicBezTo>
                    <a:pt x="762" y="0"/>
                    <a:pt x="769" y="8"/>
                    <a:pt x="769" y="16"/>
                  </a:cubicBezTo>
                  <a:cubicBezTo>
                    <a:pt x="769" y="25"/>
                    <a:pt x="762" y="32"/>
                    <a:pt x="753" y="32"/>
                  </a:cubicBezTo>
                  <a:close/>
                  <a:moveTo>
                    <a:pt x="657" y="32"/>
                  </a:moveTo>
                  <a:lnTo>
                    <a:pt x="625" y="32"/>
                  </a:lnTo>
                  <a:cubicBezTo>
                    <a:pt x="616" y="32"/>
                    <a:pt x="609" y="25"/>
                    <a:pt x="609" y="16"/>
                  </a:cubicBezTo>
                  <a:cubicBezTo>
                    <a:pt x="609" y="8"/>
                    <a:pt x="616" y="0"/>
                    <a:pt x="625" y="0"/>
                  </a:cubicBezTo>
                  <a:lnTo>
                    <a:pt x="657" y="0"/>
                  </a:lnTo>
                  <a:cubicBezTo>
                    <a:pt x="666" y="0"/>
                    <a:pt x="673" y="8"/>
                    <a:pt x="673" y="16"/>
                  </a:cubicBezTo>
                  <a:cubicBezTo>
                    <a:pt x="673" y="25"/>
                    <a:pt x="666" y="32"/>
                    <a:pt x="657" y="32"/>
                  </a:cubicBezTo>
                  <a:close/>
                  <a:moveTo>
                    <a:pt x="561" y="32"/>
                  </a:moveTo>
                  <a:lnTo>
                    <a:pt x="529" y="32"/>
                  </a:lnTo>
                  <a:cubicBezTo>
                    <a:pt x="520" y="32"/>
                    <a:pt x="513" y="25"/>
                    <a:pt x="513" y="16"/>
                  </a:cubicBezTo>
                  <a:cubicBezTo>
                    <a:pt x="513" y="8"/>
                    <a:pt x="520" y="0"/>
                    <a:pt x="529" y="0"/>
                  </a:cubicBezTo>
                  <a:lnTo>
                    <a:pt x="561" y="0"/>
                  </a:lnTo>
                  <a:cubicBezTo>
                    <a:pt x="570" y="0"/>
                    <a:pt x="577" y="8"/>
                    <a:pt x="577" y="16"/>
                  </a:cubicBezTo>
                  <a:cubicBezTo>
                    <a:pt x="577" y="25"/>
                    <a:pt x="570" y="32"/>
                    <a:pt x="561" y="32"/>
                  </a:cubicBezTo>
                  <a:close/>
                  <a:moveTo>
                    <a:pt x="465" y="32"/>
                  </a:moveTo>
                  <a:lnTo>
                    <a:pt x="433" y="32"/>
                  </a:lnTo>
                  <a:cubicBezTo>
                    <a:pt x="424" y="32"/>
                    <a:pt x="417" y="25"/>
                    <a:pt x="417" y="16"/>
                  </a:cubicBezTo>
                  <a:cubicBezTo>
                    <a:pt x="417" y="8"/>
                    <a:pt x="424" y="0"/>
                    <a:pt x="433" y="0"/>
                  </a:cubicBezTo>
                  <a:lnTo>
                    <a:pt x="465" y="0"/>
                  </a:lnTo>
                  <a:cubicBezTo>
                    <a:pt x="474" y="0"/>
                    <a:pt x="481" y="8"/>
                    <a:pt x="481" y="16"/>
                  </a:cubicBezTo>
                  <a:cubicBezTo>
                    <a:pt x="481" y="25"/>
                    <a:pt x="474" y="32"/>
                    <a:pt x="465" y="32"/>
                  </a:cubicBezTo>
                  <a:close/>
                  <a:moveTo>
                    <a:pt x="371" y="36"/>
                  </a:moveTo>
                  <a:lnTo>
                    <a:pt x="339" y="39"/>
                  </a:lnTo>
                  <a:cubicBezTo>
                    <a:pt x="330" y="40"/>
                    <a:pt x="322" y="33"/>
                    <a:pt x="321" y="25"/>
                  </a:cubicBezTo>
                  <a:cubicBezTo>
                    <a:pt x="320" y="16"/>
                    <a:pt x="327" y="8"/>
                    <a:pt x="335" y="7"/>
                  </a:cubicBezTo>
                  <a:lnTo>
                    <a:pt x="367" y="4"/>
                  </a:lnTo>
                  <a:cubicBezTo>
                    <a:pt x="376" y="3"/>
                    <a:pt x="384" y="9"/>
                    <a:pt x="385" y="18"/>
                  </a:cubicBezTo>
                  <a:cubicBezTo>
                    <a:pt x="386" y="27"/>
                    <a:pt x="379" y="35"/>
                    <a:pt x="371" y="36"/>
                  </a:cubicBezTo>
                  <a:close/>
                  <a:moveTo>
                    <a:pt x="280" y="54"/>
                  </a:moveTo>
                  <a:lnTo>
                    <a:pt x="256" y="62"/>
                  </a:lnTo>
                  <a:lnTo>
                    <a:pt x="259" y="61"/>
                  </a:lnTo>
                  <a:lnTo>
                    <a:pt x="253" y="64"/>
                  </a:lnTo>
                  <a:cubicBezTo>
                    <a:pt x="245" y="68"/>
                    <a:pt x="236" y="65"/>
                    <a:pt x="231" y="57"/>
                  </a:cubicBezTo>
                  <a:cubicBezTo>
                    <a:pt x="227" y="50"/>
                    <a:pt x="230" y="40"/>
                    <a:pt x="238" y="36"/>
                  </a:cubicBezTo>
                  <a:lnTo>
                    <a:pt x="244" y="32"/>
                  </a:lnTo>
                  <a:cubicBezTo>
                    <a:pt x="245" y="32"/>
                    <a:pt x="246" y="31"/>
                    <a:pt x="247" y="31"/>
                  </a:cubicBezTo>
                  <a:lnTo>
                    <a:pt x="271" y="24"/>
                  </a:lnTo>
                  <a:cubicBezTo>
                    <a:pt x="279" y="21"/>
                    <a:pt x="288" y="26"/>
                    <a:pt x="291" y="34"/>
                  </a:cubicBezTo>
                  <a:cubicBezTo>
                    <a:pt x="293" y="43"/>
                    <a:pt x="289" y="52"/>
                    <a:pt x="280" y="54"/>
                  </a:cubicBezTo>
                  <a:close/>
                  <a:moveTo>
                    <a:pt x="197" y="94"/>
                  </a:moveTo>
                  <a:lnTo>
                    <a:pt x="193" y="97"/>
                  </a:lnTo>
                  <a:lnTo>
                    <a:pt x="196" y="95"/>
                  </a:lnTo>
                  <a:lnTo>
                    <a:pt x="174" y="113"/>
                  </a:lnTo>
                  <a:cubicBezTo>
                    <a:pt x="168" y="118"/>
                    <a:pt x="158" y="117"/>
                    <a:pt x="152" y="111"/>
                  </a:cubicBezTo>
                  <a:cubicBezTo>
                    <a:pt x="146" y="104"/>
                    <a:pt x="147" y="94"/>
                    <a:pt x="154" y="88"/>
                  </a:cubicBezTo>
                  <a:lnTo>
                    <a:pt x="175" y="70"/>
                  </a:lnTo>
                  <a:cubicBezTo>
                    <a:pt x="176" y="70"/>
                    <a:pt x="177" y="69"/>
                    <a:pt x="178" y="68"/>
                  </a:cubicBezTo>
                  <a:lnTo>
                    <a:pt x="181" y="66"/>
                  </a:lnTo>
                  <a:cubicBezTo>
                    <a:pt x="189" y="62"/>
                    <a:pt x="199" y="65"/>
                    <a:pt x="203" y="73"/>
                  </a:cubicBezTo>
                  <a:cubicBezTo>
                    <a:pt x="207" y="81"/>
                    <a:pt x="205" y="90"/>
                    <a:pt x="197" y="94"/>
                  </a:cubicBezTo>
                  <a:close/>
                  <a:moveTo>
                    <a:pt x="130" y="154"/>
                  </a:moveTo>
                  <a:lnTo>
                    <a:pt x="109" y="179"/>
                  </a:lnTo>
                  <a:cubicBezTo>
                    <a:pt x="103" y="185"/>
                    <a:pt x="93" y="186"/>
                    <a:pt x="87" y="181"/>
                  </a:cubicBezTo>
                  <a:cubicBezTo>
                    <a:pt x="80" y="175"/>
                    <a:pt x="79" y="165"/>
                    <a:pt x="85" y="158"/>
                  </a:cubicBezTo>
                  <a:lnTo>
                    <a:pt x="105" y="133"/>
                  </a:lnTo>
                  <a:cubicBezTo>
                    <a:pt x="111" y="127"/>
                    <a:pt x="121" y="126"/>
                    <a:pt x="128" y="132"/>
                  </a:cubicBezTo>
                  <a:cubicBezTo>
                    <a:pt x="135" y="137"/>
                    <a:pt x="135" y="147"/>
                    <a:pt x="130" y="154"/>
                  </a:cubicBezTo>
                  <a:close/>
                  <a:moveTo>
                    <a:pt x="77" y="230"/>
                  </a:moveTo>
                  <a:lnTo>
                    <a:pt x="61" y="258"/>
                  </a:lnTo>
                  <a:cubicBezTo>
                    <a:pt x="57" y="265"/>
                    <a:pt x="47" y="268"/>
                    <a:pt x="40" y="264"/>
                  </a:cubicBezTo>
                  <a:cubicBezTo>
                    <a:pt x="32" y="260"/>
                    <a:pt x="29" y="250"/>
                    <a:pt x="33" y="242"/>
                  </a:cubicBezTo>
                  <a:lnTo>
                    <a:pt x="33" y="242"/>
                  </a:lnTo>
                  <a:lnTo>
                    <a:pt x="49" y="214"/>
                  </a:lnTo>
                  <a:cubicBezTo>
                    <a:pt x="53" y="207"/>
                    <a:pt x="62" y="204"/>
                    <a:pt x="70" y="208"/>
                  </a:cubicBezTo>
                  <a:cubicBezTo>
                    <a:pt x="78" y="212"/>
                    <a:pt x="81" y="222"/>
                    <a:pt x="77" y="230"/>
                  </a:cubicBezTo>
                  <a:close/>
                  <a:moveTo>
                    <a:pt x="44" y="316"/>
                  </a:moveTo>
                  <a:lnTo>
                    <a:pt x="40" y="328"/>
                  </a:lnTo>
                  <a:lnTo>
                    <a:pt x="40" y="325"/>
                  </a:lnTo>
                  <a:lnTo>
                    <a:pt x="38" y="344"/>
                  </a:lnTo>
                  <a:cubicBezTo>
                    <a:pt x="37" y="353"/>
                    <a:pt x="30" y="359"/>
                    <a:pt x="21" y="358"/>
                  </a:cubicBezTo>
                  <a:cubicBezTo>
                    <a:pt x="12" y="357"/>
                    <a:pt x="6" y="350"/>
                    <a:pt x="7" y="341"/>
                  </a:cubicBezTo>
                  <a:lnTo>
                    <a:pt x="7" y="341"/>
                  </a:lnTo>
                  <a:lnTo>
                    <a:pt x="9" y="322"/>
                  </a:lnTo>
                  <a:cubicBezTo>
                    <a:pt x="9" y="321"/>
                    <a:pt x="9" y="320"/>
                    <a:pt x="9" y="319"/>
                  </a:cubicBezTo>
                  <a:lnTo>
                    <a:pt x="13" y="306"/>
                  </a:lnTo>
                  <a:cubicBezTo>
                    <a:pt x="16" y="298"/>
                    <a:pt x="24" y="293"/>
                    <a:pt x="33" y="296"/>
                  </a:cubicBezTo>
                  <a:cubicBezTo>
                    <a:pt x="41" y="298"/>
                    <a:pt x="46" y="307"/>
                    <a:pt x="44" y="316"/>
                  </a:cubicBezTo>
                  <a:close/>
                  <a:moveTo>
                    <a:pt x="32" y="406"/>
                  </a:moveTo>
                  <a:lnTo>
                    <a:pt x="32" y="438"/>
                  </a:lnTo>
                  <a:cubicBezTo>
                    <a:pt x="32" y="447"/>
                    <a:pt x="25" y="454"/>
                    <a:pt x="16" y="454"/>
                  </a:cubicBezTo>
                  <a:cubicBezTo>
                    <a:pt x="8" y="454"/>
                    <a:pt x="0" y="447"/>
                    <a:pt x="0" y="438"/>
                  </a:cubicBezTo>
                  <a:lnTo>
                    <a:pt x="0" y="406"/>
                  </a:lnTo>
                  <a:cubicBezTo>
                    <a:pt x="0" y="397"/>
                    <a:pt x="8" y="390"/>
                    <a:pt x="16" y="390"/>
                  </a:cubicBezTo>
                  <a:cubicBezTo>
                    <a:pt x="25" y="390"/>
                    <a:pt x="32" y="397"/>
                    <a:pt x="32" y="406"/>
                  </a:cubicBezTo>
                  <a:close/>
                  <a:moveTo>
                    <a:pt x="32" y="502"/>
                  </a:moveTo>
                  <a:lnTo>
                    <a:pt x="32" y="534"/>
                  </a:lnTo>
                  <a:cubicBezTo>
                    <a:pt x="32" y="543"/>
                    <a:pt x="25" y="550"/>
                    <a:pt x="16" y="550"/>
                  </a:cubicBezTo>
                  <a:cubicBezTo>
                    <a:pt x="8" y="550"/>
                    <a:pt x="0" y="543"/>
                    <a:pt x="0" y="534"/>
                  </a:cubicBezTo>
                  <a:lnTo>
                    <a:pt x="0" y="502"/>
                  </a:lnTo>
                  <a:cubicBezTo>
                    <a:pt x="0" y="493"/>
                    <a:pt x="8" y="486"/>
                    <a:pt x="16" y="486"/>
                  </a:cubicBezTo>
                  <a:cubicBezTo>
                    <a:pt x="25" y="486"/>
                    <a:pt x="32" y="493"/>
                    <a:pt x="32" y="502"/>
                  </a:cubicBezTo>
                  <a:close/>
                  <a:moveTo>
                    <a:pt x="32" y="598"/>
                  </a:moveTo>
                  <a:lnTo>
                    <a:pt x="32" y="630"/>
                  </a:lnTo>
                  <a:cubicBezTo>
                    <a:pt x="32" y="639"/>
                    <a:pt x="25" y="646"/>
                    <a:pt x="16" y="646"/>
                  </a:cubicBezTo>
                  <a:cubicBezTo>
                    <a:pt x="8" y="646"/>
                    <a:pt x="0" y="639"/>
                    <a:pt x="0" y="630"/>
                  </a:cubicBezTo>
                  <a:lnTo>
                    <a:pt x="0" y="598"/>
                  </a:lnTo>
                  <a:cubicBezTo>
                    <a:pt x="0" y="589"/>
                    <a:pt x="8" y="582"/>
                    <a:pt x="16" y="582"/>
                  </a:cubicBezTo>
                  <a:cubicBezTo>
                    <a:pt x="25" y="582"/>
                    <a:pt x="32" y="589"/>
                    <a:pt x="32" y="598"/>
                  </a:cubicBezTo>
                  <a:close/>
                  <a:moveTo>
                    <a:pt x="32" y="694"/>
                  </a:moveTo>
                  <a:lnTo>
                    <a:pt x="32" y="726"/>
                  </a:lnTo>
                  <a:cubicBezTo>
                    <a:pt x="32" y="735"/>
                    <a:pt x="25" y="742"/>
                    <a:pt x="16" y="742"/>
                  </a:cubicBezTo>
                  <a:cubicBezTo>
                    <a:pt x="8" y="742"/>
                    <a:pt x="0" y="735"/>
                    <a:pt x="0" y="726"/>
                  </a:cubicBezTo>
                  <a:lnTo>
                    <a:pt x="0" y="694"/>
                  </a:lnTo>
                  <a:cubicBezTo>
                    <a:pt x="0" y="685"/>
                    <a:pt x="8" y="678"/>
                    <a:pt x="16" y="678"/>
                  </a:cubicBezTo>
                  <a:cubicBezTo>
                    <a:pt x="25" y="678"/>
                    <a:pt x="32" y="685"/>
                    <a:pt x="32" y="694"/>
                  </a:cubicBezTo>
                  <a:close/>
                  <a:moveTo>
                    <a:pt x="32" y="790"/>
                  </a:moveTo>
                  <a:lnTo>
                    <a:pt x="32" y="822"/>
                  </a:lnTo>
                  <a:cubicBezTo>
                    <a:pt x="32" y="831"/>
                    <a:pt x="25" y="838"/>
                    <a:pt x="16" y="838"/>
                  </a:cubicBezTo>
                  <a:cubicBezTo>
                    <a:pt x="8" y="838"/>
                    <a:pt x="0" y="831"/>
                    <a:pt x="0" y="822"/>
                  </a:cubicBezTo>
                  <a:lnTo>
                    <a:pt x="0" y="790"/>
                  </a:lnTo>
                  <a:cubicBezTo>
                    <a:pt x="0" y="781"/>
                    <a:pt x="8" y="774"/>
                    <a:pt x="16" y="774"/>
                  </a:cubicBezTo>
                  <a:cubicBezTo>
                    <a:pt x="25" y="774"/>
                    <a:pt x="32" y="781"/>
                    <a:pt x="32" y="790"/>
                  </a:cubicBezTo>
                  <a:close/>
                  <a:moveTo>
                    <a:pt x="32" y="886"/>
                  </a:moveTo>
                  <a:lnTo>
                    <a:pt x="32" y="918"/>
                  </a:lnTo>
                  <a:cubicBezTo>
                    <a:pt x="32" y="927"/>
                    <a:pt x="25" y="934"/>
                    <a:pt x="16" y="934"/>
                  </a:cubicBezTo>
                  <a:cubicBezTo>
                    <a:pt x="8" y="934"/>
                    <a:pt x="0" y="927"/>
                    <a:pt x="0" y="918"/>
                  </a:cubicBezTo>
                  <a:lnTo>
                    <a:pt x="0" y="886"/>
                  </a:lnTo>
                  <a:cubicBezTo>
                    <a:pt x="0" y="877"/>
                    <a:pt x="8" y="870"/>
                    <a:pt x="16" y="870"/>
                  </a:cubicBezTo>
                  <a:cubicBezTo>
                    <a:pt x="25" y="870"/>
                    <a:pt x="32" y="877"/>
                    <a:pt x="32" y="886"/>
                  </a:cubicBezTo>
                  <a:close/>
                  <a:moveTo>
                    <a:pt x="32" y="982"/>
                  </a:moveTo>
                  <a:lnTo>
                    <a:pt x="32" y="1014"/>
                  </a:lnTo>
                  <a:cubicBezTo>
                    <a:pt x="32" y="1023"/>
                    <a:pt x="25" y="1030"/>
                    <a:pt x="16" y="1030"/>
                  </a:cubicBezTo>
                  <a:cubicBezTo>
                    <a:pt x="8" y="1030"/>
                    <a:pt x="0" y="1023"/>
                    <a:pt x="0" y="1014"/>
                  </a:cubicBezTo>
                  <a:lnTo>
                    <a:pt x="0" y="982"/>
                  </a:lnTo>
                  <a:cubicBezTo>
                    <a:pt x="0" y="973"/>
                    <a:pt x="8" y="966"/>
                    <a:pt x="16" y="966"/>
                  </a:cubicBezTo>
                  <a:cubicBezTo>
                    <a:pt x="25" y="966"/>
                    <a:pt x="32" y="973"/>
                    <a:pt x="32" y="982"/>
                  </a:cubicBezTo>
                  <a:close/>
                  <a:moveTo>
                    <a:pt x="32" y="1078"/>
                  </a:moveTo>
                  <a:lnTo>
                    <a:pt x="32" y="1110"/>
                  </a:lnTo>
                  <a:cubicBezTo>
                    <a:pt x="32" y="1119"/>
                    <a:pt x="25" y="1126"/>
                    <a:pt x="16" y="1126"/>
                  </a:cubicBezTo>
                  <a:cubicBezTo>
                    <a:pt x="8" y="1126"/>
                    <a:pt x="0" y="1119"/>
                    <a:pt x="0" y="1110"/>
                  </a:cubicBezTo>
                  <a:lnTo>
                    <a:pt x="0" y="1078"/>
                  </a:lnTo>
                  <a:cubicBezTo>
                    <a:pt x="0" y="1069"/>
                    <a:pt x="8" y="1062"/>
                    <a:pt x="16" y="1062"/>
                  </a:cubicBezTo>
                  <a:cubicBezTo>
                    <a:pt x="25" y="1062"/>
                    <a:pt x="32" y="1069"/>
                    <a:pt x="32" y="1078"/>
                  </a:cubicBezTo>
                  <a:close/>
                  <a:moveTo>
                    <a:pt x="32" y="1174"/>
                  </a:moveTo>
                  <a:lnTo>
                    <a:pt x="32" y="1206"/>
                  </a:lnTo>
                  <a:cubicBezTo>
                    <a:pt x="32" y="1215"/>
                    <a:pt x="25" y="1222"/>
                    <a:pt x="16" y="1222"/>
                  </a:cubicBezTo>
                  <a:cubicBezTo>
                    <a:pt x="8" y="1222"/>
                    <a:pt x="0" y="1215"/>
                    <a:pt x="0" y="1206"/>
                  </a:cubicBezTo>
                  <a:lnTo>
                    <a:pt x="0" y="1174"/>
                  </a:lnTo>
                  <a:cubicBezTo>
                    <a:pt x="0" y="1165"/>
                    <a:pt x="8" y="1158"/>
                    <a:pt x="16" y="1158"/>
                  </a:cubicBezTo>
                  <a:cubicBezTo>
                    <a:pt x="25" y="1158"/>
                    <a:pt x="32" y="1165"/>
                    <a:pt x="32" y="1174"/>
                  </a:cubicBezTo>
                  <a:close/>
                  <a:moveTo>
                    <a:pt x="32" y="1270"/>
                  </a:moveTo>
                  <a:lnTo>
                    <a:pt x="32" y="1302"/>
                  </a:lnTo>
                  <a:cubicBezTo>
                    <a:pt x="32" y="1311"/>
                    <a:pt x="25" y="1318"/>
                    <a:pt x="16" y="1318"/>
                  </a:cubicBezTo>
                  <a:cubicBezTo>
                    <a:pt x="8" y="1318"/>
                    <a:pt x="0" y="1311"/>
                    <a:pt x="0" y="1302"/>
                  </a:cubicBezTo>
                  <a:lnTo>
                    <a:pt x="0" y="1270"/>
                  </a:lnTo>
                  <a:cubicBezTo>
                    <a:pt x="0" y="1261"/>
                    <a:pt x="8" y="1254"/>
                    <a:pt x="16" y="1254"/>
                  </a:cubicBezTo>
                  <a:cubicBezTo>
                    <a:pt x="25" y="1254"/>
                    <a:pt x="32" y="1261"/>
                    <a:pt x="32" y="1270"/>
                  </a:cubicBezTo>
                  <a:close/>
                  <a:moveTo>
                    <a:pt x="32" y="1366"/>
                  </a:moveTo>
                  <a:lnTo>
                    <a:pt x="32" y="1398"/>
                  </a:lnTo>
                  <a:cubicBezTo>
                    <a:pt x="32" y="1407"/>
                    <a:pt x="25" y="1414"/>
                    <a:pt x="16" y="1414"/>
                  </a:cubicBezTo>
                  <a:cubicBezTo>
                    <a:pt x="8" y="1414"/>
                    <a:pt x="0" y="1407"/>
                    <a:pt x="0" y="1398"/>
                  </a:cubicBezTo>
                  <a:lnTo>
                    <a:pt x="0" y="1366"/>
                  </a:lnTo>
                  <a:cubicBezTo>
                    <a:pt x="0" y="1357"/>
                    <a:pt x="8" y="1350"/>
                    <a:pt x="16" y="1350"/>
                  </a:cubicBezTo>
                  <a:cubicBezTo>
                    <a:pt x="25" y="1350"/>
                    <a:pt x="32" y="1357"/>
                    <a:pt x="32" y="1366"/>
                  </a:cubicBezTo>
                  <a:close/>
                  <a:moveTo>
                    <a:pt x="32" y="1462"/>
                  </a:moveTo>
                  <a:lnTo>
                    <a:pt x="32" y="1494"/>
                  </a:lnTo>
                  <a:cubicBezTo>
                    <a:pt x="32" y="1503"/>
                    <a:pt x="25" y="1510"/>
                    <a:pt x="16" y="1510"/>
                  </a:cubicBezTo>
                  <a:cubicBezTo>
                    <a:pt x="8" y="1510"/>
                    <a:pt x="0" y="1503"/>
                    <a:pt x="0" y="1494"/>
                  </a:cubicBezTo>
                  <a:lnTo>
                    <a:pt x="0" y="1462"/>
                  </a:lnTo>
                  <a:cubicBezTo>
                    <a:pt x="0" y="1453"/>
                    <a:pt x="8" y="1446"/>
                    <a:pt x="16" y="1446"/>
                  </a:cubicBezTo>
                  <a:cubicBezTo>
                    <a:pt x="25" y="1446"/>
                    <a:pt x="32" y="1453"/>
                    <a:pt x="32" y="1462"/>
                  </a:cubicBezTo>
                  <a:close/>
                  <a:moveTo>
                    <a:pt x="32" y="1558"/>
                  </a:moveTo>
                  <a:lnTo>
                    <a:pt x="32" y="1590"/>
                  </a:lnTo>
                  <a:cubicBezTo>
                    <a:pt x="32" y="1599"/>
                    <a:pt x="25" y="1606"/>
                    <a:pt x="16" y="1606"/>
                  </a:cubicBezTo>
                  <a:cubicBezTo>
                    <a:pt x="8" y="1606"/>
                    <a:pt x="0" y="1599"/>
                    <a:pt x="0" y="1590"/>
                  </a:cubicBezTo>
                  <a:lnTo>
                    <a:pt x="0" y="1558"/>
                  </a:lnTo>
                  <a:cubicBezTo>
                    <a:pt x="0" y="1549"/>
                    <a:pt x="8" y="1542"/>
                    <a:pt x="16" y="1542"/>
                  </a:cubicBezTo>
                  <a:cubicBezTo>
                    <a:pt x="25" y="1542"/>
                    <a:pt x="32" y="1549"/>
                    <a:pt x="32" y="1558"/>
                  </a:cubicBezTo>
                  <a:close/>
                  <a:moveTo>
                    <a:pt x="32" y="1654"/>
                  </a:moveTo>
                  <a:lnTo>
                    <a:pt x="32" y="1686"/>
                  </a:lnTo>
                  <a:cubicBezTo>
                    <a:pt x="32" y="1695"/>
                    <a:pt x="25" y="1702"/>
                    <a:pt x="16" y="1702"/>
                  </a:cubicBezTo>
                  <a:cubicBezTo>
                    <a:pt x="8" y="1702"/>
                    <a:pt x="0" y="1695"/>
                    <a:pt x="0" y="1686"/>
                  </a:cubicBezTo>
                  <a:lnTo>
                    <a:pt x="0" y="1654"/>
                  </a:lnTo>
                  <a:cubicBezTo>
                    <a:pt x="0" y="1645"/>
                    <a:pt x="8" y="1638"/>
                    <a:pt x="16" y="1638"/>
                  </a:cubicBezTo>
                  <a:cubicBezTo>
                    <a:pt x="25" y="1638"/>
                    <a:pt x="32" y="1645"/>
                    <a:pt x="32" y="1654"/>
                  </a:cubicBezTo>
                  <a:close/>
                  <a:moveTo>
                    <a:pt x="32" y="1750"/>
                  </a:moveTo>
                  <a:lnTo>
                    <a:pt x="32" y="1782"/>
                  </a:lnTo>
                  <a:cubicBezTo>
                    <a:pt x="32" y="1791"/>
                    <a:pt x="25" y="1798"/>
                    <a:pt x="16" y="1798"/>
                  </a:cubicBezTo>
                  <a:cubicBezTo>
                    <a:pt x="8" y="1798"/>
                    <a:pt x="0" y="1791"/>
                    <a:pt x="0" y="1782"/>
                  </a:cubicBezTo>
                  <a:lnTo>
                    <a:pt x="0" y="1750"/>
                  </a:lnTo>
                  <a:cubicBezTo>
                    <a:pt x="0" y="1741"/>
                    <a:pt x="8" y="1734"/>
                    <a:pt x="16" y="1734"/>
                  </a:cubicBezTo>
                  <a:cubicBezTo>
                    <a:pt x="25" y="1734"/>
                    <a:pt x="32" y="1741"/>
                    <a:pt x="32" y="1750"/>
                  </a:cubicBezTo>
                  <a:close/>
                  <a:moveTo>
                    <a:pt x="32" y="1846"/>
                  </a:moveTo>
                  <a:lnTo>
                    <a:pt x="32" y="1878"/>
                  </a:lnTo>
                  <a:cubicBezTo>
                    <a:pt x="32" y="1887"/>
                    <a:pt x="25" y="1894"/>
                    <a:pt x="16" y="1894"/>
                  </a:cubicBezTo>
                  <a:cubicBezTo>
                    <a:pt x="8" y="1894"/>
                    <a:pt x="0" y="1887"/>
                    <a:pt x="0" y="1878"/>
                  </a:cubicBezTo>
                  <a:lnTo>
                    <a:pt x="0" y="1846"/>
                  </a:lnTo>
                  <a:cubicBezTo>
                    <a:pt x="0" y="1837"/>
                    <a:pt x="8" y="1830"/>
                    <a:pt x="16" y="1830"/>
                  </a:cubicBezTo>
                  <a:cubicBezTo>
                    <a:pt x="25" y="1830"/>
                    <a:pt x="32" y="1837"/>
                    <a:pt x="32" y="1846"/>
                  </a:cubicBezTo>
                  <a:close/>
                  <a:moveTo>
                    <a:pt x="32" y="1942"/>
                  </a:moveTo>
                  <a:lnTo>
                    <a:pt x="32" y="1974"/>
                  </a:lnTo>
                  <a:cubicBezTo>
                    <a:pt x="32" y="1983"/>
                    <a:pt x="25" y="1990"/>
                    <a:pt x="16" y="1990"/>
                  </a:cubicBezTo>
                  <a:cubicBezTo>
                    <a:pt x="8" y="1990"/>
                    <a:pt x="0" y="1983"/>
                    <a:pt x="0" y="1974"/>
                  </a:cubicBezTo>
                  <a:lnTo>
                    <a:pt x="0" y="1942"/>
                  </a:lnTo>
                  <a:cubicBezTo>
                    <a:pt x="0" y="1933"/>
                    <a:pt x="8" y="1926"/>
                    <a:pt x="16" y="1926"/>
                  </a:cubicBezTo>
                  <a:cubicBezTo>
                    <a:pt x="25" y="1926"/>
                    <a:pt x="32" y="1933"/>
                    <a:pt x="32" y="1942"/>
                  </a:cubicBezTo>
                  <a:close/>
                  <a:moveTo>
                    <a:pt x="32" y="2038"/>
                  </a:moveTo>
                  <a:lnTo>
                    <a:pt x="32" y="2070"/>
                  </a:lnTo>
                  <a:cubicBezTo>
                    <a:pt x="32" y="2079"/>
                    <a:pt x="25" y="2086"/>
                    <a:pt x="16" y="2086"/>
                  </a:cubicBezTo>
                  <a:cubicBezTo>
                    <a:pt x="8" y="2086"/>
                    <a:pt x="0" y="2079"/>
                    <a:pt x="0" y="2070"/>
                  </a:cubicBezTo>
                  <a:lnTo>
                    <a:pt x="0" y="2038"/>
                  </a:lnTo>
                  <a:cubicBezTo>
                    <a:pt x="0" y="2029"/>
                    <a:pt x="8" y="2022"/>
                    <a:pt x="16" y="2022"/>
                  </a:cubicBezTo>
                  <a:cubicBezTo>
                    <a:pt x="25" y="2022"/>
                    <a:pt x="32" y="2029"/>
                    <a:pt x="32" y="2038"/>
                  </a:cubicBezTo>
                  <a:close/>
                  <a:moveTo>
                    <a:pt x="32" y="2134"/>
                  </a:moveTo>
                  <a:lnTo>
                    <a:pt x="32" y="2166"/>
                  </a:lnTo>
                  <a:cubicBezTo>
                    <a:pt x="32" y="2175"/>
                    <a:pt x="25" y="2182"/>
                    <a:pt x="16" y="2182"/>
                  </a:cubicBezTo>
                  <a:cubicBezTo>
                    <a:pt x="8" y="2182"/>
                    <a:pt x="0" y="2175"/>
                    <a:pt x="0" y="2166"/>
                  </a:cubicBezTo>
                  <a:lnTo>
                    <a:pt x="0" y="2134"/>
                  </a:lnTo>
                  <a:cubicBezTo>
                    <a:pt x="0" y="2125"/>
                    <a:pt x="8" y="2118"/>
                    <a:pt x="16" y="2118"/>
                  </a:cubicBezTo>
                  <a:cubicBezTo>
                    <a:pt x="25" y="2118"/>
                    <a:pt x="32" y="2125"/>
                    <a:pt x="32" y="2134"/>
                  </a:cubicBezTo>
                  <a:close/>
                  <a:moveTo>
                    <a:pt x="32" y="2230"/>
                  </a:moveTo>
                  <a:lnTo>
                    <a:pt x="32" y="2262"/>
                  </a:lnTo>
                  <a:cubicBezTo>
                    <a:pt x="32" y="2271"/>
                    <a:pt x="25" y="2278"/>
                    <a:pt x="16" y="2278"/>
                  </a:cubicBezTo>
                  <a:cubicBezTo>
                    <a:pt x="8" y="2278"/>
                    <a:pt x="0" y="2271"/>
                    <a:pt x="0" y="2262"/>
                  </a:cubicBezTo>
                  <a:lnTo>
                    <a:pt x="0" y="2230"/>
                  </a:lnTo>
                  <a:cubicBezTo>
                    <a:pt x="0" y="2221"/>
                    <a:pt x="8" y="2214"/>
                    <a:pt x="16" y="2214"/>
                  </a:cubicBezTo>
                  <a:cubicBezTo>
                    <a:pt x="25" y="2214"/>
                    <a:pt x="32" y="2221"/>
                    <a:pt x="32" y="2230"/>
                  </a:cubicBezTo>
                  <a:close/>
                  <a:moveTo>
                    <a:pt x="32" y="2326"/>
                  </a:moveTo>
                  <a:lnTo>
                    <a:pt x="32" y="2358"/>
                  </a:lnTo>
                  <a:cubicBezTo>
                    <a:pt x="32" y="2367"/>
                    <a:pt x="25" y="2374"/>
                    <a:pt x="16" y="2374"/>
                  </a:cubicBezTo>
                  <a:cubicBezTo>
                    <a:pt x="8" y="2374"/>
                    <a:pt x="0" y="2367"/>
                    <a:pt x="0" y="2358"/>
                  </a:cubicBezTo>
                  <a:lnTo>
                    <a:pt x="0" y="2326"/>
                  </a:lnTo>
                  <a:cubicBezTo>
                    <a:pt x="0" y="2317"/>
                    <a:pt x="8" y="2310"/>
                    <a:pt x="16" y="2310"/>
                  </a:cubicBezTo>
                  <a:cubicBezTo>
                    <a:pt x="25" y="2310"/>
                    <a:pt x="32" y="2317"/>
                    <a:pt x="32" y="2326"/>
                  </a:cubicBezTo>
                  <a:close/>
                  <a:moveTo>
                    <a:pt x="32" y="2422"/>
                  </a:moveTo>
                  <a:lnTo>
                    <a:pt x="32" y="2454"/>
                  </a:lnTo>
                  <a:cubicBezTo>
                    <a:pt x="32" y="2463"/>
                    <a:pt x="25" y="2470"/>
                    <a:pt x="16" y="2470"/>
                  </a:cubicBezTo>
                  <a:cubicBezTo>
                    <a:pt x="8" y="2470"/>
                    <a:pt x="0" y="2463"/>
                    <a:pt x="0" y="2454"/>
                  </a:cubicBezTo>
                  <a:lnTo>
                    <a:pt x="0" y="2422"/>
                  </a:lnTo>
                  <a:cubicBezTo>
                    <a:pt x="0" y="2413"/>
                    <a:pt x="8" y="2406"/>
                    <a:pt x="16" y="2406"/>
                  </a:cubicBezTo>
                  <a:cubicBezTo>
                    <a:pt x="25" y="2406"/>
                    <a:pt x="32" y="2413"/>
                    <a:pt x="32" y="2422"/>
                  </a:cubicBezTo>
                  <a:close/>
                  <a:moveTo>
                    <a:pt x="32" y="2518"/>
                  </a:moveTo>
                  <a:lnTo>
                    <a:pt x="32" y="2550"/>
                  </a:lnTo>
                  <a:cubicBezTo>
                    <a:pt x="32" y="2559"/>
                    <a:pt x="25" y="2566"/>
                    <a:pt x="16" y="2566"/>
                  </a:cubicBezTo>
                  <a:cubicBezTo>
                    <a:pt x="8" y="2566"/>
                    <a:pt x="0" y="2559"/>
                    <a:pt x="0" y="2550"/>
                  </a:cubicBezTo>
                  <a:lnTo>
                    <a:pt x="0" y="2518"/>
                  </a:lnTo>
                  <a:cubicBezTo>
                    <a:pt x="0" y="2509"/>
                    <a:pt x="8" y="2502"/>
                    <a:pt x="16" y="2502"/>
                  </a:cubicBezTo>
                  <a:cubicBezTo>
                    <a:pt x="25" y="2502"/>
                    <a:pt x="32" y="2509"/>
                    <a:pt x="32" y="2518"/>
                  </a:cubicBezTo>
                  <a:close/>
                  <a:moveTo>
                    <a:pt x="32" y="2614"/>
                  </a:moveTo>
                  <a:lnTo>
                    <a:pt x="32" y="2646"/>
                  </a:lnTo>
                  <a:cubicBezTo>
                    <a:pt x="32" y="2655"/>
                    <a:pt x="25" y="2662"/>
                    <a:pt x="16" y="2662"/>
                  </a:cubicBezTo>
                  <a:cubicBezTo>
                    <a:pt x="8" y="2662"/>
                    <a:pt x="0" y="2655"/>
                    <a:pt x="0" y="2646"/>
                  </a:cubicBezTo>
                  <a:lnTo>
                    <a:pt x="0" y="2614"/>
                  </a:lnTo>
                  <a:cubicBezTo>
                    <a:pt x="0" y="2605"/>
                    <a:pt x="8" y="2598"/>
                    <a:pt x="16" y="2598"/>
                  </a:cubicBezTo>
                  <a:cubicBezTo>
                    <a:pt x="25" y="2598"/>
                    <a:pt x="32" y="2605"/>
                    <a:pt x="32" y="2614"/>
                  </a:cubicBezTo>
                  <a:close/>
                  <a:moveTo>
                    <a:pt x="32" y="2710"/>
                  </a:moveTo>
                  <a:lnTo>
                    <a:pt x="32" y="2742"/>
                  </a:lnTo>
                  <a:cubicBezTo>
                    <a:pt x="32" y="2751"/>
                    <a:pt x="25" y="2758"/>
                    <a:pt x="16" y="2758"/>
                  </a:cubicBezTo>
                  <a:cubicBezTo>
                    <a:pt x="8" y="2758"/>
                    <a:pt x="0" y="2751"/>
                    <a:pt x="0" y="2742"/>
                  </a:cubicBezTo>
                  <a:lnTo>
                    <a:pt x="0" y="2710"/>
                  </a:lnTo>
                  <a:cubicBezTo>
                    <a:pt x="0" y="2701"/>
                    <a:pt x="8" y="2694"/>
                    <a:pt x="16" y="2694"/>
                  </a:cubicBezTo>
                  <a:cubicBezTo>
                    <a:pt x="25" y="2694"/>
                    <a:pt x="32" y="2701"/>
                    <a:pt x="32" y="2710"/>
                  </a:cubicBezTo>
                  <a:close/>
                  <a:moveTo>
                    <a:pt x="32" y="2806"/>
                  </a:moveTo>
                  <a:lnTo>
                    <a:pt x="32" y="2838"/>
                  </a:lnTo>
                  <a:cubicBezTo>
                    <a:pt x="32" y="2847"/>
                    <a:pt x="25" y="2854"/>
                    <a:pt x="16" y="2854"/>
                  </a:cubicBezTo>
                  <a:cubicBezTo>
                    <a:pt x="8" y="2854"/>
                    <a:pt x="0" y="2847"/>
                    <a:pt x="0" y="2838"/>
                  </a:cubicBezTo>
                  <a:lnTo>
                    <a:pt x="0" y="2806"/>
                  </a:lnTo>
                  <a:cubicBezTo>
                    <a:pt x="0" y="2797"/>
                    <a:pt x="8" y="2790"/>
                    <a:pt x="16" y="2790"/>
                  </a:cubicBezTo>
                  <a:cubicBezTo>
                    <a:pt x="25" y="2790"/>
                    <a:pt x="32" y="2797"/>
                    <a:pt x="32" y="2806"/>
                  </a:cubicBezTo>
                  <a:close/>
                  <a:moveTo>
                    <a:pt x="32" y="2902"/>
                  </a:moveTo>
                  <a:lnTo>
                    <a:pt x="32" y="2934"/>
                  </a:lnTo>
                  <a:cubicBezTo>
                    <a:pt x="32" y="2943"/>
                    <a:pt x="25" y="2950"/>
                    <a:pt x="16" y="2950"/>
                  </a:cubicBezTo>
                  <a:cubicBezTo>
                    <a:pt x="8" y="2950"/>
                    <a:pt x="0" y="2943"/>
                    <a:pt x="0" y="2934"/>
                  </a:cubicBezTo>
                  <a:lnTo>
                    <a:pt x="0" y="2902"/>
                  </a:lnTo>
                  <a:cubicBezTo>
                    <a:pt x="0" y="2893"/>
                    <a:pt x="8" y="2886"/>
                    <a:pt x="16" y="2886"/>
                  </a:cubicBezTo>
                  <a:cubicBezTo>
                    <a:pt x="25" y="2886"/>
                    <a:pt x="32" y="2893"/>
                    <a:pt x="32" y="2902"/>
                  </a:cubicBezTo>
                  <a:close/>
                  <a:moveTo>
                    <a:pt x="32" y="2998"/>
                  </a:moveTo>
                  <a:lnTo>
                    <a:pt x="32" y="3030"/>
                  </a:lnTo>
                  <a:cubicBezTo>
                    <a:pt x="32" y="3039"/>
                    <a:pt x="25" y="3046"/>
                    <a:pt x="16" y="3046"/>
                  </a:cubicBezTo>
                  <a:cubicBezTo>
                    <a:pt x="8" y="3046"/>
                    <a:pt x="0" y="3039"/>
                    <a:pt x="0" y="3030"/>
                  </a:cubicBezTo>
                  <a:lnTo>
                    <a:pt x="0" y="2998"/>
                  </a:lnTo>
                  <a:cubicBezTo>
                    <a:pt x="0" y="2989"/>
                    <a:pt x="8" y="2982"/>
                    <a:pt x="16" y="2982"/>
                  </a:cubicBezTo>
                  <a:cubicBezTo>
                    <a:pt x="25" y="2982"/>
                    <a:pt x="32" y="2989"/>
                    <a:pt x="32" y="2998"/>
                  </a:cubicBezTo>
                  <a:close/>
                  <a:moveTo>
                    <a:pt x="32" y="3094"/>
                  </a:moveTo>
                  <a:lnTo>
                    <a:pt x="32" y="3126"/>
                  </a:lnTo>
                  <a:cubicBezTo>
                    <a:pt x="32" y="3135"/>
                    <a:pt x="25" y="3142"/>
                    <a:pt x="16" y="3142"/>
                  </a:cubicBezTo>
                  <a:cubicBezTo>
                    <a:pt x="8" y="3142"/>
                    <a:pt x="0" y="3135"/>
                    <a:pt x="0" y="3126"/>
                  </a:cubicBezTo>
                  <a:lnTo>
                    <a:pt x="0" y="3094"/>
                  </a:lnTo>
                  <a:cubicBezTo>
                    <a:pt x="0" y="3085"/>
                    <a:pt x="8" y="3078"/>
                    <a:pt x="16" y="3078"/>
                  </a:cubicBezTo>
                  <a:cubicBezTo>
                    <a:pt x="25" y="3078"/>
                    <a:pt x="32" y="3085"/>
                    <a:pt x="32" y="3094"/>
                  </a:cubicBezTo>
                  <a:close/>
                  <a:moveTo>
                    <a:pt x="32" y="3190"/>
                  </a:moveTo>
                  <a:lnTo>
                    <a:pt x="32" y="3222"/>
                  </a:lnTo>
                  <a:cubicBezTo>
                    <a:pt x="32" y="3231"/>
                    <a:pt x="25" y="3238"/>
                    <a:pt x="16" y="3238"/>
                  </a:cubicBezTo>
                  <a:cubicBezTo>
                    <a:pt x="8" y="3238"/>
                    <a:pt x="0" y="3231"/>
                    <a:pt x="0" y="3222"/>
                  </a:cubicBezTo>
                  <a:lnTo>
                    <a:pt x="0" y="3190"/>
                  </a:lnTo>
                  <a:cubicBezTo>
                    <a:pt x="0" y="3181"/>
                    <a:pt x="8" y="3174"/>
                    <a:pt x="16" y="3174"/>
                  </a:cubicBezTo>
                  <a:cubicBezTo>
                    <a:pt x="25" y="3174"/>
                    <a:pt x="32" y="3181"/>
                    <a:pt x="32" y="3190"/>
                  </a:cubicBezTo>
                  <a:close/>
                  <a:moveTo>
                    <a:pt x="32" y="3286"/>
                  </a:moveTo>
                  <a:lnTo>
                    <a:pt x="32" y="3318"/>
                  </a:lnTo>
                  <a:cubicBezTo>
                    <a:pt x="32" y="3327"/>
                    <a:pt x="25" y="3334"/>
                    <a:pt x="16" y="3334"/>
                  </a:cubicBezTo>
                  <a:cubicBezTo>
                    <a:pt x="8" y="3334"/>
                    <a:pt x="0" y="3327"/>
                    <a:pt x="0" y="3318"/>
                  </a:cubicBezTo>
                  <a:lnTo>
                    <a:pt x="0" y="3286"/>
                  </a:lnTo>
                  <a:cubicBezTo>
                    <a:pt x="0" y="3277"/>
                    <a:pt x="8" y="3270"/>
                    <a:pt x="16" y="3270"/>
                  </a:cubicBezTo>
                  <a:cubicBezTo>
                    <a:pt x="25" y="3270"/>
                    <a:pt x="32" y="3277"/>
                    <a:pt x="32" y="3286"/>
                  </a:cubicBezTo>
                  <a:close/>
                  <a:moveTo>
                    <a:pt x="32" y="3382"/>
                  </a:moveTo>
                  <a:lnTo>
                    <a:pt x="32" y="3414"/>
                  </a:lnTo>
                  <a:cubicBezTo>
                    <a:pt x="32" y="3423"/>
                    <a:pt x="25" y="3430"/>
                    <a:pt x="16" y="3430"/>
                  </a:cubicBezTo>
                  <a:cubicBezTo>
                    <a:pt x="8" y="3430"/>
                    <a:pt x="0" y="3423"/>
                    <a:pt x="0" y="3414"/>
                  </a:cubicBezTo>
                  <a:lnTo>
                    <a:pt x="0" y="3382"/>
                  </a:lnTo>
                  <a:cubicBezTo>
                    <a:pt x="0" y="3373"/>
                    <a:pt x="8" y="3366"/>
                    <a:pt x="16" y="3366"/>
                  </a:cubicBezTo>
                  <a:cubicBezTo>
                    <a:pt x="25" y="3366"/>
                    <a:pt x="32" y="3373"/>
                    <a:pt x="32" y="3382"/>
                  </a:cubicBezTo>
                  <a:close/>
                  <a:moveTo>
                    <a:pt x="32" y="3478"/>
                  </a:moveTo>
                  <a:lnTo>
                    <a:pt x="32" y="3510"/>
                  </a:lnTo>
                  <a:cubicBezTo>
                    <a:pt x="32" y="3519"/>
                    <a:pt x="25" y="3526"/>
                    <a:pt x="16" y="3526"/>
                  </a:cubicBezTo>
                  <a:cubicBezTo>
                    <a:pt x="8" y="3526"/>
                    <a:pt x="0" y="3519"/>
                    <a:pt x="0" y="3510"/>
                  </a:cubicBezTo>
                  <a:lnTo>
                    <a:pt x="0" y="3478"/>
                  </a:lnTo>
                  <a:cubicBezTo>
                    <a:pt x="0" y="3469"/>
                    <a:pt x="8" y="3462"/>
                    <a:pt x="16" y="3462"/>
                  </a:cubicBezTo>
                  <a:cubicBezTo>
                    <a:pt x="25" y="3462"/>
                    <a:pt x="32" y="3469"/>
                    <a:pt x="32" y="3478"/>
                  </a:cubicBezTo>
                  <a:close/>
                  <a:moveTo>
                    <a:pt x="32" y="3574"/>
                  </a:moveTo>
                  <a:lnTo>
                    <a:pt x="32" y="3606"/>
                  </a:lnTo>
                  <a:cubicBezTo>
                    <a:pt x="32" y="3615"/>
                    <a:pt x="25" y="3622"/>
                    <a:pt x="16" y="3622"/>
                  </a:cubicBezTo>
                  <a:cubicBezTo>
                    <a:pt x="8" y="3622"/>
                    <a:pt x="0" y="3615"/>
                    <a:pt x="0" y="3606"/>
                  </a:cubicBezTo>
                  <a:lnTo>
                    <a:pt x="0" y="3574"/>
                  </a:lnTo>
                  <a:cubicBezTo>
                    <a:pt x="0" y="3565"/>
                    <a:pt x="8" y="3558"/>
                    <a:pt x="16" y="3558"/>
                  </a:cubicBezTo>
                  <a:cubicBezTo>
                    <a:pt x="25" y="3558"/>
                    <a:pt x="32" y="3565"/>
                    <a:pt x="32" y="3574"/>
                  </a:cubicBezTo>
                  <a:close/>
                  <a:moveTo>
                    <a:pt x="32" y="3670"/>
                  </a:moveTo>
                  <a:lnTo>
                    <a:pt x="32" y="3702"/>
                  </a:lnTo>
                  <a:cubicBezTo>
                    <a:pt x="32" y="3711"/>
                    <a:pt x="25" y="3718"/>
                    <a:pt x="16" y="3718"/>
                  </a:cubicBezTo>
                  <a:cubicBezTo>
                    <a:pt x="8" y="3718"/>
                    <a:pt x="0" y="3711"/>
                    <a:pt x="0" y="3702"/>
                  </a:cubicBezTo>
                  <a:lnTo>
                    <a:pt x="0" y="3670"/>
                  </a:lnTo>
                  <a:cubicBezTo>
                    <a:pt x="0" y="3661"/>
                    <a:pt x="8" y="3654"/>
                    <a:pt x="16" y="3654"/>
                  </a:cubicBezTo>
                  <a:cubicBezTo>
                    <a:pt x="25" y="3654"/>
                    <a:pt x="32" y="3661"/>
                    <a:pt x="32" y="3670"/>
                  </a:cubicBezTo>
                  <a:close/>
                  <a:moveTo>
                    <a:pt x="32" y="3766"/>
                  </a:moveTo>
                  <a:lnTo>
                    <a:pt x="32" y="3798"/>
                  </a:lnTo>
                  <a:cubicBezTo>
                    <a:pt x="32" y="3807"/>
                    <a:pt x="25" y="3814"/>
                    <a:pt x="16" y="3814"/>
                  </a:cubicBezTo>
                  <a:cubicBezTo>
                    <a:pt x="8" y="3814"/>
                    <a:pt x="0" y="3807"/>
                    <a:pt x="0" y="3798"/>
                  </a:cubicBezTo>
                  <a:lnTo>
                    <a:pt x="0" y="3766"/>
                  </a:lnTo>
                  <a:cubicBezTo>
                    <a:pt x="0" y="3757"/>
                    <a:pt x="8" y="3750"/>
                    <a:pt x="16" y="3750"/>
                  </a:cubicBezTo>
                  <a:cubicBezTo>
                    <a:pt x="25" y="3750"/>
                    <a:pt x="32" y="3757"/>
                    <a:pt x="32" y="3766"/>
                  </a:cubicBezTo>
                  <a:close/>
                  <a:moveTo>
                    <a:pt x="32" y="3862"/>
                  </a:moveTo>
                  <a:lnTo>
                    <a:pt x="32" y="3894"/>
                  </a:lnTo>
                  <a:cubicBezTo>
                    <a:pt x="32" y="3903"/>
                    <a:pt x="25" y="3910"/>
                    <a:pt x="16" y="3910"/>
                  </a:cubicBezTo>
                  <a:cubicBezTo>
                    <a:pt x="8" y="3910"/>
                    <a:pt x="0" y="3903"/>
                    <a:pt x="0" y="3894"/>
                  </a:cubicBezTo>
                  <a:lnTo>
                    <a:pt x="0" y="3862"/>
                  </a:lnTo>
                  <a:cubicBezTo>
                    <a:pt x="0" y="3853"/>
                    <a:pt x="8" y="3846"/>
                    <a:pt x="16" y="3846"/>
                  </a:cubicBezTo>
                  <a:cubicBezTo>
                    <a:pt x="25" y="3846"/>
                    <a:pt x="32" y="3853"/>
                    <a:pt x="32" y="3862"/>
                  </a:cubicBezTo>
                  <a:close/>
                  <a:moveTo>
                    <a:pt x="32" y="3958"/>
                  </a:moveTo>
                  <a:lnTo>
                    <a:pt x="32" y="3990"/>
                  </a:lnTo>
                  <a:cubicBezTo>
                    <a:pt x="32" y="3999"/>
                    <a:pt x="25" y="4006"/>
                    <a:pt x="16" y="4006"/>
                  </a:cubicBezTo>
                  <a:cubicBezTo>
                    <a:pt x="8" y="4006"/>
                    <a:pt x="0" y="3999"/>
                    <a:pt x="0" y="3990"/>
                  </a:cubicBezTo>
                  <a:lnTo>
                    <a:pt x="0" y="3958"/>
                  </a:lnTo>
                  <a:cubicBezTo>
                    <a:pt x="0" y="3949"/>
                    <a:pt x="8" y="3942"/>
                    <a:pt x="16" y="3942"/>
                  </a:cubicBezTo>
                  <a:cubicBezTo>
                    <a:pt x="25" y="3942"/>
                    <a:pt x="32" y="3949"/>
                    <a:pt x="32" y="3958"/>
                  </a:cubicBezTo>
                  <a:close/>
                  <a:moveTo>
                    <a:pt x="32" y="4054"/>
                  </a:moveTo>
                  <a:lnTo>
                    <a:pt x="32" y="4086"/>
                  </a:lnTo>
                  <a:cubicBezTo>
                    <a:pt x="32" y="4095"/>
                    <a:pt x="25" y="4102"/>
                    <a:pt x="16" y="4102"/>
                  </a:cubicBezTo>
                  <a:cubicBezTo>
                    <a:pt x="8" y="4102"/>
                    <a:pt x="0" y="4095"/>
                    <a:pt x="0" y="4086"/>
                  </a:cubicBezTo>
                  <a:lnTo>
                    <a:pt x="0" y="4054"/>
                  </a:lnTo>
                  <a:cubicBezTo>
                    <a:pt x="0" y="4045"/>
                    <a:pt x="8" y="4038"/>
                    <a:pt x="16" y="4038"/>
                  </a:cubicBezTo>
                  <a:cubicBezTo>
                    <a:pt x="25" y="4038"/>
                    <a:pt x="32" y="4045"/>
                    <a:pt x="32" y="4054"/>
                  </a:cubicBezTo>
                  <a:close/>
                  <a:moveTo>
                    <a:pt x="32" y="4150"/>
                  </a:moveTo>
                  <a:lnTo>
                    <a:pt x="32" y="4182"/>
                  </a:lnTo>
                  <a:cubicBezTo>
                    <a:pt x="32" y="4191"/>
                    <a:pt x="25" y="4198"/>
                    <a:pt x="16" y="4198"/>
                  </a:cubicBezTo>
                  <a:cubicBezTo>
                    <a:pt x="8" y="4198"/>
                    <a:pt x="0" y="4191"/>
                    <a:pt x="0" y="4182"/>
                  </a:cubicBezTo>
                  <a:lnTo>
                    <a:pt x="0" y="4150"/>
                  </a:lnTo>
                  <a:cubicBezTo>
                    <a:pt x="0" y="4141"/>
                    <a:pt x="8" y="4134"/>
                    <a:pt x="16" y="4134"/>
                  </a:cubicBezTo>
                  <a:cubicBezTo>
                    <a:pt x="25" y="4134"/>
                    <a:pt x="32" y="4141"/>
                    <a:pt x="32" y="4150"/>
                  </a:cubicBezTo>
                  <a:close/>
                  <a:moveTo>
                    <a:pt x="32" y="4246"/>
                  </a:moveTo>
                  <a:lnTo>
                    <a:pt x="32" y="4278"/>
                  </a:lnTo>
                  <a:cubicBezTo>
                    <a:pt x="32" y="4287"/>
                    <a:pt x="25" y="4294"/>
                    <a:pt x="16" y="4294"/>
                  </a:cubicBezTo>
                  <a:cubicBezTo>
                    <a:pt x="8" y="4294"/>
                    <a:pt x="0" y="4287"/>
                    <a:pt x="0" y="4278"/>
                  </a:cubicBezTo>
                  <a:lnTo>
                    <a:pt x="0" y="4246"/>
                  </a:lnTo>
                  <a:cubicBezTo>
                    <a:pt x="0" y="4237"/>
                    <a:pt x="8" y="4230"/>
                    <a:pt x="16" y="4230"/>
                  </a:cubicBezTo>
                  <a:cubicBezTo>
                    <a:pt x="25" y="4230"/>
                    <a:pt x="32" y="4237"/>
                    <a:pt x="32" y="4246"/>
                  </a:cubicBezTo>
                  <a:close/>
                  <a:moveTo>
                    <a:pt x="32" y="4342"/>
                  </a:moveTo>
                  <a:lnTo>
                    <a:pt x="32" y="4374"/>
                  </a:lnTo>
                  <a:cubicBezTo>
                    <a:pt x="32" y="4383"/>
                    <a:pt x="25" y="4390"/>
                    <a:pt x="16" y="4390"/>
                  </a:cubicBezTo>
                  <a:cubicBezTo>
                    <a:pt x="8" y="4390"/>
                    <a:pt x="0" y="4383"/>
                    <a:pt x="0" y="4374"/>
                  </a:cubicBezTo>
                  <a:lnTo>
                    <a:pt x="0" y="4342"/>
                  </a:lnTo>
                  <a:cubicBezTo>
                    <a:pt x="0" y="4333"/>
                    <a:pt x="8" y="4326"/>
                    <a:pt x="16" y="4326"/>
                  </a:cubicBezTo>
                  <a:cubicBezTo>
                    <a:pt x="25" y="4326"/>
                    <a:pt x="32" y="4333"/>
                    <a:pt x="32" y="4342"/>
                  </a:cubicBezTo>
                  <a:close/>
                  <a:moveTo>
                    <a:pt x="32" y="4438"/>
                  </a:moveTo>
                  <a:lnTo>
                    <a:pt x="32" y="4470"/>
                  </a:lnTo>
                  <a:cubicBezTo>
                    <a:pt x="32" y="4479"/>
                    <a:pt x="25" y="4486"/>
                    <a:pt x="16" y="4486"/>
                  </a:cubicBezTo>
                  <a:cubicBezTo>
                    <a:pt x="8" y="4486"/>
                    <a:pt x="0" y="4479"/>
                    <a:pt x="0" y="4470"/>
                  </a:cubicBezTo>
                  <a:lnTo>
                    <a:pt x="0" y="4438"/>
                  </a:lnTo>
                  <a:cubicBezTo>
                    <a:pt x="0" y="4429"/>
                    <a:pt x="8" y="4422"/>
                    <a:pt x="16" y="4422"/>
                  </a:cubicBezTo>
                  <a:cubicBezTo>
                    <a:pt x="25" y="4422"/>
                    <a:pt x="32" y="4429"/>
                    <a:pt x="32" y="4438"/>
                  </a:cubicBezTo>
                  <a:close/>
                  <a:moveTo>
                    <a:pt x="32" y="4534"/>
                  </a:moveTo>
                  <a:lnTo>
                    <a:pt x="32" y="4566"/>
                  </a:lnTo>
                  <a:cubicBezTo>
                    <a:pt x="32" y="4575"/>
                    <a:pt x="25" y="4582"/>
                    <a:pt x="16" y="4582"/>
                  </a:cubicBezTo>
                  <a:cubicBezTo>
                    <a:pt x="8" y="4582"/>
                    <a:pt x="0" y="4575"/>
                    <a:pt x="0" y="4566"/>
                  </a:cubicBezTo>
                  <a:lnTo>
                    <a:pt x="0" y="4534"/>
                  </a:lnTo>
                  <a:cubicBezTo>
                    <a:pt x="0" y="4525"/>
                    <a:pt x="8" y="4518"/>
                    <a:pt x="16" y="4518"/>
                  </a:cubicBezTo>
                  <a:cubicBezTo>
                    <a:pt x="25" y="4518"/>
                    <a:pt x="32" y="4525"/>
                    <a:pt x="32" y="4534"/>
                  </a:cubicBezTo>
                  <a:close/>
                  <a:moveTo>
                    <a:pt x="32" y="4630"/>
                  </a:moveTo>
                  <a:lnTo>
                    <a:pt x="32" y="4662"/>
                  </a:lnTo>
                  <a:cubicBezTo>
                    <a:pt x="32" y="4671"/>
                    <a:pt x="25" y="4678"/>
                    <a:pt x="16" y="4678"/>
                  </a:cubicBezTo>
                  <a:cubicBezTo>
                    <a:pt x="8" y="4678"/>
                    <a:pt x="0" y="4671"/>
                    <a:pt x="0" y="4662"/>
                  </a:cubicBezTo>
                  <a:lnTo>
                    <a:pt x="0" y="4630"/>
                  </a:lnTo>
                  <a:cubicBezTo>
                    <a:pt x="0" y="4621"/>
                    <a:pt x="8" y="4614"/>
                    <a:pt x="16" y="4614"/>
                  </a:cubicBezTo>
                  <a:cubicBezTo>
                    <a:pt x="25" y="4614"/>
                    <a:pt x="32" y="4621"/>
                    <a:pt x="32" y="4630"/>
                  </a:cubicBezTo>
                  <a:close/>
                  <a:moveTo>
                    <a:pt x="32" y="4726"/>
                  </a:moveTo>
                  <a:lnTo>
                    <a:pt x="32" y="4758"/>
                  </a:lnTo>
                  <a:cubicBezTo>
                    <a:pt x="32" y="4767"/>
                    <a:pt x="25" y="4774"/>
                    <a:pt x="16" y="4774"/>
                  </a:cubicBezTo>
                  <a:cubicBezTo>
                    <a:pt x="8" y="4774"/>
                    <a:pt x="0" y="4767"/>
                    <a:pt x="0" y="4758"/>
                  </a:cubicBezTo>
                  <a:lnTo>
                    <a:pt x="0" y="4726"/>
                  </a:lnTo>
                  <a:cubicBezTo>
                    <a:pt x="0" y="4717"/>
                    <a:pt x="8" y="4710"/>
                    <a:pt x="16" y="4710"/>
                  </a:cubicBezTo>
                  <a:cubicBezTo>
                    <a:pt x="25" y="4710"/>
                    <a:pt x="32" y="4717"/>
                    <a:pt x="32" y="4726"/>
                  </a:cubicBezTo>
                  <a:close/>
                  <a:moveTo>
                    <a:pt x="32" y="4822"/>
                  </a:moveTo>
                  <a:lnTo>
                    <a:pt x="32" y="4854"/>
                  </a:lnTo>
                  <a:cubicBezTo>
                    <a:pt x="32" y="4863"/>
                    <a:pt x="25" y="4870"/>
                    <a:pt x="16" y="4870"/>
                  </a:cubicBezTo>
                  <a:cubicBezTo>
                    <a:pt x="8" y="4870"/>
                    <a:pt x="0" y="4863"/>
                    <a:pt x="0" y="4854"/>
                  </a:cubicBezTo>
                  <a:lnTo>
                    <a:pt x="0" y="4822"/>
                  </a:lnTo>
                  <a:cubicBezTo>
                    <a:pt x="0" y="4813"/>
                    <a:pt x="8" y="4806"/>
                    <a:pt x="16" y="4806"/>
                  </a:cubicBezTo>
                  <a:cubicBezTo>
                    <a:pt x="25" y="4806"/>
                    <a:pt x="32" y="4813"/>
                    <a:pt x="32" y="4822"/>
                  </a:cubicBezTo>
                  <a:close/>
                  <a:moveTo>
                    <a:pt x="32" y="4918"/>
                  </a:moveTo>
                  <a:lnTo>
                    <a:pt x="32" y="4950"/>
                  </a:lnTo>
                  <a:cubicBezTo>
                    <a:pt x="32" y="4959"/>
                    <a:pt x="25" y="4966"/>
                    <a:pt x="16" y="4966"/>
                  </a:cubicBezTo>
                  <a:cubicBezTo>
                    <a:pt x="8" y="4966"/>
                    <a:pt x="0" y="4959"/>
                    <a:pt x="0" y="4950"/>
                  </a:cubicBezTo>
                  <a:lnTo>
                    <a:pt x="0" y="4918"/>
                  </a:lnTo>
                  <a:cubicBezTo>
                    <a:pt x="0" y="4909"/>
                    <a:pt x="8" y="4902"/>
                    <a:pt x="16" y="4902"/>
                  </a:cubicBezTo>
                  <a:cubicBezTo>
                    <a:pt x="25" y="4902"/>
                    <a:pt x="32" y="4909"/>
                    <a:pt x="32" y="4918"/>
                  </a:cubicBezTo>
                  <a:close/>
                  <a:moveTo>
                    <a:pt x="32" y="5014"/>
                  </a:moveTo>
                  <a:lnTo>
                    <a:pt x="32" y="5046"/>
                  </a:lnTo>
                  <a:cubicBezTo>
                    <a:pt x="32" y="5055"/>
                    <a:pt x="25" y="5062"/>
                    <a:pt x="16" y="5062"/>
                  </a:cubicBezTo>
                  <a:cubicBezTo>
                    <a:pt x="8" y="5062"/>
                    <a:pt x="0" y="5055"/>
                    <a:pt x="0" y="5046"/>
                  </a:cubicBezTo>
                  <a:lnTo>
                    <a:pt x="0" y="5014"/>
                  </a:lnTo>
                  <a:cubicBezTo>
                    <a:pt x="0" y="5005"/>
                    <a:pt x="8" y="4998"/>
                    <a:pt x="16" y="4998"/>
                  </a:cubicBezTo>
                  <a:cubicBezTo>
                    <a:pt x="25" y="4998"/>
                    <a:pt x="32" y="5005"/>
                    <a:pt x="32" y="5014"/>
                  </a:cubicBezTo>
                  <a:close/>
                  <a:moveTo>
                    <a:pt x="32" y="5110"/>
                  </a:moveTo>
                  <a:lnTo>
                    <a:pt x="32" y="5142"/>
                  </a:lnTo>
                  <a:cubicBezTo>
                    <a:pt x="32" y="5151"/>
                    <a:pt x="25" y="5158"/>
                    <a:pt x="16" y="5158"/>
                  </a:cubicBezTo>
                  <a:cubicBezTo>
                    <a:pt x="8" y="5158"/>
                    <a:pt x="0" y="5151"/>
                    <a:pt x="0" y="5142"/>
                  </a:cubicBezTo>
                  <a:lnTo>
                    <a:pt x="0" y="5110"/>
                  </a:lnTo>
                  <a:cubicBezTo>
                    <a:pt x="0" y="5101"/>
                    <a:pt x="8" y="5094"/>
                    <a:pt x="16" y="5094"/>
                  </a:cubicBezTo>
                  <a:cubicBezTo>
                    <a:pt x="25" y="5094"/>
                    <a:pt x="32" y="5101"/>
                    <a:pt x="32" y="5110"/>
                  </a:cubicBezTo>
                  <a:close/>
                  <a:moveTo>
                    <a:pt x="32" y="5206"/>
                  </a:moveTo>
                  <a:lnTo>
                    <a:pt x="32" y="5238"/>
                  </a:lnTo>
                  <a:cubicBezTo>
                    <a:pt x="32" y="5247"/>
                    <a:pt x="25" y="5254"/>
                    <a:pt x="16" y="5254"/>
                  </a:cubicBezTo>
                  <a:cubicBezTo>
                    <a:pt x="8" y="5254"/>
                    <a:pt x="0" y="5247"/>
                    <a:pt x="0" y="5238"/>
                  </a:cubicBezTo>
                  <a:lnTo>
                    <a:pt x="0" y="5206"/>
                  </a:lnTo>
                  <a:cubicBezTo>
                    <a:pt x="0" y="5197"/>
                    <a:pt x="8" y="5190"/>
                    <a:pt x="16" y="5190"/>
                  </a:cubicBezTo>
                  <a:cubicBezTo>
                    <a:pt x="25" y="5190"/>
                    <a:pt x="32" y="5197"/>
                    <a:pt x="32" y="5206"/>
                  </a:cubicBezTo>
                  <a:close/>
                  <a:moveTo>
                    <a:pt x="32" y="5302"/>
                  </a:moveTo>
                  <a:lnTo>
                    <a:pt x="32" y="5334"/>
                  </a:lnTo>
                  <a:cubicBezTo>
                    <a:pt x="32" y="5343"/>
                    <a:pt x="25" y="5350"/>
                    <a:pt x="16" y="5350"/>
                  </a:cubicBezTo>
                  <a:cubicBezTo>
                    <a:pt x="8" y="5350"/>
                    <a:pt x="0" y="5343"/>
                    <a:pt x="0" y="5334"/>
                  </a:cubicBezTo>
                  <a:lnTo>
                    <a:pt x="0" y="5302"/>
                  </a:lnTo>
                  <a:cubicBezTo>
                    <a:pt x="0" y="5293"/>
                    <a:pt x="8" y="5286"/>
                    <a:pt x="16" y="5286"/>
                  </a:cubicBezTo>
                  <a:cubicBezTo>
                    <a:pt x="25" y="5286"/>
                    <a:pt x="32" y="5293"/>
                    <a:pt x="32" y="5302"/>
                  </a:cubicBezTo>
                  <a:close/>
                  <a:moveTo>
                    <a:pt x="32" y="5398"/>
                  </a:moveTo>
                  <a:lnTo>
                    <a:pt x="32" y="5430"/>
                  </a:lnTo>
                  <a:cubicBezTo>
                    <a:pt x="32" y="5439"/>
                    <a:pt x="25" y="5446"/>
                    <a:pt x="16" y="5446"/>
                  </a:cubicBezTo>
                  <a:cubicBezTo>
                    <a:pt x="8" y="5446"/>
                    <a:pt x="0" y="5439"/>
                    <a:pt x="0" y="5430"/>
                  </a:cubicBezTo>
                  <a:lnTo>
                    <a:pt x="0" y="5398"/>
                  </a:lnTo>
                  <a:cubicBezTo>
                    <a:pt x="0" y="5389"/>
                    <a:pt x="8" y="5382"/>
                    <a:pt x="16" y="5382"/>
                  </a:cubicBezTo>
                  <a:cubicBezTo>
                    <a:pt x="25" y="5382"/>
                    <a:pt x="32" y="5389"/>
                    <a:pt x="32" y="5398"/>
                  </a:cubicBezTo>
                  <a:close/>
                  <a:moveTo>
                    <a:pt x="32" y="5494"/>
                  </a:moveTo>
                  <a:lnTo>
                    <a:pt x="32" y="5526"/>
                  </a:lnTo>
                  <a:cubicBezTo>
                    <a:pt x="32" y="5535"/>
                    <a:pt x="25" y="5542"/>
                    <a:pt x="16" y="5542"/>
                  </a:cubicBezTo>
                  <a:cubicBezTo>
                    <a:pt x="8" y="5542"/>
                    <a:pt x="0" y="5535"/>
                    <a:pt x="0" y="5526"/>
                  </a:cubicBezTo>
                  <a:lnTo>
                    <a:pt x="0" y="5494"/>
                  </a:lnTo>
                  <a:cubicBezTo>
                    <a:pt x="0" y="5485"/>
                    <a:pt x="8" y="5478"/>
                    <a:pt x="16" y="5478"/>
                  </a:cubicBezTo>
                  <a:cubicBezTo>
                    <a:pt x="25" y="5478"/>
                    <a:pt x="32" y="5485"/>
                    <a:pt x="32" y="5494"/>
                  </a:cubicBezTo>
                  <a:close/>
                  <a:moveTo>
                    <a:pt x="32" y="5590"/>
                  </a:moveTo>
                  <a:lnTo>
                    <a:pt x="32" y="5622"/>
                  </a:lnTo>
                  <a:cubicBezTo>
                    <a:pt x="32" y="5631"/>
                    <a:pt x="25" y="5638"/>
                    <a:pt x="16" y="5638"/>
                  </a:cubicBezTo>
                  <a:cubicBezTo>
                    <a:pt x="8" y="5638"/>
                    <a:pt x="0" y="5631"/>
                    <a:pt x="0" y="5622"/>
                  </a:cubicBezTo>
                  <a:lnTo>
                    <a:pt x="0" y="5590"/>
                  </a:lnTo>
                  <a:cubicBezTo>
                    <a:pt x="0" y="5581"/>
                    <a:pt x="8" y="5574"/>
                    <a:pt x="16" y="5574"/>
                  </a:cubicBezTo>
                  <a:cubicBezTo>
                    <a:pt x="25" y="5574"/>
                    <a:pt x="32" y="5581"/>
                    <a:pt x="32" y="5590"/>
                  </a:cubicBezTo>
                  <a:close/>
                  <a:moveTo>
                    <a:pt x="32" y="5686"/>
                  </a:moveTo>
                  <a:lnTo>
                    <a:pt x="32" y="5718"/>
                  </a:lnTo>
                  <a:cubicBezTo>
                    <a:pt x="32" y="5727"/>
                    <a:pt x="25" y="5734"/>
                    <a:pt x="16" y="5734"/>
                  </a:cubicBezTo>
                  <a:cubicBezTo>
                    <a:pt x="8" y="5734"/>
                    <a:pt x="0" y="5727"/>
                    <a:pt x="0" y="5718"/>
                  </a:cubicBezTo>
                  <a:lnTo>
                    <a:pt x="0" y="5686"/>
                  </a:lnTo>
                  <a:cubicBezTo>
                    <a:pt x="0" y="5677"/>
                    <a:pt x="8" y="5670"/>
                    <a:pt x="16" y="5670"/>
                  </a:cubicBezTo>
                  <a:cubicBezTo>
                    <a:pt x="25" y="5670"/>
                    <a:pt x="32" y="5677"/>
                    <a:pt x="32" y="5686"/>
                  </a:cubicBezTo>
                  <a:close/>
                  <a:moveTo>
                    <a:pt x="32" y="5782"/>
                  </a:moveTo>
                  <a:lnTo>
                    <a:pt x="32" y="5814"/>
                  </a:lnTo>
                  <a:cubicBezTo>
                    <a:pt x="32" y="5823"/>
                    <a:pt x="25" y="5830"/>
                    <a:pt x="16" y="5830"/>
                  </a:cubicBezTo>
                  <a:cubicBezTo>
                    <a:pt x="8" y="5830"/>
                    <a:pt x="0" y="5823"/>
                    <a:pt x="0" y="5814"/>
                  </a:cubicBezTo>
                  <a:lnTo>
                    <a:pt x="0" y="5782"/>
                  </a:lnTo>
                  <a:cubicBezTo>
                    <a:pt x="0" y="5773"/>
                    <a:pt x="8" y="5766"/>
                    <a:pt x="16" y="5766"/>
                  </a:cubicBezTo>
                  <a:cubicBezTo>
                    <a:pt x="25" y="5766"/>
                    <a:pt x="32" y="5773"/>
                    <a:pt x="32" y="5782"/>
                  </a:cubicBezTo>
                  <a:close/>
                  <a:moveTo>
                    <a:pt x="32" y="5878"/>
                  </a:moveTo>
                  <a:lnTo>
                    <a:pt x="32" y="5902"/>
                  </a:lnTo>
                  <a:lnTo>
                    <a:pt x="33" y="5908"/>
                  </a:lnTo>
                  <a:cubicBezTo>
                    <a:pt x="34" y="5917"/>
                    <a:pt x="28" y="5925"/>
                    <a:pt x="19" y="5926"/>
                  </a:cubicBezTo>
                  <a:cubicBezTo>
                    <a:pt x="10" y="5927"/>
                    <a:pt x="2" y="5921"/>
                    <a:pt x="1" y="5912"/>
                  </a:cubicBezTo>
                  <a:lnTo>
                    <a:pt x="1" y="5912"/>
                  </a:lnTo>
                  <a:lnTo>
                    <a:pt x="0" y="5902"/>
                  </a:lnTo>
                  <a:lnTo>
                    <a:pt x="0" y="5878"/>
                  </a:lnTo>
                  <a:cubicBezTo>
                    <a:pt x="0" y="5869"/>
                    <a:pt x="8" y="5862"/>
                    <a:pt x="16" y="5862"/>
                  </a:cubicBezTo>
                  <a:cubicBezTo>
                    <a:pt x="25" y="5862"/>
                    <a:pt x="32" y="5869"/>
                    <a:pt x="32" y="5878"/>
                  </a:cubicBezTo>
                  <a:close/>
                  <a:moveTo>
                    <a:pt x="40" y="5972"/>
                  </a:moveTo>
                  <a:lnTo>
                    <a:pt x="40" y="5978"/>
                  </a:lnTo>
                  <a:lnTo>
                    <a:pt x="40" y="5975"/>
                  </a:lnTo>
                  <a:lnTo>
                    <a:pt x="47" y="6000"/>
                  </a:lnTo>
                  <a:cubicBezTo>
                    <a:pt x="50" y="6008"/>
                    <a:pt x="45" y="6017"/>
                    <a:pt x="37" y="6020"/>
                  </a:cubicBezTo>
                  <a:cubicBezTo>
                    <a:pt x="28" y="6022"/>
                    <a:pt x="19" y="6018"/>
                    <a:pt x="17" y="6009"/>
                  </a:cubicBezTo>
                  <a:lnTo>
                    <a:pt x="17" y="6009"/>
                  </a:lnTo>
                  <a:lnTo>
                    <a:pt x="9" y="5984"/>
                  </a:lnTo>
                  <a:cubicBezTo>
                    <a:pt x="9" y="5983"/>
                    <a:pt x="9" y="5982"/>
                    <a:pt x="9" y="5981"/>
                  </a:cubicBezTo>
                  <a:lnTo>
                    <a:pt x="8" y="5975"/>
                  </a:lnTo>
                  <a:cubicBezTo>
                    <a:pt x="7" y="5967"/>
                    <a:pt x="13" y="5959"/>
                    <a:pt x="22" y="5958"/>
                  </a:cubicBezTo>
                  <a:cubicBezTo>
                    <a:pt x="31" y="5957"/>
                    <a:pt x="39" y="5963"/>
                    <a:pt x="40" y="5972"/>
                  </a:cubicBezTo>
                  <a:close/>
                  <a:moveTo>
                    <a:pt x="68" y="6057"/>
                  </a:moveTo>
                  <a:lnTo>
                    <a:pt x="83" y="6085"/>
                  </a:lnTo>
                  <a:cubicBezTo>
                    <a:pt x="87" y="6093"/>
                    <a:pt x="84" y="6103"/>
                    <a:pt x="77" y="6107"/>
                  </a:cubicBezTo>
                  <a:cubicBezTo>
                    <a:pt x="69" y="6111"/>
                    <a:pt x="59" y="6108"/>
                    <a:pt x="55" y="6100"/>
                  </a:cubicBezTo>
                  <a:lnTo>
                    <a:pt x="55" y="6100"/>
                  </a:lnTo>
                  <a:lnTo>
                    <a:pt x="40" y="6072"/>
                  </a:lnTo>
                  <a:cubicBezTo>
                    <a:pt x="35" y="6065"/>
                    <a:pt x="38" y="6055"/>
                    <a:pt x="46" y="6051"/>
                  </a:cubicBezTo>
                  <a:cubicBezTo>
                    <a:pt x="54" y="6046"/>
                    <a:pt x="63" y="6049"/>
                    <a:pt x="68" y="6057"/>
                  </a:cubicBezTo>
                  <a:close/>
                  <a:moveTo>
                    <a:pt x="118" y="6135"/>
                  </a:moveTo>
                  <a:lnTo>
                    <a:pt x="138" y="6160"/>
                  </a:lnTo>
                  <a:cubicBezTo>
                    <a:pt x="144" y="6166"/>
                    <a:pt x="143" y="6177"/>
                    <a:pt x="136" y="6182"/>
                  </a:cubicBezTo>
                  <a:cubicBezTo>
                    <a:pt x="129" y="6188"/>
                    <a:pt x="119" y="6187"/>
                    <a:pt x="113" y="6180"/>
                  </a:cubicBezTo>
                  <a:lnTo>
                    <a:pt x="93" y="6155"/>
                  </a:lnTo>
                  <a:cubicBezTo>
                    <a:pt x="87" y="6148"/>
                    <a:pt x="88" y="6138"/>
                    <a:pt x="95" y="6133"/>
                  </a:cubicBezTo>
                  <a:cubicBezTo>
                    <a:pt x="102" y="6127"/>
                    <a:pt x="112" y="6128"/>
                    <a:pt x="118" y="6135"/>
                  </a:cubicBezTo>
                  <a:close/>
                  <a:moveTo>
                    <a:pt x="184" y="6199"/>
                  </a:moveTo>
                  <a:lnTo>
                    <a:pt x="196" y="6208"/>
                  </a:lnTo>
                  <a:lnTo>
                    <a:pt x="193" y="6206"/>
                  </a:lnTo>
                  <a:lnTo>
                    <a:pt x="208" y="6215"/>
                  </a:lnTo>
                  <a:cubicBezTo>
                    <a:pt x="216" y="6219"/>
                    <a:pt x="219" y="6229"/>
                    <a:pt x="215" y="6236"/>
                  </a:cubicBezTo>
                  <a:cubicBezTo>
                    <a:pt x="211" y="6244"/>
                    <a:pt x="201" y="6247"/>
                    <a:pt x="193" y="6243"/>
                  </a:cubicBezTo>
                  <a:lnTo>
                    <a:pt x="178" y="6235"/>
                  </a:lnTo>
                  <a:cubicBezTo>
                    <a:pt x="177" y="6234"/>
                    <a:pt x="176" y="6233"/>
                    <a:pt x="175" y="6233"/>
                  </a:cubicBezTo>
                  <a:lnTo>
                    <a:pt x="164" y="6224"/>
                  </a:lnTo>
                  <a:cubicBezTo>
                    <a:pt x="157" y="6218"/>
                    <a:pt x="156" y="6208"/>
                    <a:pt x="162" y="6201"/>
                  </a:cubicBezTo>
                  <a:cubicBezTo>
                    <a:pt x="167" y="6194"/>
                    <a:pt x="178" y="6193"/>
                    <a:pt x="184" y="6199"/>
                  </a:cubicBezTo>
                  <a:close/>
                  <a:moveTo>
                    <a:pt x="262" y="6243"/>
                  </a:moveTo>
                  <a:lnTo>
                    <a:pt x="293" y="6252"/>
                  </a:lnTo>
                  <a:cubicBezTo>
                    <a:pt x="301" y="6255"/>
                    <a:pt x="306" y="6264"/>
                    <a:pt x="303" y="6272"/>
                  </a:cubicBezTo>
                  <a:cubicBezTo>
                    <a:pt x="301" y="6281"/>
                    <a:pt x="292" y="6286"/>
                    <a:pt x="283" y="6283"/>
                  </a:cubicBezTo>
                  <a:lnTo>
                    <a:pt x="283" y="6283"/>
                  </a:lnTo>
                  <a:lnTo>
                    <a:pt x="253" y="6274"/>
                  </a:lnTo>
                  <a:cubicBezTo>
                    <a:pt x="244" y="6271"/>
                    <a:pt x="240" y="6262"/>
                    <a:pt x="242" y="6254"/>
                  </a:cubicBezTo>
                  <a:cubicBezTo>
                    <a:pt x="245" y="6245"/>
                    <a:pt x="254" y="6240"/>
                    <a:pt x="262" y="6243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2" name="Rectangle 924">
              <a:extLst>
                <a:ext uri="{FF2B5EF4-FFF2-40B4-BE49-F238E27FC236}">
                  <a16:creationId xmlns:a16="http://schemas.microsoft.com/office/drawing/2014/main" id="{451E4199-B72E-41A3-99E1-CBCADC580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498"/>
              <a:ext cx="51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Network Resources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3" name="Freeform 925">
              <a:extLst>
                <a:ext uri="{FF2B5EF4-FFF2-40B4-BE49-F238E27FC236}">
                  <a16:creationId xmlns:a16="http://schemas.microsoft.com/office/drawing/2014/main" id="{F85E6A89-AA1D-44C1-A23E-CF0352532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1" y="3783"/>
              <a:ext cx="3364" cy="7"/>
            </a:xfrm>
            <a:custGeom>
              <a:avLst/>
              <a:gdLst>
                <a:gd name="T0" fmla="*/ 8 w 7906"/>
                <a:gd name="T1" fmla="*/ 16 h 16"/>
                <a:gd name="T2" fmla="*/ 320 w 7906"/>
                <a:gd name="T3" fmla="*/ 8 h 16"/>
                <a:gd name="T4" fmla="*/ 392 w 7906"/>
                <a:gd name="T5" fmla="*/ 0 h 16"/>
                <a:gd name="T6" fmla="*/ 384 w 7906"/>
                <a:gd name="T7" fmla="*/ 8 h 16"/>
                <a:gd name="T8" fmla="*/ 696 w 7906"/>
                <a:gd name="T9" fmla="*/ 16 h 16"/>
                <a:gd name="T10" fmla="*/ 888 w 7906"/>
                <a:gd name="T11" fmla="*/ 0 h 16"/>
                <a:gd name="T12" fmla="*/ 776 w 7906"/>
                <a:gd name="T13" fmla="*/ 0 h 16"/>
                <a:gd name="T14" fmla="*/ 968 w 7906"/>
                <a:gd name="T15" fmla="*/ 16 h 16"/>
                <a:gd name="T16" fmla="*/ 1280 w 7906"/>
                <a:gd name="T17" fmla="*/ 8 h 16"/>
                <a:gd name="T18" fmla="*/ 1352 w 7906"/>
                <a:gd name="T19" fmla="*/ 0 h 16"/>
                <a:gd name="T20" fmla="*/ 1344 w 7906"/>
                <a:gd name="T21" fmla="*/ 8 h 16"/>
                <a:gd name="T22" fmla="*/ 1656 w 7906"/>
                <a:gd name="T23" fmla="*/ 16 h 16"/>
                <a:gd name="T24" fmla="*/ 1848 w 7906"/>
                <a:gd name="T25" fmla="*/ 0 h 16"/>
                <a:gd name="T26" fmla="*/ 1736 w 7906"/>
                <a:gd name="T27" fmla="*/ 0 h 16"/>
                <a:gd name="T28" fmla="*/ 1928 w 7906"/>
                <a:gd name="T29" fmla="*/ 16 h 16"/>
                <a:gd name="T30" fmla="*/ 2240 w 7906"/>
                <a:gd name="T31" fmla="*/ 8 h 16"/>
                <a:gd name="T32" fmla="*/ 2312 w 7906"/>
                <a:gd name="T33" fmla="*/ 0 h 16"/>
                <a:gd name="T34" fmla="*/ 2304 w 7906"/>
                <a:gd name="T35" fmla="*/ 8 h 16"/>
                <a:gd name="T36" fmla="*/ 2616 w 7906"/>
                <a:gd name="T37" fmla="*/ 16 h 16"/>
                <a:gd name="T38" fmla="*/ 2808 w 7906"/>
                <a:gd name="T39" fmla="*/ 0 h 16"/>
                <a:gd name="T40" fmla="*/ 2696 w 7906"/>
                <a:gd name="T41" fmla="*/ 0 h 16"/>
                <a:gd name="T42" fmla="*/ 2888 w 7906"/>
                <a:gd name="T43" fmla="*/ 16 h 16"/>
                <a:gd name="T44" fmla="*/ 3200 w 7906"/>
                <a:gd name="T45" fmla="*/ 8 h 16"/>
                <a:gd name="T46" fmla="*/ 3272 w 7906"/>
                <a:gd name="T47" fmla="*/ 0 h 16"/>
                <a:gd name="T48" fmla="*/ 3264 w 7906"/>
                <a:gd name="T49" fmla="*/ 8 h 16"/>
                <a:gd name="T50" fmla="*/ 3576 w 7906"/>
                <a:gd name="T51" fmla="*/ 16 h 16"/>
                <a:gd name="T52" fmla="*/ 3768 w 7906"/>
                <a:gd name="T53" fmla="*/ 0 h 16"/>
                <a:gd name="T54" fmla="*/ 3656 w 7906"/>
                <a:gd name="T55" fmla="*/ 0 h 16"/>
                <a:gd name="T56" fmla="*/ 3848 w 7906"/>
                <a:gd name="T57" fmla="*/ 16 h 16"/>
                <a:gd name="T58" fmla="*/ 4160 w 7906"/>
                <a:gd name="T59" fmla="*/ 8 h 16"/>
                <a:gd name="T60" fmla="*/ 4232 w 7906"/>
                <a:gd name="T61" fmla="*/ 0 h 16"/>
                <a:gd name="T62" fmla="*/ 4224 w 7906"/>
                <a:gd name="T63" fmla="*/ 8 h 16"/>
                <a:gd name="T64" fmla="*/ 4536 w 7906"/>
                <a:gd name="T65" fmla="*/ 16 h 16"/>
                <a:gd name="T66" fmla="*/ 4728 w 7906"/>
                <a:gd name="T67" fmla="*/ 0 h 16"/>
                <a:gd name="T68" fmla="*/ 4616 w 7906"/>
                <a:gd name="T69" fmla="*/ 0 h 16"/>
                <a:gd name="T70" fmla="*/ 4808 w 7906"/>
                <a:gd name="T71" fmla="*/ 16 h 16"/>
                <a:gd name="T72" fmla="*/ 5120 w 7906"/>
                <a:gd name="T73" fmla="*/ 8 h 16"/>
                <a:gd name="T74" fmla="*/ 5192 w 7906"/>
                <a:gd name="T75" fmla="*/ 0 h 16"/>
                <a:gd name="T76" fmla="*/ 5184 w 7906"/>
                <a:gd name="T77" fmla="*/ 8 h 16"/>
                <a:gd name="T78" fmla="*/ 5496 w 7906"/>
                <a:gd name="T79" fmla="*/ 16 h 16"/>
                <a:gd name="T80" fmla="*/ 5688 w 7906"/>
                <a:gd name="T81" fmla="*/ 0 h 16"/>
                <a:gd name="T82" fmla="*/ 5576 w 7906"/>
                <a:gd name="T83" fmla="*/ 0 h 16"/>
                <a:gd name="T84" fmla="*/ 5768 w 7906"/>
                <a:gd name="T85" fmla="*/ 16 h 16"/>
                <a:gd name="T86" fmla="*/ 6080 w 7906"/>
                <a:gd name="T87" fmla="*/ 8 h 16"/>
                <a:gd name="T88" fmla="*/ 6152 w 7906"/>
                <a:gd name="T89" fmla="*/ 0 h 16"/>
                <a:gd name="T90" fmla="*/ 6144 w 7906"/>
                <a:gd name="T91" fmla="*/ 8 h 16"/>
                <a:gd name="T92" fmla="*/ 6456 w 7906"/>
                <a:gd name="T93" fmla="*/ 16 h 16"/>
                <a:gd name="T94" fmla="*/ 6648 w 7906"/>
                <a:gd name="T95" fmla="*/ 0 h 16"/>
                <a:gd name="T96" fmla="*/ 6536 w 7906"/>
                <a:gd name="T97" fmla="*/ 0 h 16"/>
                <a:gd name="T98" fmla="*/ 6728 w 7906"/>
                <a:gd name="T99" fmla="*/ 16 h 16"/>
                <a:gd name="T100" fmla="*/ 7040 w 7906"/>
                <a:gd name="T101" fmla="*/ 8 h 16"/>
                <a:gd name="T102" fmla="*/ 7112 w 7906"/>
                <a:gd name="T103" fmla="*/ 0 h 16"/>
                <a:gd name="T104" fmla="*/ 7104 w 7906"/>
                <a:gd name="T105" fmla="*/ 8 h 16"/>
                <a:gd name="T106" fmla="*/ 7416 w 7906"/>
                <a:gd name="T107" fmla="*/ 16 h 16"/>
                <a:gd name="T108" fmla="*/ 7608 w 7906"/>
                <a:gd name="T109" fmla="*/ 0 h 16"/>
                <a:gd name="T110" fmla="*/ 7496 w 7906"/>
                <a:gd name="T111" fmla="*/ 0 h 16"/>
                <a:gd name="T112" fmla="*/ 7688 w 7906"/>
                <a:gd name="T113" fmla="*/ 16 h 16"/>
                <a:gd name="T114" fmla="*/ 7906 w 7906"/>
                <a:gd name="T1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06" h="16">
                  <a:moveTo>
                    <a:pt x="8" y="0"/>
                  </a:moveTo>
                  <a:lnTo>
                    <a:pt x="120" y="0"/>
                  </a:lnTo>
                  <a:cubicBezTo>
                    <a:pt x="124" y="0"/>
                    <a:pt x="128" y="4"/>
                    <a:pt x="128" y="8"/>
                  </a:cubicBezTo>
                  <a:cubicBezTo>
                    <a:pt x="128" y="13"/>
                    <a:pt x="124" y="16"/>
                    <a:pt x="120" y="16"/>
                  </a:cubicBez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200" y="0"/>
                  </a:moveTo>
                  <a:lnTo>
                    <a:pt x="312" y="0"/>
                  </a:lnTo>
                  <a:cubicBezTo>
                    <a:pt x="316" y="0"/>
                    <a:pt x="320" y="4"/>
                    <a:pt x="320" y="8"/>
                  </a:cubicBezTo>
                  <a:cubicBezTo>
                    <a:pt x="320" y="13"/>
                    <a:pt x="316" y="16"/>
                    <a:pt x="312" y="16"/>
                  </a:cubicBezTo>
                  <a:lnTo>
                    <a:pt x="200" y="16"/>
                  </a:lnTo>
                  <a:cubicBezTo>
                    <a:pt x="195" y="16"/>
                    <a:pt x="192" y="13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392" y="0"/>
                  </a:moveTo>
                  <a:lnTo>
                    <a:pt x="504" y="0"/>
                  </a:lnTo>
                  <a:cubicBezTo>
                    <a:pt x="508" y="0"/>
                    <a:pt x="512" y="4"/>
                    <a:pt x="512" y="8"/>
                  </a:cubicBezTo>
                  <a:cubicBezTo>
                    <a:pt x="512" y="13"/>
                    <a:pt x="508" y="16"/>
                    <a:pt x="504" y="16"/>
                  </a:cubicBezTo>
                  <a:lnTo>
                    <a:pt x="392" y="16"/>
                  </a:lnTo>
                  <a:cubicBezTo>
                    <a:pt x="387" y="16"/>
                    <a:pt x="384" y="13"/>
                    <a:pt x="384" y="8"/>
                  </a:cubicBezTo>
                  <a:cubicBezTo>
                    <a:pt x="384" y="4"/>
                    <a:pt x="387" y="0"/>
                    <a:pt x="392" y="0"/>
                  </a:cubicBezTo>
                  <a:close/>
                  <a:moveTo>
                    <a:pt x="584" y="0"/>
                  </a:moveTo>
                  <a:lnTo>
                    <a:pt x="696" y="0"/>
                  </a:lnTo>
                  <a:cubicBezTo>
                    <a:pt x="700" y="0"/>
                    <a:pt x="704" y="4"/>
                    <a:pt x="704" y="8"/>
                  </a:cubicBezTo>
                  <a:cubicBezTo>
                    <a:pt x="704" y="13"/>
                    <a:pt x="700" y="16"/>
                    <a:pt x="696" y="16"/>
                  </a:cubicBezTo>
                  <a:lnTo>
                    <a:pt x="584" y="16"/>
                  </a:lnTo>
                  <a:cubicBezTo>
                    <a:pt x="579" y="16"/>
                    <a:pt x="576" y="13"/>
                    <a:pt x="576" y="8"/>
                  </a:cubicBezTo>
                  <a:cubicBezTo>
                    <a:pt x="576" y="4"/>
                    <a:pt x="579" y="0"/>
                    <a:pt x="584" y="0"/>
                  </a:cubicBezTo>
                  <a:close/>
                  <a:moveTo>
                    <a:pt x="776" y="0"/>
                  </a:moveTo>
                  <a:lnTo>
                    <a:pt x="888" y="0"/>
                  </a:lnTo>
                  <a:cubicBezTo>
                    <a:pt x="892" y="0"/>
                    <a:pt x="896" y="4"/>
                    <a:pt x="896" y="8"/>
                  </a:cubicBezTo>
                  <a:cubicBezTo>
                    <a:pt x="896" y="13"/>
                    <a:pt x="892" y="16"/>
                    <a:pt x="888" y="16"/>
                  </a:cubicBezTo>
                  <a:lnTo>
                    <a:pt x="776" y="16"/>
                  </a:lnTo>
                  <a:cubicBezTo>
                    <a:pt x="771" y="16"/>
                    <a:pt x="768" y="13"/>
                    <a:pt x="768" y="8"/>
                  </a:cubicBezTo>
                  <a:cubicBezTo>
                    <a:pt x="768" y="4"/>
                    <a:pt x="771" y="0"/>
                    <a:pt x="776" y="0"/>
                  </a:cubicBezTo>
                  <a:close/>
                  <a:moveTo>
                    <a:pt x="968" y="0"/>
                  </a:moveTo>
                  <a:lnTo>
                    <a:pt x="1080" y="0"/>
                  </a:lnTo>
                  <a:cubicBezTo>
                    <a:pt x="1084" y="0"/>
                    <a:pt x="1088" y="4"/>
                    <a:pt x="1088" y="8"/>
                  </a:cubicBezTo>
                  <a:cubicBezTo>
                    <a:pt x="1088" y="13"/>
                    <a:pt x="1084" y="16"/>
                    <a:pt x="1080" y="16"/>
                  </a:cubicBezTo>
                  <a:lnTo>
                    <a:pt x="968" y="16"/>
                  </a:lnTo>
                  <a:cubicBezTo>
                    <a:pt x="963" y="16"/>
                    <a:pt x="960" y="13"/>
                    <a:pt x="960" y="8"/>
                  </a:cubicBezTo>
                  <a:cubicBezTo>
                    <a:pt x="960" y="4"/>
                    <a:pt x="963" y="0"/>
                    <a:pt x="968" y="0"/>
                  </a:cubicBezTo>
                  <a:close/>
                  <a:moveTo>
                    <a:pt x="1160" y="0"/>
                  </a:moveTo>
                  <a:lnTo>
                    <a:pt x="1272" y="0"/>
                  </a:lnTo>
                  <a:cubicBezTo>
                    <a:pt x="1276" y="0"/>
                    <a:pt x="1280" y="4"/>
                    <a:pt x="1280" y="8"/>
                  </a:cubicBezTo>
                  <a:cubicBezTo>
                    <a:pt x="1280" y="13"/>
                    <a:pt x="1276" y="16"/>
                    <a:pt x="1272" y="16"/>
                  </a:cubicBezTo>
                  <a:lnTo>
                    <a:pt x="1160" y="16"/>
                  </a:lnTo>
                  <a:cubicBezTo>
                    <a:pt x="1155" y="16"/>
                    <a:pt x="1152" y="13"/>
                    <a:pt x="1152" y="8"/>
                  </a:cubicBezTo>
                  <a:cubicBezTo>
                    <a:pt x="1152" y="4"/>
                    <a:pt x="1155" y="0"/>
                    <a:pt x="1160" y="0"/>
                  </a:cubicBezTo>
                  <a:close/>
                  <a:moveTo>
                    <a:pt x="1352" y="0"/>
                  </a:moveTo>
                  <a:lnTo>
                    <a:pt x="1464" y="0"/>
                  </a:lnTo>
                  <a:cubicBezTo>
                    <a:pt x="1468" y="0"/>
                    <a:pt x="1472" y="4"/>
                    <a:pt x="1472" y="8"/>
                  </a:cubicBezTo>
                  <a:cubicBezTo>
                    <a:pt x="1472" y="13"/>
                    <a:pt x="1468" y="16"/>
                    <a:pt x="1464" y="16"/>
                  </a:cubicBezTo>
                  <a:lnTo>
                    <a:pt x="1352" y="16"/>
                  </a:lnTo>
                  <a:cubicBezTo>
                    <a:pt x="1347" y="16"/>
                    <a:pt x="1344" y="13"/>
                    <a:pt x="1344" y="8"/>
                  </a:cubicBezTo>
                  <a:cubicBezTo>
                    <a:pt x="1344" y="4"/>
                    <a:pt x="1347" y="0"/>
                    <a:pt x="1352" y="0"/>
                  </a:cubicBezTo>
                  <a:close/>
                  <a:moveTo>
                    <a:pt x="1544" y="0"/>
                  </a:moveTo>
                  <a:lnTo>
                    <a:pt x="1656" y="0"/>
                  </a:lnTo>
                  <a:cubicBezTo>
                    <a:pt x="1660" y="0"/>
                    <a:pt x="1664" y="4"/>
                    <a:pt x="1664" y="8"/>
                  </a:cubicBezTo>
                  <a:cubicBezTo>
                    <a:pt x="1664" y="13"/>
                    <a:pt x="1660" y="16"/>
                    <a:pt x="1656" y="16"/>
                  </a:cubicBezTo>
                  <a:lnTo>
                    <a:pt x="1544" y="16"/>
                  </a:lnTo>
                  <a:cubicBezTo>
                    <a:pt x="1539" y="16"/>
                    <a:pt x="1536" y="13"/>
                    <a:pt x="1536" y="8"/>
                  </a:cubicBezTo>
                  <a:cubicBezTo>
                    <a:pt x="1536" y="4"/>
                    <a:pt x="1539" y="0"/>
                    <a:pt x="1544" y="0"/>
                  </a:cubicBezTo>
                  <a:close/>
                  <a:moveTo>
                    <a:pt x="1736" y="0"/>
                  </a:moveTo>
                  <a:lnTo>
                    <a:pt x="1848" y="0"/>
                  </a:lnTo>
                  <a:cubicBezTo>
                    <a:pt x="1852" y="0"/>
                    <a:pt x="1856" y="4"/>
                    <a:pt x="1856" y="8"/>
                  </a:cubicBezTo>
                  <a:cubicBezTo>
                    <a:pt x="1856" y="13"/>
                    <a:pt x="1852" y="16"/>
                    <a:pt x="1848" y="16"/>
                  </a:cubicBezTo>
                  <a:lnTo>
                    <a:pt x="1736" y="16"/>
                  </a:lnTo>
                  <a:cubicBezTo>
                    <a:pt x="1731" y="16"/>
                    <a:pt x="1728" y="13"/>
                    <a:pt x="1728" y="8"/>
                  </a:cubicBezTo>
                  <a:cubicBezTo>
                    <a:pt x="1728" y="4"/>
                    <a:pt x="1731" y="0"/>
                    <a:pt x="1736" y="0"/>
                  </a:cubicBezTo>
                  <a:close/>
                  <a:moveTo>
                    <a:pt x="1928" y="0"/>
                  </a:moveTo>
                  <a:lnTo>
                    <a:pt x="2040" y="0"/>
                  </a:lnTo>
                  <a:cubicBezTo>
                    <a:pt x="2044" y="0"/>
                    <a:pt x="2048" y="4"/>
                    <a:pt x="2048" y="8"/>
                  </a:cubicBezTo>
                  <a:cubicBezTo>
                    <a:pt x="2048" y="13"/>
                    <a:pt x="2044" y="16"/>
                    <a:pt x="2040" y="16"/>
                  </a:cubicBezTo>
                  <a:lnTo>
                    <a:pt x="1928" y="16"/>
                  </a:lnTo>
                  <a:cubicBezTo>
                    <a:pt x="1923" y="16"/>
                    <a:pt x="1920" y="13"/>
                    <a:pt x="1920" y="8"/>
                  </a:cubicBezTo>
                  <a:cubicBezTo>
                    <a:pt x="1920" y="4"/>
                    <a:pt x="1923" y="0"/>
                    <a:pt x="1928" y="0"/>
                  </a:cubicBezTo>
                  <a:close/>
                  <a:moveTo>
                    <a:pt x="2120" y="0"/>
                  </a:moveTo>
                  <a:lnTo>
                    <a:pt x="2232" y="0"/>
                  </a:lnTo>
                  <a:cubicBezTo>
                    <a:pt x="2236" y="0"/>
                    <a:pt x="2240" y="4"/>
                    <a:pt x="2240" y="8"/>
                  </a:cubicBezTo>
                  <a:cubicBezTo>
                    <a:pt x="2240" y="13"/>
                    <a:pt x="2236" y="16"/>
                    <a:pt x="2232" y="16"/>
                  </a:cubicBezTo>
                  <a:lnTo>
                    <a:pt x="2120" y="16"/>
                  </a:lnTo>
                  <a:cubicBezTo>
                    <a:pt x="2115" y="16"/>
                    <a:pt x="2112" y="13"/>
                    <a:pt x="2112" y="8"/>
                  </a:cubicBezTo>
                  <a:cubicBezTo>
                    <a:pt x="2112" y="4"/>
                    <a:pt x="2115" y="0"/>
                    <a:pt x="2120" y="0"/>
                  </a:cubicBezTo>
                  <a:close/>
                  <a:moveTo>
                    <a:pt x="2312" y="0"/>
                  </a:moveTo>
                  <a:lnTo>
                    <a:pt x="2424" y="0"/>
                  </a:lnTo>
                  <a:cubicBezTo>
                    <a:pt x="2428" y="0"/>
                    <a:pt x="2432" y="4"/>
                    <a:pt x="2432" y="8"/>
                  </a:cubicBezTo>
                  <a:cubicBezTo>
                    <a:pt x="2432" y="13"/>
                    <a:pt x="2428" y="16"/>
                    <a:pt x="2424" y="16"/>
                  </a:cubicBezTo>
                  <a:lnTo>
                    <a:pt x="2312" y="16"/>
                  </a:lnTo>
                  <a:cubicBezTo>
                    <a:pt x="2307" y="16"/>
                    <a:pt x="2304" y="13"/>
                    <a:pt x="2304" y="8"/>
                  </a:cubicBezTo>
                  <a:cubicBezTo>
                    <a:pt x="2304" y="4"/>
                    <a:pt x="2307" y="0"/>
                    <a:pt x="2312" y="0"/>
                  </a:cubicBezTo>
                  <a:close/>
                  <a:moveTo>
                    <a:pt x="2504" y="0"/>
                  </a:moveTo>
                  <a:lnTo>
                    <a:pt x="2616" y="0"/>
                  </a:lnTo>
                  <a:cubicBezTo>
                    <a:pt x="2620" y="0"/>
                    <a:pt x="2624" y="4"/>
                    <a:pt x="2624" y="8"/>
                  </a:cubicBezTo>
                  <a:cubicBezTo>
                    <a:pt x="2624" y="13"/>
                    <a:pt x="2620" y="16"/>
                    <a:pt x="2616" y="16"/>
                  </a:cubicBezTo>
                  <a:lnTo>
                    <a:pt x="2504" y="16"/>
                  </a:lnTo>
                  <a:cubicBezTo>
                    <a:pt x="2499" y="16"/>
                    <a:pt x="2496" y="13"/>
                    <a:pt x="2496" y="8"/>
                  </a:cubicBezTo>
                  <a:cubicBezTo>
                    <a:pt x="2496" y="4"/>
                    <a:pt x="2499" y="0"/>
                    <a:pt x="2504" y="0"/>
                  </a:cubicBezTo>
                  <a:close/>
                  <a:moveTo>
                    <a:pt x="2696" y="0"/>
                  </a:moveTo>
                  <a:lnTo>
                    <a:pt x="2808" y="0"/>
                  </a:lnTo>
                  <a:cubicBezTo>
                    <a:pt x="2812" y="0"/>
                    <a:pt x="2816" y="4"/>
                    <a:pt x="2816" y="8"/>
                  </a:cubicBezTo>
                  <a:cubicBezTo>
                    <a:pt x="2816" y="13"/>
                    <a:pt x="2812" y="16"/>
                    <a:pt x="2808" y="16"/>
                  </a:cubicBezTo>
                  <a:lnTo>
                    <a:pt x="2696" y="16"/>
                  </a:lnTo>
                  <a:cubicBezTo>
                    <a:pt x="2691" y="16"/>
                    <a:pt x="2688" y="13"/>
                    <a:pt x="2688" y="8"/>
                  </a:cubicBezTo>
                  <a:cubicBezTo>
                    <a:pt x="2688" y="4"/>
                    <a:pt x="2691" y="0"/>
                    <a:pt x="2696" y="0"/>
                  </a:cubicBezTo>
                  <a:close/>
                  <a:moveTo>
                    <a:pt x="2888" y="0"/>
                  </a:moveTo>
                  <a:lnTo>
                    <a:pt x="3000" y="0"/>
                  </a:lnTo>
                  <a:cubicBezTo>
                    <a:pt x="3004" y="0"/>
                    <a:pt x="3008" y="4"/>
                    <a:pt x="3008" y="8"/>
                  </a:cubicBezTo>
                  <a:cubicBezTo>
                    <a:pt x="3008" y="13"/>
                    <a:pt x="3004" y="16"/>
                    <a:pt x="3000" y="16"/>
                  </a:cubicBezTo>
                  <a:lnTo>
                    <a:pt x="2888" y="16"/>
                  </a:lnTo>
                  <a:cubicBezTo>
                    <a:pt x="2883" y="16"/>
                    <a:pt x="2880" y="13"/>
                    <a:pt x="2880" y="8"/>
                  </a:cubicBezTo>
                  <a:cubicBezTo>
                    <a:pt x="2880" y="4"/>
                    <a:pt x="2883" y="0"/>
                    <a:pt x="2888" y="0"/>
                  </a:cubicBezTo>
                  <a:close/>
                  <a:moveTo>
                    <a:pt x="3080" y="0"/>
                  </a:moveTo>
                  <a:lnTo>
                    <a:pt x="3192" y="0"/>
                  </a:lnTo>
                  <a:cubicBezTo>
                    <a:pt x="3196" y="0"/>
                    <a:pt x="3200" y="4"/>
                    <a:pt x="3200" y="8"/>
                  </a:cubicBezTo>
                  <a:cubicBezTo>
                    <a:pt x="3200" y="13"/>
                    <a:pt x="3196" y="16"/>
                    <a:pt x="3192" y="16"/>
                  </a:cubicBezTo>
                  <a:lnTo>
                    <a:pt x="3080" y="16"/>
                  </a:lnTo>
                  <a:cubicBezTo>
                    <a:pt x="3075" y="16"/>
                    <a:pt x="3072" y="13"/>
                    <a:pt x="3072" y="8"/>
                  </a:cubicBezTo>
                  <a:cubicBezTo>
                    <a:pt x="3072" y="4"/>
                    <a:pt x="3075" y="0"/>
                    <a:pt x="3080" y="0"/>
                  </a:cubicBezTo>
                  <a:close/>
                  <a:moveTo>
                    <a:pt x="3272" y="0"/>
                  </a:moveTo>
                  <a:lnTo>
                    <a:pt x="3384" y="0"/>
                  </a:lnTo>
                  <a:cubicBezTo>
                    <a:pt x="3388" y="0"/>
                    <a:pt x="3392" y="4"/>
                    <a:pt x="3392" y="8"/>
                  </a:cubicBezTo>
                  <a:cubicBezTo>
                    <a:pt x="3392" y="13"/>
                    <a:pt x="3388" y="16"/>
                    <a:pt x="3384" y="16"/>
                  </a:cubicBezTo>
                  <a:lnTo>
                    <a:pt x="3272" y="16"/>
                  </a:lnTo>
                  <a:cubicBezTo>
                    <a:pt x="3267" y="16"/>
                    <a:pt x="3264" y="13"/>
                    <a:pt x="3264" y="8"/>
                  </a:cubicBezTo>
                  <a:cubicBezTo>
                    <a:pt x="3264" y="4"/>
                    <a:pt x="3267" y="0"/>
                    <a:pt x="3272" y="0"/>
                  </a:cubicBezTo>
                  <a:close/>
                  <a:moveTo>
                    <a:pt x="3464" y="0"/>
                  </a:moveTo>
                  <a:lnTo>
                    <a:pt x="3576" y="0"/>
                  </a:lnTo>
                  <a:cubicBezTo>
                    <a:pt x="3580" y="0"/>
                    <a:pt x="3584" y="4"/>
                    <a:pt x="3584" y="8"/>
                  </a:cubicBezTo>
                  <a:cubicBezTo>
                    <a:pt x="3584" y="13"/>
                    <a:pt x="3580" y="16"/>
                    <a:pt x="3576" y="16"/>
                  </a:cubicBezTo>
                  <a:lnTo>
                    <a:pt x="3464" y="16"/>
                  </a:lnTo>
                  <a:cubicBezTo>
                    <a:pt x="3459" y="16"/>
                    <a:pt x="3456" y="13"/>
                    <a:pt x="3456" y="8"/>
                  </a:cubicBezTo>
                  <a:cubicBezTo>
                    <a:pt x="3456" y="4"/>
                    <a:pt x="3459" y="0"/>
                    <a:pt x="3464" y="0"/>
                  </a:cubicBezTo>
                  <a:close/>
                  <a:moveTo>
                    <a:pt x="3656" y="0"/>
                  </a:moveTo>
                  <a:lnTo>
                    <a:pt x="3768" y="0"/>
                  </a:lnTo>
                  <a:cubicBezTo>
                    <a:pt x="3772" y="0"/>
                    <a:pt x="3776" y="4"/>
                    <a:pt x="3776" y="8"/>
                  </a:cubicBezTo>
                  <a:cubicBezTo>
                    <a:pt x="3776" y="13"/>
                    <a:pt x="3772" y="16"/>
                    <a:pt x="3768" y="16"/>
                  </a:cubicBezTo>
                  <a:lnTo>
                    <a:pt x="3656" y="16"/>
                  </a:lnTo>
                  <a:cubicBezTo>
                    <a:pt x="3651" y="16"/>
                    <a:pt x="3648" y="13"/>
                    <a:pt x="3648" y="8"/>
                  </a:cubicBezTo>
                  <a:cubicBezTo>
                    <a:pt x="3648" y="4"/>
                    <a:pt x="3651" y="0"/>
                    <a:pt x="3656" y="0"/>
                  </a:cubicBezTo>
                  <a:close/>
                  <a:moveTo>
                    <a:pt x="3848" y="0"/>
                  </a:moveTo>
                  <a:lnTo>
                    <a:pt x="3960" y="0"/>
                  </a:lnTo>
                  <a:cubicBezTo>
                    <a:pt x="3964" y="0"/>
                    <a:pt x="3968" y="4"/>
                    <a:pt x="3968" y="8"/>
                  </a:cubicBezTo>
                  <a:cubicBezTo>
                    <a:pt x="3968" y="13"/>
                    <a:pt x="3964" y="16"/>
                    <a:pt x="3960" y="16"/>
                  </a:cubicBezTo>
                  <a:lnTo>
                    <a:pt x="3848" y="16"/>
                  </a:lnTo>
                  <a:cubicBezTo>
                    <a:pt x="3843" y="16"/>
                    <a:pt x="3840" y="13"/>
                    <a:pt x="3840" y="8"/>
                  </a:cubicBezTo>
                  <a:cubicBezTo>
                    <a:pt x="3840" y="4"/>
                    <a:pt x="3843" y="0"/>
                    <a:pt x="3848" y="0"/>
                  </a:cubicBezTo>
                  <a:close/>
                  <a:moveTo>
                    <a:pt x="4040" y="0"/>
                  </a:moveTo>
                  <a:lnTo>
                    <a:pt x="4152" y="0"/>
                  </a:lnTo>
                  <a:cubicBezTo>
                    <a:pt x="4156" y="0"/>
                    <a:pt x="4160" y="4"/>
                    <a:pt x="4160" y="8"/>
                  </a:cubicBezTo>
                  <a:cubicBezTo>
                    <a:pt x="4160" y="13"/>
                    <a:pt x="4156" y="16"/>
                    <a:pt x="4152" y="16"/>
                  </a:cubicBezTo>
                  <a:lnTo>
                    <a:pt x="4040" y="16"/>
                  </a:lnTo>
                  <a:cubicBezTo>
                    <a:pt x="4035" y="16"/>
                    <a:pt x="4032" y="13"/>
                    <a:pt x="4032" y="8"/>
                  </a:cubicBezTo>
                  <a:cubicBezTo>
                    <a:pt x="4032" y="4"/>
                    <a:pt x="4035" y="0"/>
                    <a:pt x="4040" y="0"/>
                  </a:cubicBezTo>
                  <a:close/>
                  <a:moveTo>
                    <a:pt x="4232" y="0"/>
                  </a:moveTo>
                  <a:lnTo>
                    <a:pt x="4344" y="0"/>
                  </a:lnTo>
                  <a:cubicBezTo>
                    <a:pt x="4348" y="0"/>
                    <a:pt x="4352" y="4"/>
                    <a:pt x="4352" y="8"/>
                  </a:cubicBezTo>
                  <a:cubicBezTo>
                    <a:pt x="4352" y="13"/>
                    <a:pt x="4348" y="16"/>
                    <a:pt x="4344" y="16"/>
                  </a:cubicBezTo>
                  <a:lnTo>
                    <a:pt x="4232" y="16"/>
                  </a:lnTo>
                  <a:cubicBezTo>
                    <a:pt x="4227" y="16"/>
                    <a:pt x="4224" y="13"/>
                    <a:pt x="4224" y="8"/>
                  </a:cubicBezTo>
                  <a:cubicBezTo>
                    <a:pt x="4224" y="4"/>
                    <a:pt x="4227" y="0"/>
                    <a:pt x="4232" y="0"/>
                  </a:cubicBezTo>
                  <a:close/>
                  <a:moveTo>
                    <a:pt x="4424" y="0"/>
                  </a:moveTo>
                  <a:lnTo>
                    <a:pt x="4536" y="0"/>
                  </a:lnTo>
                  <a:cubicBezTo>
                    <a:pt x="4540" y="0"/>
                    <a:pt x="4544" y="4"/>
                    <a:pt x="4544" y="8"/>
                  </a:cubicBezTo>
                  <a:cubicBezTo>
                    <a:pt x="4544" y="13"/>
                    <a:pt x="4540" y="16"/>
                    <a:pt x="4536" y="16"/>
                  </a:cubicBezTo>
                  <a:lnTo>
                    <a:pt x="4424" y="16"/>
                  </a:lnTo>
                  <a:cubicBezTo>
                    <a:pt x="4419" y="16"/>
                    <a:pt x="4416" y="13"/>
                    <a:pt x="4416" y="8"/>
                  </a:cubicBezTo>
                  <a:cubicBezTo>
                    <a:pt x="4416" y="4"/>
                    <a:pt x="4419" y="0"/>
                    <a:pt x="4424" y="0"/>
                  </a:cubicBezTo>
                  <a:close/>
                  <a:moveTo>
                    <a:pt x="4616" y="0"/>
                  </a:moveTo>
                  <a:lnTo>
                    <a:pt x="4728" y="0"/>
                  </a:lnTo>
                  <a:cubicBezTo>
                    <a:pt x="4732" y="0"/>
                    <a:pt x="4736" y="4"/>
                    <a:pt x="4736" y="8"/>
                  </a:cubicBezTo>
                  <a:cubicBezTo>
                    <a:pt x="4736" y="13"/>
                    <a:pt x="4732" y="16"/>
                    <a:pt x="4728" y="16"/>
                  </a:cubicBezTo>
                  <a:lnTo>
                    <a:pt x="4616" y="16"/>
                  </a:lnTo>
                  <a:cubicBezTo>
                    <a:pt x="4611" y="16"/>
                    <a:pt x="4608" y="13"/>
                    <a:pt x="4608" y="8"/>
                  </a:cubicBezTo>
                  <a:cubicBezTo>
                    <a:pt x="4608" y="4"/>
                    <a:pt x="4611" y="0"/>
                    <a:pt x="4616" y="0"/>
                  </a:cubicBezTo>
                  <a:close/>
                  <a:moveTo>
                    <a:pt x="4808" y="0"/>
                  </a:moveTo>
                  <a:lnTo>
                    <a:pt x="4920" y="0"/>
                  </a:lnTo>
                  <a:cubicBezTo>
                    <a:pt x="4924" y="0"/>
                    <a:pt x="4928" y="4"/>
                    <a:pt x="4928" y="8"/>
                  </a:cubicBezTo>
                  <a:cubicBezTo>
                    <a:pt x="4928" y="13"/>
                    <a:pt x="4924" y="16"/>
                    <a:pt x="4920" y="16"/>
                  </a:cubicBezTo>
                  <a:lnTo>
                    <a:pt x="4808" y="16"/>
                  </a:lnTo>
                  <a:cubicBezTo>
                    <a:pt x="4803" y="16"/>
                    <a:pt x="4800" y="13"/>
                    <a:pt x="4800" y="8"/>
                  </a:cubicBezTo>
                  <a:cubicBezTo>
                    <a:pt x="4800" y="4"/>
                    <a:pt x="4803" y="0"/>
                    <a:pt x="4808" y="0"/>
                  </a:cubicBezTo>
                  <a:close/>
                  <a:moveTo>
                    <a:pt x="5000" y="0"/>
                  </a:moveTo>
                  <a:lnTo>
                    <a:pt x="5112" y="0"/>
                  </a:lnTo>
                  <a:cubicBezTo>
                    <a:pt x="5116" y="0"/>
                    <a:pt x="5120" y="4"/>
                    <a:pt x="5120" y="8"/>
                  </a:cubicBezTo>
                  <a:cubicBezTo>
                    <a:pt x="5120" y="13"/>
                    <a:pt x="5116" y="16"/>
                    <a:pt x="5112" y="16"/>
                  </a:cubicBezTo>
                  <a:lnTo>
                    <a:pt x="5000" y="16"/>
                  </a:lnTo>
                  <a:cubicBezTo>
                    <a:pt x="4995" y="16"/>
                    <a:pt x="4992" y="13"/>
                    <a:pt x="4992" y="8"/>
                  </a:cubicBezTo>
                  <a:cubicBezTo>
                    <a:pt x="4992" y="4"/>
                    <a:pt x="4995" y="0"/>
                    <a:pt x="5000" y="0"/>
                  </a:cubicBezTo>
                  <a:close/>
                  <a:moveTo>
                    <a:pt x="5192" y="0"/>
                  </a:moveTo>
                  <a:lnTo>
                    <a:pt x="5304" y="0"/>
                  </a:lnTo>
                  <a:cubicBezTo>
                    <a:pt x="5308" y="0"/>
                    <a:pt x="5312" y="4"/>
                    <a:pt x="5312" y="8"/>
                  </a:cubicBezTo>
                  <a:cubicBezTo>
                    <a:pt x="5312" y="13"/>
                    <a:pt x="5308" y="16"/>
                    <a:pt x="5304" y="16"/>
                  </a:cubicBezTo>
                  <a:lnTo>
                    <a:pt x="5192" y="16"/>
                  </a:lnTo>
                  <a:cubicBezTo>
                    <a:pt x="5187" y="16"/>
                    <a:pt x="5184" y="13"/>
                    <a:pt x="5184" y="8"/>
                  </a:cubicBezTo>
                  <a:cubicBezTo>
                    <a:pt x="5184" y="4"/>
                    <a:pt x="5187" y="0"/>
                    <a:pt x="5192" y="0"/>
                  </a:cubicBezTo>
                  <a:close/>
                  <a:moveTo>
                    <a:pt x="5384" y="0"/>
                  </a:moveTo>
                  <a:lnTo>
                    <a:pt x="5496" y="0"/>
                  </a:lnTo>
                  <a:cubicBezTo>
                    <a:pt x="5500" y="0"/>
                    <a:pt x="5504" y="4"/>
                    <a:pt x="5504" y="8"/>
                  </a:cubicBezTo>
                  <a:cubicBezTo>
                    <a:pt x="5504" y="13"/>
                    <a:pt x="5500" y="16"/>
                    <a:pt x="5496" y="16"/>
                  </a:cubicBezTo>
                  <a:lnTo>
                    <a:pt x="5384" y="16"/>
                  </a:lnTo>
                  <a:cubicBezTo>
                    <a:pt x="5379" y="16"/>
                    <a:pt x="5376" y="13"/>
                    <a:pt x="5376" y="8"/>
                  </a:cubicBezTo>
                  <a:cubicBezTo>
                    <a:pt x="5376" y="4"/>
                    <a:pt x="5379" y="0"/>
                    <a:pt x="5384" y="0"/>
                  </a:cubicBezTo>
                  <a:close/>
                  <a:moveTo>
                    <a:pt x="5576" y="0"/>
                  </a:moveTo>
                  <a:lnTo>
                    <a:pt x="5688" y="0"/>
                  </a:lnTo>
                  <a:cubicBezTo>
                    <a:pt x="5692" y="0"/>
                    <a:pt x="5696" y="4"/>
                    <a:pt x="5696" y="8"/>
                  </a:cubicBezTo>
                  <a:cubicBezTo>
                    <a:pt x="5696" y="13"/>
                    <a:pt x="5692" y="16"/>
                    <a:pt x="5688" y="16"/>
                  </a:cubicBezTo>
                  <a:lnTo>
                    <a:pt x="5576" y="16"/>
                  </a:lnTo>
                  <a:cubicBezTo>
                    <a:pt x="5571" y="16"/>
                    <a:pt x="5568" y="13"/>
                    <a:pt x="5568" y="8"/>
                  </a:cubicBezTo>
                  <a:cubicBezTo>
                    <a:pt x="5568" y="4"/>
                    <a:pt x="5571" y="0"/>
                    <a:pt x="5576" y="0"/>
                  </a:cubicBezTo>
                  <a:close/>
                  <a:moveTo>
                    <a:pt x="5768" y="0"/>
                  </a:moveTo>
                  <a:lnTo>
                    <a:pt x="5880" y="0"/>
                  </a:lnTo>
                  <a:cubicBezTo>
                    <a:pt x="5884" y="0"/>
                    <a:pt x="5888" y="4"/>
                    <a:pt x="5888" y="8"/>
                  </a:cubicBezTo>
                  <a:cubicBezTo>
                    <a:pt x="5888" y="13"/>
                    <a:pt x="5884" y="16"/>
                    <a:pt x="5880" y="16"/>
                  </a:cubicBezTo>
                  <a:lnTo>
                    <a:pt x="5768" y="16"/>
                  </a:lnTo>
                  <a:cubicBezTo>
                    <a:pt x="5763" y="16"/>
                    <a:pt x="5760" y="13"/>
                    <a:pt x="5760" y="8"/>
                  </a:cubicBezTo>
                  <a:cubicBezTo>
                    <a:pt x="5760" y="4"/>
                    <a:pt x="5763" y="0"/>
                    <a:pt x="5768" y="0"/>
                  </a:cubicBezTo>
                  <a:close/>
                  <a:moveTo>
                    <a:pt x="5960" y="0"/>
                  </a:moveTo>
                  <a:lnTo>
                    <a:pt x="6072" y="0"/>
                  </a:lnTo>
                  <a:cubicBezTo>
                    <a:pt x="6076" y="0"/>
                    <a:pt x="6080" y="4"/>
                    <a:pt x="6080" y="8"/>
                  </a:cubicBezTo>
                  <a:cubicBezTo>
                    <a:pt x="6080" y="13"/>
                    <a:pt x="6076" y="16"/>
                    <a:pt x="6072" y="16"/>
                  </a:cubicBezTo>
                  <a:lnTo>
                    <a:pt x="5960" y="16"/>
                  </a:lnTo>
                  <a:cubicBezTo>
                    <a:pt x="5955" y="16"/>
                    <a:pt x="5952" y="13"/>
                    <a:pt x="5952" y="8"/>
                  </a:cubicBezTo>
                  <a:cubicBezTo>
                    <a:pt x="5952" y="4"/>
                    <a:pt x="5955" y="0"/>
                    <a:pt x="5960" y="0"/>
                  </a:cubicBezTo>
                  <a:close/>
                  <a:moveTo>
                    <a:pt x="6152" y="0"/>
                  </a:moveTo>
                  <a:lnTo>
                    <a:pt x="6264" y="0"/>
                  </a:lnTo>
                  <a:cubicBezTo>
                    <a:pt x="6268" y="0"/>
                    <a:pt x="6272" y="4"/>
                    <a:pt x="6272" y="8"/>
                  </a:cubicBezTo>
                  <a:cubicBezTo>
                    <a:pt x="6272" y="13"/>
                    <a:pt x="6268" y="16"/>
                    <a:pt x="6264" y="16"/>
                  </a:cubicBezTo>
                  <a:lnTo>
                    <a:pt x="6152" y="16"/>
                  </a:lnTo>
                  <a:cubicBezTo>
                    <a:pt x="6147" y="16"/>
                    <a:pt x="6144" y="13"/>
                    <a:pt x="6144" y="8"/>
                  </a:cubicBezTo>
                  <a:cubicBezTo>
                    <a:pt x="6144" y="4"/>
                    <a:pt x="6147" y="0"/>
                    <a:pt x="6152" y="0"/>
                  </a:cubicBezTo>
                  <a:close/>
                  <a:moveTo>
                    <a:pt x="6344" y="0"/>
                  </a:moveTo>
                  <a:lnTo>
                    <a:pt x="6456" y="0"/>
                  </a:lnTo>
                  <a:cubicBezTo>
                    <a:pt x="6460" y="0"/>
                    <a:pt x="6464" y="4"/>
                    <a:pt x="6464" y="8"/>
                  </a:cubicBezTo>
                  <a:cubicBezTo>
                    <a:pt x="6464" y="13"/>
                    <a:pt x="6460" y="16"/>
                    <a:pt x="6456" y="16"/>
                  </a:cubicBezTo>
                  <a:lnTo>
                    <a:pt x="6344" y="16"/>
                  </a:lnTo>
                  <a:cubicBezTo>
                    <a:pt x="6339" y="16"/>
                    <a:pt x="6336" y="13"/>
                    <a:pt x="6336" y="8"/>
                  </a:cubicBezTo>
                  <a:cubicBezTo>
                    <a:pt x="6336" y="4"/>
                    <a:pt x="6339" y="0"/>
                    <a:pt x="6344" y="0"/>
                  </a:cubicBezTo>
                  <a:close/>
                  <a:moveTo>
                    <a:pt x="6536" y="0"/>
                  </a:moveTo>
                  <a:lnTo>
                    <a:pt x="6648" y="0"/>
                  </a:lnTo>
                  <a:cubicBezTo>
                    <a:pt x="6652" y="0"/>
                    <a:pt x="6656" y="4"/>
                    <a:pt x="6656" y="8"/>
                  </a:cubicBezTo>
                  <a:cubicBezTo>
                    <a:pt x="6656" y="13"/>
                    <a:pt x="6652" y="16"/>
                    <a:pt x="6648" y="16"/>
                  </a:cubicBezTo>
                  <a:lnTo>
                    <a:pt x="6536" y="16"/>
                  </a:lnTo>
                  <a:cubicBezTo>
                    <a:pt x="6531" y="16"/>
                    <a:pt x="6528" y="13"/>
                    <a:pt x="6528" y="8"/>
                  </a:cubicBezTo>
                  <a:cubicBezTo>
                    <a:pt x="6528" y="4"/>
                    <a:pt x="6531" y="0"/>
                    <a:pt x="6536" y="0"/>
                  </a:cubicBezTo>
                  <a:close/>
                  <a:moveTo>
                    <a:pt x="6728" y="0"/>
                  </a:moveTo>
                  <a:lnTo>
                    <a:pt x="6840" y="0"/>
                  </a:lnTo>
                  <a:cubicBezTo>
                    <a:pt x="6844" y="0"/>
                    <a:pt x="6848" y="4"/>
                    <a:pt x="6848" y="8"/>
                  </a:cubicBezTo>
                  <a:cubicBezTo>
                    <a:pt x="6848" y="13"/>
                    <a:pt x="6844" y="16"/>
                    <a:pt x="6840" y="16"/>
                  </a:cubicBezTo>
                  <a:lnTo>
                    <a:pt x="6728" y="16"/>
                  </a:lnTo>
                  <a:cubicBezTo>
                    <a:pt x="6723" y="16"/>
                    <a:pt x="6720" y="13"/>
                    <a:pt x="6720" y="8"/>
                  </a:cubicBezTo>
                  <a:cubicBezTo>
                    <a:pt x="6720" y="4"/>
                    <a:pt x="6723" y="0"/>
                    <a:pt x="6728" y="0"/>
                  </a:cubicBezTo>
                  <a:close/>
                  <a:moveTo>
                    <a:pt x="6920" y="0"/>
                  </a:moveTo>
                  <a:lnTo>
                    <a:pt x="7032" y="0"/>
                  </a:lnTo>
                  <a:cubicBezTo>
                    <a:pt x="7036" y="0"/>
                    <a:pt x="7040" y="4"/>
                    <a:pt x="7040" y="8"/>
                  </a:cubicBezTo>
                  <a:cubicBezTo>
                    <a:pt x="7040" y="13"/>
                    <a:pt x="7036" y="16"/>
                    <a:pt x="7032" y="16"/>
                  </a:cubicBezTo>
                  <a:lnTo>
                    <a:pt x="6920" y="16"/>
                  </a:lnTo>
                  <a:cubicBezTo>
                    <a:pt x="6915" y="16"/>
                    <a:pt x="6912" y="13"/>
                    <a:pt x="6912" y="8"/>
                  </a:cubicBezTo>
                  <a:cubicBezTo>
                    <a:pt x="6912" y="4"/>
                    <a:pt x="6915" y="0"/>
                    <a:pt x="6920" y="0"/>
                  </a:cubicBezTo>
                  <a:close/>
                  <a:moveTo>
                    <a:pt x="7112" y="0"/>
                  </a:moveTo>
                  <a:lnTo>
                    <a:pt x="7224" y="0"/>
                  </a:lnTo>
                  <a:cubicBezTo>
                    <a:pt x="7228" y="0"/>
                    <a:pt x="7232" y="4"/>
                    <a:pt x="7232" y="8"/>
                  </a:cubicBezTo>
                  <a:cubicBezTo>
                    <a:pt x="7232" y="13"/>
                    <a:pt x="7228" y="16"/>
                    <a:pt x="7224" y="16"/>
                  </a:cubicBezTo>
                  <a:lnTo>
                    <a:pt x="7112" y="16"/>
                  </a:lnTo>
                  <a:cubicBezTo>
                    <a:pt x="7107" y="16"/>
                    <a:pt x="7104" y="13"/>
                    <a:pt x="7104" y="8"/>
                  </a:cubicBezTo>
                  <a:cubicBezTo>
                    <a:pt x="7104" y="4"/>
                    <a:pt x="7107" y="0"/>
                    <a:pt x="7112" y="0"/>
                  </a:cubicBezTo>
                  <a:close/>
                  <a:moveTo>
                    <a:pt x="7304" y="0"/>
                  </a:moveTo>
                  <a:lnTo>
                    <a:pt x="7416" y="0"/>
                  </a:lnTo>
                  <a:cubicBezTo>
                    <a:pt x="7420" y="0"/>
                    <a:pt x="7424" y="4"/>
                    <a:pt x="7424" y="8"/>
                  </a:cubicBezTo>
                  <a:cubicBezTo>
                    <a:pt x="7424" y="13"/>
                    <a:pt x="7420" y="16"/>
                    <a:pt x="7416" y="16"/>
                  </a:cubicBezTo>
                  <a:lnTo>
                    <a:pt x="7304" y="16"/>
                  </a:lnTo>
                  <a:cubicBezTo>
                    <a:pt x="7299" y="16"/>
                    <a:pt x="7296" y="13"/>
                    <a:pt x="7296" y="8"/>
                  </a:cubicBezTo>
                  <a:cubicBezTo>
                    <a:pt x="7296" y="4"/>
                    <a:pt x="7299" y="0"/>
                    <a:pt x="7304" y="0"/>
                  </a:cubicBezTo>
                  <a:close/>
                  <a:moveTo>
                    <a:pt x="7496" y="0"/>
                  </a:moveTo>
                  <a:lnTo>
                    <a:pt x="7608" y="0"/>
                  </a:lnTo>
                  <a:cubicBezTo>
                    <a:pt x="7612" y="0"/>
                    <a:pt x="7616" y="4"/>
                    <a:pt x="7616" y="8"/>
                  </a:cubicBezTo>
                  <a:cubicBezTo>
                    <a:pt x="7616" y="13"/>
                    <a:pt x="7612" y="16"/>
                    <a:pt x="7608" y="16"/>
                  </a:cubicBezTo>
                  <a:lnTo>
                    <a:pt x="7496" y="16"/>
                  </a:lnTo>
                  <a:cubicBezTo>
                    <a:pt x="7491" y="16"/>
                    <a:pt x="7488" y="13"/>
                    <a:pt x="7488" y="8"/>
                  </a:cubicBezTo>
                  <a:cubicBezTo>
                    <a:pt x="7488" y="4"/>
                    <a:pt x="7491" y="0"/>
                    <a:pt x="7496" y="0"/>
                  </a:cubicBezTo>
                  <a:close/>
                  <a:moveTo>
                    <a:pt x="7688" y="0"/>
                  </a:moveTo>
                  <a:lnTo>
                    <a:pt x="7800" y="0"/>
                  </a:lnTo>
                  <a:cubicBezTo>
                    <a:pt x="7804" y="0"/>
                    <a:pt x="7808" y="4"/>
                    <a:pt x="7808" y="8"/>
                  </a:cubicBezTo>
                  <a:cubicBezTo>
                    <a:pt x="7808" y="13"/>
                    <a:pt x="7804" y="16"/>
                    <a:pt x="7800" y="16"/>
                  </a:cubicBezTo>
                  <a:lnTo>
                    <a:pt x="7688" y="16"/>
                  </a:lnTo>
                  <a:cubicBezTo>
                    <a:pt x="7683" y="16"/>
                    <a:pt x="7680" y="13"/>
                    <a:pt x="7680" y="8"/>
                  </a:cubicBezTo>
                  <a:cubicBezTo>
                    <a:pt x="7680" y="4"/>
                    <a:pt x="7683" y="0"/>
                    <a:pt x="7688" y="0"/>
                  </a:cubicBezTo>
                  <a:close/>
                  <a:moveTo>
                    <a:pt x="7880" y="0"/>
                  </a:moveTo>
                  <a:lnTo>
                    <a:pt x="7898" y="0"/>
                  </a:lnTo>
                  <a:cubicBezTo>
                    <a:pt x="7902" y="0"/>
                    <a:pt x="7906" y="4"/>
                    <a:pt x="7906" y="8"/>
                  </a:cubicBezTo>
                  <a:cubicBezTo>
                    <a:pt x="7906" y="13"/>
                    <a:pt x="7902" y="16"/>
                    <a:pt x="7898" y="16"/>
                  </a:cubicBezTo>
                  <a:lnTo>
                    <a:pt x="7880" y="16"/>
                  </a:lnTo>
                  <a:cubicBezTo>
                    <a:pt x="7875" y="16"/>
                    <a:pt x="7872" y="13"/>
                    <a:pt x="7872" y="8"/>
                  </a:cubicBezTo>
                  <a:cubicBezTo>
                    <a:pt x="7872" y="4"/>
                    <a:pt x="7875" y="0"/>
                    <a:pt x="7880" y="0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4" name="Line 926">
              <a:extLst>
                <a:ext uri="{FF2B5EF4-FFF2-40B4-BE49-F238E27FC236}">
                  <a16:creationId xmlns:a16="http://schemas.microsoft.com/office/drawing/2014/main" id="{047F04D8-6A1A-43A0-A6E7-70E787045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9" y="3493"/>
              <a:ext cx="0" cy="283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5" name="Line 927">
              <a:extLst>
                <a:ext uri="{FF2B5EF4-FFF2-40B4-BE49-F238E27FC236}">
                  <a16:creationId xmlns:a16="http://schemas.microsoft.com/office/drawing/2014/main" id="{DCB10C46-1A54-4D85-9B5A-14E127F79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3704"/>
              <a:ext cx="0" cy="76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6" name="Rectangle 928">
              <a:extLst>
                <a:ext uri="{FF2B5EF4-FFF2-40B4-BE49-F238E27FC236}">
                  <a16:creationId xmlns:a16="http://schemas.microsoft.com/office/drawing/2014/main" id="{22EE0D96-FE74-4E95-8AEE-0C342DCD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3698"/>
              <a:ext cx="20" cy="1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7" name="Rectangle 929">
              <a:extLst>
                <a:ext uri="{FF2B5EF4-FFF2-40B4-BE49-F238E27FC236}">
                  <a16:creationId xmlns:a16="http://schemas.microsoft.com/office/drawing/2014/main" id="{EAA2F292-0B14-47AB-AD77-CDBD9CAC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8" name="Line 930">
              <a:extLst>
                <a:ext uri="{FF2B5EF4-FFF2-40B4-BE49-F238E27FC236}">
                  <a16:creationId xmlns:a16="http://schemas.microsoft.com/office/drawing/2014/main" id="{BBF59488-33AE-45D3-AA77-177CF1865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4" y="3470"/>
              <a:ext cx="0" cy="321"/>
            </a:xfrm>
            <a:prstGeom prst="line">
              <a:avLst/>
            </a:prstGeom>
            <a:noFill/>
            <a:ln w="11113" cap="flat">
              <a:solidFill>
                <a:srgbClr val="70AD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9" name="Rectangle 931">
              <a:extLst>
                <a:ext uri="{FF2B5EF4-FFF2-40B4-BE49-F238E27FC236}">
                  <a16:creationId xmlns:a16="http://schemas.microsoft.com/office/drawing/2014/main" id="{C55E24A3-9AD7-471D-94BC-FFF33C625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470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0" name="Rectangle 932">
              <a:extLst>
                <a:ext uri="{FF2B5EF4-FFF2-40B4-BE49-F238E27FC236}">
                  <a16:creationId xmlns:a16="http://schemas.microsoft.com/office/drawing/2014/main" id="{AF6C933C-77A5-4238-A249-F8448A06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1" name="Rectangle 933">
              <a:extLst>
                <a:ext uri="{FF2B5EF4-FFF2-40B4-BE49-F238E27FC236}">
                  <a16:creationId xmlns:a16="http://schemas.microsoft.com/office/drawing/2014/main" id="{5CB2D40C-348C-4788-8320-267AD3D4D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3521"/>
              <a:ext cx="20" cy="1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2" name="Rectangle 934">
              <a:extLst>
                <a:ext uri="{FF2B5EF4-FFF2-40B4-BE49-F238E27FC236}">
                  <a16:creationId xmlns:a16="http://schemas.microsoft.com/office/drawing/2014/main" id="{A1B7B7B4-10F1-4B39-9819-31ABD3533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3521"/>
              <a:ext cx="20" cy="12"/>
            </a:xfrm>
            <a:prstGeom prst="rect">
              <a:avLst/>
            </a:prstGeom>
            <a:noFill/>
            <a:ln w="4763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3" name="Rectangle 935">
              <a:extLst>
                <a:ext uri="{FF2B5EF4-FFF2-40B4-BE49-F238E27FC236}">
                  <a16:creationId xmlns:a16="http://schemas.microsoft.com/office/drawing/2014/main" id="{940AB915-484D-4EDF-A647-27600110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548"/>
              <a:ext cx="273" cy="274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4" name="Rectangle 936">
              <a:extLst>
                <a:ext uri="{FF2B5EF4-FFF2-40B4-BE49-F238E27FC236}">
                  <a16:creationId xmlns:a16="http://schemas.microsoft.com/office/drawing/2014/main" id="{7378A916-29FE-4799-8755-7DCC644B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548"/>
              <a:ext cx="273" cy="274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5" name="Rectangle 937">
              <a:extLst>
                <a:ext uri="{FF2B5EF4-FFF2-40B4-BE49-F238E27FC236}">
                  <a16:creationId xmlns:a16="http://schemas.microsoft.com/office/drawing/2014/main" id="{7C92AE50-9BE8-4865-8E52-04B49EC2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2568"/>
              <a:ext cx="274" cy="27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6" name="Rectangle 938">
              <a:extLst>
                <a:ext uri="{FF2B5EF4-FFF2-40B4-BE49-F238E27FC236}">
                  <a16:creationId xmlns:a16="http://schemas.microsoft.com/office/drawing/2014/main" id="{E1CE0082-7CB3-46CA-BBE4-9932FC5A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2568"/>
              <a:ext cx="274" cy="27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7" name="Rectangle 939">
              <a:extLst>
                <a:ext uri="{FF2B5EF4-FFF2-40B4-BE49-F238E27FC236}">
                  <a16:creationId xmlns:a16="http://schemas.microsoft.com/office/drawing/2014/main" id="{094AD1D4-CC25-48E2-BA5D-D2EAFAAAF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80"/>
              <a:ext cx="126" cy="7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8" name="Rectangle 940">
              <a:extLst>
                <a:ext uri="{FF2B5EF4-FFF2-40B4-BE49-F238E27FC236}">
                  <a16:creationId xmlns:a16="http://schemas.microsoft.com/office/drawing/2014/main" id="{B37B57F4-DB43-4F01-A0AA-CCB568B3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87"/>
              <a:ext cx="126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9" name="Rectangle 941">
              <a:extLst>
                <a:ext uri="{FF2B5EF4-FFF2-40B4-BE49-F238E27FC236}">
                  <a16:creationId xmlns:a16="http://schemas.microsoft.com/office/drawing/2014/main" id="{FC5111F8-775B-44DC-8D4B-5E22C5FA0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90"/>
              <a:ext cx="126" cy="3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0" name="Rectangle 942">
              <a:extLst>
                <a:ext uri="{FF2B5EF4-FFF2-40B4-BE49-F238E27FC236}">
                  <a16:creationId xmlns:a16="http://schemas.microsoft.com/office/drawing/2014/main" id="{B604CDF2-5EE3-43A2-AA7C-06C5DC9C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93"/>
              <a:ext cx="126" cy="4"/>
            </a:xfrm>
            <a:prstGeom prst="rect">
              <a:avLst/>
            </a:prstGeom>
            <a:solidFill>
              <a:srgbClr val="74B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1" name="Rectangle 943">
              <a:extLst>
                <a:ext uri="{FF2B5EF4-FFF2-40B4-BE49-F238E27FC236}">
                  <a16:creationId xmlns:a16="http://schemas.microsoft.com/office/drawing/2014/main" id="{6F2572FF-FFC7-4A18-A537-F39E157B4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597"/>
              <a:ext cx="126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2" name="Rectangle 944">
              <a:extLst>
                <a:ext uri="{FF2B5EF4-FFF2-40B4-BE49-F238E27FC236}">
                  <a16:creationId xmlns:a16="http://schemas.microsoft.com/office/drawing/2014/main" id="{1F88CDFC-40B3-4F6F-8ADE-0CD1B066D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00"/>
              <a:ext cx="126" cy="4"/>
            </a:xfrm>
            <a:prstGeom prst="rect">
              <a:avLst/>
            </a:prstGeom>
            <a:solidFill>
              <a:srgbClr val="72B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3" name="Rectangle 945">
              <a:extLst>
                <a:ext uri="{FF2B5EF4-FFF2-40B4-BE49-F238E27FC236}">
                  <a16:creationId xmlns:a16="http://schemas.microsoft.com/office/drawing/2014/main" id="{8A0D185A-5B92-4205-8440-D07F938A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04"/>
              <a:ext cx="126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4" name="Rectangle 946">
              <a:extLst>
                <a:ext uri="{FF2B5EF4-FFF2-40B4-BE49-F238E27FC236}">
                  <a16:creationId xmlns:a16="http://schemas.microsoft.com/office/drawing/2014/main" id="{470980C6-B340-4421-ACA1-AF5825B88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07"/>
              <a:ext cx="126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5" name="Rectangle 947">
              <a:extLst>
                <a:ext uri="{FF2B5EF4-FFF2-40B4-BE49-F238E27FC236}">
                  <a16:creationId xmlns:a16="http://schemas.microsoft.com/office/drawing/2014/main" id="{B5B5BA45-FB62-49F0-8110-4D450880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10"/>
              <a:ext cx="126" cy="4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6" name="Rectangle 948">
              <a:extLst>
                <a:ext uri="{FF2B5EF4-FFF2-40B4-BE49-F238E27FC236}">
                  <a16:creationId xmlns:a16="http://schemas.microsoft.com/office/drawing/2014/main" id="{11CA821E-B203-4C04-AD13-DECF94F43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14"/>
              <a:ext cx="126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7" name="Rectangle 949">
              <a:extLst>
                <a:ext uri="{FF2B5EF4-FFF2-40B4-BE49-F238E27FC236}">
                  <a16:creationId xmlns:a16="http://schemas.microsoft.com/office/drawing/2014/main" id="{64BE997C-BA11-4429-8D34-1B2EFEB3F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17"/>
              <a:ext cx="126" cy="4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8" name="Rectangle 950">
              <a:extLst>
                <a:ext uri="{FF2B5EF4-FFF2-40B4-BE49-F238E27FC236}">
                  <a16:creationId xmlns:a16="http://schemas.microsoft.com/office/drawing/2014/main" id="{6E887AA6-9CFA-4726-A872-BE852166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21"/>
              <a:ext cx="126" cy="6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9" name="Rectangle 951">
              <a:extLst>
                <a:ext uri="{FF2B5EF4-FFF2-40B4-BE49-F238E27FC236}">
                  <a16:creationId xmlns:a16="http://schemas.microsoft.com/office/drawing/2014/main" id="{E98E11C7-FE58-4704-B083-7409C7F5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27"/>
              <a:ext cx="126" cy="4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0" name="Rectangle 952">
              <a:extLst>
                <a:ext uri="{FF2B5EF4-FFF2-40B4-BE49-F238E27FC236}">
                  <a16:creationId xmlns:a16="http://schemas.microsoft.com/office/drawing/2014/main" id="{4C846560-E1AC-4132-BD37-792D58B6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31"/>
              <a:ext cx="126" cy="3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1" name="Rectangle 953">
              <a:extLst>
                <a:ext uri="{FF2B5EF4-FFF2-40B4-BE49-F238E27FC236}">
                  <a16:creationId xmlns:a16="http://schemas.microsoft.com/office/drawing/2014/main" id="{72FF7E05-03E4-45C2-BE5F-EAFF10334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34"/>
              <a:ext cx="126" cy="4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2" name="Rectangle 954">
              <a:extLst>
                <a:ext uri="{FF2B5EF4-FFF2-40B4-BE49-F238E27FC236}">
                  <a16:creationId xmlns:a16="http://schemas.microsoft.com/office/drawing/2014/main" id="{5C9BCEF4-F54D-444B-BBAB-E36F857B8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38"/>
              <a:ext cx="126" cy="3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3" name="Rectangle 955">
              <a:extLst>
                <a:ext uri="{FF2B5EF4-FFF2-40B4-BE49-F238E27FC236}">
                  <a16:creationId xmlns:a16="http://schemas.microsoft.com/office/drawing/2014/main" id="{3E98AC5D-2DBD-412B-A281-02B257E9C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41"/>
              <a:ext cx="126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4" name="Rectangle 956">
              <a:extLst>
                <a:ext uri="{FF2B5EF4-FFF2-40B4-BE49-F238E27FC236}">
                  <a16:creationId xmlns:a16="http://schemas.microsoft.com/office/drawing/2014/main" id="{2401B4DB-D715-4130-82A4-ADB958E1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44"/>
              <a:ext cx="126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5" name="Rectangle 957">
              <a:extLst>
                <a:ext uri="{FF2B5EF4-FFF2-40B4-BE49-F238E27FC236}">
                  <a16:creationId xmlns:a16="http://schemas.microsoft.com/office/drawing/2014/main" id="{EBCFEF9A-5E69-42F7-A274-E30140C70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48"/>
              <a:ext cx="126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6" name="Rectangle 958">
              <a:extLst>
                <a:ext uri="{FF2B5EF4-FFF2-40B4-BE49-F238E27FC236}">
                  <a16:creationId xmlns:a16="http://schemas.microsoft.com/office/drawing/2014/main" id="{EBB556A3-E910-413D-B20A-7DD52BB69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51"/>
              <a:ext cx="126" cy="4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7" name="Rectangle 959">
              <a:extLst>
                <a:ext uri="{FF2B5EF4-FFF2-40B4-BE49-F238E27FC236}">
                  <a16:creationId xmlns:a16="http://schemas.microsoft.com/office/drawing/2014/main" id="{E458E77E-1106-4563-A53E-741C4B17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55"/>
              <a:ext cx="126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8" name="Rectangle 960">
              <a:extLst>
                <a:ext uri="{FF2B5EF4-FFF2-40B4-BE49-F238E27FC236}">
                  <a16:creationId xmlns:a16="http://schemas.microsoft.com/office/drawing/2014/main" id="{33D9CB92-612B-4CCE-A9E1-77F72A63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58"/>
              <a:ext cx="126" cy="4"/>
            </a:xfrm>
            <a:prstGeom prst="rect">
              <a:avLst/>
            </a:prstGeom>
            <a:solidFill>
              <a:srgbClr val="67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9" name="Rectangle 961">
              <a:extLst>
                <a:ext uri="{FF2B5EF4-FFF2-40B4-BE49-F238E27FC236}">
                  <a16:creationId xmlns:a16="http://schemas.microsoft.com/office/drawing/2014/main" id="{C1CD3A30-8A06-4DF9-AFA9-EBDDF492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62"/>
              <a:ext cx="126" cy="6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0" name="Rectangle 962">
              <a:extLst>
                <a:ext uri="{FF2B5EF4-FFF2-40B4-BE49-F238E27FC236}">
                  <a16:creationId xmlns:a16="http://schemas.microsoft.com/office/drawing/2014/main" id="{58DB84D9-E1EE-48C1-8490-74B320E0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68"/>
              <a:ext cx="126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1" name="Rectangle 963">
              <a:extLst>
                <a:ext uri="{FF2B5EF4-FFF2-40B4-BE49-F238E27FC236}">
                  <a16:creationId xmlns:a16="http://schemas.microsoft.com/office/drawing/2014/main" id="{7D6D82AD-4B80-4F85-9B9C-FE6C185F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72"/>
              <a:ext cx="126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2" name="Rectangle 964">
              <a:extLst>
                <a:ext uri="{FF2B5EF4-FFF2-40B4-BE49-F238E27FC236}">
                  <a16:creationId xmlns:a16="http://schemas.microsoft.com/office/drawing/2014/main" id="{AE0090F6-3FB7-4F32-B0C0-9D328CEE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75"/>
              <a:ext cx="126" cy="4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3" name="Rectangle 965">
              <a:extLst>
                <a:ext uri="{FF2B5EF4-FFF2-40B4-BE49-F238E27FC236}">
                  <a16:creationId xmlns:a16="http://schemas.microsoft.com/office/drawing/2014/main" id="{8D380022-352A-4D94-B4BC-890A8965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79"/>
              <a:ext cx="126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4" name="Rectangle 966">
              <a:extLst>
                <a:ext uri="{FF2B5EF4-FFF2-40B4-BE49-F238E27FC236}">
                  <a16:creationId xmlns:a16="http://schemas.microsoft.com/office/drawing/2014/main" id="{D19CE716-3BDF-4FAE-B347-D593B021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82"/>
              <a:ext cx="126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5" name="Rectangle 967">
              <a:extLst>
                <a:ext uri="{FF2B5EF4-FFF2-40B4-BE49-F238E27FC236}">
                  <a16:creationId xmlns:a16="http://schemas.microsoft.com/office/drawing/2014/main" id="{DBDD495F-128E-4275-9727-17B3FBC8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85"/>
              <a:ext cx="126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6" name="Rectangle 968">
              <a:extLst>
                <a:ext uri="{FF2B5EF4-FFF2-40B4-BE49-F238E27FC236}">
                  <a16:creationId xmlns:a16="http://schemas.microsoft.com/office/drawing/2014/main" id="{5B1CC0E8-A561-41DE-A62F-898F044A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89"/>
              <a:ext cx="126" cy="3"/>
            </a:xfrm>
            <a:prstGeom prst="rect">
              <a:avLst/>
            </a:prstGeom>
            <a:solidFill>
              <a:srgbClr val="619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7" name="Rectangle 969">
              <a:extLst>
                <a:ext uri="{FF2B5EF4-FFF2-40B4-BE49-F238E27FC236}">
                  <a16:creationId xmlns:a16="http://schemas.microsoft.com/office/drawing/2014/main" id="{58F5CC81-141A-4DEF-90E1-28E8ECB7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92"/>
              <a:ext cx="126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8" name="Rectangle 970">
              <a:extLst>
                <a:ext uri="{FF2B5EF4-FFF2-40B4-BE49-F238E27FC236}">
                  <a16:creationId xmlns:a16="http://schemas.microsoft.com/office/drawing/2014/main" id="{EC0DE02A-0549-4F13-8B06-AE24AD6A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96"/>
              <a:ext cx="126" cy="3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9" name="Rectangle 971">
              <a:extLst>
                <a:ext uri="{FF2B5EF4-FFF2-40B4-BE49-F238E27FC236}">
                  <a16:creationId xmlns:a16="http://schemas.microsoft.com/office/drawing/2014/main" id="{5ECBBB37-5628-4DAE-90A3-BD9E6CB18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699"/>
              <a:ext cx="126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0" name="Rectangle 972">
              <a:extLst>
                <a:ext uri="{FF2B5EF4-FFF2-40B4-BE49-F238E27FC236}">
                  <a16:creationId xmlns:a16="http://schemas.microsoft.com/office/drawing/2014/main" id="{CE3BFAF6-A653-44A3-BF76-25396010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" y="2702"/>
              <a:ext cx="126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1" name="Freeform 973">
              <a:extLst>
                <a:ext uri="{FF2B5EF4-FFF2-40B4-BE49-F238E27FC236}">
                  <a16:creationId xmlns:a16="http://schemas.microsoft.com/office/drawing/2014/main" id="{2B363650-8037-4122-A2B5-2867C071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2596"/>
              <a:ext cx="30" cy="30"/>
            </a:xfrm>
            <a:custGeom>
              <a:avLst/>
              <a:gdLst>
                <a:gd name="T0" fmla="*/ 139 w 140"/>
                <a:gd name="T1" fmla="*/ 66 h 141"/>
                <a:gd name="T2" fmla="*/ 73 w 140"/>
                <a:gd name="T3" fmla="*/ 1 h 141"/>
                <a:gd name="T4" fmla="*/ 68 w 140"/>
                <a:gd name="T5" fmla="*/ 1 h 141"/>
                <a:gd name="T6" fmla="*/ 2 w 140"/>
                <a:gd name="T7" fmla="*/ 66 h 141"/>
                <a:gd name="T8" fmla="*/ 1 w 140"/>
                <a:gd name="T9" fmla="*/ 71 h 141"/>
                <a:gd name="T10" fmla="*/ 5 w 140"/>
                <a:gd name="T11" fmla="*/ 72 h 141"/>
                <a:gd name="T12" fmla="*/ 43 w 140"/>
                <a:gd name="T13" fmla="*/ 72 h 141"/>
                <a:gd name="T14" fmla="*/ 47 w 140"/>
                <a:gd name="T15" fmla="*/ 75 h 141"/>
                <a:gd name="T16" fmla="*/ 47 w 140"/>
                <a:gd name="T17" fmla="*/ 137 h 141"/>
                <a:gd name="T18" fmla="*/ 50 w 140"/>
                <a:gd name="T19" fmla="*/ 141 h 141"/>
                <a:gd name="T20" fmla="*/ 91 w 140"/>
                <a:gd name="T21" fmla="*/ 141 h 141"/>
                <a:gd name="T22" fmla="*/ 94 w 140"/>
                <a:gd name="T23" fmla="*/ 137 h 141"/>
                <a:gd name="T24" fmla="*/ 94 w 140"/>
                <a:gd name="T25" fmla="*/ 75 h 141"/>
                <a:gd name="T26" fmla="*/ 98 w 140"/>
                <a:gd name="T27" fmla="*/ 72 h 141"/>
                <a:gd name="T28" fmla="*/ 136 w 140"/>
                <a:gd name="T29" fmla="*/ 72 h 141"/>
                <a:gd name="T30" fmla="*/ 140 w 140"/>
                <a:gd name="T31" fmla="*/ 70 h 141"/>
                <a:gd name="T32" fmla="*/ 139 w 140"/>
                <a:gd name="T33" fmla="*/ 6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41">
                  <a:moveTo>
                    <a:pt x="139" y="66"/>
                  </a:moveTo>
                  <a:lnTo>
                    <a:pt x="73" y="1"/>
                  </a:lnTo>
                  <a:cubicBezTo>
                    <a:pt x="71" y="0"/>
                    <a:pt x="69" y="0"/>
                    <a:pt x="68" y="1"/>
                  </a:cubicBezTo>
                  <a:lnTo>
                    <a:pt x="2" y="66"/>
                  </a:lnTo>
                  <a:cubicBezTo>
                    <a:pt x="1" y="67"/>
                    <a:pt x="0" y="69"/>
                    <a:pt x="1" y="71"/>
                  </a:cubicBezTo>
                  <a:cubicBezTo>
                    <a:pt x="2" y="72"/>
                    <a:pt x="3" y="72"/>
                    <a:pt x="5" y="72"/>
                  </a:cubicBezTo>
                  <a:lnTo>
                    <a:pt x="43" y="72"/>
                  </a:lnTo>
                  <a:cubicBezTo>
                    <a:pt x="45" y="72"/>
                    <a:pt x="47" y="73"/>
                    <a:pt x="47" y="75"/>
                  </a:cubicBezTo>
                  <a:lnTo>
                    <a:pt x="47" y="137"/>
                  </a:lnTo>
                  <a:cubicBezTo>
                    <a:pt x="47" y="139"/>
                    <a:pt x="48" y="141"/>
                    <a:pt x="50" y="141"/>
                  </a:cubicBezTo>
                  <a:lnTo>
                    <a:pt x="91" y="141"/>
                  </a:lnTo>
                  <a:cubicBezTo>
                    <a:pt x="93" y="141"/>
                    <a:pt x="94" y="139"/>
                    <a:pt x="94" y="137"/>
                  </a:cubicBezTo>
                  <a:lnTo>
                    <a:pt x="94" y="75"/>
                  </a:lnTo>
                  <a:cubicBezTo>
                    <a:pt x="94" y="73"/>
                    <a:pt x="96" y="72"/>
                    <a:pt x="98" y="72"/>
                  </a:cubicBezTo>
                  <a:lnTo>
                    <a:pt x="136" y="72"/>
                  </a:lnTo>
                  <a:cubicBezTo>
                    <a:pt x="138" y="72"/>
                    <a:pt x="139" y="71"/>
                    <a:pt x="140" y="70"/>
                  </a:cubicBezTo>
                  <a:cubicBezTo>
                    <a:pt x="140" y="68"/>
                    <a:pt x="140" y="67"/>
                    <a:pt x="139" y="66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2" name="Freeform 974">
              <a:extLst>
                <a:ext uri="{FF2B5EF4-FFF2-40B4-BE49-F238E27FC236}">
                  <a16:creationId xmlns:a16="http://schemas.microsoft.com/office/drawing/2014/main" id="{C6C3A61E-AD76-482A-A58F-2E8846E6E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" y="2626"/>
              <a:ext cx="30" cy="30"/>
            </a:xfrm>
            <a:custGeom>
              <a:avLst/>
              <a:gdLst>
                <a:gd name="T0" fmla="*/ 66 w 142"/>
                <a:gd name="T1" fmla="*/ 3 h 141"/>
                <a:gd name="T2" fmla="*/ 1 w 142"/>
                <a:gd name="T3" fmla="*/ 69 h 141"/>
                <a:gd name="T4" fmla="*/ 1 w 142"/>
                <a:gd name="T5" fmla="*/ 74 h 141"/>
                <a:gd name="T6" fmla="*/ 66 w 142"/>
                <a:gd name="T7" fmla="*/ 139 h 141"/>
                <a:gd name="T8" fmla="*/ 71 w 142"/>
                <a:gd name="T9" fmla="*/ 139 h 141"/>
                <a:gd name="T10" fmla="*/ 72 w 142"/>
                <a:gd name="T11" fmla="*/ 137 h 141"/>
                <a:gd name="T12" fmla="*/ 72 w 142"/>
                <a:gd name="T13" fmla="*/ 99 h 141"/>
                <a:gd name="T14" fmla="*/ 76 w 142"/>
                <a:gd name="T15" fmla="*/ 95 h 141"/>
                <a:gd name="T16" fmla="*/ 138 w 142"/>
                <a:gd name="T17" fmla="*/ 95 h 141"/>
                <a:gd name="T18" fmla="*/ 141 w 142"/>
                <a:gd name="T19" fmla="*/ 92 h 141"/>
                <a:gd name="T20" fmla="*/ 141 w 142"/>
                <a:gd name="T21" fmla="*/ 92 h 141"/>
                <a:gd name="T22" fmla="*/ 141 w 142"/>
                <a:gd name="T23" fmla="*/ 51 h 141"/>
                <a:gd name="T24" fmla="*/ 140 w 142"/>
                <a:gd name="T25" fmla="*/ 47 h 141"/>
                <a:gd name="T26" fmla="*/ 139 w 142"/>
                <a:gd name="T27" fmla="*/ 46 h 141"/>
                <a:gd name="T28" fmla="*/ 77 w 142"/>
                <a:gd name="T29" fmla="*/ 46 h 141"/>
                <a:gd name="T30" fmla="*/ 73 w 142"/>
                <a:gd name="T31" fmla="*/ 43 h 141"/>
                <a:gd name="T32" fmla="*/ 73 w 142"/>
                <a:gd name="T33" fmla="*/ 43 h 141"/>
                <a:gd name="T34" fmla="*/ 73 w 142"/>
                <a:gd name="T35" fmla="*/ 6 h 141"/>
                <a:gd name="T36" fmla="*/ 71 w 142"/>
                <a:gd name="T37" fmla="*/ 1 h 141"/>
                <a:gd name="T38" fmla="*/ 66 w 142"/>
                <a:gd name="T39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" h="141">
                  <a:moveTo>
                    <a:pt x="66" y="3"/>
                  </a:moveTo>
                  <a:lnTo>
                    <a:pt x="1" y="69"/>
                  </a:lnTo>
                  <a:cubicBezTo>
                    <a:pt x="0" y="70"/>
                    <a:pt x="0" y="72"/>
                    <a:pt x="1" y="74"/>
                  </a:cubicBezTo>
                  <a:lnTo>
                    <a:pt x="66" y="139"/>
                  </a:lnTo>
                  <a:cubicBezTo>
                    <a:pt x="68" y="141"/>
                    <a:pt x="70" y="141"/>
                    <a:pt x="71" y="139"/>
                  </a:cubicBezTo>
                  <a:cubicBezTo>
                    <a:pt x="72" y="139"/>
                    <a:pt x="72" y="138"/>
                    <a:pt x="72" y="137"/>
                  </a:cubicBezTo>
                  <a:lnTo>
                    <a:pt x="72" y="99"/>
                  </a:lnTo>
                  <a:cubicBezTo>
                    <a:pt x="72" y="97"/>
                    <a:pt x="74" y="95"/>
                    <a:pt x="76" y="95"/>
                  </a:cubicBezTo>
                  <a:lnTo>
                    <a:pt x="138" y="95"/>
                  </a:lnTo>
                  <a:cubicBezTo>
                    <a:pt x="139" y="95"/>
                    <a:pt x="141" y="94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lnTo>
                    <a:pt x="141" y="51"/>
                  </a:lnTo>
                  <a:cubicBezTo>
                    <a:pt x="142" y="49"/>
                    <a:pt x="141" y="47"/>
                    <a:pt x="140" y="47"/>
                  </a:cubicBezTo>
                  <a:cubicBezTo>
                    <a:pt x="139" y="46"/>
                    <a:pt x="139" y="46"/>
                    <a:pt x="139" y="46"/>
                  </a:cubicBezTo>
                  <a:lnTo>
                    <a:pt x="77" y="46"/>
                  </a:lnTo>
                  <a:cubicBezTo>
                    <a:pt x="75" y="46"/>
                    <a:pt x="73" y="45"/>
                    <a:pt x="73" y="43"/>
                  </a:cubicBezTo>
                  <a:cubicBezTo>
                    <a:pt x="73" y="43"/>
                    <a:pt x="73" y="43"/>
                    <a:pt x="73" y="43"/>
                  </a:cubicBezTo>
                  <a:lnTo>
                    <a:pt x="73" y="6"/>
                  </a:lnTo>
                  <a:cubicBezTo>
                    <a:pt x="74" y="4"/>
                    <a:pt x="73" y="2"/>
                    <a:pt x="71" y="1"/>
                  </a:cubicBezTo>
                  <a:cubicBezTo>
                    <a:pt x="69" y="0"/>
                    <a:pt x="67" y="1"/>
                    <a:pt x="66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3" name="Freeform 975">
              <a:extLst>
                <a:ext uri="{FF2B5EF4-FFF2-40B4-BE49-F238E27FC236}">
                  <a16:creationId xmlns:a16="http://schemas.microsoft.com/office/drawing/2014/main" id="{CE02B19E-7D5D-4DBF-9073-BDA020AFF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" y="2627"/>
              <a:ext cx="30" cy="29"/>
            </a:xfrm>
            <a:custGeom>
              <a:avLst/>
              <a:gdLst>
                <a:gd name="T0" fmla="*/ 74 w 141"/>
                <a:gd name="T1" fmla="*/ 137 h 138"/>
                <a:gd name="T2" fmla="*/ 140 w 141"/>
                <a:gd name="T3" fmla="*/ 71 h 138"/>
                <a:gd name="T4" fmla="*/ 140 w 141"/>
                <a:gd name="T5" fmla="*/ 67 h 138"/>
                <a:gd name="T6" fmla="*/ 74 w 141"/>
                <a:gd name="T7" fmla="*/ 1 h 138"/>
                <a:gd name="T8" fmla="*/ 69 w 141"/>
                <a:gd name="T9" fmla="*/ 2 h 138"/>
                <a:gd name="T10" fmla="*/ 68 w 141"/>
                <a:gd name="T11" fmla="*/ 4 h 138"/>
                <a:gd name="T12" fmla="*/ 68 w 141"/>
                <a:gd name="T13" fmla="*/ 42 h 138"/>
                <a:gd name="T14" fmla="*/ 65 w 141"/>
                <a:gd name="T15" fmla="*/ 45 h 138"/>
                <a:gd name="T16" fmla="*/ 65 w 141"/>
                <a:gd name="T17" fmla="*/ 45 h 138"/>
                <a:gd name="T18" fmla="*/ 3 w 141"/>
                <a:gd name="T19" fmla="*/ 45 h 138"/>
                <a:gd name="T20" fmla="*/ 0 w 141"/>
                <a:gd name="T21" fmla="*/ 49 h 138"/>
                <a:gd name="T22" fmla="*/ 0 w 141"/>
                <a:gd name="T23" fmla="*/ 49 h 138"/>
                <a:gd name="T24" fmla="*/ 0 w 141"/>
                <a:gd name="T25" fmla="*/ 90 h 138"/>
                <a:gd name="T26" fmla="*/ 2 w 141"/>
                <a:gd name="T27" fmla="*/ 93 h 138"/>
                <a:gd name="T28" fmla="*/ 3 w 141"/>
                <a:gd name="T29" fmla="*/ 93 h 138"/>
                <a:gd name="T30" fmla="*/ 65 w 141"/>
                <a:gd name="T31" fmla="*/ 93 h 138"/>
                <a:gd name="T32" fmla="*/ 68 w 141"/>
                <a:gd name="T33" fmla="*/ 97 h 138"/>
                <a:gd name="T34" fmla="*/ 68 w 141"/>
                <a:gd name="T35" fmla="*/ 135 h 138"/>
                <a:gd name="T36" fmla="*/ 72 w 141"/>
                <a:gd name="T37" fmla="*/ 138 h 138"/>
                <a:gd name="T38" fmla="*/ 74 w 141"/>
                <a:gd name="T39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38">
                  <a:moveTo>
                    <a:pt x="74" y="137"/>
                  </a:moveTo>
                  <a:lnTo>
                    <a:pt x="140" y="71"/>
                  </a:lnTo>
                  <a:cubicBezTo>
                    <a:pt x="141" y="70"/>
                    <a:pt x="141" y="68"/>
                    <a:pt x="140" y="67"/>
                  </a:cubicBezTo>
                  <a:lnTo>
                    <a:pt x="74" y="1"/>
                  </a:lnTo>
                  <a:cubicBezTo>
                    <a:pt x="72" y="0"/>
                    <a:pt x="70" y="0"/>
                    <a:pt x="69" y="2"/>
                  </a:cubicBezTo>
                  <a:cubicBezTo>
                    <a:pt x="69" y="2"/>
                    <a:pt x="68" y="3"/>
                    <a:pt x="68" y="4"/>
                  </a:cubicBezTo>
                  <a:lnTo>
                    <a:pt x="68" y="42"/>
                  </a:lnTo>
                  <a:cubicBezTo>
                    <a:pt x="68" y="44"/>
                    <a:pt x="67" y="45"/>
                    <a:pt x="65" y="45"/>
                  </a:cubicBezTo>
                  <a:cubicBezTo>
                    <a:pt x="65" y="45"/>
                    <a:pt x="65" y="45"/>
                    <a:pt x="65" y="45"/>
                  </a:cubicBezTo>
                  <a:lnTo>
                    <a:pt x="3" y="45"/>
                  </a:lnTo>
                  <a:cubicBezTo>
                    <a:pt x="1" y="45"/>
                    <a:pt x="0" y="47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90"/>
                  </a:lnTo>
                  <a:cubicBezTo>
                    <a:pt x="0" y="91"/>
                    <a:pt x="1" y="93"/>
                    <a:pt x="2" y="93"/>
                  </a:cubicBezTo>
                  <a:cubicBezTo>
                    <a:pt x="3" y="93"/>
                    <a:pt x="3" y="93"/>
                    <a:pt x="3" y="93"/>
                  </a:cubicBezTo>
                  <a:lnTo>
                    <a:pt x="65" y="93"/>
                  </a:lnTo>
                  <a:cubicBezTo>
                    <a:pt x="67" y="93"/>
                    <a:pt x="68" y="95"/>
                    <a:pt x="68" y="97"/>
                  </a:cubicBezTo>
                  <a:lnTo>
                    <a:pt x="68" y="135"/>
                  </a:lnTo>
                  <a:cubicBezTo>
                    <a:pt x="68" y="137"/>
                    <a:pt x="70" y="138"/>
                    <a:pt x="72" y="138"/>
                  </a:cubicBezTo>
                  <a:cubicBezTo>
                    <a:pt x="73" y="138"/>
                    <a:pt x="73" y="138"/>
                    <a:pt x="74" y="137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4" name="Freeform 976">
              <a:extLst>
                <a:ext uri="{FF2B5EF4-FFF2-40B4-BE49-F238E27FC236}">
                  <a16:creationId xmlns:a16="http://schemas.microsoft.com/office/drawing/2014/main" id="{1D634024-D226-4DC6-94D8-572DF74C7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" y="2624"/>
              <a:ext cx="37" cy="65"/>
            </a:xfrm>
            <a:custGeom>
              <a:avLst/>
              <a:gdLst>
                <a:gd name="T0" fmla="*/ 173 w 173"/>
                <a:gd name="T1" fmla="*/ 87 h 307"/>
                <a:gd name="T2" fmla="*/ 87 w 173"/>
                <a:gd name="T3" fmla="*/ 0 h 307"/>
                <a:gd name="T4" fmla="*/ 0 w 173"/>
                <a:gd name="T5" fmla="*/ 86 h 307"/>
                <a:gd name="T6" fmla="*/ 63 w 173"/>
                <a:gd name="T7" fmla="*/ 170 h 307"/>
                <a:gd name="T8" fmla="*/ 63 w 173"/>
                <a:gd name="T9" fmla="*/ 199 h 307"/>
                <a:gd name="T10" fmla="*/ 40 w 173"/>
                <a:gd name="T11" fmla="*/ 271 h 307"/>
                <a:gd name="T12" fmla="*/ 112 w 173"/>
                <a:gd name="T13" fmla="*/ 294 h 307"/>
                <a:gd name="T14" fmla="*/ 135 w 173"/>
                <a:gd name="T15" fmla="*/ 222 h 307"/>
                <a:gd name="T16" fmla="*/ 112 w 173"/>
                <a:gd name="T17" fmla="*/ 199 h 307"/>
                <a:gd name="T18" fmla="*/ 112 w 173"/>
                <a:gd name="T19" fmla="*/ 168 h 307"/>
                <a:gd name="T20" fmla="*/ 173 w 173"/>
                <a:gd name="T21" fmla="*/ 8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307">
                  <a:moveTo>
                    <a:pt x="173" y="87"/>
                  </a:moveTo>
                  <a:cubicBezTo>
                    <a:pt x="173" y="39"/>
                    <a:pt x="135" y="1"/>
                    <a:pt x="87" y="0"/>
                  </a:cubicBezTo>
                  <a:cubicBezTo>
                    <a:pt x="39" y="0"/>
                    <a:pt x="0" y="38"/>
                    <a:pt x="0" y="86"/>
                  </a:cubicBezTo>
                  <a:cubicBezTo>
                    <a:pt x="0" y="125"/>
                    <a:pt x="26" y="159"/>
                    <a:pt x="63" y="170"/>
                  </a:cubicBezTo>
                  <a:lnTo>
                    <a:pt x="63" y="199"/>
                  </a:lnTo>
                  <a:cubicBezTo>
                    <a:pt x="37" y="213"/>
                    <a:pt x="27" y="245"/>
                    <a:pt x="40" y="271"/>
                  </a:cubicBezTo>
                  <a:cubicBezTo>
                    <a:pt x="54" y="297"/>
                    <a:pt x="86" y="307"/>
                    <a:pt x="112" y="294"/>
                  </a:cubicBezTo>
                  <a:cubicBezTo>
                    <a:pt x="138" y="280"/>
                    <a:pt x="148" y="248"/>
                    <a:pt x="135" y="222"/>
                  </a:cubicBezTo>
                  <a:cubicBezTo>
                    <a:pt x="129" y="212"/>
                    <a:pt x="122" y="204"/>
                    <a:pt x="112" y="199"/>
                  </a:cubicBezTo>
                  <a:lnTo>
                    <a:pt x="112" y="168"/>
                  </a:lnTo>
                  <a:cubicBezTo>
                    <a:pt x="148" y="158"/>
                    <a:pt x="172" y="125"/>
                    <a:pt x="173" y="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5" name="Oval 977">
              <a:extLst>
                <a:ext uri="{FF2B5EF4-FFF2-40B4-BE49-F238E27FC236}">
                  <a16:creationId xmlns:a16="http://schemas.microsoft.com/office/drawing/2014/main" id="{13CA9423-7858-485A-BD1C-B8C45135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" y="2632"/>
              <a:ext cx="22" cy="21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6" name="Rectangle 978">
              <a:extLst>
                <a:ext uri="{FF2B5EF4-FFF2-40B4-BE49-F238E27FC236}">
                  <a16:creationId xmlns:a16="http://schemas.microsoft.com/office/drawing/2014/main" id="{45B763A2-5C55-461F-92E7-C81C7399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714"/>
              <a:ext cx="31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Software Load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7" name="Rectangle 979">
              <a:extLst>
                <a:ext uri="{FF2B5EF4-FFF2-40B4-BE49-F238E27FC236}">
                  <a16:creationId xmlns:a16="http://schemas.microsoft.com/office/drawing/2014/main" id="{244CE419-D7C9-464F-93CF-0495AA2A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2769"/>
              <a:ext cx="19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Balancer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8" name="Rectangle 980">
              <a:extLst>
                <a:ext uri="{FF2B5EF4-FFF2-40B4-BE49-F238E27FC236}">
                  <a16:creationId xmlns:a16="http://schemas.microsoft.com/office/drawing/2014/main" id="{0FB8B10F-6A5A-4691-B742-7A9720CD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870"/>
              <a:ext cx="30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Mux 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9" name="Rectangle 981">
              <a:extLst>
                <a:ext uri="{FF2B5EF4-FFF2-40B4-BE49-F238E27FC236}">
                  <a16:creationId xmlns:a16="http://schemas.microsoft.com/office/drawing/2014/main" id="{8B8E144F-DDF6-4945-AD2E-F892E78B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547"/>
              <a:ext cx="274" cy="27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0" name="Rectangle 982">
              <a:extLst>
                <a:ext uri="{FF2B5EF4-FFF2-40B4-BE49-F238E27FC236}">
                  <a16:creationId xmlns:a16="http://schemas.microsoft.com/office/drawing/2014/main" id="{3DDF6265-C568-45F8-A934-D78F4B76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2547"/>
              <a:ext cx="274" cy="273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1" name="Rectangle 983">
              <a:extLst>
                <a:ext uri="{FF2B5EF4-FFF2-40B4-BE49-F238E27FC236}">
                  <a16:creationId xmlns:a16="http://schemas.microsoft.com/office/drawing/2014/main" id="{2D5C7E9C-2E76-4537-9D61-C7E56328C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566"/>
              <a:ext cx="273" cy="274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2" name="Rectangle 984">
              <a:extLst>
                <a:ext uri="{FF2B5EF4-FFF2-40B4-BE49-F238E27FC236}">
                  <a16:creationId xmlns:a16="http://schemas.microsoft.com/office/drawing/2014/main" id="{402A103C-BE39-420E-9DA2-D39D684D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566"/>
              <a:ext cx="273" cy="274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3" name="Rectangle 985">
              <a:extLst>
                <a:ext uri="{FF2B5EF4-FFF2-40B4-BE49-F238E27FC236}">
                  <a16:creationId xmlns:a16="http://schemas.microsoft.com/office/drawing/2014/main" id="{C3EDFC14-A346-4C30-A815-A6BBDACBC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" y="2862"/>
              <a:ext cx="2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Gateway VMs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24" name="Rectangle 986">
              <a:extLst>
                <a:ext uri="{FF2B5EF4-FFF2-40B4-BE49-F238E27FC236}">
                  <a16:creationId xmlns:a16="http://schemas.microsoft.com/office/drawing/2014/main" id="{9782EBD0-AF02-426A-B5B1-A605804C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83"/>
              <a:ext cx="122" cy="4"/>
            </a:xfrm>
            <a:prstGeom prst="rect">
              <a:avLst/>
            </a:prstGeom>
            <a:solidFill>
              <a:srgbClr val="68C2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5" name="Rectangle 987">
              <a:extLst>
                <a:ext uri="{FF2B5EF4-FFF2-40B4-BE49-F238E27FC236}">
                  <a16:creationId xmlns:a16="http://schemas.microsoft.com/office/drawing/2014/main" id="{48862702-5993-4E00-A09B-878A85E2B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87"/>
              <a:ext cx="122" cy="3"/>
            </a:xfrm>
            <a:prstGeom prst="rect">
              <a:avLst/>
            </a:prstGeom>
            <a:solidFill>
              <a:srgbClr val="67C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6" name="Rectangle 988">
              <a:extLst>
                <a:ext uri="{FF2B5EF4-FFF2-40B4-BE49-F238E27FC236}">
                  <a16:creationId xmlns:a16="http://schemas.microsoft.com/office/drawing/2014/main" id="{3CB68BE6-5D4F-4D87-AB5A-D5E5AF40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90"/>
              <a:ext cx="122" cy="3"/>
            </a:xfrm>
            <a:prstGeom prst="rect">
              <a:avLst/>
            </a:prstGeom>
            <a:solidFill>
              <a:srgbClr val="66C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7" name="Rectangle 989">
              <a:extLst>
                <a:ext uri="{FF2B5EF4-FFF2-40B4-BE49-F238E27FC236}">
                  <a16:creationId xmlns:a16="http://schemas.microsoft.com/office/drawing/2014/main" id="{7EC794FD-65F5-4175-BFA4-85FCB0793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93"/>
              <a:ext cx="122" cy="4"/>
            </a:xfrm>
            <a:prstGeom prst="rect">
              <a:avLst/>
            </a:prstGeom>
            <a:solidFill>
              <a:srgbClr val="65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8" name="Rectangle 990">
              <a:extLst>
                <a:ext uri="{FF2B5EF4-FFF2-40B4-BE49-F238E27FC236}">
                  <a16:creationId xmlns:a16="http://schemas.microsoft.com/office/drawing/2014/main" id="{9F066823-6DBD-4A8E-8C52-5701E2C7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97"/>
              <a:ext cx="122" cy="3"/>
            </a:xfrm>
            <a:prstGeom prst="rect">
              <a:avLst/>
            </a:prstGeom>
            <a:solidFill>
              <a:srgbClr val="64B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9" name="Rectangle 991">
              <a:extLst>
                <a:ext uri="{FF2B5EF4-FFF2-40B4-BE49-F238E27FC236}">
                  <a16:creationId xmlns:a16="http://schemas.microsoft.com/office/drawing/2014/main" id="{D7AE834A-E59C-49DC-8D07-2B88FF1B4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00"/>
              <a:ext cx="122" cy="4"/>
            </a:xfrm>
            <a:prstGeom prst="rect">
              <a:avLst/>
            </a:prstGeom>
            <a:solidFill>
              <a:srgbClr val="63B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0" name="Rectangle 992">
              <a:extLst>
                <a:ext uri="{FF2B5EF4-FFF2-40B4-BE49-F238E27FC236}">
                  <a16:creationId xmlns:a16="http://schemas.microsoft.com/office/drawing/2014/main" id="{89A0F5B2-245B-4544-9858-74ADD37C7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04"/>
              <a:ext cx="122" cy="3"/>
            </a:xfrm>
            <a:prstGeom prst="rect">
              <a:avLst/>
            </a:prstGeom>
            <a:solidFill>
              <a:srgbClr val="62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1" name="Rectangle 993">
              <a:extLst>
                <a:ext uri="{FF2B5EF4-FFF2-40B4-BE49-F238E27FC236}">
                  <a16:creationId xmlns:a16="http://schemas.microsoft.com/office/drawing/2014/main" id="{E427F690-7682-4E7D-9EE5-91861F6BF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07"/>
              <a:ext cx="122" cy="3"/>
            </a:xfrm>
            <a:prstGeom prst="rect">
              <a:avLst/>
            </a:prstGeom>
            <a:solidFill>
              <a:srgbClr val="61B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2" name="Rectangle 994">
              <a:extLst>
                <a:ext uri="{FF2B5EF4-FFF2-40B4-BE49-F238E27FC236}">
                  <a16:creationId xmlns:a16="http://schemas.microsoft.com/office/drawing/2014/main" id="{5F52BC65-E1C8-432B-9FD1-37177920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10"/>
              <a:ext cx="122" cy="4"/>
            </a:xfrm>
            <a:prstGeom prst="rect">
              <a:avLst/>
            </a:prstGeom>
            <a:solidFill>
              <a:srgbClr val="5FB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3" name="Rectangle 995">
              <a:extLst>
                <a:ext uri="{FF2B5EF4-FFF2-40B4-BE49-F238E27FC236}">
                  <a16:creationId xmlns:a16="http://schemas.microsoft.com/office/drawing/2014/main" id="{029BF4E9-8568-43A1-94BB-6F437DE6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14"/>
              <a:ext cx="122" cy="3"/>
            </a:xfrm>
            <a:prstGeom prst="rect">
              <a:avLst/>
            </a:prstGeom>
            <a:solidFill>
              <a:srgbClr val="5DB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4" name="Rectangle 996">
              <a:extLst>
                <a:ext uri="{FF2B5EF4-FFF2-40B4-BE49-F238E27FC236}">
                  <a16:creationId xmlns:a16="http://schemas.microsoft.com/office/drawing/2014/main" id="{E3197A38-350C-4567-BF03-4767CE9D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17"/>
              <a:ext cx="122" cy="4"/>
            </a:xfrm>
            <a:prstGeom prst="rect">
              <a:avLst/>
            </a:prstGeom>
            <a:solidFill>
              <a:srgbClr val="5CB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5" name="Rectangle 997">
              <a:extLst>
                <a:ext uri="{FF2B5EF4-FFF2-40B4-BE49-F238E27FC236}">
                  <a16:creationId xmlns:a16="http://schemas.microsoft.com/office/drawing/2014/main" id="{8CF15ED1-D252-4742-BEB9-C03A1155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21"/>
              <a:ext cx="122" cy="3"/>
            </a:xfrm>
            <a:prstGeom prst="rect">
              <a:avLst/>
            </a:prstGeom>
            <a:solidFill>
              <a:srgbClr val="5A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6" name="Rectangle 998">
              <a:extLst>
                <a:ext uri="{FF2B5EF4-FFF2-40B4-BE49-F238E27FC236}">
                  <a16:creationId xmlns:a16="http://schemas.microsoft.com/office/drawing/2014/main" id="{B70E95DB-C005-45A8-812D-64C0DF47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24"/>
              <a:ext cx="122" cy="3"/>
            </a:xfrm>
            <a:prstGeom prst="rect">
              <a:avLst/>
            </a:prstGeom>
            <a:solidFill>
              <a:srgbClr val="58B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7" name="Rectangle 999">
              <a:extLst>
                <a:ext uri="{FF2B5EF4-FFF2-40B4-BE49-F238E27FC236}">
                  <a16:creationId xmlns:a16="http://schemas.microsoft.com/office/drawing/2014/main" id="{D306395F-9F8A-400D-8A4D-00E68158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27"/>
              <a:ext cx="122" cy="4"/>
            </a:xfrm>
            <a:prstGeom prst="rect">
              <a:avLst/>
            </a:prstGeom>
            <a:solidFill>
              <a:srgbClr val="56B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8" name="Rectangle 1000">
              <a:extLst>
                <a:ext uri="{FF2B5EF4-FFF2-40B4-BE49-F238E27FC236}">
                  <a16:creationId xmlns:a16="http://schemas.microsoft.com/office/drawing/2014/main" id="{3E843C25-1EFB-4EE2-8C7E-CE83F2AE5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31"/>
              <a:ext cx="122" cy="3"/>
            </a:xfrm>
            <a:prstGeom prst="rect">
              <a:avLst/>
            </a:prstGeom>
            <a:solidFill>
              <a:srgbClr val="54A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9" name="Rectangle 1001">
              <a:extLst>
                <a:ext uri="{FF2B5EF4-FFF2-40B4-BE49-F238E27FC236}">
                  <a16:creationId xmlns:a16="http://schemas.microsoft.com/office/drawing/2014/main" id="{B2BF8296-44B9-44F2-AB96-96BB0E183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34"/>
              <a:ext cx="122" cy="4"/>
            </a:xfrm>
            <a:prstGeom prst="rect">
              <a:avLst/>
            </a:prstGeom>
            <a:solidFill>
              <a:srgbClr val="53A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0" name="Rectangle 1002">
              <a:extLst>
                <a:ext uri="{FF2B5EF4-FFF2-40B4-BE49-F238E27FC236}">
                  <a16:creationId xmlns:a16="http://schemas.microsoft.com/office/drawing/2014/main" id="{267ED1B9-D844-4274-BABF-26E5E516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38"/>
              <a:ext cx="122" cy="3"/>
            </a:xfrm>
            <a:prstGeom prst="rect">
              <a:avLst/>
            </a:prstGeom>
            <a:solidFill>
              <a:srgbClr val="51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1" name="Rectangle 1003">
              <a:extLst>
                <a:ext uri="{FF2B5EF4-FFF2-40B4-BE49-F238E27FC236}">
                  <a16:creationId xmlns:a16="http://schemas.microsoft.com/office/drawing/2014/main" id="{8F74271B-CC2E-48A2-84E2-42A5B37A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1"/>
              <a:ext cx="122" cy="3"/>
            </a:xfrm>
            <a:prstGeom prst="rect">
              <a:avLst/>
            </a:prstGeom>
            <a:solidFill>
              <a:srgbClr val="4FA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2" name="Rectangle 1004">
              <a:extLst>
                <a:ext uri="{FF2B5EF4-FFF2-40B4-BE49-F238E27FC236}">
                  <a16:creationId xmlns:a16="http://schemas.microsoft.com/office/drawing/2014/main" id="{E56B18F4-079C-4D55-A808-3441626A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4"/>
              <a:ext cx="122" cy="4"/>
            </a:xfrm>
            <a:prstGeom prst="rect">
              <a:avLst/>
            </a:prstGeom>
            <a:solidFill>
              <a:srgbClr val="4DA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3" name="Rectangle 1005">
              <a:extLst>
                <a:ext uri="{FF2B5EF4-FFF2-40B4-BE49-F238E27FC236}">
                  <a16:creationId xmlns:a16="http://schemas.microsoft.com/office/drawing/2014/main" id="{7D9B09C2-7FF6-42AC-9321-4ACE575E3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48"/>
              <a:ext cx="122" cy="3"/>
            </a:xfrm>
            <a:prstGeom prst="rect">
              <a:avLst/>
            </a:prstGeom>
            <a:solidFill>
              <a:srgbClr val="4BA6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4" name="Rectangle 1006">
              <a:extLst>
                <a:ext uri="{FF2B5EF4-FFF2-40B4-BE49-F238E27FC236}">
                  <a16:creationId xmlns:a16="http://schemas.microsoft.com/office/drawing/2014/main" id="{F9137205-5160-4A1C-B7C1-75D32DF3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51"/>
              <a:ext cx="122" cy="4"/>
            </a:xfrm>
            <a:prstGeom prst="rect">
              <a:avLst/>
            </a:prstGeom>
            <a:solidFill>
              <a:srgbClr val="4A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5" name="Rectangle 1007">
              <a:extLst>
                <a:ext uri="{FF2B5EF4-FFF2-40B4-BE49-F238E27FC236}">
                  <a16:creationId xmlns:a16="http://schemas.microsoft.com/office/drawing/2014/main" id="{C7B4094E-FBF4-4FC1-A0D0-DE62A18C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55"/>
              <a:ext cx="122" cy="3"/>
            </a:xfrm>
            <a:prstGeom prst="rect">
              <a:avLst/>
            </a:prstGeom>
            <a:solidFill>
              <a:srgbClr val="48A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6" name="Rectangle 1008">
              <a:extLst>
                <a:ext uri="{FF2B5EF4-FFF2-40B4-BE49-F238E27FC236}">
                  <a16:creationId xmlns:a16="http://schemas.microsoft.com/office/drawing/2014/main" id="{BF911D71-86DE-44DB-BC14-49620934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58"/>
              <a:ext cx="122" cy="4"/>
            </a:xfrm>
            <a:prstGeom prst="rect">
              <a:avLst/>
            </a:prstGeom>
            <a:solidFill>
              <a:srgbClr val="45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Group 1210">
            <a:extLst>
              <a:ext uri="{FF2B5EF4-FFF2-40B4-BE49-F238E27FC236}">
                <a16:creationId xmlns:a16="http://schemas.microsoft.com/office/drawing/2014/main" id="{AE7C4274-5C44-48F1-B849-E847BE9052F1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711200"/>
            <a:ext cx="11379200" cy="5729287"/>
            <a:chOff x="119" y="448"/>
            <a:chExt cx="7168" cy="3609"/>
          </a:xfrm>
        </p:grpSpPr>
        <p:sp>
          <p:nvSpPr>
            <p:cNvPr id="2357" name="Rectangle 1010">
              <a:extLst>
                <a:ext uri="{FF2B5EF4-FFF2-40B4-BE49-F238E27FC236}">
                  <a16:creationId xmlns:a16="http://schemas.microsoft.com/office/drawing/2014/main" id="{170AAF8E-E50F-4A05-9120-3F78D0DCC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62"/>
              <a:ext cx="122" cy="3"/>
            </a:xfrm>
            <a:prstGeom prst="rect">
              <a:avLst/>
            </a:prstGeom>
            <a:solidFill>
              <a:srgbClr val="42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8" name="Rectangle 1011">
              <a:extLst>
                <a:ext uri="{FF2B5EF4-FFF2-40B4-BE49-F238E27FC236}">
                  <a16:creationId xmlns:a16="http://schemas.microsoft.com/office/drawing/2014/main" id="{39167895-7251-424F-AC66-2EB7F1FC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65"/>
              <a:ext cx="122" cy="3"/>
            </a:xfrm>
            <a:prstGeom prst="rect">
              <a:avLst/>
            </a:prstGeom>
            <a:solidFill>
              <a:srgbClr val="40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9" name="Rectangle 1012">
              <a:extLst>
                <a:ext uri="{FF2B5EF4-FFF2-40B4-BE49-F238E27FC236}">
                  <a16:creationId xmlns:a16="http://schemas.microsoft.com/office/drawing/2014/main" id="{BF25AD02-B5DB-4E37-B263-1C7D8A10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68"/>
              <a:ext cx="122" cy="4"/>
            </a:xfrm>
            <a:prstGeom prst="rect">
              <a:avLst/>
            </a:prstGeom>
            <a:solidFill>
              <a:srgbClr val="3E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0" name="Rectangle 1013">
              <a:extLst>
                <a:ext uri="{FF2B5EF4-FFF2-40B4-BE49-F238E27FC236}">
                  <a16:creationId xmlns:a16="http://schemas.microsoft.com/office/drawing/2014/main" id="{A6EC66BF-0B8E-4D2E-AB17-C8C64CA5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72"/>
              <a:ext cx="122" cy="3"/>
            </a:xfrm>
            <a:prstGeom prst="rect">
              <a:avLst/>
            </a:prstGeom>
            <a:solidFill>
              <a:srgbClr val="3B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1" name="Rectangle 1014">
              <a:extLst>
                <a:ext uri="{FF2B5EF4-FFF2-40B4-BE49-F238E27FC236}">
                  <a16:creationId xmlns:a16="http://schemas.microsoft.com/office/drawing/2014/main" id="{78DFBFF5-8BE1-4DBF-A014-9E8469A7A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75"/>
              <a:ext cx="122" cy="4"/>
            </a:xfrm>
            <a:prstGeom prst="rect">
              <a:avLst/>
            </a:prstGeom>
            <a:solidFill>
              <a:srgbClr val="39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2" name="Rectangle 1015">
              <a:extLst>
                <a:ext uri="{FF2B5EF4-FFF2-40B4-BE49-F238E27FC236}">
                  <a16:creationId xmlns:a16="http://schemas.microsoft.com/office/drawing/2014/main" id="{0B060F8B-D8B4-42C2-B3C4-E187E395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79"/>
              <a:ext cx="122" cy="3"/>
            </a:xfrm>
            <a:prstGeom prst="rect">
              <a:avLst/>
            </a:prstGeom>
            <a:solidFill>
              <a:srgbClr val="369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3" name="Rectangle 1016">
              <a:extLst>
                <a:ext uri="{FF2B5EF4-FFF2-40B4-BE49-F238E27FC236}">
                  <a16:creationId xmlns:a16="http://schemas.microsoft.com/office/drawing/2014/main" id="{781F1B07-D456-47F8-9FCC-A4DAE9136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82"/>
              <a:ext cx="122" cy="3"/>
            </a:xfrm>
            <a:prstGeom prst="rect">
              <a:avLst/>
            </a:prstGeom>
            <a:solidFill>
              <a:srgbClr val="349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4" name="Rectangle 1017">
              <a:extLst>
                <a:ext uri="{FF2B5EF4-FFF2-40B4-BE49-F238E27FC236}">
                  <a16:creationId xmlns:a16="http://schemas.microsoft.com/office/drawing/2014/main" id="{5EB58A88-3B85-4446-9139-23CB7E9C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85"/>
              <a:ext cx="122" cy="4"/>
            </a:xfrm>
            <a:prstGeom prst="rect">
              <a:avLst/>
            </a:prstGeom>
            <a:solidFill>
              <a:srgbClr val="32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5" name="Rectangle 1018">
              <a:extLst>
                <a:ext uri="{FF2B5EF4-FFF2-40B4-BE49-F238E27FC236}">
                  <a16:creationId xmlns:a16="http://schemas.microsoft.com/office/drawing/2014/main" id="{467D2BA4-9BFF-489F-A7E2-BD57B3206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89"/>
              <a:ext cx="122" cy="3"/>
            </a:xfrm>
            <a:prstGeom prst="rect">
              <a:avLst/>
            </a:prstGeom>
            <a:solidFill>
              <a:srgbClr val="2F8C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6" name="Rectangle 1019">
              <a:extLst>
                <a:ext uri="{FF2B5EF4-FFF2-40B4-BE49-F238E27FC236}">
                  <a16:creationId xmlns:a16="http://schemas.microsoft.com/office/drawing/2014/main" id="{B972EA12-458D-4DB1-BD68-CD6D327AE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92"/>
              <a:ext cx="122" cy="4"/>
            </a:xfrm>
            <a:prstGeom prst="rect">
              <a:avLst/>
            </a:prstGeom>
            <a:solidFill>
              <a:srgbClr val="2D8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7" name="Rectangle 1020">
              <a:extLst>
                <a:ext uri="{FF2B5EF4-FFF2-40B4-BE49-F238E27FC236}">
                  <a16:creationId xmlns:a16="http://schemas.microsoft.com/office/drawing/2014/main" id="{22F70AE6-1674-4414-B704-2BD83850E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96"/>
              <a:ext cx="122" cy="3"/>
            </a:xfrm>
            <a:prstGeom prst="rect">
              <a:avLst/>
            </a:prstGeom>
            <a:solidFill>
              <a:srgbClr val="2A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8" name="Rectangle 1021">
              <a:extLst>
                <a:ext uri="{FF2B5EF4-FFF2-40B4-BE49-F238E27FC236}">
                  <a16:creationId xmlns:a16="http://schemas.microsoft.com/office/drawing/2014/main" id="{E07994F8-432E-452B-8B11-AF9F71FFD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699"/>
              <a:ext cx="122" cy="3"/>
            </a:xfrm>
            <a:prstGeom prst="rect">
              <a:avLst/>
            </a:prstGeom>
            <a:solidFill>
              <a:srgbClr val="288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9" name="Rectangle 1022">
              <a:extLst>
                <a:ext uri="{FF2B5EF4-FFF2-40B4-BE49-F238E27FC236}">
                  <a16:creationId xmlns:a16="http://schemas.microsoft.com/office/drawing/2014/main" id="{D3EFCC67-4D14-4126-B810-31BA218A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2"/>
              <a:ext cx="122" cy="4"/>
            </a:xfrm>
            <a:prstGeom prst="rect">
              <a:avLst/>
            </a:prstGeom>
            <a:solidFill>
              <a:srgbClr val="268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0" name="Freeform 1023">
              <a:extLst>
                <a:ext uri="{FF2B5EF4-FFF2-40B4-BE49-F238E27FC236}">
                  <a16:creationId xmlns:a16="http://schemas.microsoft.com/office/drawing/2014/main" id="{D82F98F3-B0F7-449E-8B37-17D781AB9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1" y="2601"/>
              <a:ext cx="88" cy="87"/>
            </a:xfrm>
            <a:custGeom>
              <a:avLst/>
              <a:gdLst>
                <a:gd name="T0" fmla="*/ 203 w 411"/>
                <a:gd name="T1" fmla="*/ 1 h 407"/>
                <a:gd name="T2" fmla="*/ 271 w 411"/>
                <a:gd name="T3" fmla="*/ 63 h 407"/>
                <a:gd name="T4" fmla="*/ 268 w 411"/>
                <a:gd name="T5" fmla="*/ 68 h 407"/>
                <a:gd name="T6" fmla="*/ 228 w 411"/>
                <a:gd name="T7" fmla="*/ 71 h 407"/>
                <a:gd name="T8" fmla="*/ 225 w 411"/>
                <a:gd name="T9" fmla="*/ 153 h 407"/>
                <a:gd name="T10" fmla="*/ 183 w 411"/>
                <a:gd name="T11" fmla="*/ 151 h 407"/>
                <a:gd name="T12" fmla="*/ 183 w 411"/>
                <a:gd name="T13" fmla="*/ 71 h 407"/>
                <a:gd name="T14" fmla="*/ 144 w 411"/>
                <a:gd name="T15" fmla="*/ 68 h 407"/>
                <a:gd name="T16" fmla="*/ 142 w 411"/>
                <a:gd name="T17" fmla="*/ 63 h 407"/>
                <a:gd name="T18" fmla="*/ 208 w 411"/>
                <a:gd name="T19" fmla="*/ 406 h 407"/>
                <a:gd name="T20" fmla="*/ 142 w 411"/>
                <a:gd name="T21" fmla="*/ 344 h 407"/>
                <a:gd name="T22" fmla="*/ 144 w 411"/>
                <a:gd name="T23" fmla="*/ 339 h 407"/>
                <a:gd name="T24" fmla="*/ 183 w 411"/>
                <a:gd name="T25" fmla="*/ 336 h 407"/>
                <a:gd name="T26" fmla="*/ 186 w 411"/>
                <a:gd name="T27" fmla="*/ 254 h 407"/>
                <a:gd name="T28" fmla="*/ 225 w 411"/>
                <a:gd name="T29" fmla="*/ 254 h 407"/>
                <a:gd name="T30" fmla="*/ 228 w 411"/>
                <a:gd name="T31" fmla="*/ 336 h 407"/>
                <a:gd name="T32" fmla="*/ 267 w 411"/>
                <a:gd name="T33" fmla="*/ 339 h 407"/>
                <a:gd name="T34" fmla="*/ 271 w 411"/>
                <a:gd name="T35" fmla="*/ 344 h 407"/>
                <a:gd name="T36" fmla="*/ 86 w 411"/>
                <a:gd name="T37" fmla="*/ 228 h 407"/>
                <a:gd name="T38" fmla="*/ 4 w 411"/>
                <a:gd name="T39" fmla="*/ 224 h 407"/>
                <a:gd name="T40" fmla="*/ 0 w 411"/>
                <a:gd name="T41" fmla="*/ 183 h 407"/>
                <a:gd name="T42" fmla="*/ 83 w 411"/>
                <a:gd name="T43" fmla="*/ 180 h 407"/>
                <a:gd name="T44" fmla="*/ 86 w 411"/>
                <a:gd name="T45" fmla="*/ 141 h 407"/>
                <a:gd name="T46" fmla="*/ 91 w 411"/>
                <a:gd name="T47" fmla="*/ 138 h 407"/>
                <a:gd name="T48" fmla="*/ 153 w 411"/>
                <a:gd name="T49" fmla="*/ 204 h 407"/>
                <a:gd name="T50" fmla="*/ 91 w 411"/>
                <a:gd name="T51" fmla="*/ 266 h 407"/>
                <a:gd name="T52" fmla="*/ 86 w 411"/>
                <a:gd name="T53" fmla="*/ 263 h 407"/>
                <a:gd name="T54" fmla="*/ 325 w 411"/>
                <a:gd name="T55" fmla="*/ 177 h 407"/>
                <a:gd name="T56" fmla="*/ 407 w 411"/>
                <a:gd name="T57" fmla="*/ 180 h 407"/>
                <a:gd name="T58" fmla="*/ 411 w 411"/>
                <a:gd name="T59" fmla="*/ 221 h 407"/>
                <a:gd name="T60" fmla="*/ 328 w 411"/>
                <a:gd name="T61" fmla="*/ 224 h 407"/>
                <a:gd name="T62" fmla="*/ 325 w 411"/>
                <a:gd name="T63" fmla="*/ 263 h 407"/>
                <a:gd name="T64" fmla="*/ 320 w 411"/>
                <a:gd name="T65" fmla="*/ 266 h 407"/>
                <a:gd name="T66" fmla="*/ 258 w 411"/>
                <a:gd name="T67" fmla="*/ 199 h 407"/>
                <a:gd name="T68" fmla="*/ 320 w 411"/>
                <a:gd name="T69" fmla="*/ 138 h 407"/>
                <a:gd name="T70" fmla="*/ 325 w 411"/>
                <a:gd name="T71" fmla="*/ 14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07">
                  <a:moveTo>
                    <a:pt x="142" y="63"/>
                  </a:moveTo>
                  <a:lnTo>
                    <a:pt x="203" y="1"/>
                  </a:lnTo>
                  <a:cubicBezTo>
                    <a:pt x="204" y="0"/>
                    <a:pt x="206" y="0"/>
                    <a:pt x="208" y="1"/>
                  </a:cubicBezTo>
                  <a:lnTo>
                    <a:pt x="271" y="63"/>
                  </a:lnTo>
                  <a:cubicBezTo>
                    <a:pt x="272" y="64"/>
                    <a:pt x="272" y="65"/>
                    <a:pt x="271" y="67"/>
                  </a:cubicBezTo>
                  <a:cubicBezTo>
                    <a:pt x="271" y="68"/>
                    <a:pt x="269" y="68"/>
                    <a:pt x="268" y="68"/>
                  </a:cubicBezTo>
                  <a:lnTo>
                    <a:pt x="231" y="68"/>
                  </a:lnTo>
                  <a:cubicBezTo>
                    <a:pt x="229" y="68"/>
                    <a:pt x="228" y="69"/>
                    <a:pt x="228" y="71"/>
                  </a:cubicBezTo>
                  <a:lnTo>
                    <a:pt x="228" y="150"/>
                  </a:lnTo>
                  <a:cubicBezTo>
                    <a:pt x="228" y="152"/>
                    <a:pt x="226" y="153"/>
                    <a:pt x="225" y="153"/>
                  </a:cubicBezTo>
                  <a:lnTo>
                    <a:pt x="187" y="153"/>
                  </a:lnTo>
                  <a:cubicBezTo>
                    <a:pt x="185" y="153"/>
                    <a:pt x="184" y="152"/>
                    <a:pt x="183" y="151"/>
                  </a:cubicBezTo>
                  <a:cubicBezTo>
                    <a:pt x="183" y="151"/>
                    <a:pt x="183" y="150"/>
                    <a:pt x="183" y="150"/>
                  </a:cubicBezTo>
                  <a:lnTo>
                    <a:pt x="183" y="71"/>
                  </a:lnTo>
                  <a:cubicBezTo>
                    <a:pt x="183" y="69"/>
                    <a:pt x="182" y="68"/>
                    <a:pt x="180" y="68"/>
                  </a:cubicBezTo>
                  <a:lnTo>
                    <a:pt x="144" y="68"/>
                  </a:lnTo>
                  <a:cubicBezTo>
                    <a:pt x="142" y="68"/>
                    <a:pt x="141" y="66"/>
                    <a:pt x="141" y="64"/>
                  </a:cubicBezTo>
                  <a:cubicBezTo>
                    <a:pt x="141" y="64"/>
                    <a:pt x="142" y="63"/>
                    <a:pt x="142" y="63"/>
                  </a:cubicBezTo>
                  <a:close/>
                  <a:moveTo>
                    <a:pt x="271" y="344"/>
                  </a:moveTo>
                  <a:lnTo>
                    <a:pt x="208" y="406"/>
                  </a:lnTo>
                  <a:cubicBezTo>
                    <a:pt x="206" y="407"/>
                    <a:pt x="204" y="407"/>
                    <a:pt x="203" y="406"/>
                  </a:cubicBezTo>
                  <a:lnTo>
                    <a:pt x="142" y="344"/>
                  </a:lnTo>
                  <a:cubicBezTo>
                    <a:pt x="141" y="343"/>
                    <a:pt x="141" y="341"/>
                    <a:pt x="143" y="340"/>
                  </a:cubicBezTo>
                  <a:cubicBezTo>
                    <a:pt x="143" y="339"/>
                    <a:pt x="144" y="339"/>
                    <a:pt x="144" y="339"/>
                  </a:cubicBezTo>
                  <a:lnTo>
                    <a:pt x="180" y="339"/>
                  </a:lnTo>
                  <a:cubicBezTo>
                    <a:pt x="182" y="339"/>
                    <a:pt x="183" y="337"/>
                    <a:pt x="183" y="336"/>
                  </a:cubicBezTo>
                  <a:lnTo>
                    <a:pt x="183" y="257"/>
                  </a:lnTo>
                  <a:cubicBezTo>
                    <a:pt x="183" y="255"/>
                    <a:pt x="185" y="254"/>
                    <a:pt x="186" y="254"/>
                  </a:cubicBezTo>
                  <a:cubicBezTo>
                    <a:pt x="186" y="254"/>
                    <a:pt x="186" y="254"/>
                    <a:pt x="187" y="254"/>
                  </a:cubicBezTo>
                  <a:lnTo>
                    <a:pt x="225" y="254"/>
                  </a:lnTo>
                  <a:cubicBezTo>
                    <a:pt x="226" y="254"/>
                    <a:pt x="228" y="255"/>
                    <a:pt x="228" y="257"/>
                  </a:cubicBezTo>
                  <a:lnTo>
                    <a:pt x="228" y="336"/>
                  </a:lnTo>
                  <a:cubicBezTo>
                    <a:pt x="228" y="338"/>
                    <a:pt x="229" y="339"/>
                    <a:pt x="231" y="339"/>
                  </a:cubicBezTo>
                  <a:lnTo>
                    <a:pt x="267" y="339"/>
                  </a:lnTo>
                  <a:cubicBezTo>
                    <a:pt x="268" y="338"/>
                    <a:pt x="270" y="338"/>
                    <a:pt x="271" y="340"/>
                  </a:cubicBezTo>
                  <a:cubicBezTo>
                    <a:pt x="272" y="341"/>
                    <a:pt x="272" y="343"/>
                    <a:pt x="271" y="344"/>
                  </a:cubicBezTo>
                  <a:close/>
                  <a:moveTo>
                    <a:pt x="86" y="263"/>
                  </a:moveTo>
                  <a:lnTo>
                    <a:pt x="86" y="228"/>
                  </a:lnTo>
                  <a:cubicBezTo>
                    <a:pt x="86" y="226"/>
                    <a:pt x="85" y="224"/>
                    <a:pt x="83" y="224"/>
                  </a:cubicBezTo>
                  <a:lnTo>
                    <a:pt x="4" y="224"/>
                  </a:lnTo>
                  <a:cubicBezTo>
                    <a:pt x="2" y="224"/>
                    <a:pt x="1" y="223"/>
                    <a:pt x="0" y="221"/>
                  </a:cubicBezTo>
                  <a:lnTo>
                    <a:pt x="0" y="183"/>
                  </a:lnTo>
                  <a:cubicBezTo>
                    <a:pt x="1" y="181"/>
                    <a:pt x="2" y="180"/>
                    <a:pt x="4" y="180"/>
                  </a:cubicBezTo>
                  <a:lnTo>
                    <a:pt x="83" y="180"/>
                  </a:lnTo>
                  <a:cubicBezTo>
                    <a:pt x="85" y="180"/>
                    <a:pt x="86" y="179"/>
                    <a:pt x="86" y="177"/>
                  </a:cubicBezTo>
                  <a:lnTo>
                    <a:pt x="86" y="141"/>
                  </a:lnTo>
                  <a:cubicBezTo>
                    <a:pt x="86" y="139"/>
                    <a:pt x="86" y="138"/>
                    <a:pt x="88" y="137"/>
                  </a:cubicBezTo>
                  <a:cubicBezTo>
                    <a:pt x="89" y="137"/>
                    <a:pt x="91" y="137"/>
                    <a:pt x="91" y="138"/>
                  </a:cubicBezTo>
                  <a:lnTo>
                    <a:pt x="153" y="200"/>
                  </a:lnTo>
                  <a:cubicBezTo>
                    <a:pt x="154" y="201"/>
                    <a:pt x="154" y="203"/>
                    <a:pt x="153" y="204"/>
                  </a:cubicBezTo>
                  <a:cubicBezTo>
                    <a:pt x="153" y="204"/>
                    <a:pt x="153" y="204"/>
                    <a:pt x="153" y="204"/>
                  </a:cubicBezTo>
                  <a:lnTo>
                    <a:pt x="91" y="266"/>
                  </a:lnTo>
                  <a:cubicBezTo>
                    <a:pt x="90" y="267"/>
                    <a:pt x="89" y="267"/>
                    <a:pt x="87" y="266"/>
                  </a:cubicBezTo>
                  <a:cubicBezTo>
                    <a:pt x="86" y="266"/>
                    <a:pt x="86" y="264"/>
                    <a:pt x="86" y="263"/>
                  </a:cubicBezTo>
                  <a:close/>
                  <a:moveTo>
                    <a:pt x="325" y="141"/>
                  </a:moveTo>
                  <a:lnTo>
                    <a:pt x="325" y="177"/>
                  </a:lnTo>
                  <a:cubicBezTo>
                    <a:pt x="325" y="179"/>
                    <a:pt x="326" y="180"/>
                    <a:pt x="328" y="180"/>
                  </a:cubicBezTo>
                  <a:lnTo>
                    <a:pt x="407" y="180"/>
                  </a:lnTo>
                  <a:cubicBezTo>
                    <a:pt x="409" y="180"/>
                    <a:pt x="410" y="181"/>
                    <a:pt x="411" y="183"/>
                  </a:cubicBezTo>
                  <a:lnTo>
                    <a:pt x="411" y="221"/>
                  </a:lnTo>
                  <a:cubicBezTo>
                    <a:pt x="410" y="223"/>
                    <a:pt x="409" y="224"/>
                    <a:pt x="407" y="224"/>
                  </a:cubicBezTo>
                  <a:lnTo>
                    <a:pt x="328" y="224"/>
                  </a:lnTo>
                  <a:cubicBezTo>
                    <a:pt x="326" y="224"/>
                    <a:pt x="325" y="226"/>
                    <a:pt x="325" y="228"/>
                  </a:cubicBezTo>
                  <a:lnTo>
                    <a:pt x="325" y="263"/>
                  </a:lnTo>
                  <a:cubicBezTo>
                    <a:pt x="325" y="265"/>
                    <a:pt x="324" y="267"/>
                    <a:pt x="322" y="267"/>
                  </a:cubicBezTo>
                  <a:cubicBezTo>
                    <a:pt x="321" y="267"/>
                    <a:pt x="320" y="267"/>
                    <a:pt x="320" y="266"/>
                  </a:cubicBezTo>
                  <a:lnTo>
                    <a:pt x="258" y="203"/>
                  </a:lnTo>
                  <a:cubicBezTo>
                    <a:pt x="257" y="202"/>
                    <a:pt x="257" y="200"/>
                    <a:pt x="258" y="199"/>
                  </a:cubicBezTo>
                  <a:cubicBezTo>
                    <a:pt x="258" y="199"/>
                    <a:pt x="258" y="199"/>
                    <a:pt x="258" y="199"/>
                  </a:cubicBezTo>
                  <a:lnTo>
                    <a:pt x="320" y="138"/>
                  </a:lnTo>
                  <a:cubicBezTo>
                    <a:pt x="320" y="137"/>
                    <a:pt x="322" y="137"/>
                    <a:pt x="324" y="137"/>
                  </a:cubicBezTo>
                  <a:cubicBezTo>
                    <a:pt x="325" y="138"/>
                    <a:pt x="325" y="140"/>
                    <a:pt x="325" y="14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1" name="Rectangle 1024">
              <a:extLst>
                <a:ext uri="{FF2B5EF4-FFF2-40B4-BE49-F238E27FC236}">
                  <a16:creationId xmlns:a16="http://schemas.microsoft.com/office/drawing/2014/main" id="{19AF199B-D703-4DCB-8883-3792B9064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712"/>
              <a:ext cx="28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RAS Gateway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2" name="Rectangle 1025">
              <a:extLst>
                <a:ext uri="{FF2B5EF4-FFF2-40B4-BE49-F238E27FC236}">
                  <a16:creationId xmlns:a16="http://schemas.microsoft.com/office/drawing/2014/main" id="{427C575B-AEF5-416E-BC96-6348C609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3292"/>
              <a:ext cx="258" cy="25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3" name="Rectangle 1026">
              <a:extLst>
                <a:ext uri="{FF2B5EF4-FFF2-40B4-BE49-F238E27FC236}">
                  <a16:creationId xmlns:a16="http://schemas.microsoft.com/office/drawing/2014/main" id="{D6F768CF-A684-4A48-9ADE-9B54BC93B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3292"/>
              <a:ext cx="258" cy="258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4" name="Rectangle 1027">
              <a:extLst>
                <a:ext uri="{FF2B5EF4-FFF2-40B4-BE49-F238E27FC236}">
                  <a16:creationId xmlns:a16="http://schemas.microsoft.com/office/drawing/2014/main" id="{9B24E616-09E2-40E7-9FD2-218CD85A5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310"/>
              <a:ext cx="257" cy="25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5" name="Rectangle 1028">
              <a:extLst>
                <a:ext uri="{FF2B5EF4-FFF2-40B4-BE49-F238E27FC236}">
                  <a16:creationId xmlns:a16="http://schemas.microsoft.com/office/drawing/2014/main" id="{67005ED8-EE7E-4D7B-8C43-3F010E00D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310"/>
              <a:ext cx="257" cy="258"/>
            </a:xfrm>
            <a:prstGeom prst="rect">
              <a:avLst/>
            </a:prstGeom>
            <a:noFill/>
            <a:ln w="11113" cap="rnd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6" name="Rectangle 1029">
              <a:extLst>
                <a:ext uri="{FF2B5EF4-FFF2-40B4-BE49-F238E27FC236}">
                  <a16:creationId xmlns:a16="http://schemas.microsoft.com/office/drawing/2014/main" id="{4EC35346-B2D6-4676-AC80-E6701698F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3392"/>
              <a:ext cx="20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Network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7" name="Rectangle 1030">
              <a:extLst>
                <a:ext uri="{FF2B5EF4-FFF2-40B4-BE49-F238E27FC236}">
                  <a16:creationId xmlns:a16="http://schemas.microsoft.com/office/drawing/2014/main" id="{96575221-0C51-4D38-B0B2-473F4211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3446"/>
              <a:ext cx="23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Controller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8" name="Rectangle 1031">
              <a:extLst>
                <a:ext uri="{FF2B5EF4-FFF2-40B4-BE49-F238E27FC236}">
                  <a16:creationId xmlns:a16="http://schemas.microsoft.com/office/drawing/2014/main" id="{52380F61-1A70-4ECD-8D02-4A5B4E6A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501"/>
              <a:ext cx="20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VMs 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9" name="Rectangle 1032">
              <a:extLst>
                <a:ext uri="{FF2B5EF4-FFF2-40B4-BE49-F238E27FC236}">
                  <a16:creationId xmlns:a16="http://schemas.microsoft.com/office/drawing/2014/main" id="{58163E31-FAD2-4F59-824D-3825CB900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3726"/>
              <a:ext cx="44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70AD47"/>
                  </a:solidFill>
                  <a:effectLst/>
                  <a:latin typeface="Calibri" panose="020F0502020204030204" pitchFamily="34" charset="0"/>
                </a:rPr>
                <a:t>SDN Virtual Network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0" name="Freeform 1033">
              <a:extLst>
                <a:ext uri="{FF2B5EF4-FFF2-40B4-BE49-F238E27FC236}">
                  <a16:creationId xmlns:a16="http://schemas.microsoft.com/office/drawing/2014/main" id="{586F0210-68DF-4105-9617-DB3170E19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0" y="2941"/>
              <a:ext cx="347" cy="369"/>
            </a:xfrm>
            <a:custGeom>
              <a:avLst/>
              <a:gdLst>
                <a:gd name="T0" fmla="*/ 161 w 347"/>
                <a:gd name="T1" fmla="*/ 369 h 369"/>
                <a:gd name="T2" fmla="*/ 161 w 347"/>
                <a:gd name="T3" fmla="*/ 190 h 369"/>
                <a:gd name="T4" fmla="*/ 161 w 347"/>
                <a:gd name="T5" fmla="*/ 177 h 369"/>
                <a:gd name="T6" fmla="*/ 347 w 347"/>
                <a:gd name="T7" fmla="*/ 177 h 369"/>
                <a:gd name="T8" fmla="*/ 347 w 347"/>
                <a:gd name="T9" fmla="*/ 0 h 369"/>
                <a:gd name="T10" fmla="*/ 161 w 347"/>
                <a:gd name="T11" fmla="*/ 177 h 369"/>
                <a:gd name="T12" fmla="*/ 0 w 347"/>
                <a:gd name="T13" fmla="*/ 177 h 369"/>
                <a:gd name="T14" fmla="*/ 0 w 347"/>
                <a:gd name="T15" fmla="*/ 1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369">
                  <a:moveTo>
                    <a:pt x="161" y="369"/>
                  </a:moveTo>
                  <a:lnTo>
                    <a:pt x="161" y="190"/>
                  </a:lnTo>
                  <a:moveTo>
                    <a:pt x="161" y="177"/>
                  </a:moveTo>
                  <a:lnTo>
                    <a:pt x="347" y="177"/>
                  </a:lnTo>
                  <a:lnTo>
                    <a:pt x="347" y="0"/>
                  </a:lnTo>
                  <a:moveTo>
                    <a:pt x="161" y="177"/>
                  </a:moveTo>
                  <a:lnTo>
                    <a:pt x="0" y="177"/>
                  </a:lnTo>
                  <a:lnTo>
                    <a:pt x="0" y="10"/>
                  </a:lnTo>
                </a:path>
              </a:pathLst>
            </a:cu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1" name="Freeform 1034">
              <a:extLst>
                <a:ext uri="{FF2B5EF4-FFF2-40B4-BE49-F238E27FC236}">
                  <a16:creationId xmlns:a16="http://schemas.microsoft.com/office/drawing/2014/main" id="{951C1A0F-D220-47F9-A371-E908BB7B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3118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2" name="Freeform 1035">
              <a:extLst>
                <a:ext uri="{FF2B5EF4-FFF2-40B4-BE49-F238E27FC236}">
                  <a16:creationId xmlns:a16="http://schemas.microsoft.com/office/drawing/2014/main" id="{4791BB4C-250E-4D86-A1E1-14A90FD51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" y="2928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3" name="Freeform 1036">
              <a:extLst>
                <a:ext uri="{FF2B5EF4-FFF2-40B4-BE49-F238E27FC236}">
                  <a16:creationId xmlns:a16="http://schemas.microsoft.com/office/drawing/2014/main" id="{CB670FF2-6DD5-409C-8865-038F286BC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2939"/>
              <a:ext cx="32" cy="16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  <a:gd name="T6" fmla="*/ 0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16" y="0"/>
                  </a:lnTo>
                  <a:lnTo>
                    <a:pt x="3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4" name="Rectangle 1037">
              <a:extLst>
                <a:ext uri="{FF2B5EF4-FFF2-40B4-BE49-F238E27FC236}">
                  <a16:creationId xmlns:a16="http://schemas.microsoft.com/office/drawing/2014/main" id="{AE9BE5AA-670A-4F6B-8E7A-CB370759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075"/>
              <a:ext cx="2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Outbound IPs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5" name="Freeform 1038">
              <a:extLst>
                <a:ext uri="{FF2B5EF4-FFF2-40B4-BE49-F238E27FC236}">
                  <a16:creationId xmlns:a16="http://schemas.microsoft.com/office/drawing/2014/main" id="{B8D4A2D0-14CC-41F6-BFE3-1FB7E4C1C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3" y="2639"/>
              <a:ext cx="270" cy="139"/>
            </a:xfrm>
            <a:custGeom>
              <a:avLst/>
              <a:gdLst>
                <a:gd name="T0" fmla="*/ 64 w 1269"/>
                <a:gd name="T1" fmla="*/ 16 h 651"/>
                <a:gd name="T2" fmla="*/ 0 w 1269"/>
                <a:gd name="T3" fmla="*/ 16 h 651"/>
                <a:gd name="T4" fmla="*/ 144 w 1269"/>
                <a:gd name="T5" fmla="*/ 0 h 651"/>
                <a:gd name="T6" fmla="*/ 112 w 1269"/>
                <a:gd name="T7" fmla="*/ 32 h 651"/>
                <a:gd name="T8" fmla="*/ 208 w 1269"/>
                <a:gd name="T9" fmla="*/ 0 h 651"/>
                <a:gd name="T10" fmla="*/ 240 w 1269"/>
                <a:gd name="T11" fmla="*/ 32 h 651"/>
                <a:gd name="T12" fmla="*/ 208 w 1269"/>
                <a:gd name="T13" fmla="*/ 0 h 651"/>
                <a:gd name="T14" fmla="*/ 352 w 1269"/>
                <a:gd name="T15" fmla="*/ 16 h 651"/>
                <a:gd name="T16" fmla="*/ 288 w 1269"/>
                <a:gd name="T17" fmla="*/ 16 h 651"/>
                <a:gd name="T18" fmla="*/ 432 w 1269"/>
                <a:gd name="T19" fmla="*/ 0 h 651"/>
                <a:gd name="T20" fmla="*/ 400 w 1269"/>
                <a:gd name="T21" fmla="*/ 32 h 651"/>
                <a:gd name="T22" fmla="*/ 496 w 1269"/>
                <a:gd name="T23" fmla="*/ 0 h 651"/>
                <a:gd name="T24" fmla="*/ 528 w 1269"/>
                <a:gd name="T25" fmla="*/ 32 h 651"/>
                <a:gd name="T26" fmla="*/ 496 w 1269"/>
                <a:gd name="T27" fmla="*/ 0 h 651"/>
                <a:gd name="T28" fmla="*/ 640 w 1269"/>
                <a:gd name="T29" fmla="*/ 16 h 651"/>
                <a:gd name="T30" fmla="*/ 576 w 1269"/>
                <a:gd name="T31" fmla="*/ 16 h 651"/>
                <a:gd name="T32" fmla="*/ 720 w 1269"/>
                <a:gd name="T33" fmla="*/ 0 h 651"/>
                <a:gd name="T34" fmla="*/ 688 w 1269"/>
                <a:gd name="T35" fmla="*/ 32 h 651"/>
                <a:gd name="T36" fmla="*/ 784 w 1269"/>
                <a:gd name="T37" fmla="*/ 0 h 651"/>
                <a:gd name="T38" fmla="*/ 816 w 1269"/>
                <a:gd name="T39" fmla="*/ 32 h 651"/>
                <a:gd name="T40" fmla="*/ 784 w 1269"/>
                <a:gd name="T41" fmla="*/ 0 h 651"/>
                <a:gd name="T42" fmla="*/ 928 w 1269"/>
                <a:gd name="T43" fmla="*/ 16 h 651"/>
                <a:gd name="T44" fmla="*/ 864 w 1269"/>
                <a:gd name="T45" fmla="*/ 16 h 651"/>
                <a:gd name="T46" fmla="*/ 1008 w 1269"/>
                <a:gd name="T47" fmla="*/ 0 h 651"/>
                <a:gd name="T48" fmla="*/ 976 w 1269"/>
                <a:gd name="T49" fmla="*/ 32 h 651"/>
                <a:gd name="T50" fmla="*/ 1072 w 1269"/>
                <a:gd name="T51" fmla="*/ 0 h 651"/>
                <a:gd name="T52" fmla="*/ 1104 w 1269"/>
                <a:gd name="T53" fmla="*/ 32 h 651"/>
                <a:gd name="T54" fmla="*/ 1072 w 1269"/>
                <a:gd name="T55" fmla="*/ 0 h 651"/>
                <a:gd name="T56" fmla="*/ 1216 w 1269"/>
                <a:gd name="T57" fmla="*/ 16 h 651"/>
                <a:gd name="T58" fmla="*/ 1152 w 1269"/>
                <a:gd name="T59" fmla="*/ 16 h 651"/>
                <a:gd name="T60" fmla="*/ 1269 w 1269"/>
                <a:gd name="T61" fmla="*/ 59 h 651"/>
                <a:gd name="T62" fmla="*/ 1237 w 1269"/>
                <a:gd name="T63" fmla="*/ 27 h 651"/>
                <a:gd name="T64" fmla="*/ 1269 w 1269"/>
                <a:gd name="T65" fmla="*/ 123 h 651"/>
                <a:gd name="T66" fmla="*/ 1237 w 1269"/>
                <a:gd name="T67" fmla="*/ 155 h 651"/>
                <a:gd name="T68" fmla="*/ 1269 w 1269"/>
                <a:gd name="T69" fmla="*/ 123 h 651"/>
                <a:gd name="T70" fmla="*/ 1253 w 1269"/>
                <a:gd name="T71" fmla="*/ 267 h 651"/>
                <a:gd name="T72" fmla="*/ 1253 w 1269"/>
                <a:gd name="T73" fmla="*/ 203 h 651"/>
                <a:gd name="T74" fmla="*/ 1269 w 1269"/>
                <a:gd name="T75" fmla="*/ 347 h 651"/>
                <a:gd name="T76" fmla="*/ 1237 w 1269"/>
                <a:gd name="T77" fmla="*/ 315 h 651"/>
                <a:gd name="T78" fmla="*/ 1269 w 1269"/>
                <a:gd name="T79" fmla="*/ 411 h 651"/>
                <a:gd name="T80" fmla="*/ 1237 w 1269"/>
                <a:gd name="T81" fmla="*/ 443 h 651"/>
                <a:gd name="T82" fmla="*/ 1269 w 1269"/>
                <a:gd name="T83" fmla="*/ 411 h 651"/>
                <a:gd name="T84" fmla="*/ 1253 w 1269"/>
                <a:gd name="T85" fmla="*/ 555 h 651"/>
                <a:gd name="T86" fmla="*/ 1253 w 1269"/>
                <a:gd name="T87" fmla="*/ 491 h 651"/>
                <a:gd name="T88" fmla="*/ 1269 w 1269"/>
                <a:gd name="T89" fmla="*/ 635 h 651"/>
                <a:gd name="T90" fmla="*/ 1237 w 1269"/>
                <a:gd name="T91" fmla="*/ 60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9" h="651">
                  <a:moveTo>
                    <a:pt x="16" y="0"/>
                  </a:moveTo>
                  <a:lnTo>
                    <a:pt x="48" y="0"/>
                  </a:ln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2"/>
                    <a:pt x="48" y="32"/>
                  </a:cubicBezTo>
                  <a:lnTo>
                    <a:pt x="16" y="32"/>
                  </a:ln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12" y="0"/>
                  </a:moveTo>
                  <a:lnTo>
                    <a:pt x="144" y="0"/>
                  </a:lnTo>
                  <a:cubicBezTo>
                    <a:pt x="153" y="0"/>
                    <a:pt x="160" y="7"/>
                    <a:pt x="160" y="16"/>
                  </a:cubicBezTo>
                  <a:cubicBezTo>
                    <a:pt x="160" y="25"/>
                    <a:pt x="153" y="32"/>
                    <a:pt x="144" y="32"/>
                  </a:cubicBezTo>
                  <a:lnTo>
                    <a:pt x="112" y="32"/>
                  </a:lnTo>
                  <a:cubicBezTo>
                    <a:pt x="103" y="32"/>
                    <a:pt x="96" y="25"/>
                    <a:pt x="96" y="16"/>
                  </a:cubicBezTo>
                  <a:cubicBezTo>
                    <a:pt x="96" y="7"/>
                    <a:pt x="103" y="0"/>
                    <a:pt x="112" y="0"/>
                  </a:cubicBezTo>
                  <a:close/>
                  <a:moveTo>
                    <a:pt x="208" y="0"/>
                  </a:moveTo>
                  <a:lnTo>
                    <a:pt x="240" y="0"/>
                  </a:lnTo>
                  <a:cubicBezTo>
                    <a:pt x="249" y="0"/>
                    <a:pt x="256" y="7"/>
                    <a:pt x="256" y="16"/>
                  </a:cubicBezTo>
                  <a:cubicBezTo>
                    <a:pt x="256" y="25"/>
                    <a:pt x="249" y="32"/>
                    <a:pt x="240" y="32"/>
                  </a:cubicBezTo>
                  <a:lnTo>
                    <a:pt x="208" y="32"/>
                  </a:lnTo>
                  <a:cubicBezTo>
                    <a:pt x="199" y="32"/>
                    <a:pt x="192" y="25"/>
                    <a:pt x="192" y="16"/>
                  </a:cubicBezTo>
                  <a:cubicBezTo>
                    <a:pt x="192" y="7"/>
                    <a:pt x="199" y="0"/>
                    <a:pt x="208" y="0"/>
                  </a:cubicBezTo>
                  <a:close/>
                  <a:moveTo>
                    <a:pt x="304" y="0"/>
                  </a:moveTo>
                  <a:lnTo>
                    <a:pt x="336" y="0"/>
                  </a:lnTo>
                  <a:cubicBezTo>
                    <a:pt x="345" y="0"/>
                    <a:pt x="352" y="7"/>
                    <a:pt x="352" y="16"/>
                  </a:cubicBezTo>
                  <a:cubicBezTo>
                    <a:pt x="352" y="25"/>
                    <a:pt x="345" y="32"/>
                    <a:pt x="336" y="32"/>
                  </a:cubicBezTo>
                  <a:lnTo>
                    <a:pt x="304" y="32"/>
                  </a:lnTo>
                  <a:cubicBezTo>
                    <a:pt x="295" y="32"/>
                    <a:pt x="288" y="25"/>
                    <a:pt x="288" y="16"/>
                  </a:cubicBezTo>
                  <a:cubicBezTo>
                    <a:pt x="288" y="7"/>
                    <a:pt x="295" y="0"/>
                    <a:pt x="304" y="0"/>
                  </a:cubicBezTo>
                  <a:close/>
                  <a:moveTo>
                    <a:pt x="400" y="0"/>
                  </a:moveTo>
                  <a:lnTo>
                    <a:pt x="432" y="0"/>
                  </a:lnTo>
                  <a:cubicBezTo>
                    <a:pt x="441" y="0"/>
                    <a:pt x="448" y="7"/>
                    <a:pt x="448" y="16"/>
                  </a:cubicBezTo>
                  <a:cubicBezTo>
                    <a:pt x="448" y="25"/>
                    <a:pt x="441" y="32"/>
                    <a:pt x="432" y="32"/>
                  </a:cubicBezTo>
                  <a:lnTo>
                    <a:pt x="400" y="32"/>
                  </a:lnTo>
                  <a:cubicBezTo>
                    <a:pt x="391" y="32"/>
                    <a:pt x="384" y="25"/>
                    <a:pt x="384" y="16"/>
                  </a:cubicBezTo>
                  <a:cubicBezTo>
                    <a:pt x="384" y="7"/>
                    <a:pt x="391" y="0"/>
                    <a:pt x="400" y="0"/>
                  </a:cubicBezTo>
                  <a:close/>
                  <a:moveTo>
                    <a:pt x="496" y="0"/>
                  </a:moveTo>
                  <a:lnTo>
                    <a:pt x="528" y="0"/>
                  </a:lnTo>
                  <a:cubicBezTo>
                    <a:pt x="537" y="0"/>
                    <a:pt x="544" y="7"/>
                    <a:pt x="544" y="16"/>
                  </a:cubicBezTo>
                  <a:cubicBezTo>
                    <a:pt x="544" y="25"/>
                    <a:pt x="537" y="32"/>
                    <a:pt x="528" y="32"/>
                  </a:cubicBezTo>
                  <a:lnTo>
                    <a:pt x="496" y="32"/>
                  </a:lnTo>
                  <a:cubicBezTo>
                    <a:pt x="487" y="32"/>
                    <a:pt x="480" y="25"/>
                    <a:pt x="480" y="16"/>
                  </a:cubicBezTo>
                  <a:cubicBezTo>
                    <a:pt x="480" y="7"/>
                    <a:pt x="487" y="0"/>
                    <a:pt x="496" y="0"/>
                  </a:cubicBezTo>
                  <a:close/>
                  <a:moveTo>
                    <a:pt x="592" y="0"/>
                  </a:moveTo>
                  <a:lnTo>
                    <a:pt x="624" y="0"/>
                  </a:lnTo>
                  <a:cubicBezTo>
                    <a:pt x="633" y="0"/>
                    <a:pt x="640" y="7"/>
                    <a:pt x="640" y="16"/>
                  </a:cubicBezTo>
                  <a:cubicBezTo>
                    <a:pt x="640" y="25"/>
                    <a:pt x="633" y="32"/>
                    <a:pt x="624" y="32"/>
                  </a:cubicBezTo>
                  <a:lnTo>
                    <a:pt x="592" y="32"/>
                  </a:lnTo>
                  <a:cubicBezTo>
                    <a:pt x="583" y="32"/>
                    <a:pt x="576" y="25"/>
                    <a:pt x="576" y="16"/>
                  </a:cubicBezTo>
                  <a:cubicBezTo>
                    <a:pt x="576" y="7"/>
                    <a:pt x="583" y="0"/>
                    <a:pt x="592" y="0"/>
                  </a:cubicBezTo>
                  <a:close/>
                  <a:moveTo>
                    <a:pt x="688" y="0"/>
                  </a:moveTo>
                  <a:lnTo>
                    <a:pt x="720" y="0"/>
                  </a:lnTo>
                  <a:cubicBezTo>
                    <a:pt x="729" y="0"/>
                    <a:pt x="736" y="7"/>
                    <a:pt x="736" y="16"/>
                  </a:cubicBezTo>
                  <a:cubicBezTo>
                    <a:pt x="736" y="25"/>
                    <a:pt x="729" y="32"/>
                    <a:pt x="720" y="32"/>
                  </a:cubicBezTo>
                  <a:lnTo>
                    <a:pt x="688" y="32"/>
                  </a:lnTo>
                  <a:cubicBezTo>
                    <a:pt x="679" y="32"/>
                    <a:pt x="672" y="25"/>
                    <a:pt x="672" y="16"/>
                  </a:cubicBezTo>
                  <a:cubicBezTo>
                    <a:pt x="672" y="7"/>
                    <a:pt x="679" y="0"/>
                    <a:pt x="688" y="0"/>
                  </a:cubicBezTo>
                  <a:close/>
                  <a:moveTo>
                    <a:pt x="784" y="0"/>
                  </a:moveTo>
                  <a:lnTo>
                    <a:pt x="816" y="0"/>
                  </a:lnTo>
                  <a:cubicBezTo>
                    <a:pt x="825" y="0"/>
                    <a:pt x="832" y="7"/>
                    <a:pt x="832" y="16"/>
                  </a:cubicBezTo>
                  <a:cubicBezTo>
                    <a:pt x="832" y="25"/>
                    <a:pt x="825" y="32"/>
                    <a:pt x="816" y="32"/>
                  </a:cubicBezTo>
                  <a:lnTo>
                    <a:pt x="784" y="32"/>
                  </a:lnTo>
                  <a:cubicBezTo>
                    <a:pt x="775" y="32"/>
                    <a:pt x="768" y="25"/>
                    <a:pt x="768" y="16"/>
                  </a:cubicBezTo>
                  <a:cubicBezTo>
                    <a:pt x="768" y="7"/>
                    <a:pt x="775" y="0"/>
                    <a:pt x="784" y="0"/>
                  </a:cubicBezTo>
                  <a:close/>
                  <a:moveTo>
                    <a:pt x="880" y="0"/>
                  </a:moveTo>
                  <a:lnTo>
                    <a:pt x="912" y="0"/>
                  </a:lnTo>
                  <a:cubicBezTo>
                    <a:pt x="921" y="0"/>
                    <a:pt x="928" y="7"/>
                    <a:pt x="928" y="16"/>
                  </a:cubicBezTo>
                  <a:cubicBezTo>
                    <a:pt x="928" y="25"/>
                    <a:pt x="921" y="32"/>
                    <a:pt x="912" y="32"/>
                  </a:cubicBezTo>
                  <a:lnTo>
                    <a:pt x="880" y="32"/>
                  </a:lnTo>
                  <a:cubicBezTo>
                    <a:pt x="871" y="32"/>
                    <a:pt x="864" y="25"/>
                    <a:pt x="864" y="16"/>
                  </a:cubicBezTo>
                  <a:cubicBezTo>
                    <a:pt x="864" y="7"/>
                    <a:pt x="871" y="0"/>
                    <a:pt x="880" y="0"/>
                  </a:cubicBezTo>
                  <a:close/>
                  <a:moveTo>
                    <a:pt x="976" y="0"/>
                  </a:moveTo>
                  <a:lnTo>
                    <a:pt x="1008" y="0"/>
                  </a:lnTo>
                  <a:cubicBezTo>
                    <a:pt x="1017" y="0"/>
                    <a:pt x="1024" y="7"/>
                    <a:pt x="1024" y="16"/>
                  </a:cubicBezTo>
                  <a:cubicBezTo>
                    <a:pt x="1024" y="25"/>
                    <a:pt x="1017" y="32"/>
                    <a:pt x="1008" y="32"/>
                  </a:cubicBezTo>
                  <a:lnTo>
                    <a:pt x="976" y="32"/>
                  </a:lnTo>
                  <a:cubicBezTo>
                    <a:pt x="967" y="32"/>
                    <a:pt x="960" y="25"/>
                    <a:pt x="960" y="16"/>
                  </a:cubicBezTo>
                  <a:cubicBezTo>
                    <a:pt x="960" y="7"/>
                    <a:pt x="967" y="0"/>
                    <a:pt x="976" y="0"/>
                  </a:cubicBezTo>
                  <a:close/>
                  <a:moveTo>
                    <a:pt x="1072" y="0"/>
                  </a:moveTo>
                  <a:lnTo>
                    <a:pt x="1104" y="0"/>
                  </a:lnTo>
                  <a:cubicBezTo>
                    <a:pt x="1113" y="0"/>
                    <a:pt x="1120" y="7"/>
                    <a:pt x="1120" y="16"/>
                  </a:cubicBezTo>
                  <a:cubicBezTo>
                    <a:pt x="1120" y="25"/>
                    <a:pt x="1113" y="32"/>
                    <a:pt x="1104" y="32"/>
                  </a:cubicBezTo>
                  <a:lnTo>
                    <a:pt x="1072" y="32"/>
                  </a:lnTo>
                  <a:cubicBezTo>
                    <a:pt x="1063" y="32"/>
                    <a:pt x="1056" y="25"/>
                    <a:pt x="1056" y="16"/>
                  </a:cubicBezTo>
                  <a:cubicBezTo>
                    <a:pt x="1056" y="7"/>
                    <a:pt x="1063" y="0"/>
                    <a:pt x="1072" y="0"/>
                  </a:cubicBezTo>
                  <a:close/>
                  <a:moveTo>
                    <a:pt x="1168" y="0"/>
                  </a:moveTo>
                  <a:lnTo>
                    <a:pt x="1200" y="0"/>
                  </a:lnTo>
                  <a:cubicBezTo>
                    <a:pt x="1209" y="0"/>
                    <a:pt x="1216" y="7"/>
                    <a:pt x="1216" y="16"/>
                  </a:cubicBezTo>
                  <a:cubicBezTo>
                    <a:pt x="1216" y="25"/>
                    <a:pt x="1209" y="32"/>
                    <a:pt x="1200" y="32"/>
                  </a:cubicBezTo>
                  <a:lnTo>
                    <a:pt x="1168" y="32"/>
                  </a:lnTo>
                  <a:cubicBezTo>
                    <a:pt x="1159" y="32"/>
                    <a:pt x="1152" y="25"/>
                    <a:pt x="1152" y="16"/>
                  </a:cubicBezTo>
                  <a:cubicBezTo>
                    <a:pt x="1152" y="7"/>
                    <a:pt x="1159" y="0"/>
                    <a:pt x="1168" y="0"/>
                  </a:cubicBezTo>
                  <a:close/>
                  <a:moveTo>
                    <a:pt x="1269" y="27"/>
                  </a:moveTo>
                  <a:lnTo>
                    <a:pt x="1269" y="59"/>
                  </a:lnTo>
                  <a:cubicBezTo>
                    <a:pt x="1269" y="68"/>
                    <a:pt x="1262" y="75"/>
                    <a:pt x="1253" y="75"/>
                  </a:cubicBezTo>
                  <a:cubicBezTo>
                    <a:pt x="1244" y="75"/>
                    <a:pt x="1237" y="68"/>
                    <a:pt x="1237" y="59"/>
                  </a:cubicBezTo>
                  <a:lnTo>
                    <a:pt x="1237" y="27"/>
                  </a:lnTo>
                  <a:cubicBezTo>
                    <a:pt x="1237" y="18"/>
                    <a:pt x="1244" y="11"/>
                    <a:pt x="1253" y="11"/>
                  </a:cubicBezTo>
                  <a:cubicBezTo>
                    <a:pt x="1262" y="11"/>
                    <a:pt x="1269" y="18"/>
                    <a:pt x="1269" y="27"/>
                  </a:cubicBezTo>
                  <a:close/>
                  <a:moveTo>
                    <a:pt x="1269" y="123"/>
                  </a:moveTo>
                  <a:lnTo>
                    <a:pt x="1269" y="155"/>
                  </a:lnTo>
                  <a:cubicBezTo>
                    <a:pt x="1269" y="164"/>
                    <a:pt x="1262" y="171"/>
                    <a:pt x="1253" y="171"/>
                  </a:cubicBezTo>
                  <a:cubicBezTo>
                    <a:pt x="1244" y="171"/>
                    <a:pt x="1237" y="164"/>
                    <a:pt x="1237" y="155"/>
                  </a:cubicBezTo>
                  <a:lnTo>
                    <a:pt x="1237" y="123"/>
                  </a:lnTo>
                  <a:cubicBezTo>
                    <a:pt x="1237" y="114"/>
                    <a:pt x="1244" y="107"/>
                    <a:pt x="1253" y="107"/>
                  </a:cubicBezTo>
                  <a:cubicBezTo>
                    <a:pt x="1262" y="107"/>
                    <a:pt x="1269" y="114"/>
                    <a:pt x="1269" y="123"/>
                  </a:cubicBezTo>
                  <a:close/>
                  <a:moveTo>
                    <a:pt x="1269" y="219"/>
                  </a:moveTo>
                  <a:lnTo>
                    <a:pt x="1269" y="251"/>
                  </a:lnTo>
                  <a:cubicBezTo>
                    <a:pt x="1269" y="260"/>
                    <a:pt x="1262" y="267"/>
                    <a:pt x="1253" y="267"/>
                  </a:cubicBezTo>
                  <a:cubicBezTo>
                    <a:pt x="1244" y="267"/>
                    <a:pt x="1237" y="260"/>
                    <a:pt x="1237" y="251"/>
                  </a:cubicBezTo>
                  <a:lnTo>
                    <a:pt x="1237" y="219"/>
                  </a:lnTo>
                  <a:cubicBezTo>
                    <a:pt x="1237" y="210"/>
                    <a:pt x="1244" y="203"/>
                    <a:pt x="1253" y="203"/>
                  </a:cubicBezTo>
                  <a:cubicBezTo>
                    <a:pt x="1262" y="203"/>
                    <a:pt x="1269" y="210"/>
                    <a:pt x="1269" y="219"/>
                  </a:cubicBezTo>
                  <a:close/>
                  <a:moveTo>
                    <a:pt x="1269" y="315"/>
                  </a:moveTo>
                  <a:lnTo>
                    <a:pt x="1269" y="347"/>
                  </a:lnTo>
                  <a:cubicBezTo>
                    <a:pt x="1269" y="356"/>
                    <a:pt x="1262" y="363"/>
                    <a:pt x="1253" y="363"/>
                  </a:cubicBezTo>
                  <a:cubicBezTo>
                    <a:pt x="1244" y="363"/>
                    <a:pt x="1237" y="356"/>
                    <a:pt x="1237" y="347"/>
                  </a:cubicBezTo>
                  <a:lnTo>
                    <a:pt x="1237" y="315"/>
                  </a:lnTo>
                  <a:cubicBezTo>
                    <a:pt x="1237" y="306"/>
                    <a:pt x="1244" y="299"/>
                    <a:pt x="1253" y="299"/>
                  </a:cubicBezTo>
                  <a:cubicBezTo>
                    <a:pt x="1262" y="299"/>
                    <a:pt x="1269" y="306"/>
                    <a:pt x="1269" y="315"/>
                  </a:cubicBezTo>
                  <a:close/>
                  <a:moveTo>
                    <a:pt x="1269" y="411"/>
                  </a:moveTo>
                  <a:lnTo>
                    <a:pt x="1269" y="443"/>
                  </a:lnTo>
                  <a:cubicBezTo>
                    <a:pt x="1269" y="452"/>
                    <a:pt x="1262" y="459"/>
                    <a:pt x="1253" y="459"/>
                  </a:cubicBezTo>
                  <a:cubicBezTo>
                    <a:pt x="1244" y="459"/>
                    <a:pt x="1237" y="452"/>
                    <a:pt x="1237" y="443"/>
                  </a:cubicBezTo>
                  <a:lnTo>
                    <a:pt x="1237" y="411"/>
                  </a:lnTo>
                  <a:cubicBezTo>
                    <a:pt x="1237" y="402"/>
                    <a:pt x="1244" y="395"/>
                    <a:pt x="1253" y="395"/>
                  </a:cubicBezTo>
                  <a:cubicBezTo>
                    <a:pt x="1262" y="395"/>
                    <a:pt x="1269" y="402"/>
                    <a:pt x="1269" y="411"/>
                  </a:cubicBezTo>
                  <a:close/>
                  <a:moveTo>
                    <a:pt x="1269" y="507"/>
                  </a:moveTo>
                  <a:lnTo>
                    <a:pt x="1269" y="539"/>
                  </a:lnTo>
                  <a:cubicBezTo>
                    <a:pt x="1269" y="548"/>
                    <a:pt x="1262" y="555"/>
                    <a:pt x="1253" y="555"/>
                  </a:cubicBezTo>
                  <a:cubicBezTo>
                    <a:pt x="1244" y="555"/>
                    <a:pt x="1237" y="548"/>
                    <a:pt x="1237" y="539"/>
                  </a:cubicBezTo>
                  <a:lnTo>
                    <a:pt x="1237" y="507"/>
                  </a:lnTo>
                  <a:cubicBezTo>
                    <a:pt x="1237" y="498"/>
                    <a:pt x="1244" y="491"/>
                    <a:pt x="1253" y="491"/>
                  </a:cubicBezTo>
                  <a:cubicBezTo>
                    <a:pt x="1262" y="491"/>
                    <a:pt x="1269" y="498"/>
                    <a:pt x="1269" y="507"/>
                  </a:cubicBezTo>
                  <a:close/>
                  <a:moveTo>
                    <a:pt x="1269" y="603"/>
                  </a:moveTo>
                  <a:lnTo>
                    <a:pt x="1269" y="635"/>
                  </a:lnTo>
                  <a:cubicBezTo>
                    <a:pt x="1269" y="644"/>
                    <a:pt x="1262" y="651"/>
                    <a:pt x="1253" y="651"/>
                  </a:cubicBezTo>
                  <a:cubicBezTo>
                    <a:pt x="1244" y="651"/>
                    <a:pt x="1237" y="644"/>
                    <a:pt x="1237" y="635"/>
                  </a:cubicBezTo>
                  <a:lnTo>
                    <a:pt x="1237" y="603"/>
                  </a:lnTo>
                  <a:cubicBezTo>
                    <a:pt x="1237" y="594"/>
                    <a:pt x="1244" y="587"/>
                    <a:pt x="1253" y="587"/>
                  </a:cubicBezTo>
                  <a:cubicBezTo>
                    <a:pt x="1262" y="587"/>
                    <a:pt x="1269" y="594"/>
                    <a:pt x="1269" y="603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6" name="Freeform 1039">
              <a:extLst>
                <a:ext uri="{FF2B5EF4-FFF2-40B4-BE49-F238E27FC236}">
                  <a16:creationId xmlns:a16="http://schemas.microsoft.com/office/drawing/2014/main" id="{E97CD605-34BB-4634-BBC6-103A82E13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2778"/>
              <a:ext cx="36" cy="36"/>
            </a:xfrm>
            <a:custGeom>
              <a:avLst/>
              <a:gdLst>
                <a:gd name="T0" fmla="*/ 36 w 36"/>
                <a:gd name="T1" fmla="*/ 0 h 36"/>
                <a:gd name="T2" fmla="*/ 18 w 36"/>
                <a:gd name="T3" fmla="*/ 36 h 36"/>
                <a:gd name="T4" fmla="*/ 0 w 36"/>
                <a:gd name="T5" fmla="*/ 0 h 36"/>
                <a:gd name="T6" fmla="*/ 36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0"/>
                  </a:moveTo>
                  <a:lnTo>
                    <a:pt x="18" y="36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7" name="Freeform 1040">
              <a:extLst>
                <a:ext uri="{FF2B5EF4-FFF2-40B4-BE49-F238E27FC236}">
                  <a16:creationId xmlns:a16="http://schemas.microsoft.com/office/drawing/2014/main" id="{00E9A3B6-8B62-4DD3-BE7A-4B2BA7B17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9" y="2383"/>
              <a:ext cx="1525" cy="53"/>
            </a:xfrm>
            <a:custGeom>
              <a:avLst/>
              <a:gdLst>
                <a:gd name="T0" fmla="*/ 0 w 7164"/>
                <a:gd name="T1" fmla="*/ 145 h 252"/>
                <a:gd name="T2" fmla="*/ 11 w 7164"/>
                <a:gd name="T3" fmla="*/ 21 h 252"/>
                <a:gd name="T4" fmla="*/ 164 w 7164"/>
                <a:gd name="T5" fmla="*/ 10 h 252"/>
                <a:gd name="T6" fmla="*/ 292 w 7164"/>
                <a:gd name="T7" fmla="*/ 10 h 252"/>
                <a:gd name="T8" fmla="*/ 420 w 7164"/>
                <a:gd name="T9" fmla="*/ 10 h 252"/>
                <a:gd name="T10" fmla="*/ 548 w 7164"/>
                <a:gd name="T11" fmla="*/ 10 h 252"/>
                <a:gd name="T12" fmla="*/ 676 w 7164"/>
                <a:gd name="T13" fmla="*/ 10 h 252"/>
                <a:gd name="T14" fmla="*/ 804 w 7164"/>
                <a:gd name="T15" fmla="*/ 10 h 252"/>
                <a:gd name="T16" fmla="*/ 932 w 7164"/>
                <a:gd name="T17" fmla="*/ 10 h 252"/>
                <a:gd name="T18" fmla="*/ 1060 w 7164"/>
                <a:gd name="T19" fmla="*/ 10 h 252"/>
                <a:gd name="T20" fmla="*/ 1188 w 7164"/>
                <a:gd name="T21" fmla="*/ 10 h 252"/>
                <a:gd name="T22" fmla="*/ 1316 w 7164"/>
                <a:gd name="T23" fmla="*/ 10 h 252"/>
                <a:gd name="T24" fmla="*/ 1444 w 7164"/>
                <a:gd name="T25" fmla="*/ 10 h 252"/>
                <a:gd name="T26" fmla="*/ 1572 w 7164"/>
                <a:gd name="T27" fmla="*/ 10 h 252"/>
                <a:gd name="T28" fmla="*/ 1700 w 7164"/>
                <a:gd name="T29" fmla="*/ 10 h 252"/>
                <a:gd name="T30" fmla="*/ 1828 w 7164"/>
                <a:gd name="T31" fmla="*/ 10 h 252"/>
                <a:gd name="T32" fmla="*/ 1956 w 7164"/>
                <a:gd name="T33" fmla="*/ 10 h 252"/>
                <a:gd name="T34" fmla="*/ 2084 w 7164"/>
                <a:gd name="T35" fmla="*/ 10 h 252"/>
                <a:gd name="T36" fmla="*/ 2212 w 7164"/>
                <a:gd name="T37" fmla="*/ 10 h 252"/>
                <a:gd name="T38" fmla="*/ 2340 w 7164"/>
                <a:gd name="T39" fmla="*/ 10 h 252"/>
                <a:gd name="T40" fmla="*/ 2468 w 7164"/>
                <a:gd name="T41" fmla="*/ 10 h 252"/>
                <a:gd name="T42" fmla="*/ 2596 w 7164"/>
                <a:gd name="T43" fmla="*/ 10 h 252"/>
                <a:gd name="T44" fmla="*/ 2724 w 7164"/>
                <a:gd name="T45" fmla="*/ 10 h 252"/>
                <a:gd name="T46" fmla="*/ 2852 w 7164"/>
                <a:gd name="T47" fmla="*/ 10 h 252"/>
                <a:gd name="T48" fmla="*/ 2980 w 7164"/>
                <a:gd name="T49" fmla="*/ 10 h 252"/>
                <a:gd name="T50" fmla="*/ 3108 w 7164"/>
                <a:gd name="T51" fmla="*/ 10 h 252"/>
                <a:gd name="T52" fmla="*/ 3236 w 7164"/>
                <a:gd name="T53" fmla="*/ 10 h 252"/>
                <a:gd name="T54" fmla="*/ 3364 w 7164"/>
                <a:gd name="T55" fmla="*/ 10 h 252"/>
                <a:gd name="T56" fmla="*/ 3492 w 7164"/>
                <a:gd name="T57" fmla="*/ 10 h 252"/>
                <a:gd name="T58" fmla="*/ 3620 w 7164"/>
                <a:gd name="T59" fmla="*/ 10 h 252"/>
                <a:gd name="T60" fmla="*/ 3748 w 7164"/>
                <a:gd name="T61" fmla="*/ 10 h 252"/>
                <a:gd name="T62" fmla="*/ 3876 w 7164"/>
                <a:gd name="T63" fmla="*/ 10 h 252"/>
                <a:gd name="T64" fmla="*/ 4004 w 7164"/>
                <a:gd name="T65" fmla="*/ 10 h 252"/>
                <a:gd name="T66" fmla="*/ 4132 w 7164"/>
                <a:gd name="T67" fmla="*/ 10 h 252"/>
                <a:gd name="T68" fmla="*/ 4260 w 7164"/>
                <a:gd name="T69" fmla="*/ 10 h 252"/>
                <a:gd name="T70" fmla="*/ 4388 w 7164"/>
                <a:gd name="T71" fmla="*/ 10 h 252"/>
                <a:gd name="T72" fmla="*/ 4516 w 7164"/>
                <a:gd name="T73" fmla="*/ 10 h 252"/>
                <a:gd name="T74" fmla="*/ 4644 w 7164"/>
                <a:gd name="T75" fmla="*/ 10 h 252"/>
                <a:gd name="T76" fmla="*/ 4772 w 7164"/>
                <a:gd name="T77" fmla="*/ 10 h 252"/>
                <a:gd name="T78" fmla="*/ 4900 w 7164"/>
                <a:gd name="T79" fmla="*/ 10 h 252"/>
                <a:gd name="T80" fmla="*/ 5028 w 7164"/>
                <a:gd name="T81" fmla="*/ 10 h 252"/>
                <a:gd name="T82" fmla="*/ 5156 w 7164"/>
                <a:gd name="T83" fmla="*/ 10 h 252"/>
                <a:gd name="T84" fmla="*/ 5284 w 7164"/>
                <a:gd name="T85" fmla="*/ 10 h 252"/>
                <a:gd name="T86" fmla="*/ 5412 w 7164"/>
                <a:gd name="T87" fmla="*/ 10 h 252"/>
                <a:gd name="T88" fmla="*/ 5540 w 7164"/>
                <a:gd name="T89" fmla="*/ 10 h 252"/>
                <a:gd name="T90" fmla="*/ 5668 w 7164"/>
                <a:gd name="T91" fmla="*/ 10 h 252"/>
                <a:gd name="T92" fmla="*/ 5796 w 7164"/>
                <a:gd name="T93" fmla="*/ 10 h 252"/>
                <a:gd name="T94" fmla="*/ 5924 w 7164"/>
                <a:gd name="T95" fmla="*/ 10 h 252"/>
                <a:gd name="T96" fmla="*/ 6052 w 7164"/>
                <a:gd name="T97" fmla="*/ 10 h 252"/>
                <a:gd name="T98" fmla="*/ 6180 w 7164"/>
                <a:gd name="T99" fmla="*/ 10 h 252"/>
                <a:gd name="T100" fmla="*/ 6308 w 7164"/>
                <a:gd name="T101" fmla="*/ 10 h 252"/>
                <a:gd name="T102" fmla="*/ 6436 w 7164"/>
                <a:gd name="T103" fmla="*/ 10 h 252"/>
                <a:gd name="T104" fmla="*/ 6564 w 7164"/>
                <a:gd name="T105" fmla="*/ 10 h 252"/>
                <a:gd name="T106" fmla="*/ 6692 w 7164"/>
                <a:gd name="T107" fmla="*/ 10 h 252"/>
                <a:gd name="T108" fmla="*/ 6820 w 7164"/>
                <a:gd name="T109" fmla="*/ 10 h 252"/>
                <a:gd name="T110" fmla="*/ 6948 w 7164"/>
                <a:gd name="T111" fmla="*/ 10 h 252"/>
                <a:gd name="T112" fmla="*/ 7076 w 7164"/>
                <a:gd name="T113" fmla="*/ 10 h 252"/>
                <a:gd name="T114" fmla="*/ 7153 w 7164"/>
                <a:gd name="T115" fmla="*/ 60 h 252"/>
                <a:gd name="T116" fmla="*/ 7153 w 7164"/>
                <a:gd name="T117" fmla="*/ 18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64" h="252">
                  <a:moveTo>
                    <a:pt x="0" y="209"/>
                  </a:moveTo>
                  <a:lnTo>
                    <a:pt x="0" y="188"/>
                  </a:lnTo>
                  <a:cubicBezTo>
                    <a:pt x="0" y="182"/>
                    <a:pt x="5" y="177"/>
                    <a:pt x="11" y="177"/>
                  </a:cubicBezTo>
                  <a:cubicBezTo>
                    <a:pt x="17" y="177"/>
                    <a:pt x="21" y="182"/>
                    <a:pt x="21" y="188"/>
                  </a:cubicBezTo>
                  <a:lnTo>
                    <a:pt x="21" y="209"/>
                  </a:lnTo>
                  <a:cubicBezTo>
                    <a:pt x="21" y="215"/>
                    <a:pt x="17" y="220"/>
                    <a:pt x="11" y="220"/>
                  </a:cubicBezTo>
                  <a:cubicBezTo>
                    <a:pt x="5" y="220"/>
                    <a:pt x="0" y="215"/>
                    <a:pt x="0" y="209"/>
                  </a:cubicBezTo>
                  <a:close/>
                  <a:moveTo>
                    <a:pt x="0" y="145"/>
                  </a:moveTo>
                  <a:lnTo>
                    <a:pt x="0" y="124"/>
                  </a:lnTo>
                  <a:cubicBezTo>
                    <a:pt x="0" y="118"/>
                    <a:pt x="5" y="113"/>
                    <a:pt x="11" y="113"/>
                  </a:cubicBezTo>
                  <a:cubicBezTo>
                    <a:pt x="17" y="113"/>
                    <a:pt x="21" y="118"/>
                    <a:pt x="21" y="124"/>
                  </a:cubicBezTo>
                  <a:lnTo>
                    <a:pt x="21" y="145"/>
                  </a:lnTo>
                  <a:cubicBezTo>
                    <a:pt x="21" y="151"/>
                    <a:pt x="17" y="156"/>
                    <a:pt x="11" y="156"/>
                  </a:cubicBezTo>
                  <a:cubicBezTo>
                    <a:pt x="5" y="156"/>
                    <a:pt x="0" y="151"/>
                    <a:pt x="0" y="145"/>
                  </a:cubicBezTo>
                  <a:close/>
                  <a:moveTo>
                    <a:pt x="0" y="81"/>
                  </a:moveTo>
                  <a:lnTo>
                    <a:pt x="0" y="60"/>
                  </a:lnTo>
                  <a:cubicBezTo>
                    <a:pt x="0" y="54"/>
                    <a:pt x="5" y="49"/>
                    <a:pt x="11" y="49"/>
                  </a:cubicBezTo>
                  <a:cubicBezTo>
                    <a:pt x="17" y="49"/>
                    <a:pt x="21" y="54"/>
                    <a:pt x="21" y="60"/>
                  </a:cubicBezTo>
                  <a:lnTo>
                    <a:pt x="21" y="81"/>
                  </a:lnTo>
                  <a:cubicBezTo>
                    <a:pt x="21" y="87"/>
                    <a:pt x="17" y="92"/>
                    <a:pt x="11" y="92"/>
                  </a:cubicBezTo>
                  <a:cubicBezTo>
                    <a:pt x="5" y="92"/>
                    <a:pt x="0" y="87"/>
                    <a:pt x="0" y="81"/>
                  </a:cubicBezTo>
                  <a:close/>
                  <a:moveTo>
                    <a:pt x="0" y="17"/>
                  </a:moveTo>
                  <a:lnTo>
                    <a:pt x="0" y="10"/>
                  </a:lnTo>
                  <a:cubicBezTo>
                    <a:pt x="0" y="4"/>
                    <a:pt x="5" y="0"/>
                    <a:pt x="11" y="0"/>
                  </a:cubicBezTo>
                  <a:lnTo>
                    <a:pt x="25" y="0"/>
                  </a:lnTo>
                  <a:cubicBezTo>
                    <a:pt x="31" y="0"/>
                    <a:pt x="36" y="4"/>
                    <a:pt x="36" y="10"/>
                  </a:cubicBezTo>
                  <a:cubicBezTo>
                    <a:pt x="36" y="16"/>
                    <a:pt x="31" y="21"/>
                    <a:pt x="25" y="21"/>
                  </a:cubicBezTo>
                  <a:lnTo>
                    <a:pt x="11" y="21"/>
                  </a:lnTo>
                  <a:lnTo>
                    <a:pt x="21" y="10"/>
                  </a:lnTo>
                  <a:lnTo>
                    <a:pt x="21" y="17"/>
                  </a:lnTo>
                  <a:cubicBezTo>
                    <a:pt x="21" y="23"/>
                    <a:pt x="17" y="28"/>
                    <a:pt x="11" y="28"/>
                  </a:cubicBezTo>
                  <a:cubicBezTo>
                    <a:pt x="5" y="28"/>
                    <a:pt x="0" y="23"/>
                    <a:pt x="0" y="17"/>
                  </a:cubicBezTo>
                  <a:close/>
                  <a:moveTo>
                    <a:pt x="68" y="0"/>
                  </a:moveTo>
                  <a:lnTo>
                    <a:pt x="89" y="0"/>
                  </a:lnTo>
                  <a:cubicBezTo>
                    <a:pt x="95" y="0"/>
                    <a:pt x="100" y="4"/>
                    <a:pt x="100" y="10"/>
                  </a:cubicBezTo>
                  <a:cubicBezTo>
                    <a:pt x="100" y="16"/>
                    <a:pt x="95" y="21"/>
                    <a:pt x="89" y="21"/>
                  </a:cubicBezTo>
                  <a:lnTo>
                    <a:pt x="68" y="21"/>
                  </a:lnTo>
                  <a:cubicBezTo>
                    <a:pt x="62" y="21"/>
                    <a:pt x="57" y="16"/>
                    <a:pt x="57" y="10"/>
                  </a:cubicBezTo>
                  <a:cubicBezTo>
                    <a:pt x="57" y="4"/>
                    <a:pt x="62" y="0"/>
                    <a:pt x="68" y="0"/>
                  </a:cubicBezTo>
                  <a:close/>
                  <a:moveTo>
                    <a:pt x="132" y="0"/>
                  </a:moveTo>
                  <a:lnTo>
                    <a:pt x="153" y="0"/>
                  </a:lnTo>
                  <a:cubicBezTo>
                    <a:pt x="159" y="0"/>
                    <a:pt x="164" y="4"/>
                    <a:pt x="164" y="10"/>
                  </a:cubicBezTo>
                  <a:cubicBezTo>
                    <a:pt x="164" y="16"/>
                    <a:pt x="159" y="21"/>
                    <a:pt x="153" y="21"/>
                  </a:cubicBezTo>
                  <a:lnTo>
                    <a:pt x="132" y="21"/>
                  </a:lnTo>
                  <a:cubicBezTo>
                    <a:pt x="126" y="21"/>
                    <a:pt x="121" y="16"/>
                    <a:pt x="121" y="10"/>
                  </a:cubicBezTo>
                  <a:cubicBezTo>
                    <a:pt x="121" y="4"/>
                    <a:pt x="126" y="0"/>
                    <a:pt x="132" y="0"/>
                  </a:cubicBezTo>
                  <a:close/>
                  <a:moveTo>
                    <a:pt x="196" y="0"/>
                  </a:moveTo>
                  <a:lnTo>
                    <a:pt x="217" y="0"/>
                  </a:lnTo>
                  <a:cubicBezTo>
                    <a:pt x="223" y="0"/>
                    <a:pt x="228" y="4"/>
                    <a:pt x="228" y="10"/>
                  </a:cubicBezTo>
                  <a:cubicBezTo>
                    <a:pt x="228" y="16"/>
                    <a:pt x="223" y="21"/>
                    <a:pt x="217" y="21"/>
                  </a:cubicBezTo>
                  <a:lnTo>
                    <a:pt x="196" y="21"/>
                  </a:lnTo>
                  <a:cubicBezTo>
                    <a:pt x="190" y="21"/>
                    <a:pt x="185" y="16"/>
                    <a:pt x="185" y="10"/>
                  </a:cubicBezTo>
                  <a:cubicBezTo>
                    <a:pt x="185" y="4"/>
                    <a:pt x="190" y="0"/>
                    <a:pt x="196" y="0"/>
                  </a:cubicBezTo>
                  <a:close/>
                  <a:moveTo>
                    <a:pt x="260" y="0"/>
                  </a:moveTo>
                  <a:lnTo>
                    <a:pt x="281" y="0"/>
                  </a:lnTo>
                  <a:cubicBezTo>
                    <a:pt x="287" y="0"/>
                    <a:pt x="292" y="4"/>
                    <a:pt x="292" y="10"/>
                  </a:cubicBezTo>
                  <a:cubicBezTo>
                    <a:pt x="292" y="16"/>
                    <a:pt x="287" y="21"/>
                    <a:pt x="281" y="21"/>
                  </a:cubicBezTo>
                  <a:lnTo>
                    <a:pt x="260" y="21"/>
                  </a:lnTo>
                  <a:cubicBezTo>
                    <a:pt x="254" y="21"/>
                    <a:pt x="249" y="16"/>
                    <a:pt x="249" y="10"/>
                  </a:cubicBezTo>
                  <a:cubicBezTo>
                    <a:pt x="249" y="4"/>
                    <a:pt x="254" y="0"/>
                    <a:pt x="260" y="0"/>
                  </a:cubicBezTo>
                  <a:close/>
                  <a:moveTo>
                    <a:pt x="324" y="0"/>
                  </a:moveTo>
                  <a:lnTo>
                    <a:pt x="345" y="0"/>
                  </a:lnTo>
                  <a:cubicBezTo>
                    <a:pt x="351" y="0"/>
                    <a:pt x="356" y="4"/>
                    <a:pt x="356" y="10"/>
                  </a:cubicBezTo>
                  <a:cubicBezTo>
                    <a:pt x="356" y="16"/>
                    <a:pt x="351" y="21"/>
                    <a:pt x="345" y="21"/>
                  </a:cubicBezTo>
                  <a:lnTo>
                    <a:pt x="324" y="21"/>
                  </a:lnTo>
                  <a:cubicBezTo>
                    <a:pt x="318" y="21"/>
                    <a:pt x="313" y="16"/>
                    <a:pt x="313" y="10"/>
                  </a:cubicBezTo>
                  <a:cubicBezTo>
                    <a:pt x="313" y="4"/>
                    <a:pt x="318" y="0"/>
                    <a:pt x="324" y="0"/>
                  </a:cubicBezTo>
                  <a:close/>
                  <a:moveTo>
                    <a:pt x="388" y="0"/>
                  </a:moveTo>
                  <a:lnTo>
                    <a:pt x="409" y="0"/>
                  </a:lnTo>
                  <a:cubicBezTo>
                    <a:pt x="415" y="0"/>
                    <a:pt x="420" y="4"/>
                    <a:pt x="420" y="10"/>
                  </a:cubicBezTo>
                  <a:cubicBezTo>
                    <a:pt x="420" y="16"/>
                    <a:pt x="415" y="21"/>
                    <a:pt x="409" y="21"/>
                  </a:cubicBezTo>
                  <a:lnTo>
                    <a:pt x="388" y="21"/>
                  </a:lnTo>
                  <a:cubicBezTo>
                    <a:pt x="382" y="21"/>
                    <a:pt x="377" y="16"/>
                    <a:pt x="377" y="10"/>
                  </a:cubicBezTo>
                  <a:cubicBezTo>
                    <a:pt x="377" y="4"/>
                    <a:pt x="382" y="0"/>
                    <a:pt x="388" y="0"/>
                  </a:cubicBezTo>
                  <a:close/>
                  <a:moveTo>
                    <a:pt x="452" y="0"/>
                  </a:moveTo>
                  <a:lnTo>
                    <a:pt x="473" y="0"/>
                  </a:lnTo>
                  <a:cubicBezTo>
                    <a:pt x="479" y="0"/>
                    <a:pt x="484" y="4"/>
                    <a:pt x="484" y="10"/>
                  </a:cubicBezTo>
                  <a:cubicBezTo>
                    <a:pt x="484" y="16"/>
                    <a:pt x="479" y="21"/>
                    <a:pt x="473" y="21"/>
                  </a:cubicBezTo>
                  <a:lnTo>
                    <a:pt x="452" y="21"/>
                  </a:lnTo>
                  <a:cubicBezTo>
                    <a:pt x="446" y="21"/>
                    <a:pt x="441" y="16"/>
                    <a:pt x="441" y="10"/>
                  </a:cubicBezTo>
                  <a:cubicBezTo>
                    <a:pt x="441" y="4"/>
                    <a:pt x="446" y="0"/>
                    <a:pt x="452" y="0"/>
                  </a:cubicBezTo>
                  <a:close/>
                  <a:moveTo>
                    <a:pt x="516" y="0"/>
                  </a:moveTo>
                  <a:lnTo>
                    <a:pt x="537" y="0"/>
                  </a:lnTo>
                  <a:cubicBezTo>
                    <a:pt x="543" y="0"/>
                    <a:pt x="548" y="4"/>
                    <a:pt x="548" y="10"/>
                  </a:cubicBezTo>
                  <a:cubicBezTo>
                    <a:pt x="548" y="16"/>
                    <a:pt x="543" y="21"/>
                    <a:pt x="537" y="21"/>
                  </a:cubicBezTo>
                  <a:lnTo>
                    <a:pt x="516" y="21"/>
                  </a:lnTo>
                  <a:cubicBezTo>
                    <a:pt x="510" y="21"/>
                    <a:pt x="505" y="16"/>
                    <a:pt x="505" y="10"/>
                  </a:cubicBezTo>
                  <a:cubicBezTo>
                    <a:pt x="505" y="4"/>
                    <a:pt x="510" y="0"/>
                    <a:pt x="516" y="0"/>
                  </a:cubicBezTo>
                  <a:close/>
                  <a:moveTo>
                    <a:pt x="580" y="0"/>
                  </a:moveTo>
                  <a:lnTo>
                    <a:pt x="601" y="0"/>
                  </a:lnTo>
                  <a:cubicBezTo>
                    <a:pt x="607" y="0"/>
                    <a:pt x="612" y="4"/>
                    <a:pt x="612" y="10"/>
                  </a:cubicBezTo>
                  <a:cubicBezTo>
                    <a:pt x="612" y="16"/>
                    <a:pt x="607" y="21"/>
                    <a:pt x="601" y="21"/>
                  </a:cubicBezTo>
                  <a:lnTo>
                    <a:pt x="580" y="21"/>
                  </a:lnTo>
                  <a:cubicBezTo>
                    <a:pt x="574" y="21"/>
                    <a:pt x="569" y="16"/>
                    <a:pt x="569" y="10"/>
                  </a:cubicBezTo>
                  <a:cubicBezTo>
                    <a:pt x="569" y="4"/>
                    <a:pt x="574" y="0"/>
                    <a:pt x="580" y="0"/>
                  </a:cubicBezTo>
                  <a:close/>
                  <a:moveTo>
                    <a:pt x="644" y="0"/>
                  </a:moveTo>
                  <a:lnTo>
                    <a:pt x="665" y="0"/>
                  </a:lnTo>
                  <a:cubicBezTo>
                    <a:pt x="671" y="0"/>
                    <a:pt x="676" y="4"/>
                    <a:pt x="676" y="10"/>
                  </a:cubicBezTo>
                  <a:cubicBezTo>
                    <a:pt x="676" y="16"/>
                    <a:pt x="671" y="21"/>
                    <a:pt x="665" y="21"/>
                  </a:cubicBezTo>
                  <a:lnTo>
                    <a:pt x="644" y="21"/>
                  </a:lnTo>
                  <a:cubicBezTo>
                    <a:pt x="638" y="21"/>
                    <a:pt x="633" y="16"/>
                    <a:pt x="633" y="10"/>
                  </a:cubicBezTo>
                  <a:cubicBezTo>
                    <a:pt x="633" y="4"/>
                    <a:pt x="638" y="0"/>
                    <a:pt x="644" y="0"/>
                  </a:cubicBezTo>
                  <a:close/>
                  <a:moveTo>
                    <a:pt x="708" y="0"/>
                  </a:moveTo>
                  <a:lnTo>
                    <a:pt x="729" y="0"/>
                  </a:lnTo>
                  <a:cubicBezTo>
                    <a:pt x="735" y="0"/>
                    <a:pt x="740" y="4"/>
                    <a:pt x="740" y="10"/>
                  </a:cubicBezTo>
                  <a:cubicBezTo>
                    <a:pt x="740" y="16"/>
                    <a:pt x="735" y="21"/>
                    <a:pt x="729" y="21"/>
                  </a:cubicBezTo>
                  <a:lnTo>
                    <a:pt x="708" y="21"/>
                  </a:lnTo>
                  <a:cubicBezTo>
                    <a:pt x="702" y="21"/>
                    <a:pt x="697" y="16"/>
                    <a:pt x="697" y="10"/>
                  </a:cubicBezTo>
                  <a:cubicBezTo>
                    <a:pt x="697" y="4"/>
                    <a:pt x="702" y="0"/>
                    <a:pt x="708" y="0"/>
                  </a:cubicBezTo>
                  <a:close/>
                  <a:moveTo>
                    <a:pt x="772" y="0"/>
                  </a:moveTo>
                  <a:lnTo>
                    <a:pt x="793" y="0"/>
                  </a:lnTo>
                  <a:cubicBezTo>
                    <a:pt x="799" y="0"/>
                    <a:pt x="804" y="4"/>
                    <a:pt x="804" y="10"/>
                  </a:cubicBezTo>
                  <a:cubicBezTo>
                    <a:pt x="804" y="16"/>
                    <a:pt x="799" y="21"/>
                    <a:pt x="793" y="21"/>
                  </a:cubicBezTo>
                  <a:lnTo>
                    <a:pt x="772" y="21"/>
                  </a:lnTo>
                  <a:cubicBezTo>
                    <a:pt x="766" y="21"/>
                    <a:pt x="761" y="16"/>
                    <a:pt x="761" y="10"/>
                  </a:cubicBezTo>
                  <a:cubicBezTo>
                    <a:pt x="761" y="4"/>
                    <a:pt x="766" y="0"/>
                    <a:pt x="772" y="0"/>
                  </a:cubicBezTo>
                  <a:close/>
                  <a:moveTo>
                    <a:pt x="836" y="0"/>
                  </a:moveTo>
                  <a:lnTo>
                    <a:pt x="857" y="0"/>
                  </a:lnTo>
                  <a:cubicBezTo>
                    <a:pt x="863" y="0"/>
                    <a:pt x="868" y="4"/>
                    <a:pt x="868" y="10"/>
                  </a:cubicBezTo>
                  <a:cubicBezTo>
                    <a:pt x="868" y="16"/>
                    <a:pt x="863" y="21"/>
                    <a:pt x="857" y="21"/>
                  </a:cubicBezTo>
                  <a:lnTo>
                    <a:pt x="836" y="21"/>
                  </a:lnTo>
                  <a:cubicBezTo>
                    <a:pt x="830" y="21"/>
                    <a:pt x="825" y="16"/>
                    <a:pt x="825" y="10"/>
                  </a:cubicBezTo>
                  <a:cubicBezTo>
                    <a:pt x="825" y="4"/>
                    <a:pt x="830" y="0"/>
                    <a:pt x="836" y="0"/>
                  </a:cubicBezTo>
                  <a:close/>
                  <a:moveTo>
                    <a:pt x="900" y="0"/>
                  </a:moveTo>
                  <a:lnTo>
                    <a:pt x="921" y="0"/>
                  </a:lnTo>
                  <a:cubicBezTo>
                    <a:pt x="927" y="0"/>
                    <a:pt x="932" y="4"/>
                    <a:pt x="932" y="10"/>
                  </a:cubicBezTo>
                  <a:cubicBezTo>
                    <a:pt x="932" y="16"/>
                    <a:pt x="927" y="21"/>
                    <a:pt x="921" y="21"/>
                  </a:cubicBezTo>
                  <a:lnTo>
                    <a:pt x="900" y="21"/>
                  </a:lnTo>
                  <a:cubicBezTo>
                    <a:pt x="894" y="21"/>
                    <a:pt x="889" y="16"/>
                    <a:pt x="889" y="10"/>
                  </a:cubicBezTo>
                  <a:cubicBezTo>
                    <a:pt x="889" y="4"/>
                    <a:pt x="894" y="0"/>
                    <a:pt x="900" y="0"/>
                  </a:cubicBezTo>
                  <a:close/>
                  <a:moveTo>
                    <a:pt x="964" y="0"/>
                  </a:moveTo>
                  <a:lnTo>
                    <a:pt x="985" y="0"/>
                  </a:lnTo>
                  <a:cubicBezTo>
                    <a:pt x="991" y="0"/>
                    <a:pt x="996" y="4"/>
                    <a:pt x="996" y="10"/>
                  </a:cubicBezTo>
                  <a:cubicBezTo>
                    <a:pt x="996" y="16"/>
                    <a:pt x="991" y="21"/>
                    <a:pt x="985" y="21"/>
                  </a:cubicBezTo>
                  <a:lnTo>
                    <a:pt x="964" y="21"/>
                  </a:lnTo>
                  <a:cubicBezTo>
                    <a:pt x="958" y="21"/>
                    <a:pt x="953" y="16"/>
                    <a:pt x="953" y="10"/>
                  </a:cubicBezTo>
                  <a:cubicBezTo>
                    <a:pt x="953" y="4"/>
                    <a:pt x="958" y="0"/>
                    <a:pt x="964" y="0"/>
                  </a:cubicBezTo>
                  <a:close/>
                  <a:moveTo>
                    <a:pt x="1028" y="0"/>
                  </a:moveTo>
                  <a:lnTo>
                    <a:pt x="1049" y="0"/>
                  </a:lnTo>
                  <a:cubicBezTo>
                    <a:pt x="1055" y="0"/>
                    <a:pt x="1060" y="4"/>
                    <a:pt x="1060" y="10"/>
                  </a:cubicBezTo>
                  <a:cubicBezTo>
                    <a:pt x="1060" y="16"/>
                    <a:pt x="1055" y="21"/>
                    <a:pt x="1049" y="21"/>
                  </a:cubicBezTo>
                  <a:lnTo>
                    <a:pt x="1028" y="21"/>
                  </a:lnTo>
                  <a:cubicBezTo>
                    <a:pt x="1022" y="21"/>
                    <a:pt x="1017" y="16"/>
                    <a:pt x="1017" y="10"/>
                  </a:cubicBezTo>
                  <a:cubicBezTo>
                    <a:pt x="1017" y="4"/>
                    <a:pt x="1022" y="0"/>
                    <a:pt x="1028" y="0"/>
                  </a:cubicBezTo>
                  <a:close/>
                  <a:moveTo>
                    <a:pt x="1092" y="0"/>
                  </a:moveTo>
                  <a:lnTo>
                    <a:pt x="1113" y="0"/>
                  </a:lnTo>
                  <a:cubicBezTo>
                    <a:pt x="1119" y="0"/>
                    <a:pt x="1124" y="4"/>
                    <a:pt x="1124" y="10"/>
                  </a:cubicBezTo>
                  <a:cubicBezTo>
                    <a:pt x="1124" y="16"/>
                    <a:pt x="1119" y="21"/>
                    <a:pt x="1113" y="21"/>
                  </a:cubicBezTo>
                  <a:lnTo>
                    <a:pt x="1092" y="21"/>
                  </a:lnTo>
                  <a:cubicBezTo>
                    <a:pt x="1086" y="21"/>
                    <a:pt x="1081" y="16"/>
                    <a:pt x="1081" y="10"/>
                  </a:cubicBezTo>
                  <a:cubicBezTo>
                    <a:pt x="1081" y="4"/>
                    <a:pt x="1086" y="0"/>
                    <a:pt x="1092" y="0"/>
                  </a:cubicBezTo>
                  <a:close/>
                  <a:moveTo>
                    <a:pt x="1156" y="0"/>
                  </a:moveTo>
                  <a:lnTo>
                    <a:pt x="1177" y="0"/>
                  </a:lnTo>
                  <a:cubicBezTo>
                    <a:pt x="1183" y="0"/>
                    <a:pt x="1188" y="4"/>
                    <a:pt x="1188" y="10"/>
                  </a:cubicBezTo>
                  <a:cubicBezTo>
                    <a:pt x="1188" y="16"/>
                    <a:pt x="1183" y="21"/>
                    <a:pt x="1177" y="21"/>
                  </a:cubicBezTo>
                  <a:lnTo>
                    <a:pt x="1156" y="21"/>
                  </a:lnTo>
                  <a:cubicBezTo>
                    <a:pt x="1150" y="21"/>
                    <a:pt x="1145" y="16"/>
                    <a:pt x="1145" y="10"/>
                  </a:cubicBezTo>
                  <a:cubicBezTo>
                    <a:pt x="1145" y="4"/>
                    <a:pt x="1150" y="0"/>
                    <a:pt x="1156" y="0"/>
                  </a:cubicBezTo>
                  <a:close/>
                  <a:moveTo>
                    <a:pt x="1220" y="0"/>
                  </a:moveTo>
                  <a:lnTo>
                    <a:pt x="1241" y="0"/>
                  </a:lnTo>
                  <a:cubicBezTo>
                    <a:pt x="1247" y="0"/>
                    <a:pt x="1252" y="4"/>
                    <a:pt x="1252" y="10"/>
                  </a:cubicBezTo>
                  <a:cubicBezTo>
                    <a:pt x="1252" y="16"/>
                    <a:pt x="1247" y="21"/>
                    <a:pt x="1241" y="21"/>
                  </a:cubicBezTo>
                  <a:lnTo>
                    <a:pt x="1220" y="21"/>
                  </a:lnTo>
                  <a:cubicBezTo>
                    <a:pt x="1214" y="21"/>
                    <a:pt x="1209" y="16"/>
                    <a:pt x="1209" y="10"/>
                  </a:cubicBezTo>
                  <a:cubicBezTo>
                    <a:pt x="1209" y="4"/>
                    <a:pt x="1214" y="0"/>
                    <a:pt x="1220" y="0"/>
                  </a:cubicBezTo>
                  <a:close/>
                  <a:moveTo>
                    <a:pt x="1284" y="0"/>
                  </a:moveTo>
                  <a:lnTo>
                    <a:pt x="1305" y="0"/>
                  </a:lnTo>
                  <a:cubicBezTo>
                    <a:pt x="1311" y="0"/>
                    <a:pt x="1316" y="4"/>
                    <a:pt x="1316" y="10"/>
                  </a:cubicBezTo>
                  <a:cubicBezTo>
                    <a:pt x="1316" y="16"/>
                    <a:pt x="1311" y="21"/>
                    <a:pt x="1305" y="21"/>
                  </a:cubicBezTo>
                  <a:lnTo>
                    <a:pt x="1284" y="21"/>
                  </a:lnTo>
                  <a:cubicBezTo>
                    <a:pt x="1278" y="21"/>
                    <a:pt x="1273" y="16"/>
                    <a:pt x="1273" y="10"/>
                  </a:cubicBezTo>
                  <a:cubicBezTo>
                    <a:pt x="1273" y="4"/>
                    <a:pt x="1278" y="0"/>
                    <a:pt x="1284" y="0"/>
                  </a:cubicBezTo>
                  <a:close/>
                  <a:moveTo>
                    <a:pt x="1348" y="0"/>
                  </a:moveTo>
                  <a:lnTo>
                    <a:pt x="1369" y="0"/>
                  </a:lnTo>
                  <a:cubicBezTo>
                    <a:pt x="1375" y="0"/>
                    <a:pt x="1380" y="4"/>
                    <a:pt x="1380" y="10"/>
                  </a:cubicBezTo>
                  <a:cubicBezTo>
                    <a:pt x="1380" y="16"/>
                    <a:pt x="1375" y="21"/>
                    <a:pt x="1369" y="21"/>
                  </a:cubicBezTo>
                  <a:lnTo>
                    <a:pt x="1348" y="21"/>
                  </a:lnTo>
                  <a:cubicBezTo>
                    <a:pt x="1342" y="21"/>
                    <a:pt x="1337" y="16"/>
                    <a:pt x="1337" y="10"/>
                  </a:cubicBezTo>
                  <a:cubicBezTo>
                    <a:pt x="1337" y="4"/>
                    <a:pt x="1342" y="0"/>
                    <a:pt x="1348" y="0"/>
                  </a:cubicBezTo>
                  <a:close/>
                  <a:moveTo>
                    <a:pt x="1412" y="0"/>
                  </a:moveTo>
                  <a:lnTo>
                    <a:pt x="1433" y="0"/>
                  </a:lnTo>
                  <a:cubicBezTo>
                    <a:pt x="1439" y="0"/>
                    <a:pt x="1444" y="4"/>
                    <a:pt x="1444" y="10"/>
                  </a:cubicBezTo>
                  <a:cubicBezTo>
                    <a:pt x="1444" y="16"/>
                    <a:pt x="1439" y="21"/>
                    <a:pt x="1433" y="21"/>
                  </a:cubicBezTo>
                  <a:lnTo>
                    <a:pt x="1412" y="21"/>
                  </a:lnTo>
                  <a:cubicBezTo>
                    <a:pt x="1406" y="21"/>
                    <a:pt x="1401" y="16"/>
                    <a:pt x="1401" y="10"/>
                  </a:cubicBezTo>
                  <a:cubicBezTo>
                    <a:pt x="1401" y="4"/>
                    <a:pt x="1406" y="0"/>
                    <a:pt x="1412" y="0"/>
                  </a:cubicBezTo>
                  <a:close/>
                  <a:moveTo>
                    <a:pt x="1476" y="0"/>
                  </a:moveTo>
                  <a:lnTo>
                    <a:pt x="1497" y="0"/>
                  </a:lnTo>
                  <a:cubicBezTo>
                    <a:pt x="1503" y="0"/>
                    <a:pt x="1508" y="4"/>
                    <a:pt x="1508" y="10"/>
                  </a:cubicBezTo>
                  <a:cubicBezTo>
                    <a:pt x="1508" y="16"/>
                    <a:pt x="1503" y="21"/>
                    <a:pt x="1497" y="21"/>
                  </a:cubicBezTo>
                  <a:lnTo>
                    <a:pt x="1476" y="21"/>
                  </a:lnTo>
                  <a:cubicBezTo>
                    <a:pt x="1470" y="21"/>
                    <a:pt x="1465" y="16"/>
                    <a:pt x="1465" y="10"/>
                  </a:cubicBezTo>
                  <a:cubicBezTo>
                    <a:pt x="1465" y="4"/>
                    <a:pt x="1470" y="0"/>
                    <a:pt x="1476" y="0"/>
                  </a:cubicBezTo>
                  <a:close/>
                  <a:moveTo>
                    <a:pt x="1540" y="0"/>
                  </a:moveTo>
                  <a:lnTo>
                    <a:pt x="1561" y="0"/>
                  </a:lnTo>
                  <a:cubicBezTo>
                    <a:pt x="1567" y="0"/>
                    <a:pt x="1572" y="4"/>
                    <a:pt x="1572" y="10"/>
                  </a:cubicBezTo>
                  <a:cubicBezTo>
                    <a:pt x="1572" y="16"/>
                    <a:pt x="1567" y="21"/>
                    <a:pt x="1561" y="21"/>
                  </a:cubicBezTo>
                  <a:lnTo>
                    <a:pt x="1540" y="21"/>
                  </a:lnTo>
                  <a:cubicBezTo>
                    <a:pt x="1534" y="21"/>
                    <a:pt x="1529" y="16"/>
                    <a:pt x="1529" y="10"/>
                  </a:cubicBezTo>
                  <a:cubicBezTo>
                    <a:pt x="1529" y="4"/>
                    <a:pt x="1534" y="0"/>
                    <a:pt x="1540" y="0"/>
                  </a:cubicBezTo>
                  <a:close/>
                  <a:moveTo>
                    <a:pt x="1604" y="0"/>
                  </a:moveTo>
                  <a:lnTo>
                    <a:pt x="1625" y="0"/>
                  </a:lnTo>
                  <a:cubicBezTo>
                    <a:pt x="1631" y="0"/>
                    <a:pt x="1636" y="4"/>
                    <a:pt x="1636" y="10"/>
                  </a:cubicBezTo>
                  <a:cubicBezTo>
                    <a:pt x="1636" y="16"/>
                    <a:pt x="1631" y="21"/>
                    <a:pt x="1625" y="21"/>
                  </a:cubicBezTo>
                  <a:lnTo>
                    <a:pt x="1604" y="21"/>
                  </a:lnTo>
                  <a:cubicBezTo>
                    <a:pt x="1598" y="21"/>
                    <a:pt x="1593" y="16"/>
                    <a:pt x="1593" y="10"/>
                  </a:cubicBezTo>
                  <a:cubicBezTo>
                    <a:pt x="1593" y="4"/>
                    <a:pt x="1598" y="0"/>
                    <a:pt x="1604" y="0"/>
                  </a:cubicBezTo>
                  <a:close/>
                  <a:moveTo>
                    <a:pt x="1668" y="0"/>
                  </a:moveTo>
                  <a:lnTo>
                    <a:pt x="1689" y="0"/>
                  </a:lnTo>
                  <a:cubicBezTo>
                    <a:pt x="1695" y="0"/>
                    <a:pt x="1700" y="4"/>
                    <a:pt x="1700" y="10"/>
                  </a:cubicBezTo>
                  <a:cubicBezTo>
                    <a:pt x="1700" y="16"/>
                    <a:pt x="1695" y="21"/>
                    <a:pt x="1689" y="21"/>
                  </a:cubicBezTo>
                  <a:lnTo>
                    <a:pt x="1668" y="21"/>
                  </a:lnTo>
                  <a:cubicBezTo>
                    <a:pt x="1662" y="21"/>
                    <a:pt x="1657" y="16"/>
                    <a:pt x="1657" y="10"/>
                  </a:cubicBezTo>
                  <a:cubicBezTo>
                    <a:pt x="1657" y="4"/>
                    <a:pt x="1662" y="0"/>
                    <a:pt x="1668" y="0"/>
                  </a:cubicBezTo>
                  <a:close/>
                  <a:moveTo>
                    <a:pt x="1732" y="0"/>
                  </a:moveTo>
                  <a:lnTo>
                    <a:pt x="1753" y="0"/>
                  </a:lnTo>
                  <a:cubicBezTo>
                    <a:pt x="1759" y="0"/>
                    <a:pt x="1764" y="4"/>
                    <a:pt x="1764" y="10"/>
                  </a:cubicBezTo>
                  <a:cubicBezTo>
                    <a:pt x="1764" y="16"/>
                    <a:pt x="1759" y="21"/>
                    <a:pt x="1753" y="21"/>
                  </a:cubicBezTo>
                  <a:lnTo>
                    <a:pt x="1732" y="21"/>
                  </a:lnTo>
                  <a:cubicBezTo>
                    <a:pt x="1726" y="21"/>
                    <a:pt x="1721" y="16"/>
                    <a:pt x="1721" y="10"/>
                  </a:cubicBezTo>
                  <a:cubicBezTo>
                    <a:pt x="1721" y="4"/>
                    <a:pt x="1726" y="0"/>
                    <a:pt x="1732" y="0"/>
                  </a:cubicBezTo>
                  <a:close/>
                  <a:moveTo>
                    <a:pt x="1796" y="0"/>
                  </a:moveTo>
                  <a:lnTo>
                    <a:pt x="1817" y="0"/>
                  </a:lnTo>
                  <a:cubicBezTo>
                    <a:pt x="1823" y="0"/>
                    <a:pt x="1828" y="4"/>
                    <a:pt x="1828" y="10"/>
                  </a:cubicBezTo>
                  <a:cubicBezTo>
                    <a:pt x="1828" y="16"/>
                    <a:pt x="1823" y="21"/>
                    <a:pt x="1817" y="21"/>
                  </a:cubicBezTo>
                  <a:lnTo>
                    <a:pt x="1796" y="21"/>
                  </a:lnTo>
                  <a:cubicBezTo>
                    <a:pt x="1790" y="21"/>
                    <a:pt x="1785" y="16"/>
                    <a:pt x="1785" y="10"/>
                  </a:cubicBezTo>
                  <a:cubicBezTo>
                    <a:pt x="1785" y="4"/>
                    <a:pt x="1790" y="0"/>
                    <a:pt x="1796" y="0"/>
                  </a:cubicBezTo>
                  <a:close/>
                  <a:moveTo>
                    <a:pt x="1860" y="0"/>
                  </a:moveTo>
                  <a:lnTo>
                    <a:pt x="1881" y="0"/>
                  </a:lnTo>
                  <a:cubicBezTo>
                    <a:pt x="1887" y="0"/>
                    <a:pt x="1892" y="4"/>
                    <a:pt x="1892" y="10"/>
                  </a:cubicBezTo>
                  <a:cubicBezTo>
                    <a:pt x="1892" y="16"/>
                    <a:pt x="1887" y="21"/>
                    <a:pt x="1881" y="21"/>
                  </a:cubicBezTo>
                  <a:lnTo>
                    <a:pt x="1860" y="21"/>
                  </a:lnTo>
                  <a:cubicBezTo>
                    <a:pt x="1854" y="21"/>
                    <a:pt x="1849" y="16"/>
                    <a:pt x="1849" y="10"/>
                  </a:cubicBezTo>
                  <a:cubicBezTo>
                    <a:pt x="1849" y="4"/>
                    <a:pt x="1854" y="0"/>
                    <a:pt x="1860" y="0"/>
                  </a:cubicBezTo>
                  <a:close/>
                  <a:moveTo>
                    <a:pt x="1924" y="0"/>
                  </a:moveTo>
                  <a:lnTo>
                    <a:pt x="1945" y="0"/>
                  </a:lnTo>
                  <a:cubicBezTo>
                    <a:pt x="1951" y="0"/>
                    <a:pt x="1956" y="4"/>
                    <a:pt x="1956" y="10"/>
                  </a:cubicBezTo>
                  <a:cubicBezTo>
                    <a:pt x="1956" y="16"/>
                    <a:pt x="1951" y="21"/>
                    <a:pt x="1945" y="21"/>
                  </a:cubicBezTo>
                  <a:lnTo>
                    <a:pt x="1924" y="21"/>
                  </a:lnTo>
                  <a:cubicBezTo>
                    <a:pt x="1918" y="21"/>
                    <a:pt x="1913" y="16"/>
                    <a:pt x="1913" y="10"/>
                  </a:cubicBezTo>
                  <a:cubicBezTo>
                    <a:pt x="1913" y="4"/>
                    <a:pt x="1918" y="0"/>
                    <a:pt x="1924" y="0"/>
                  </a:cubicBezTo>
                  <a:close/>
                  <a:moveTo>
                    <a:pt x="1988" y="0"/>
                  </a:moveTo>
                  <a:lnTo>
                    <a:pt x="2009" y="0"/>
                  </a:lnTo>
                  <a:cubicBezTo>
                    <a:pt x="2015" y="0"/>
                    <a:pt x="2020" y="4"/>
                    <a:pt x="2020" y="10"/>
                  </a:cubicBezTo>
                  <a:cubicBezTo>
                    <a:pt x="2020" y="16"/>
                    <a:pt x="2015" y="21"/>
                    <a:pt x="2009" y="21"/>
                  </a:cubicBezTo>
                  <a:lnTo>
                    <a:pt x="1988" y="21"/>
                  </a:lnTo>
                  <a:cubicBezTo>
                    <a:pt x="1982" y="21"/>
                    <a:pt x="1977" y="16"/>
                    <a:pt x="1977" y="10"/>
                  </a:cubicBezTo>
                  <a:cubicBezTo>
                    <a:pt x="1977" y="4"/>
                    <a:pt x="1982" y="0"/>
                    <a:pt x="1988" y="0"/>
                  </a:cubicBezTo>
                  <a:close/>
                  <a:moveTo>
                    <a:pt x="2052" y="0"/>
                  </a:moveTo>
                  <a:lnTo>
                    <a:pt x="2073" y="0"/>
                  </a:lnTo>
                  <a:cubicBezTo>
                    <a:pt x="2079" y="0"/>
                    <a:pt x="2084" y="4"/>
                    <a:pt x="2084" y="10"/>
                  </a:cubicBezTo>
                  <a:cubicBezTo>
                    <a:pt x="2084" y="16"/>
                    <a:pt x="2079" y="21"/>
                    <a:pt x="2073" y="21"/>
                  </a:cubicBezTo>
                  <a:lnTo>
                    <a:pt x="2052" y="21"/>
                  </a:lnTo>
                  <a:cubicBezTo>
                    <a:pt x="2046" y="21"/>
                    <a:pt x="2041" y="16"/>
                    <a:pt x="2041" y="10"/>
                  </a:cubicBezTo>
                  <a:cubicBezTo>
                    <a:pt x="2041" y="4"/>
                    <a:pt x="2046" y="0"/>
                    <a:pt x="2052" y="0"/>
                  </a:cubicBezTo>
                  <a:close/>
                  <a:moveTo>
                    <a:pt x="2116" y="0"/>
                  </a:moveTo>
                  <a:lnTo>
                    <a:pt x="2137" y="0"/>
                  </a:lnTo>
                  <a:cubicBezTo>
                    <a:pt x="2143" y="0"/>
                    <a:pt x="2148" y="4"/>
                    <a:pt x="2148" y="10"/>
                  </a:cubicBezTo>
                  <a:cubicBezTo>
                    <a:pt x="2148" y="16"/>
                    <a:pt x="2143" y="21"/>
                    <a:pt x="2137" y="21"/>
                  </a:cubicBezTo>
                  <a:lnTo>
                    <a:pt x="2116" y="21"/>
                  </a:lnTo>
                  <a:cubicBezTo>
                    <a:pt x="2110" y="21"/>
                    <a:pt x="2105" y="16"/>
                    <a:pt x="2105" y="10"/>
                  </a:cubicBezTo>
                  <a:cubicBezTo>
                    <a:pt x="2105" y="4"/>
                    <a:pt x="2110" y="0"/>
                    <a:pt x="2116" y="0"/>
                  </a:cubicBezTo>
                  <a:close/>
                  <a:moveTo>
                    <a:pt x="2180" y="0"/>
                  </a:moveTo>
                  <a:lnTo>
                    <a:pt x="2201" y="0"/>
                  </a:lnTo>
                  <a:cubicBezTo>
                    <a:pt x="2207" y="0"/>
                    <a:pt x="2212" y="4"/>
                    <a:pt x="2212" y="10"/>
                  </a:cubicBezTo>
                  <a:cubicBezTo>
                    <a:pt x="2212" y="16"/>
                    <a:pt x="2207" y="21"/>
                    <a:pt x="2201" y="21"/>
                  </a:cubicBezTo>
                  <a:lnTo>
                    <a:pt x="2180" y="21"/>
                  </a:lnTo>
                  <a:cubicBezTo>
                    <a:pt x="2174" y="21"/>
                    <a:pt x="2169" y="16"/>
                    <a:pt x="2169" y="10"/>
                  </a:cubicBezTo>
                  <a:cubicBezTo>
                    <a:pt x="2169" y="4"/>
                    <a:pt x="2174" y="0"/>
                    <a:pt x="2180" y="0"/>
                  </a:cubicBezTo>
                  <a:close/>
                  <a:moveTo>
                    <a:pt x="2244" y="0"/>
                  </a:moveTo>
                  <a:lnTo>
                    <a:pt x="2265" y="0"/>
                  </a:lnTo>
                  <a:cubicBezTo>
                    <a:pt x="2271" y="0"/>
                    <a:pt x="2276" y="4"/>
                    <a:pt x="2276" y="10"/>
                  </a:cubicBezTo>
                  <a:cubicBezTo>
                    <a:pt x="2276" y="16"/>
                    <a:pt x="2271" y="21"/>
                    <a:pt x="2265" y="21"/>
                  </a:cubicBezTo>
                  <a:lnTo>
                    <a:pt x="2244" y="21"/>
                  </a:lnTo>
                  <a:cubicBezTo>
                    <a:pt x="2238" y="21"/>
                    <a:pt x="2233" y="16"/>
                    <a:pt x="2233" y="10"/>
                  </a:cubicBezTo>
                  <a:cubicBezTo>
                    <a:pt x="2233" y="4"/>
                    <a:pt x="2238" y="0"/>
                    <a:pt x="2244" y="0"/>
                  </a:cubicBezTo>
                  <a:close/>
                  <a:moveTo>
                    <a:pt x="2308" y="0"/>
                  </a:moveTo>
                  <a:lnTo>
                    <a:pt x="2329" y="0"/>
                  </a:lnTo>
                  <a:cubicBezTo>
                    <a:pt x="2335" y="0"/>
                    <a:pt x="2340" y="4"/>
                    <a:pt x="2340" y="10"/>
                  </a:cubicBezTo>
                  <a:cubicBezTo>
                    <a:pt x="2340" y="16"/>
                    <a:pt x="2335" y="21"/>
                    <a:pt x="2329" y="21"/>
                  </a:cubicBezTo>
                  <a:lnTo>
                    <a:pt x="2308" y="21"/>
                  </a:lnTo>
                  <a:cubicBezTo>
                    <a:pt x="2302" y="21"/>
                    <a:pt x="2297" y="16"/>
                    <a:pt x="2297" y="10"/>
                  </a:cubicBezTo>
                  <a:cubicBezTo>
                    <a:pt x="2297" y="4"/>
                    <a:pt x="2302" y="0"/>
                    <a:pt x="2308" y="0"/>
                  </a:cubicBezTo>
                  <a:close/>
                  <a:moveTo>
                    <a:pt x="2372" y="0"/>
                  </a:moveTo>
                  <a:lnTo>
                    <a:pt x="2393" y="0"/>
                  </a:lnTo>
                  <a:cubicBezTo>
                    <a:pt x="2399" y="0"/>
                    <a:pt x="2404" y="4"/>
                    <a:pt x="2404" y="10"/>
                  </a:cubicBezTo>
                  <a:cubicBezTo>
                    <a:pt x="2404" y="16"/>
                    <a:pt x="2399" y="21"/>
                    <a:pt x="2393" y="21"/>
                  </a:cubicBezTo>
                  <a:lnTo>
                    <a:pt x="2372" y="21"/>
                  </a:lnTo>
                  <a:cubicBezTo>
                    <a:pt x="2366" y="21"/>
                    <a:pt x="2361" y="16"/>
                    <a:pt x="2361" y="10"/>
                  </a:cubicBezTo>
                  <a:cubicBezTo>
                    <a:pt x="2361" y="4"/>
                    <a:pt x="2366" y="0"/>
                    <a:pt x="2372" y="0"/>
                  </a:cubicBezTo>
                  <a:close/>
                  <a:moveTo>
                    <a:pt x="2436" y="0"/>
                  </a:moveTo>
                  <a:lnTo>
                    <a:pt x="2457" y="0"/>
                  </a:lnTo>
                  <a:cubicBezTo>
                    <a:pt x="2463" y="0"/>
                    <a:pt x="2468" y="4"/>
                    <a:pt x="2468" y="10"/>
                  </a:cubicBezTo>
                  <a:cubicBezTo>
                    <a:pt x="2468" y="16"/>
                    <a:pt x="2463" y="21"/>
                    <a:pt x="2457" y="21"/>
                  </a:cubicBezTo>
                  <a:lnTo>
                    <a:pt x="2436" y="21"/>
                  </a:lnTo>
                  <a:cubicBezTo>
                    <a:pt x="2430" y="21"/>
                    <a:pt x="2425" y="16"/>
                    <a:pt x="2425" y="10"/>
                  </a:cubicBezTo>
                  <a:cubicBezTo>
                    <a:pt x="2425" y="4"/>
                    <a:pt x="2430" y="0"/>
                    <a:pt x="2436" y="0"/>
                  </a:cubicBezTo>
                  <a:close/>
                  <a:moveTo>
                    <a:pt x="2500" y="0"/>
                  </a:moveTo>
                  <a:lnTo>
                    <a:pt x="2521" y="0"/>
                  </a:lnTo>
                  <a:cubicBezTo>
                    <a:pt x="2527" y="0"/>
                    <a:pt x="2532" y="4"/>
                    <a:pt x="2532" y="10"/>
                  </a:cubicBezTo>
                  <a:cubicBezTo>
                    <a:pt x="2532" y="16"/>
                    <a:pt x="2527" y="21"/>
                    <a:pt x="2521" y="21"/>
                  </a:cubicBezTo>
                  <a:lnTo>
                    <a:pt x="2500" y="21"/>
                  </a:lnTo>
                  <a:cubicBezTo>
                    <a:pt x="2494" y="21"/>
                    <a:pt x="2489" y="16"/>
                    <a:pt x="2489" y="10"/>
                  </a:cubicBezTo>
                  <a:cubicBezTo>
                    <a:pt x="2489" y="4"/>
                    <a:pt x="2494" y="0"/>
                    <a:pt x="2500" y="0"/>
                  </a:cubicBezTo>
                  <a:close/>
                  <a:moveTo>
                    <a:pt x="2564" y="0"/>
                  </a:moveTo>
                  <a:lnTo>
                    <a:pt x="2585" y="0"/>
                  </a:lnTo>
                  <a:cubicBezTo>
                    <a:pt x="2591" y="0"/>
                    <a:pt x="2596" y="4"/>
                    <a:pt x="2596" y="10"/>
                  </a:cubicBezTo>
                  <a:cubicBezTo>
                    <a:pt x="2596" y="16"/>
                    <a:pt x="2591" y="21"/>
                    <a:pt x="2585" y="21"/>
                  </a:cubicBezTo>
                  <a:lnTo>
                    <a:pt x="2564" y="21"/>
                  </a:lnTo>
                  <a:cubicBezTo>
                    <a:pt x="2558" y="21"/>
                    <a:pt x="2553" y="16"/>
                    <a:pt x="2553" y="10"/>
                  </a:cubicBezTo>
                  <a:cubicBezTo>
                    <a:pt x="2553" y="4"/>
                    <a:pt x="2558" y="0"/>
                    <a:pt x="2564" y="0"/>
                  </a:cubicBezTo>
                  <a:close/>
                  <a:moveTo>
                    <a:pt x="2628" y="0"/>
                  </a:moveTo>
                  <a:lnTo>
                    <a:pt x="2649" y="0"/>
                  </a:lnTo>
                  <a:cubicBezTo>
                    <a:pt x="2655" y="0"/>
                    <a:pt x="2660" y="4"/>
                    <a:pt x="2660" y="10"/>
                  </a:cubicBezTo>
                  <a:cubicBezTo>
                    <a:pt x="2660" y="16"/>
                    <a:pt x="2655" y="21"/>
                    <a:pt x="2649" y="21"/>
                  </a:cubicBezTo>
                  <a:lnTo>
                    <a:pt x="2628" y="21"/>
                  </a:lnTo>
                  <a:cubicBezTo>
                    <a:pt x="2622" y="21"/>
                    <a:pt x="2617" y="16"/>
                    <a:pt x="2617" y="10"/>
                  </a:cubicBezTo>
                  <a:cubicBezTo>
                    <a:pt x="2617" y="4"/>
                    <a:pt x="2622" y="0"/>
                    <a:pt x="2628" y="0"/>
                  </a:cubicBezTo>
                  <a:close/>
                  <a:moveTo>
                    <a:pt x="2692" y="0"/>
                  </a:moveTo>
                  <a:lnTo>
                    <a:pt x="2713" y="0"/>
                  </a:lnTo>
                  <a:cubicBezTo>
                    <a:pt x="2719" y="0"/>
                    <a:pt x="2724" y="4"/>
                    <a:pt x="2724" y="10"/>
                  </a:cubicBezTo>
                  <a:cubicBezTo>
                    <a:pt x="2724" y="16"/>
                    <a:pt x="2719" y="21"/>
                    <a:pt x="2713" y="21"/>
                  </a:cubicBezTo>
                  <a:lnTo>
                    <a:pt x="2692" y="21"/>
                  </a:lnTo>
                  <a:cubicBezTo>
                    <a:pt x="2686" y="21"/>
                    <a:pt x="2681" y="16"/>
                    <a:pt x="2681" y="10"/>
                  </a:cubicBezTo>
                  <a:cubicBezTo>
                    <a:pt x="2681" y="4"/>
                    <a:pt x="2686" y="0"/>
                    <a:pt x="2692" y="0"/>
                  </a:cubicBezTo>
                  <a:close/>
                  <a:moveTo>
                    <a:pt x="2756" y="0"/>
                  </a:moveTo>
                  <a:lnTo>
                    <a:pt x="2777" y="0"/>
                  </a:lnTo>
                  <a:cubicBezTo>
                    <a:pt x="2783" y="0"/>
                    <a:pt x="2788" y="4"/>
                    <a:pt x="2788" y="10"/>
                  </a:cubicBezTo>
                  <a:cubicBezTo>
                    <a:pt x="2788" y="16"/>
                    <a:pt x="2783" y="21"/>
                    <a:pt x="2777" y="21"/>
                  </a:cubicBezTo>
                  <a:lnTo>
                    <a:pt x="2756" y="21"/>
                  </a:lnTo>
                  <a:cubicBezTo>
                    <a:pt x="2750" y="21"/>
                    <a:pt x="2745" y="16"/>
                    <a:pt x="2745" y="10"/>
                  </a:cubicBezTo>
                  <a:cubicBezTo>
                    <a:pt x="2745" y="4"/>
                    <a:pt x="2750" y="0"/>
                    <a:pt x="2756" y="0"/>
                  </a:cubicBezTo>
                  <a:close/>
                  <a:moveTo>
                    <a:pt x="2820" y="0"/>
                  </a:moveTo>
                  <a:lnTo>
                    <a:pt x="2841" y="0"/>
                  </a:lnTo>
                  <a:cubicBezTo>
                    <a:pt x="2847" y="0"/>
                    <a:pt x="2852" y="4"/>
                    <a:pt x="2852" y="10"/>
                  </a:cubicBezTo>
                  <a:cubicBezTo>
                    <a:pt x="2852" y="16"/>
                    <a:pt x="2847" y="21"/>
                    <a:pt x="2841" y="21"/>
                  </a:cubicBezTo>
                  <a:lnTo>
                    <a:pt x="2820" y="21"/>
                  </a:lnTo>
                  <a:cubicBezTo>
                    <a:pt x="2814" y="21"/>
                    <a:pt x="2809" y="16"/>
                    <a:pt x="2809" y="10"/>
                  </a:cubicBezTo>
                  <a:cubicBezTo>
                    <a:pt x="2809" y="4"/>
                    <a:pt x="2814" y="0"/>
                    <a:pt x="2820" y="0"/>
                  </a:cubicBezTo>
                  <a:close/>
                  <a:moveTo>
                    <a:pt x="2884" y="0"/>
                  </a:moveTo>
                  <a:lnTo>
                    <a:pt x="2905" y="0"/>
                  </a:lnTo>
                  <a:cubicBezTo>
                    <a:pt x="2911" y="0"/>
                    <a:pt x="2916" y="4"/>
                    <a:pt x="2916" y="10"/>
                  </a:cubicBezTo>
                  <a:cubicBezTo>
                    <a:pt x="2916" y="16"/>
                    <a:pt x="2911" y="21"/>
                    <a:pt x="2905" y="21"/>
                  </a:cubicBezTo>
                  <a:lnTo>
                    <a:pt x="2884" y="21"/>
                  </a:lnTo>
                  <a:cubicBezTo>
                    <a:pt x="2878" y="21"/>
                    <a:pt x="2873" y="16"/>
                    <a:pt x="2873" y="10"/>
                  </a:cubicBezTo>
                  <a:cubicBezTo>
                    <a:pt x="2873" y="4"/>
                    <a:pt x="2878" y="0"/>
                    <a:pt x="2884" y="0"/>
                  </a:cubicBezTo>
                  <a:close/>
                  <a:moveTo>
                    <a:pt x="2948" y="0"/>
                  </a:moveTo>
                  <a:lnTo>
                    <a:pt x="2969" y="0"/>
                  </a:lnTo>
                  <a:cubicBezTo>
                    <a:pt x="2975" y="0"/>
                    <a:pt x="2980" y="4"/>
                    <a:pt x="2980" y="10"/>
                  </a:cubicBezTo>
                  <a:cubicBezTo>
                    <a:pt x="2980" y="16"/>
                    <a:pt x="2975" y="21"/>
                    <a:pt x="2969" y="21"/>
                  </a:cubicBezTo>
                  <a:lnTo>
                    <a:pt x="2948" y="21"/>
                  </a:lnTo>
                  <a:cubicBezTo>
                    <a:pt x="2942" y="21"/>
                    <a:pt x="2937" y="16"/>
                    <a:pt x="2937" y="10"/>
                  </a:cubicBezTo>
                  <a:cubicBezTo>
                    <a:pt x="2937" y="4"/>
                    <a:pt x="2942" y="0"/>
                    <a:pt x="2948" y="0"/>
                  </a:cubicBezTo>
                  <a:close/>
                  <a:moveTo>
                    <a:pt x="3012" y="0"/>
                  </a:moveTo>
                  <a:lnTo>
                    <a:pt x="3033" y="0"/>
                  </a:lnTo>
                  <a:cubicBezTo>
                    <a:pt x="3039" y="0"/>
                    <a:pt x="3044" y="4"/>
                    <a:pt x="3044" y="10"/>
                  </a:cubicBezTo>
                  <a:cubicBezTo>
                    <a:pt x="3044" y="16"/>
                    <a:pt x="3039" y="21"/>
                    <a:pt x="3033" y="21"/>
                  </a:cubicBezTo>
                  <a:lnTo>
                    <a:pt x="3012" y="21"/>
                  </a:lnTo>
                  <a:cubicBezTo>
                    <a:pt x="3006" y="21"/>
                    <a:pt x="3001" y="16"/>
                    <a:pt x="3001" y="10"/>
                  </a:cubicBezTo>
                  <a:cubicBezTo>
                    <a:pt x="3001" y="4"/>
                    <a:pt x="3006" y="0"/>
                    <a:pt x="3012" y="0"/>
                  </a:cubicBezTo>
                  <a:close/>
                  <a:moveTo>
                    <a:pt x="3076" y="0"/>
                  </a:moveTo>
                  <a:lnTo>
                    <a:pt x="3097" y="0"/>
                  </a:lnTo>
                  <a:cubicBezTo>
                    <a:pt x="3103" y="0"/>
                    <a:pt x="3108" y="4"/>
                    <a:pt x="3108" y="10"/>
                  </a:cubicBezTo>
                  <a:cubicBezTo>
                    <a:pt x="3108" y="16"/>
                    <a:pt x="3103" y="21"/>
                    <a:pt x="3097" y="21"/>
                  </a:cubicBezTo>
                  <a:lnTo>
                    <a:pt x="3076" y="21"/>
                  </a:lnTo>
                  <a:cubicBezTo>
                    <a:pt x="3070" y="21"/>
                    <a:pt x="3065" y="16"/>
                    <a:pt x="3065" y="10"/>
                  </a:cubicBezTo>
                  <a:cubicBezTo>
                    <a:pt x="3065" y="4"/>
                    <a:pt x="3070" y="0"/>
                    <a:pt x="3076" y="0"/>
                  </a:cubicBezTo>
                  <a:close/>
                  <a:moveTo>
                    <a:pt x="3140" y="0"/>
                  </a:moveTo>
                  <a:lnTo>
                    <a:pt x="3161" y="0"/>
                  </a:lnTo>
                  <a:cubicBezTo>
                    <a:pt x="3167" y="0"/>
                    <a:pt x="3172" y="4"/>
                    <a:pt x="3172" y="10"/>
                  </a:cubicBezTo>
                  <a:cubicBezTo>
                    <a:pt x="3172" y="16"/>
                    <a:pt x="3167" y="21"/>
                    <a:pt x="3161" y="21"/>
                  </a:cubicBezTo>
                  <a:lnTo>
                    <a:pt x="3140" y="21"/>
                  </a:lnTo>
                  <a:cubicBezTo>
                    <a:pt x="3134" y="21"/>
                    <a:pt x="3129" y="16"/>
                    <a:pt x="3129" y="10"/>
                  </a:cubicBezTo>
                  <a:cubicBezTo>
                    <a:pt x="3129" y="4"/>
                    <a:pt x="3134" y="0"/>
                    <a:pt x="3140" y="0"/>
                  </a:cubicBezTo>
                  <a:close/>
                  <a:moveTo>
                    <a:pt x="3204" y="0"/>
                  </a:moveTo>
                  <a:lnTo>
                    <a:pt x="3225" y="0"/>
                  </a:lnTo>
                  <a:cubicBezTo>
                    <a:pt x="3231" y="0"/>
                    <a:pt x="3236" y="4"/>
                    <a:pt x="3236" y="10"/>
                  </a:cubicBezTo>
                  <a:cubicBezTo>
                    <a:pt x="3236" y="16"/>
                    <a:pt x="3231" y="21"/>
                    <a:pt x="3225" y="21"/>
                  </a:cubicBezTo>
                  <a:lnTo>
                    <a:pt x="3204" y="21"/>
                  </a:lnTo>
                  <a:cubicBezTo>
                    <a:pt x="3198" y="21"/>
                    <a:pt x="3193" y="16"/>
                    <a:pt x="3193" y="10"/>
                  </a:cubicBezTo>
                  <a:cubicBezTo>
                    <a:pt x="3193" y="4"/>
                    <a:pt x="3198" y="0"/>
                    <a:pt x="3204" y="0"/>
                  </a:cubicBezTo>
                  <a:close/>
                  <a:moveTo>
                    <a:pt x="3268" y="0"/>
                  </a:moveTo>
                  <a:lnTo>
                    <a:pt x="3289" y="0"/>
                  </a:lnTo>
                  <a:cubicBezTo>
                    <a:pt x="3295" y="0"/>
                    <a:pt x="3300" y="4"/>
                    <a:pt x="3300" y="10"/>
                  </a:cubicBezTo>
                  <a:cubicBezTo>
                    <a:pt x="3300" y="16"/>
                    <a:pt x="3295" y="21"/>
                    <a:pt x="3289" y="21"/>
                  </a:cubicBezTo>
                  <a:lnTo>
                    <a:pt x="3268" y="21"/>
                  </a:lnTo>
                  <a:cubicBezTo>
                    <a:pt x="3262" y="21"/>
                    <a:pt x="3257" y="16"/>
                    <a:pt x="3257" y="10"/>
                  </a:cubicBezTo>
                  <a:cubicBezTo>
                    <a:pt x="3257" y="4"/>
                    <a:pt x="3262" y="0"/>
                    <a:pt x="3268" y="0"/>
                  </a:cubicBezTo>
                  <a:close/>
                  <a:moveTo>
                    <a:pt x="3332" y="0"/>
                  </a:moveTo>
                  <a:lnTo>
                    <a:pt x="3353" y="0"/>
                  </a:lnTo>
                  <a:cubicBezTo>
                    <a:pt x="3359" y="0"/>
                    <a:pt x="3364" y="4"/>
                    <a:pt x="3364" y="10"/>
                  </a:cubicBezTo>
                  <a:cubicBezTo>
                    <a:pt x="3364" y="16"/>
                    <a:pt x="3359" y="21"/>
                    <a:pt x="3353" y="21"/>
                  </a:cubicBezTo>
                  <a:lnTo>
                    <a:pt x="3332" y="21"/>
                  </a:lnTo>
                  <a:cubicBezTo>
                    <a:pt x="3326" y="21"/>
                    <a:pt x="3321" y="16"/>
                    <a:pt x="3321" y="10"/>
                  </a:cubicBezTo>
                  <a:cubicBezTo>
                    <a:pt x="3321" y="4"/>
                    <a:pt x="3326" y="0"/>
                    <a:pt x="3332" y="0"/>
                  </a:cubicBezTo>
                  <a:close/>
                  <a:moveTo>
                    <a:pt x="3396" y="0"/>
                  </a:moveTo>
                  <a:lnTo>
                    <a:pt x="3417" y="0"/>
                  </a:lnTo>
                  <a:cubicBezTo>
                    <a:pt x="3423" y="0"/>
                    <a:pt x="3428" y="4"/>
                    <a:pt x="3428" y="10"/>
                  </a:cubicBezTo>
                  <a:cubicBezTo>
                    <a:pt x="3428" y="16"/>
                    <a:pt x="3423" y="21"/>
                    <a:pt x="3417" y="21"/>
                  </a:cubicBezTo>
                  <a:lnTo>
                    <a:pt x="3396" y="21"/>
                  </a:lnTo>
                  <a:cubicBezTo>
                    <a:pt x="3390" y="21"/>
                    <a:pt x="3385" y="16"/>
                    <a:pt x="3385" y="10"/>
                  </a:cubicBezTo>
                  <a:cubicBezTo>
                    <a:pt x="3385" y="4"/>
                    <a:pt x="3390" y="0"/>
                    <a:pt x="3396" y="0"/>
                  </a:cubicBezTo>
                  <a:close/>
                  <a:moveTo>
                    <a:pt x="3460" y="0"/>
                  </a:moveTo>
                  <a:lnTo>
                    <a:pt x="3481" y="0"/>
                  </a:lnTo>
                  <a:cubicBezTo>
                    <a:pt x="3487" y="0"/>
                    <a:pt x="3492" y="4"/>
                    <a:pt x="3492" y="10"/>
                  </a:cubicBezTo>
                  <a:cubicBezTo>
                    <a:pt x="3492" y="16"/>
                    <a:pt x="3487" y="21"/>
                    <a:pt x="3481" y="21"/>
                  </a:cubicBezTo>
                  <a:lnTo>
                    <a:pt x="3460" y="21"/>
                  </a:lnTo>
                  <a:cubicBezTo>
                    <a:pt x="3454" y="21"/>
                    <a:pt x="3449" y="16"/>
                    <a:pt x="3449" y="10"/>
                  </a:cubicBezTo>
                  <a:cubicBezTo>
                    <a:pt x="3449" y="4"/>
                    <a:pt x="3454" y="0"/>
                    <a:pt x="3460" y="0"/>
                  </a:cubicBezTo>
                  <a:close/>
                  <a:moveTo>
                    <a:pt x="3524" y="0"/>
                  </a:moveTo>
                  <a:lnTo>
                    <a:pt x="3545" y="0"/>
                  </a:lnTo>
                  <a:cubicBezTo>
                    <a:pt x="3551" y="0"/>
                    <a:pt x="3556" y="4"/>
                    <a:pt x="3556" y="10"/>
                  </a:cubicBezTo>
                  <a:cubicBezTo>
                    <a:pt x="3556" y="16"/>
                    <a:pt x="3551" y="21"/>
                    <a:pt x="3545" y="21"/>
                  </a:cubicBezTo>
                  <a:lnTo>
                    <a:pt x="3524" y="21"/>
                  </a:lnTo>
                  <a:cubicBezTo>
                    <a:pt x="3518" y="21"/>
                    <a:pt x="3513" y="16"/>
                    <a:pt x="3513" y="10"/>
                  </a:cubicBezTo>
                  <a:cubicBezTo>
                    <a:pt x="3513" y="4"/>
                    <a:pt x="3518" y="0"/>
                    <a:pt x="3524" y="0"/>
                  </a:cubicBezTo>
                  <a:close/>
                  <a:moveTo>
                    <a:pt x="3588" y="0"/>
                  </a:moveTo>
                  <a:lnTo>
                    <a:pt x="3609" y="0"/>
                  </a:lnTo>
                  <a:cubicBezTo>
                    <a:pt x="3615" y="0"/>
                    <a:pt x="3620" y="4"/>
                    <a:pt x="3620" y="10"/>
                  </a:cubicBezTo>
                  <a:cubicBezTo>
                    <a:pt x="3620" y="16"/>
                    <a:pt x="3615" y="21"/>
                    <a:pt x="3609" y="21"/>
                  </a:cubicBezTo>
                  <a:lnTo>
                    <a:pt x="3588" y="21"/>
                  </a:lnTo>
                  <a:cubicBezTo>
                    <a:pt x="3582" y="21"/>
                    <a:pt x="3577" y="16"/>
                    <a:pt x="3577" y="10"/>
                  </a:cubicBezTo>
                  <a:cubicBezTo>
                    <a:pt x="3577" y="4"/>
                    <a:pt x="3582" y="0"/>
                    <a:pt x="3588" y="0"/>
                  </a:cubicBezTo>
                  <a:close/>
                  <a:moveTo>
                    <a:pt x="3652" y="0"/>
                  </a:moveTo>
                  <a:lnTo>
                    <a:pt x="3673" y="0"/>
                  </a:lnTo>
                  <a:cubicBezTo>
                    <a:pt x="3679" y="0"/>
                    <a:pt x="3684" y="4"/>
                    <a:pt x="3684" y="10"/>
                  </a:cubicBezTo>
                  <a:cubicBezTo>
                    <a:pt x="3684" y="16"/>
                    <a:pt x="3679" y="21"/>
                    <a:pt x="3673" y="21"/>
                  </a:cubicBezTo>
                  <a:lnTo>
                    <a:pt x="3652" y="21"/>
                  </a:lnTo>
                  <a:cubicBezTo>
                    <a:pt x="3646" y="21"/>
                    <a:pt x="3641" y="16"/>
                    <a:pt x="3641" y="10"/>
                  </a:cubicBezTo>
                  <a:cubicBezTo>
                    <a:pt x="3641" y="4"/>
                    <a:pt x="3646" y="0"/>
                    <a:pt x="3652" y="0"/>
                  </a:cubicBezTo>
                  <a:close/>
                  <a:moveTo>
                    <a:pt x="3716" y="0"/>
                  </a:moveTo>
                  <a:lnTo>
                    <a:pt x="3737" y="0"/>
                  </a:lnTo>
                  <a:cubicBezTo>
                    <a:pt x="3743" y="0"/>
                    <a:pt x="3748" y="4"/>
                    <a:pt x="3748" y="10"/>
                  </a:cubicBezTo>
                  <a:cubicBezTo>
                    <a:pt x="3748" y="16"/>
                    <a:pt x="3743" y="21"/>
                    <a:pt x="3737" y="21"/>
                  </a:cubicBezTo>
                  <a:lnTo>
                    <a:pt x="3716" y="21"/>
                  </a:lnTo>
                  <a:cubicBezTo>
                    <a:pt x="3710" y="21"/>
                    <a:pt x="3705" y="16"/>
                    <a:pt x="3705" y="10"/>
                  </a:cubicBezTo>
                  <a:cubicBezTo>
                    <a:pt x="3705" y="4"/>
                    <a:pt x="3710" y="0"/>
                    <a:pt x="3716" y="0"/>
                  </a:cubicBezTo>
                  <a:close/>
                  <a:moveTo>
                    <a:pt x="3780" y="0"/>
                  </a:moveTo>
                  <a:lnTo>
                    <a:pt x="3801" y="0"/>
                  </a:lnTo>
                  <a:cubicBezTo>
                    <a:pt x="3807" y="0"/>
                    <a:pt x="3812" y="4"/>
                    <a:pt x="3812" y="10"/>
                  </a:cubicBezTo>
                  <a:cubicBezTo>
                    <a:pt x="3812" y="16"/>
                    <a:pt x="3807" y="21"/>
                    <a:pt x="3801" y="21"/>
                  </a:cubicBezTo>
                  <a:lnTo>
                    <a:pt x="3780" y="21"/>
                  </a:lnTo>
                  <a:cubicBezTo>
                    <a:pt x="3774" y="21"/>
                    <a:pt x="3769" y="16"/>
                    <a:pt x="3769" y="10"/>
                  </a:cubicBezTo>
                  <a:cubicBezTo>
                    <a:pt x="3769" y="4"/>
                    <a:pt x="3774" y="0"/>
                    <a:pt x="3780" y="0"/>
                  </a:cubicBezTo>
                  <a:close/>
                  <a:moveTo>
                    <a:pt x="3844" y="0"/>
                  </a:moveTo>
                  <a:lnTo>
                    <a:pt x="3865" y="0"/>
                  </a:lnTo>
                  <a:cubicBezTo>
                    <a:pt x="3871" y="0"/>
                    <a:pt x="3876" y="4"/>
                    <a:pt x="3876" y="10"/>
                  </a:cubicBezTo>
                  <a:cubicBezTo>
                    <a:pt x="3876" y="16"/>
                    <a:pt x="3871" y="21"/>
                    <a:pt x="3865" y="21"/>
                  </a:cubicBezTo>
                  <a:lnTo>
                    <a:pt x="3844" y="21"/>
                  </a:lnTo>
                  <a:cubicBezTo>
                    <a:pt x="3838" y="21"/>
                    <a:pt x="3833" y="16"/>
                    <a:pt x="3833" y="10"/>
                  </a:cubicBezTo>
                  <a:cubicBezTo>
                    <a:pt x="3833" y="4"/>
                    <a:pt x="3838" y="0"/>
                    <a:pt x="3844" y="0"/>
                  </a:cubicBezTo>
                  <a:close/>
                  <a:moveTo>
                    <a:pt x="3908" y="0"/>
                  </a:moveTo>
                  <a:lnTo>
                    <a:pt x="3929" y="0"/>
                  </a:lnTo>
                  <a:cubicBezTo>
                    <a:pt x="3935" y="0"/>
                    <a:pt x="3940" y="4"/>
                    <a:pt x="3940" y="10"/>
                  </a:cubicBezTo>
                  <a:cubicBezTo>
                    <a:pt x="3940" y="16"/>
                    <a:pt x="3935" y="21"/>
                    <a:pt x="3929" y="21"/>
                  </a:cubicBezTo>
                  <a:lnTo>
                    <a:pt x="3908" y="21"/>
                  </a:lnTo>
                  <a:cubicBezTo>
                    <a:pt x="3902" y="21"/>
                    <a:pt x="3897" y="16"/>
                    <a:pt x="3897" y="10"/>
                  </a:cubicBezTo>
                  <a:cubicBezTo>
                    <a:pt x="3897" y="4"/>
                    <a:pt x="3902" y="0"/>
                    <a:pt x="3908" y="0"/>
                  </a:cubicBezTo>
                  <a:close/>
                  <a:moveTo>
                    <a:pt x="3972" y="0"/>
                  </a:moveTo>
                  <a:lnTo>
                    <a:pt x="3993" y="0"/>
                  </a:lnTo>
                  <a:cubicBezTo>
                    <a:pt x="3999" y="0"/>
                    <a:pt x="4004" y="4"/>
                    <a:pt x="4004" y="10"/>
                  </a:cubicBezTo>
                  <a:cubicBezTo>
                    <a:pt x="4004" y="16"/>
                    <a:pt x="3999" y="21"/>
                    <a:pt x="3993" y="21"/>
                  </a:cubicBezTo>
                  <a:lnTo>
                    <a:pt x="3972" y="21"/>
                  </a:lnTo>
                  <a:cubicBezTo>
                    <a:pt x="3966" y="21"/>
                    <a:pt x="3961" y="16"/>
                    <a:pt x="3961" y="10"/>
                  </a:cubicBezTo>
                  <a:cubicBezTo>
                    <a:pt x="3961" y="4"/>
                    <a:pt x="3966" y="0"/>
                    <a:pt x="3972" y="0"/>
                  </a:cubicBezTo>
                  <a:close/>
                  <a:moveTo>
                    <a:pt x="4036" y="0"/>
                  </a:moveTo>
                  <a:lnTo>
                    <a:pt x="4057" y="0"/>
                  </a:lnTo>
                  <a:cubicBezTo>
                    <a:pt x="4063" y="0"/>
                    <a:pt x="4068" y="4"/>
                    <a:pt x="4068" y="10"/>
                  </a:cubicBezTo>
                  <a:cubicBezTo>
                    <a:pt x="4068" y="16"/>
                    <a:pt x="4063" y="21"/>
                    <a:pt x="4057" y="21"/>
                  </a:cubicBezTo>
                  <a:lnTo>
                    <a:pt x="4036" y="21"/>
                  </a:lnTo>
                  <a:cubicBezTo>
                    <a:pt x="4030" y="21"/>
                    <a:pt x="4025" y="16"/>
                    <a:pt x="4025" y="10"/>
                  </a:cubicBezTo>
                  <a:cubicBezTo>
                    <a:pt x="4025" y="4"/>
                    <a:pt x="4030" y="0"/>
                    <a:pt x="4036" y="0"/>
                  </a:cubicBezTo>
                  <a:close/>
                  <a:moveTo>
                    <a:pt x="4100" y="0"/>
                  </a:moveTo>
                  <a:lnTo>
                    <a:pt x="4121" y="0"/>
                  </a:lnTo>
                  <a:cubicBezTo>
                    <a:pt x="4127" y="0"/>
                    <a:pt x="4132" y="4"/>
                    <a:pt x="4132" y="10"/>
                  </a:cubicBezTo>
                  <a:cubicBezTo>
                    <a:pt x="4132" y="16"/>
                    <a:pt x="4127" y="21"/>
                    <a:pt x="4121" y="21"/>
                  </a:cubicBezTo>
                  <a:lnTo>
                    <a:pt x="4100" y="21"/>
                  </a:lnTo>
                  <a:cubicBezTo>
                    <a:pt x="4094" y="21"/>
                    <a:pt x="4089" y="16"/>
                    <a:pt x="4089" y="10"/>
                  </a:cubicBezTo>
                  <a:cubicBezTo>
                    <a:pt x="4089" y="4"/>
                    <a:pt x="4094" y="0"/>
                    <a:pt x="4100" y="0"/>
                  </a:cubicBezTo>
                  <a:close/>
                  <a:moveTo>
                    <a:pt x="4164" y="0"/>
                  </a:moveTo>
                  <a:lnTo>
                    <a:pt x="4185" y="0"/>
                  </a:lnTo>
                  <a:cubicBezTo>
                    <a:pt x="4191" y="0"/>
                    <a:pt x="4196" y="4"/>
                    <a:pt x="4196" y="10"/>
                  </a:cubicBezTo>
                  <a:cubicBezTo>
                    <a:pt x="4196" y="16"/>
                    <a:pt x="4191" y="21"/>
                    <a:pt x="4185" y="21"/>
                  </a:cubicBezTo>
                  <a:lnTo>
                    <a:pt x="4164" y="21"/>
                  </a:lnTo>
                  <a:cubicBezTo>
                    <a:pt x="4158" y="21"/>
                    <a:pt x="4153" y="16"/>
                    <a:pt x="4153" y="10"/>
                  </a:cubicBezTo>
                  <a:cubicBezTo>
                    <a:pt x="4153" y="4"/>
                    <a:pt x="4158" y="0"/>
                    <a:pt x="4164" y="0"/>
                  </a:cubicBezTo>
                  <a:close/>
                  <a:moveTo>
                    <a:pt x="4228" y="0"/>
                  </a:moveTo>
                  <a:lnTo>
                    <a:pt x="4249" y="0"/>
                  </a:lnTo>
                  <a:cubicBezTo>
                    <a:pt x="4255" y="0"/>
                    <a:pt x="4260" y="4"/>
                    <a:pt x="4260" y="10"/>
                  </a:cubicBezTo>
                  <a:cubicBezTo>
                    <a:pt x="4260" y="16"/>
                    <a:pt x="4255" y="21"/>
                    <a:pt x="4249" y="21"/>
                  </a:cubicBezTo>
                  <a:lnTo>
                    <a:pt x="4228" y="21"/>
                  </a:lnTo>
                  <a:cubicBezTo>
                    <a:pt x="4222" y="21"/>
                    <a:pt x="4217" y="16"/>
                    <a:pt x="4217" y="10"/>
                  </a:cubicBezTo>
                  <a:cubicBezTo>
                    <a:pt x="4217" y="4"/>
                    <a:pt x="4222" y="0"/>
                    <a:pt x="4228" y="0"/>
                  </a:cubicBezTo>
                  <a:close/>
                  <a:moveTo>
                    <a:pt x="4292" y="0"/>
                  </a:moveTo>
                  <a:lnTo>
                    <a:pt x="4313" y="0"/>
                  </a:lnTo>
                  <a:cubicBezTo>
                    <a:pt x="4319" y="0"/>
                    <a:pt x="4324" y="4"/>
                    <a:pt x="4324" y="10"/>
                  </a:cubicBezTo>
                  <a:cubicBezTo>
                    <a:pt x="4324" y="16"/>
                    <a:pt x="4319" y="21"/>
                    <a:pt x="4313" y="21"/>
                  </a:cubicBezTo>
                  <a:lnTo>
                    <a:pt x="4292" y="21"/>
                  </a:lnTo>
                  <a:cubicBezTo>
                    <a:pt x="4286" y="21"/>
                    <a:pt x="4281" y="16"/>
                    <a:pt x="4281" y="10"/>
                  </a:cubicBezTo>
                  <a:cubicBezTo>
                    <a:pt x="4281" y="4"/>
                    <a:pt x="4286" y="0"/>
                    <a:pt x="4292" y="0"/>
                  </a:cubicBezTo>
                  <a:close/>
                  <a:moveTo>
                    <a:pt x="4356" y="0"/>
                  </a:moveTo>
                  <a:lnTo>
                    <a:pt x="4377" y="0"/>
                  </a:lnTo>
                  <a:cubicBezTo>
                    <a:pt x="4383" y="0"/>
                    <a:pt x="4388" y="4"/>
                    <a:pt x="4388" y="10"/>
                  </a:cubicBezTo>
                  <a:cubicBezTo>
                    <a:pt x="4388" y="16"/>
                    <a:pt x="4383" y="21"/>
                    <a:pt x="4377" y="21"/>
                  </a:cubicBezTo>
                  <a:lnTo>
                    <a:pt x="4356" y="21"/>
                  </a:lnTo>
                  <a:cubicBezTo>
                    <a:pt x="4350" y="21"/>
                    <a:pt x="4345" y="16"/>
                    <a:pt x="4345" y="10"/>
                  </a:cubicBezTo>
                  <a:cubicBezTo>
                    <a:pt x="4345" y="4"/>
                    <a:pt x="4350" y="0"/>
                    <a:pt x="4356" y="0"/>
                  </a:cubicBezTo>
                  <a:close/>
                  <a:moveTo>
                    <a:pt x="4420" y="0"/>
                  </a:moveTo>
                  <a:lnTo>
                    <a:pt x="4441" y="0"/>
                  </a:lnTo>
                  <a:cubicBezTo>
                    <a:pt x="4447" y="0"/>
                    <a:pt x="4452" y="4"/>
                    <a:pt x="4452" y="10"/>
                  </a:cubicBezTo>
                  <a:cubicBezTo>
                    <a:pt x="4452" y="16"/>
                    <a:pt x="4447" y="21"/>
                    <a:pt x="4441" y="21"/>
                  </a:cubicBezTo>
                  <a:lnTo>
                    <a:pt x="4420" y="21"/>
                  </a:lnTo>
                  <a:cubicBezTo>
                    <a:pt x="4414" y="21"/>
                    <a:pt x="4409" y="16"/>
                    <a:pt x="4409" y="10"/>
                  </a:cubicBezTo>
                  <a:cubicBezTo>
                    <a:pt x="4409" y="4"/>
                    <a:pt x="4414" y="0"/>
                    <a:pt x="4420" y="0"/>
                  </a:cubicBezTo>
                  <a:close/>
                  <a:moveTo>
                    <a:pt x="4484" y="0"/>
                  </a:moveTo>
                  <a:lnTo>
                    <a:pt x="4505" y="0"/>
                  </a:lnTo>
                  <a:cubicBezTo>
                    <a:pt x="4511" y="0"/>
                    <a:pt x="4516" y="4"/>
                    <a:pt x="4516" y="10"/>
                  </a:cubicBezTo>
                  <a:cubicBezTo>
                    <a:pt x="4516" y="16"/>
                    <a:pt x="4511" y="21"/>
                    <a:pt x="4505" y="21"/>
                  </a:cubicBezTo>
                  <a:lnTo>
                    <a:pt x="4484" y="21"/>
                  </a:lnTo>
                  <a:cubicBezTo>
                    <a:pt x="4478" y="21"/>
                    <a:pt x="4473" y="16"/>
                    <a:pt x="4473" y="10"/>
                  </a:cubicBezTo>
                  <a:cubicBezTo>
                    <a:pt x="4473" y="4"/>
                    <a:pt x="4478" y="0"/>
                    <a:pt x="4484" y="0"/>
                  </a:cubicBezTo>
                  <a:close/>
                  <a:moveTo>
                    <a:pt x="4548" y="0"/>
                  </a:moveTo>
                  <a:lnTo>
                    <a:pt x="4569" y="0"/>
                  </a:lnTo>
                  <a:cubicBezTo>
                    <a:pt x="4575" y="0"/>
                    <a:pt x="4580" y="4"/>
                    <a:pt x="4580" y="10"/>
                  </a:cubicBezTo>
                  <a:cubicBezTo>
                    <a:pt x="4580" y="16"/>
                    <a:pt x="4575" y="21"/>
                    <a:pt x="4569" y="21"/>
                  </a:cubicBezTo>
                  <a:lnTo>
                    <a:pt x="4548" y="21"/>
                  </a:lnTo>
                  <a:cubicBezTo>
                    <a:pt x="4542" y="21"/>
                    <a:pt x="4537" y="16"/>
                    <a:pt x="4537" y="10"/>
                  </a:cubicBezTo>
                  <a:cubicBezTo>
                    <a:pt x="4537" y="4"/>
                    <a:pt x="4542" y="0"/>
                    <a:pt x="4548" y="0"/>
                  </a:cubicBezTo>
                  <a:close/>
                  <a:moveTo>
                    <a:pt x="4612" y="0"/>
                  </a:moveTo>
                  <a:lnTo>
                    <a:pt x="4633" y="0"/>
                  </a:lnTo>
                  <a:cubicBezTo>
                    <a:pt x="4639" y="0"/>
                    <a:pt x="4644" y="4"/>
                    <a:pt x="4644" y="10"/>
                  </a:cubicBezTo>
                  <a:cubicBezTo>
                    <a:pt x="4644" y="16"/>
                    <a:pt x="4639" y="21"/>
                    <a:pt x="4633" y="21"/>
                  </a:cubicBezTo>
                  <a:lnTo>
                    <a:pt x="4612" y="21"/>
                  </a:lnTo>
                  <a:cubicBezTo>
                    <a:pt x="4606" y="21"/>
                    <a:pt x="4601" y="16"/>
                    <a:pt x="4601" y="10"/>
                  </a:cubicBezTo>
                  <a:cubicBezTo>
                    <a:pt x="4601" y="4"/>
                    <a:pt x="4606" y="0"/>
                    <a:pt x="4612" y="0"/>
                  </a:cubicBezTo>
                  <a:close/>
                  <a:moveTo>
                    <a:pt x="4676" y="0"/>
                  </a:moveTo>
                  <a:lnTo>
                    <a:pt x="4697" y="0"/>
                  </a:lnTo>
                  <a:cubicBezTo>
                    <a:pt x="4703" y="0"/>
                    <a:pt x="4708" y="4"/>
                    <a:pt x="4708" y="10"/>
                  </a:cubicBezTo>
                  <a:cubicBezTo>
                    <a:pt x="4708" y="16"/>
                    <a:pt x="4703" y="21"/>
                    <a:pt x="4697" y="21"/>
                  </a:cubicBezTo>
                  <a:lnTo>
                    <a:pt x="4676" y="21"/>
                  </a:lnTo>
                  <a:cubicBezTo>
                    <a:pt x="4670" y="21"/>
                    <a:pt x="4665" y="16"/>
                    <a:pt x="4665" y="10"/>
                  </a:cubicBezTo>
                  <a:cubicBezTo>
                    <a:pt x="4665" y="4"/>
                    <a:pt x="4670" y="0"/>
                    <a:pt x="4676" y="0"/>
                  </a:cubicBezTo>
                  <a:close/>
                  <a:moveTo>
                    <a:pt x="4740" y="0"/>
                  </a:moveTo>
                  <a:lnTo>
                    <a:pt x="4761" y="0"/>
                  </a:lnTo>
                  <a:cubicBezTo>
                    <a:pt x="4767" y="0"/>
                    <a:pt x="4772" y="4"/>
                    <a:pt x="4772" y="10"/>
                  </a:cubicBezTo>
                  <a:cubicBezTo>
                    <a:pt x="4772" y="16"/>
                    <a:pt x="4767" y="21"/>
                    <a:pt x="4761" y="21"/>
                  </a:cubicBezTo>
                  <a:lnTo>
                    <a:pt x="4740" y="21"/>
                  </a:lnTo>
                  <a:cubicBezTo>
                    <a:pt x="4734" y="21"/>
                    <a:pt x="4729" y="16"/>
                    <a:pt x="4729" y="10"/>
                  </a:cubicBezTo>
                  <a:cubicBezTo>
                    <a:pt x="4729" y="4"/>
                    <a:pt x="4734" y="0"/>
                    <a:pt x="4740" y="0"/>
                  </a:cubicBezTo>
                  <a:close/>
                  <a:moveTo>
                    <a:pt x="4804" y="0"/>
                  </a:moveTo>
                  <a:lnTo>
                    <a:pt x="4825" y="0"/>
                  </a:lnTo>
                  <a:cubicBezTo>
                    <a:pt x="4831" y="0"/>
                    <a:pt x="4836" y="4"/>
                    <a:pt x="4836" y="10"/>
                  </a:cubicBezTo>
                  <a:cubicBezTo>
                    <a:pt x="4836" y="16"/>
                    <a:pt x="4831" y="21"/>
                    <a:pt x="4825" y="21"/>
                  </a:cubicBezTo>
                  <a:lnTo>
                    <a:pt x="4804" y="21"/>
                  </a:lnTo>
                  <a:cubicBezTo>
                    <a:pt x="4798" y="21"/>
                    <a:pt x="4793" y="16"/>
                    <a:pt x="4793" y="10"/>
                  </a:cubicBezTo>
                  <a:cubicBezTo>
                    <a:pt x="4793" y="4"/>
                    <a:pt x="4798" y="0"/>
                    <a:pt x="4804" y="0"/>
                  </a:cubicBezTo>
                  <a:close/>
                  <a:moveTo>
                    <a:pt x="4868" y="0"/>
                  </a:moveTo>
                  <a:lnTo>
                    <a:pt x="4889" y="0"/>
                  </a:lnTo>
                  <a:cubicBezTo>
                    <a:pt x="4895" y="0"/>
                    <a:pt x="4900" y="4"/>
                    <a:pt x="4900" y="10"/>
                  </a:cubicBezTo>
                  <a:cubicBezTo>
                    <a:pt x="4900" y="16"/>
                    <a:pt x="4895" y="21"/>
                    <a:pt x="4889" y="21"/>
                  </a:cubicBezTo>
                  <a:lnTo>
                    <a:pt x="4868" y="21"/>
                  </a:lnTo>
                  <a:cubicBezTo>
                    <a:pt x="4862" y="21"/>
                    <a:pt x="4857" y="16"/>
                    <a:pt x="4857" y="10"/>
                  </a:cubicBezTo>
                  <a:cubicBezTo>
                    <a:pt x="4857" y="4"/>
                    <a:pt x="4862" y="0"/>
                    <a:pt x="4868" y="0"/>
                  </a:cubicBezTo>
                  <a:close/>
                  <a:moveTo>
                    <a:pt x="4932" y="0"/>
                  </a:moveTo>
                  <a:lnTo>
                    <a:pt x="4953" y="0"/>
                  </a:lnTo>
                  <a:cubicBezTo>
                    <a:pt x="4959" y="0"/>
                    <a:pt x="4964" y="4"/>
                    <a:pt x="4964" y="10"/>
                  </a:cubicBezTo>
                  <a:cubicBezTo>
                    <a:pt x="4964" y="16"/>
                    <a:pt x="4959" y="21"/>
                    <a:pt x="4953" y="21"/>
                  </a:cubicBezTo>
                  <a:lnTo>
                    <a:pt x="4932" y="21"/>
                  </a:lnTo>
                  <a:cubicBezTo>
                    <a:pt x="4926" y="21"/>
                    <a:pt x="4921" y="16"/>
                    <a:pt x="4921" y="10"/>
                  </a:cubicBezTo>
                  <a:cubicBezTo>
                    <a:pt x="4921" y="4"/>
                    <a:pt x="4926" y="0"/>
                    <a:pt x="4932" y="0"/>
                  </a:cubicBezTo>
                  <a:close/>
                  <a:moveTo>
                    <a:pt x="4996" y="0"/>
                  </a:moveTo>
                  <a:lnTo>
                    <a:pt x="5017" y="0"/>
                  </a:lnTo>
                  <a:cubicBezTo>
                    <a:pt x="5023" y="0"/>
                    <a:pt x="5028" y="4"/>
                    <a:pt x="5028" y="10"/>
                  </a:cubicBezTo>
                  <a:cubicBezTo>
                    <a:pt x="5028" y="16"/>
                    <a:pt x="5023" y="21"/>
                    <a:pt x="5017" y="21"/>
                  </a:cubicBezTo>
                  <a:lnTo>
                    <a:pt x="4996" y="21"/>
                  </a:lnTo>
                  <a:cubicBezTo>
                    <a:pt x="4990" y="21"/>
                    <a:pt x="4985" y="16"/>
                    <a:pt x="4985" y="10"/>
                  </a:cubicBezTo>
                  <a:cubicBezTo>
                    <a:pt x="4985" y="4"/>
                    <a:pt x="4990" y="0"/>
                    <a:pt x="4996" y="0"/>
                  </a:cubicBezTo>
                  <a:close/>
                  <a:moveTo>
                    <a:pt x="5060" y="0"/>
                  </a:moveTo>
                  <a:lnTo>
                    <a:pt x="5081" y="0"/>
                  </a:lnTo>
                  <a:cubicBezTo>
                    <a:pt x="5087" y="0"/>
                    <a:pt x="5092" y="4"/>
                    <a:pt x="5092" y="10"/>
                  </a:cubicBezTo>
                  <a:cubicBezTo>
                    <a:pt x="5092" y="16"/>
                    <a:pt x="5087" y="21"/>
                    <a:pt x="5081" y="21"/>
                  </a:cubicBezTo>
                  <a:lnTo>
                    <a:pt x="5060" y="21"/>
                  </a:lnTo>
                  <a:cubicBezTo>
                    <a:pt x="5054" y="21"/>
                    <a:pt x="5049" y="16"/>
                    <a:pt x="5049" y="10"/>
                  </a:cubicBezTo>
                  <a:cubicBezTo>
                    <a:pt x="5049" y="4"/>
                    <a:pt x="5054" y="0"/>
                    <a:pt x="5060" y="0"/>
                  </a:cubicBezTo>
                  <a:close/>
                  <a:moveTo>
                    <a:pt x="5124" y="0"/>
                  </a:moveTo>
                  <a:lnTo>
                    <a:pt x="5145" y="0"/>
                  </a:lnTo>
                  <a:cubicBezTo>
                    <a:pt x="5151" y="0"/>
                    <a:pt x="5156" y="4"/>
                    <a:pt x="5156" y="10"/>
                  </a:cubicBezTo>
                  <a:cubicBezTo>
                    <a:pt x="5156" y="16"/>
                    <a:pt x="5151" y="21"/>
                    <a:pt x="5145" y="21"/>
                  </a:cubicBezTo>
                  <a:lnTo>
                    <a:pt x="5124" y="21"/>
                  </a:lnTo>
                  <a:cubicBezTo>
                    <a:pt x="5118" y="21"/>
                    <a:pt x="5113" y="16"/>
                    <a:pt x="5113" y="10"/>
                  </a:cubicBezTo>
                  <a:cubicBezTo>
                    <a:pt x="5113" y="4"/>
                    <a:pt x="5118" y="0"/>
                    <a:pt x="5124" y="0"/>
                  </a:cubicBezTo>
                  <a:close/>
                  <a:moveTo>
                    <a:pt x="5188" y="0"/>
                  </a:moveTo>
                  <a:lnTo>
                    <a:pt x="5209" y="0"/>
                  </a:lnTo>
                  <a:cubicBezTo>
                    <a:pt x="5215" y="0"/>
                    <a:pt x="5220" y="4"/>
                    <a:pt x="5220" y="10"/>
                  </a:cubicBezTo>
                  <a:cubicBezTo>
                    <a:pt x="5220" y="16"/>
                    <a:pt x="5215" y="21"/>
                    <a:pt x="5209" y="21"/>
                  </a:cubicBezTo>
                  <a:lnTo>
                    <a:pt x="5188" y="21"/>
                  </a:lnTo>
                  <a:cubicBezTo>
                    <a:pt x="5182" y="21"/>
                    <a:pt x="5177" y="16"/>
                    <a:pt x="5177" y="10"/>
                  </a:cubicBezTo>
                  <a:cubicBezTo>
                    <a:pt x="5177" y="4"/>
                    <a:pt x="5182" y="0"/>
                    <a:pt x="5188" y="0"/>
                  </a:cubicBezTo>
                  <a:close/>
                  <a:moveTo>
                    <a:pt x="5252" y="0"/>
                  </a:moveTo>
                  <a:lnTo>
                    <a:pt x="5273" y="0"/>
                  </a:lnTo>
                  <a:cubicBezTo>
                    <a:pt x="5279" y="0"/>
                    <a:pt x="5284" y="4"/>
                    <a:pt x="5284" y="10"/>
                  </a:cubicBezTo>
                  <a:cubicBezTo>
                    <a:pt x="5284" y="16"/>
                    <a:pt x="5279" y="21"/>
                    <a:pt x="5273" y="21"/>
                  </a:cubicBezTo>
                  <a:lnTo>
                    <a:pt x="5252" y="21"/>
                  </a:lnTo>
                  <a:cubicBezTo>
                    <a:pt x="5246" y="21"/>
                    <a:pt x="5241" y="16"/>
                    <a:pt x="5241" y="10"/>
                  </a:cubicBezTo>
                  <a:cubicBezTo>
                    <a:pt x="5241" y="4"/>
                    <a:pt x="5246" y="0"/>
                    <a:pt x="5252" y="0"/>
                  </a:cubicBezTo>
                  <a:close/>
                  <a:moveTo>
                    <a:pt x="5316" y="0"/>
                  </a:moveTo>
                  <a:lnTo>
                    <a:pt x="5337" y="0"/>
                  </a:lnTo>
                  <a:cubicBezTo>
                    <a:pt x="5343" y="0"/>
                    <a:pt x="5348" y="4"/>
                    <a:pt x="5348" y="10"/>
                  </a:cubicBezTo>
                  <a:cubicBezTo>
                    <a:pt x="5348" y="16"/>
                    <a:pt x="5343" y="21"/>
                    <a:pt x="5337" y="21"/>
                  </a:cubicBezTo>
                  <a:lnTo>
                    <a:pt x="5316" y="21"/>
                  </a:lnTo>
                  <a:cubicBezTo>
                    <a:pt x="5310" y="21"/>
                    <a:pt x="5305" y="16"/>
                    <a:pt x="5305" y="10"/>
                  </a:cubicBezTo>
                  <a:cubicBezTo>
                    <a:pt x="5305" y="4"/>
                    <a:pt x="5310" y="0"/>
                    <a:pt x="5316" y="0"/>
                  </a:cubicBezTo>
                  <a:close/>
                  <a:moveTo>
                    <a:pt x="5380" y="0"/>
                  </a:moveTo>
                  <a:lnTo>
                    <a:pt x="5401" y="0"/>
                  </a:lnTo>
                  <a:cubicBezTo>
                    <a:pt x="5407" y="0"/>
                    <a:pt x="5412" y="4"/>
                    <a:pt x="5412" y="10"/>
                  </a:cubicBezTo>
                  <a:cubicBezTo>
                    <a:pt x="5412" y="16"/>
                    <a:pt x="5407" y="21"/>
                    <a:pt x="5401" y="21"/>
                  </a:cubicBezTo>
                  <a:lnTo>
                    <a:pt x="5380" y="21"/>
                  </a:lnTo>
                  <a:cubicBezTo>
                    <a:pt x="5374" y="21"/>
                    <a:pt x="5369" y="16"/>
                    <a:pt x="5369" y="10"/>
                  </a:cubicBezTo>
                  <a:cubicBezTo>
                    <a:pt x="5369" y="4"/>
                    <a:pt x="5374" y="0"/>
                    <a:pt x="5380" y="0"/>
                  </a:cubicBezTo>
                  <a:close/>
                  <a:moveTo>
                    <a:pt x="5444" y="0"/>
                  </a:moveTo>
                  <a:lnTo>
                    <a:pt x="5465" y="0"/>
                  </a:lnTo>
                  <a:cubicBezTo>
                    <a:pt x="5471" y="0"/>
                    <a:pt x="5476" y="4"/>
                    <a:pt x="5476" y="10"/>
                  </a:cubicBezTo>
                  <a:cubicBezTo>
                    <a:pt x="5476" y="16"/>
                    <a:pt x="5471" y="21"/>
                    <a:pt x="5465" y="21"/>
                  </a:cubicBezTo>
                  <a:lnTo>
                    <a:pt x="5444" y="21"/>
                  </a:lnTo>
                  <a:cubicBezTo>
                    <a:pt x="5438" y="21"/>
                    <a:pt x="5433" y="16"/>
                    <a:pt x="5433" y="10"/>
                  </a:cubicBezTo>
                  <a:cubicBezTo>
                    <a:pt x="5433" y="4"/>
                    <a:pt x="5438" y="0"/>
                    <a:pt x="5444" y="0"/>
                  </a:cubicBezTo>
                  <a:close/>
                  <a:moveTo>
                    <a:pt x="5508" y="0"/>
                  </a:moveTo>
                  <a:lnTo>
                    <a:pt x="5529" y="0"/>
                  </a:lnTo>
                  <a:cubicBezTo>
                    <a:pt x="5535" y="0"/>
                    <a:pt x="5540" y="4"/>
                    <a:pt x="5540" y="10"/>
                  </a:cubicBezTo>
                  <a:cubicBezTo>
                    <a:pt x="5540" y="16"/>
                    <a:pt x="5535" y="21"/>
                    <a:pt x="5529" y="21"/>
                  </a:cubicBezTo>
                  <a:lnTo>
                    <a:pt x="5508" y="21"/>
                  </a:lnTo>
                  <a:cubicBezTo>
                    <a:pt x="5502" y="21"/>
                    <a:pt x="5497" y="16"/>
                    <a:pt x="5497" y="10"/>
                  </a:cubicBezTo>
                  <a:cubicBezTo>
                    <a:pt x="5497" y="4"/>
                    <a:pt x="5502" y="0"/>
                    <a:pt x="5508" y="0"/>
                  </a:cubicBezTo>
                  <a:close/>
                  <a:moveTo>
                    <a:pt x="5572" y="0"/>
                  </a:moveTo>
                  <a:lnTo>
                    <a:pt x="5593" y="0"/>
                  </a:lnTo>
                  <a:cubicBezTo>
                    <a:pt x="5599" y="0"/>
                    <a:pt x="5604" y="4"/>
                    <a:pt x="5604" y="10"/>
                  </a:cubicBezTo>
                  <a:cubicBezTo>
                    <a:pt x="5604" y="16"/>
                    <a:pt x="5599" y="21"/>
                    <a:pt x="5593" y="21"/>
                  </a:cubicBezTo>
                  <a:lnTo>
                    <a:pt x="5572" y="21"/>
                  </a:lnTo>
                  <a:cubicBezTo>
                    <a:pt x="5566" y="21"/>
                    <a:pt x="5561" y="16"/>
                    <a:pt x="5561" y="10"/>
                  </a:cubicBezTo>
                  <a:cubicBezTo>
                    <a:pt x="5561" y="4"/>
                    <a:pt x="5566" y="0"/>
                    <a:pt x="5572" y="0"/>
                  </a:cubicBezTo>
                  <a:close/>
                  <a:moveTo>
                    <a:pt x="5636" y="0"/>
                  </a:moveTo>
                  <a:lnTo>
                    <a:pt x="5657" y="0"/>
                  </a:lnTo>
                  <a:cubicBezTo>
                    <a:pt x="5663" y="0"/>
                    <a:pt x="5668" y="4"/>
                    <a:pt x="5668" y="10"/>
                  </a:cubicBezTo>
                  <a:cubicBezTo>
                    <a:pt x="5668" y="16"/>
                    <a:pt x="5663" y="21"/>
                    <a:pt x="5657" y="21"/>
                  </a:cubicBezTo>
                  <a:lnTo>
                    <a:pt x="5636" y="21"/>
                  </a:lnTo>
                  <a:cubicBezTo>
                    <a:pt x="5630" y="21"/>
                    <a:pt x="5625" y="16"/>
                    <a:pt x="5625" y="10"/>
                  </a:cubicBezTo>
                  <a:cubicBezTo>
                    <a:pt x="5625" y="4"/>
                    <a:pt x="5630" y="0"/>
                    <a:pt x="5636" y="0"/>
                  </a:cubicBezTo>
                  <a:close/>
                  <a:moveTo>
                    <a:pt x="5700" y="0"/>
                  </a:moveTo>
                  <a:lnTo>
                    <a:pt x="5721" y="0"/>
                  </a:lnTo>
                  <a:cubicBezTo>
                    <a:pt x="5727" y="0"/>
                    <a:pt x="5732" y="4"/>
                    <a:pt x="5732" y="10"/>
                  </a:cubicBezTo>
                  <a:cubicBezTo>
                    <a:pt x="5732" y="16"/>
                    <a:pt x="5727" y="21"/>
                    <a:pt x="5721" y="21"/>
                  </a:cubicBezTo>
                  <a:lnTo>
                    <a:pt x="5700" y="21"/>
                  </a:lnTo>
                  <a:cubicBezTo>
                    <a:pt x="5694" y="21"/>
                    <a:pt x="5689" y="16"/>
                    <a:pt x="5689" y="10"/>
                  </a:cubicBezTo>
                  <a:cubicBezTo>
                    <a:pt x="5689" y="4"/>
                    <a:pt x="5694" y="0"/>
                    <a:pt x="5700" y="0"/>
                  </a:cubicBezTo>
                  <a:close/>
                  <a:moveTo>
                    <a:pt x="5764" y="0"/>
                  </a:moveTo>
                  <a:lnTo>
                    <a:pt x="5785" y="0"/>
                  </a:lnTo>
                  <a:cubicBezTo>
                    <a:pt x="5791" y="0"/>
                    <a:pt x="5796" y="4"/>
                    <a:pt x="5796" y="10"/>
                  </a:cubicBezTo>
                  <a:cubicBezTo>
                    <a:pt x="5796" y="16"/>
                    <a:pt x="5791" y="21"/>
                    <a:pt x="5785" y="21"/>
                  </a:cubicBezTo>
                  <a:lnTo>
                    <a:pt x="5764" y="21"/>
                  </a:lnTo>
                  <a:cubicBezTo>
                    <a:pt x="5758" y="21"/>
                    <a:pt x="5753" y="16"/>
                    <a:pt x="5753" y="10"/>
                  </a:cubicBezTo>
                  <a:cubicBezTo>
                    <a:pt x="5753" y="4"/>
                    <a:pt x="5758" y="0"/>
                    <a:pt x="5764" y="0"/>
                  </a:cubicBezTo>
                  <a:close/>
                  <a:moveTo>
                    <a:pt x="5828" y="0"/>
                  </a:moveTo>
                  <a:lnTo>
                    <a:pt x="5849" y="0"/>
                  </a:lnTo>
                  <a:cubicBezTo>
                    <a:pt x="5855" y="0"/>
                    <a:pt x="5860" y="4"/>
                    <a:pt x="5860" y="10"/>
                  </a:cubicBezTo>
                  <a:cubicBezTo>
                    <a:pt x="5860" y="16"/>
                    <a:pt x="5855" y="21"/>
                    <a:pt x="5849" y="21"/>
                  </a:cubicBezTo>
                  <a:lnTo>
                    <a:pt x="5828" y="21"/>
                  </a:lnTo>
                  <a:cubicBezTo>
                    <a:pt x="5822" y="21"/>
                    <a:pt x="5817" y="16"/>
                    <a:pt x="5817" y="10"/>
                  </a:cubicBezTo>
                  <a:cubicBezTo>
                    <a:pt x="5817" y="4"/>
                    <a:pt x="5822" y="0"/>
                    <a:pt x="5828" y="0"/>
                  </a:cubicBezTo>
                  <a:close/>
                  <a:moveTo>
                    <a:pt x="5892" y="0"/>
                  </a:moveTo>
                  <a:lnTo>
                    <a:pt x="5913" y="0"/>
                  </a:lnTo>
                  <a:cubicBezTo>
                    <a:pt x="5919" y="0"/>
                    <a:pt x="5924" y="4"/>
                    <a:pt x="5924" y="10"/>
                  </a:cubicBezTo>
                  <a:cubicBezTo>
                    <a:pt x="5924" y="16"/>
                    <a:pt x="5919" y="21"/>
                    <a:pt x="5913" y="21"/>
                  </a:cubicBezTo>
                  <a:lnTo>
                    <a:pt x="5892" y="21"/>
                  </a:lnTo>
                  <a:cubicBezTo>
                    <a:pt x="5886" y="21"/>
                    <a:pt x="5881" y="16"/>
                    <a:pt x="5881" y="10"/>
                  </a:cubicBezTo>
                  <a:cubicBezTo>
                    <a:pt x="5881" y="4"/>
                    <a:pt x="5886" y="0"/>
                    <a:pt x="5892" y="0"/>
                  </a:cubicBezTo>
                  <a:close/>
                  <a:moveTo>
                    <a:pt x="5956" y="0"/>
                  </a:moveTo>
                  <a:lnTo>
                    <a:pt x="5977" y="0"/>
                  </a:lnTo>
                  <a:cubicBezTo>
                    <a:pt x="5983" y="0"/>
                    <a:pt x="5988" y="4"/>
                    <a:pt x="5988" y="10"/>
                  </a:cubicBezTo>
                  <a:cubicBezTo>
                    <a:pt x="5988" y="16"/>
                    <a:pt x="5983" y="21"/>
                    <a:pt x="5977" y="21"/>
                  </a:cubicBezTo>
                  <a:lnTo>
                    <a:pt x="5956" y="21"/>
                  </a:lnTo>
                  <a:cubicBezTo>
                    <a:pt x="5950" y="21"/>
                    <a:pt x="5945" y="16"/>
                    <a:pt x="5945" y="10"/>
                  </a:cubicBezTo>
                  <a:cubicBezTo>
                    <a:pt x="5945" y="4"/>
                    <a:pt x="5950" y="0"/>
                    <a:pt x="5956" y="0"/>
                  </a:cubicBezTo>
                  <a:close/>
                  <a:moveTo>
                    <a:pt x="6020" y="0"/>
                  </a:moveTo>
                  <a:lnTo>
                    <a:pt x="6041" y="0"/>
                  </a:lnTo>
                  <a:cubicBezTo>
                    <a:pt x="6047" y="0"/>
                    <a:pt x="6052" y="4"/>
                    <a:pt x="6052" y="10"/>
                  </a:cubicBezTo>
                  <a:cubicBezTo>
                    <a:pt x="6052" y="16"/>
                    <a:pt x="6047" y="21"/>
                    <a:pt x="6041" y="21"/>
                  </a:cubicBezTo>
                  <a:lnTo>
                    <a:pt x="6020" y="21"/>
                  </a:lnTo>
                  <a:cubicBezTo>
                    <a:pt x="6014" y="21"/>
                    <a:pt x="6009" y="16"/>
                    <a:pt x="6009" y="10"/>
                  </a:cubicBezTo>
                  <a:cubicBezTo>
                    <a:pt x="6009" y="4"/>
                    <a:pt x="6014" y="0"/>
                    <a:pt x="6020" y="0"/>
                  </a:cubicBezTo>
                  <a:close/>
                  <a:moveTo>
                    <a:pt x="6084" y="0"/>
                  </a:moveTo>
                  <a:lnTo>
                    <a:pt x="6105" y="0"/>
                  </a:lnTo>
                  <a:cubicBezTo>
                    <a:pt x="6111" y="0"/>
                    <a:pt x="6116" y="4"/>
                    <a:pt x="6116" y="10"/>
                  </a:cubicBezTo>
                  <a:cubicBezTo>
                    <a:pt x="6116" y="16"/>
                    <a:pt x="6111" y="21"/>
                    <a:pt x="6105" y="21"/>
                  </a:cubicBezTo>
                  <a:lnTo>
                    <a:pt x="6084" y="21"/>
                  </a:lnTo>
                  <a:cubicBezTo>
                    <a:pt x="6078" y="21"/>
                    <a:pt x="6073" y="16"/>
                    <a:pt x="6073" y="10"/>
                  </a:cubicBezTo>
                  <a:cubicBezTo>
                    <a:pt x="6073" y="4"/>
                    <a:pt x="6078" y="0"/>
                    <a:pt x="6084" y="0"/>
                  </a:cubicBezTo>
                  <a:close/>
                  <a:moveTo>
                    <a:pt x="6148" y="0"/>
                  </a:moveTo>
                  <a:lnTo>
                    <a:pt x="6169" y="0"/>
                  </a:lnTo>
                  <a:cubicBezTo>
                    <a:pt x="6175" y="0"/>
                    <a:pt x="6180" y="4"/>
                    <a:pt x="6180" y="10"/>
                  </a:cubicBezTo>
                  <a:cubicBezTo>
                    <a:pt x="6180" y="16"/>
                    <a:pt x="6175" y="21"/>
                    <a:pt x="6169" y="21"/>
                  </a:cubicBezTo>
                  <a:lnTo>
                    <a:pt x="6148" y="21"/>
                  </a:lnTo>
                  <a:cubicBezTo>
                    <a:pt x="6142" y="21"/>
                    <a:pt x="6137" y="16"/>
                    <a:pt x="6137" y="10"/>
                  </a:cubicBezTo>
                  <a:cubicBezTo>
                    <a:pt x="6137" y="4"/>
                    <a:pt x="6142" y="0"/>
                    <a:pt x="6148" y="0"/>
                  </a:cubicBezTo>
                  <a:close/>
                  <a:moveTo>
                    <a:pt x="6212" y="0"/>
                  </a:moveTo>
                  <a:lnTo>
                    <a:pt x="6233" y="0"/>
                  </a:lnTo>
                  <a:cubicBezTo>
                    <a:pt x="6239" y="0"/>
                    <a:pt x="6244" y="4"/>
                    <a:pt x="6244" y="10"/>
                  </a:cubicBezTo>
                  <a:cubicBezTo>
                    <a:pt x="6244" y="16"/>
                    <a:pt x="6239" y="21"/>
                    <a:pt x="6233" y="21"/>
                  </a:cubicBezTo>
                  <a:lnTo>
                    <a:pt x="6212" y="21"/>
                  </a:lnTo>
                  <a:cubicBezTo>
                    <a:pt x="6206" y="21"/>
                    <a:pt x="6201" y="16"/>
                    <a:pt x="6201" y="10"/>
                  </a:cubicBezTo>
                  <a:cubicBezTo>
                    <a:pt x="6201" y="4"/>
                    <a:pt x="6206" y="0"/>
                    <a:pt x="6212" y="0"/>
                  </a:cubicBezTo>
                  <a:close/>
                  <a:moveTo>
                    <a:pt x="6276" y="0"/>
                  </a:moveTo>
                  <a:lnTo>
                    <a:pt x="6297" y="0"/>
                  </a:lnTo>
                  <a:cubicBezTo>
                    <a:pt x="6303" y="0"/>
                    <a:pt x="6308" y="4"/>
                    <a:pt x="6308" y="10"/>
                  </a:cubicBezTo>
                  <a:cubicBezTo>
                    <a:pt x="6308" y="16"/>
                    <a:pt x="6303" y="21"/>
                    <a:pt x="6297" y="21"/>
                  </a:cubicBezTo>
                  <a:lnTo>
                    <a:pt x="6276" y="21"/>
                  </a:lnTo>
                  <a:cubicBezTo>
                    <a:pt x="6270" y="21"/>
                    <a:pt x="6265" y="16"/>
                    <a:pt x="6265" y="10"/>
                  </a:cubicBezTo>
                  <a:cubicBezTo>
                    <a:pt x="6265" y="4"/>
                    <a:pt x="6270" y="0"/>
                    <a:pt x="6276" y="0"/>
                  </a:cubicBezTo>
                  <a:close/>
                  <a:moveTo>
                    <a:pt x="6340" y="0"/>
                  </a:moveTo>
                  <a:lnTo>
                    <a:pt x="6361" y="0"/>
                  </a:lnTo>
                  <a:cubicBezTo>
                    <a:pt x="6367" y="0"/>
                    <a:pt x="6372" y="4"/>
                    <a:pt x="6372" y="10"/>
                  </a:cubicBezTo>
                  <a:cubicBezTo>
                    <a:pt x="6372" y="16"/>
                    <a:pt x="6367" y="21"/>
                    <a:pt x="6361" y="21"/>
                  </a:cubicBezTo>
                  <a:lnTo>
                    <a:pt x="6340" y="21"/>
                  </a:lnTo>
                  <a:cubicBezTo>
                    <a:pt x="6334" y="21"/>
                    <a:pt x="6329" y="16"/>
                    <a:pt x="6329" y="10"/>
                  </a:cubicBezTo>
                  <a:cubicBezTo>
                    <a:pt x="6329" y="4"/>
                    <a:pt x="6334" y="0"/>
                    <a:pt x="6340" y="0"/>
                  </a:cubicBezTo>
                  <a:close/>
                  <a:moveTo>
                    <a:pt x="6404" y="0"/>
                  </a:moveTo>
                  <a:lnTo>
                    <a:pt x="6425" y="0"/>
                  </a:lnTo>
                  <a:cubicBezTo>
                    <a:pt x="6431" y="0"/>
                    <a:pt x="6436" y="4"/>
                    <a:pt x="6436" y="10"/>
                  </a:cubicBezTo>
                  <a:cubicBezTo>
                    <a:pt x="6436" y="16"/>
                    <a:pt x="6431" y="21"/>
                    <a:pt x="6425" y="21"/>
                  </a:cubicBezTo>
                  <a:lnTo>
                    <a:pt x="6404" y="21"/>
                  </a:lnTo>
                  <a:cubicBezTo>
                    <a:pt x="6398" y="21"/>
                    <a:pt x="6393" y="16"/>
                    <a:pt x="6393" y="10"/>
                  </a:cubicBezTo>
                  <a:cubicBezTo>
                    <a:pt x="6393" y="4"/>
                    <a:pt x="6398" y="0"/>
                    <a:pt x="6404" y="0"/>
                  </a:cubicBezTo>
                  <a:close/>
                  <a:moveTo>
                    <a:pt x="6468" y="0"/>
                  </a:moveTo>
                  <a:lnTo>
                    <a:pt x="6489" y="0"/>
                  </a:lnTo>
                  <a:cubicBezTo>
                    <a:pt x="6495" y="0"/>
                    <a:pt x="6500" y="4"/>
                    <a:pt x="6500" y="10"/>
                  </a:cubicBezTo>
                  <a:cubicBezTo>
                    <a:pt x="6500" y="16"/>
                    <a:pt x="6495" y="21"/>
                    <a:pt x="6489" y="21"/>
                  </a:cubicBezTo>
                  <a:lnTo>
                    <a:pt x="6468" y="21"/>
                  </a:lnTo>
                  <a:cubicBezTo>
                    <a:pt x="6462" y="21"/>
                    <a:pt x="6457" y="16"/>
                    <a:pt x="6457" y="10"/>
                  </a:cubicBezTo>
                  <a:cubicBezTo>
                    <a:pt x="6457" y="4"/>
                    <a:pt x="6462" y="0"/>
                    <a:pt x="6468" y="0"/>
                  </a:cubicBezTo>
                  <a:close/>
                  <a:moveTo>
                    <a:pt x="6532" y="0"/>
                  </a:moveTo>
                  <a:lnTo>
                    <a:pt x="6553" y="0"/>
                  </a:lnTo>
                  <a:cubicBezTo>
                    <a:pt x="6559" y="0"/>
                    <a:pt x="6564" y="4"/>
                    <a:pt x="6564" y="10"/>
                  </a:cubicBezTo>
                  <a:cubicBezTo>
                    <a:pt x="6564" y="16"/>
                    <a:pt x="6559" y="21"/>
                    <a:pt x="6553" y="21"/>
                  </a:cubicBezTo>
                  <a:lnTo>
                    <a:pt x="6532" y="21"/>
                  </a:lnTo>
                  <a:cubicBezTo>
                    <a:pt x="6526" y="21"/>
                    <a:pt x="6521" y="16"/>
                    <a:pt x="6521" y="10"/>
                  </a:cubicBezTo>
                  <a:cubicBezTo>
                    <a:pt x="6521" y="4"/>
                    <a:pt x="6526" y="0"/>
                    <a:pt x="6532" y="0"/>
                  </a:cubicBezTo>
                  <a:close/>
                  <a:moveTo>
                    <a:pt x="6596" y="0"/>
                  </a:moveTo>
                  <a:lnTo>
                    <a:pt x="6617" y="0"/>
                  </a:lnTo>
                  <a:cubicBezTo>
                    <a:pt x="6623" y="0"/>
                    <a:pt x="6628" y="4"/>
                    <a:pt x="6628" y="10"/>
                  </a:cubicBezTo>
                  <a:cubicBezTo>
                    <a:pt x="6628" y="16"/>
                    <a:pt x="6623" y="21"/>
                    <a:pt x="6617" y="21"/>
                  </a:cubicBezTo>
                  <a:lnTo>
                    <a:pt x="6596" y="21"/>
                  </a:lnTo>
                  <a:cubicBezTo>
                    <a:pt x="6590" y="21"/>
                    <a:pt x="6585" y="16"/>
                    <a:pt x="6585" y="10"/>
                  </a:cubicBezTo>
                  <a:cubicBezTo>
                    <a:pt x="6585" y="4"/>
                    <a:pt x="6590" y="0"/>
                    <a:pt x="6596" y="0"/>
                  </a:cubicBezTo>
                  <a:close/>
                  <a:moveTo>
                    <a:pt x="6660" y="0"/>
                  </a:moveTo>
                  <a:lnTo>
                    <a:pt x="6681" y="0"/>
                  </a:lnTo>
                  <a:cubicBezTo>
                    <a:pt x="6687" y="0"/>
                    <a:pt x="6692" y="4"/>
                    <a:pt x="6692" y="10"/>
                  </a:cubicBezTo>
                  <a:cubicBezTo>
                    <a:pt x="6692" y="16"/>
                    <a:pt x="6687" y="21"/>
                    <a:pt x="6681" y="21"/>
                  </a:cubicBezTo>
                  <a:lnTo>
                    <a:pt x="6660" y="21"/>
                  </a:lnTo>
                  <a:cubicBezTo>
                    <a:pt x="6654" y="21"/>
                    <a:pt x="6649" y="16"/>
                    <a:pt x="6649" y="10"/>
                  </a:cubicBezTo>
                  <a:cubicBezTo>
                    <a:pt x="6649" y="4"/>
                    <a:pt x="6654" y="0"/>
                    <a:pt x="6660" y="0"/>
                  </a:cubicBezTo>
                  <a:close/>
                  <a:moveTo>
                    <a:pt x="6724" y="0"/>
                  </a:moveTo>
                  <a:lnTo>
                    <a:pt x="6745" y="0"/>
                  </a:lnTo>
                  <a:cubicBezTo>
                    <a:pt x="6751" y="0"/>
                    <a:pt x="6756" y="4"/>
                    <a:pt x="6756" y="10"/>
                  </a:cubicBezTo>
                  <a:cubicBezTo>
                    <a:pt x="6756" y="16"/>
                    <a:pt x="6751" y="21"/>
                    <a:pt x="6745" y="21"/>
                  </a:cubicBezTo>
                  <a:lnTo>
                    <a:pt x="6724" y="21"/>
                  </a:lnTo>
                  <a:cubicBezTo>
                    <a:pt x="6718" y="21"/>
                    <a:pt x="6713" y="16"/>
                    <a:pt x="6713" y="10"/>
                  </a:cubicBezTo>
                  <a:cubicBezTo>
                    <a:pt x="6713" y="4"/>
                    <a:pt x="6718" y="0"/>
                    <a:pt x="6724" y="0"/>
                  </a:cubicBezTo>
                  <a:close/>
                  <a:moveTo>
                    <a:pt x="6788" y="0"/>
                  </a:moveTo>
                  <a:lnTo>
                    <a:pt x="6809" y="0"/>
                  </a:lnTo>
                  <a:cubicBezTo>
                    <a:pt x="6815" y="0"/>
                    <a:pt x="6820" y="4"/>
                    <a:pt x="6820" y="10"/>
                  </a:cubicBezTo>
                  <a:cubicBezTo>
                    <a:pt x="6820" y="16"/>
                    <a:pt x="6815" y="21"/>
                    <a:pt x="6809" y="21"/>
                  </a:cubicBezTo>
                  <a:lnTo>
                    <a:pt x="6788" y="21"/>
                  </a:lnTo>
                  <a:cubicBezTo>
                    <a:pt x="6782" y="21"/>
                    <a:pt x="6777" y="16"/>
                    <a:pt x="6777" y="10"/>
                  </a:cubicBezTo>
                  <a:cubicBezTo>
                    <a:pt x="6777" y="4"/>
                    <a:pt x="6782" y="0"/>
                    <a:pt x="6788" y="0"/>
                  </a:cubicBezTo>
                  <a:close/>
                  <a:moveTo>
                    <a:pt x="6852" y="0"/>
                  </a:moveTo>
                  <a:lnTo>
                    <a:pt x="6873" y="0"/>
                  </a:lnTo>
                  <a:cubicBezTo>
                    <a:pt x="6879" y="0"/>
                    <a:pt x="6884" y="4"/>
                    <a:pt x="6884" y="10"/>
                  </a:cubicBezTo>
                  <a:cubicBezTo>
                    <a:pt x="6884" y="16"/>
                    <a:pt x="6879" y="21"/>
                    <a:pt x="6873" y="21"/>
                  </a:cubicBezTo>
                  <a:lnTo>
                    <a:pt x="6852" y="21"/>
                  </a:lnTo>
                  <a:cubicBezTo>
                    <a:pt x="6846" y="21"/>
                    <a:pt x="6841" y="16"/>
                    <a:pt x="6841" y="10"/>
                  </a:cubicBezTo>
                  <a:cubicBezTo>
                    <a:pt x="6841" y="4"/>
                    <a:pt x="6846" y="0"/>
                    <a:pt x="6852" y="0"/>
                  </a:cubicBezTo>
                  <a:close/>
                  <a:moveTo>
                    <a:pt x="6916" y="0"/>
                  </a:moveTo>
                  <a:lnTo>
                    <a:pt x="6937" y="0"/>
                  </a:lnTo>
                  <a:cubicBezTo>
                    <a:pt x="6943" y="0"/>
                    <a:pt x="6948" y="4"/>
                    <a:pt x="6948" y="10"/>
                  </a:cubicBezTo>
                  <a:cubicBezTo>
                    <a:pt x="6948" y="16"/>
                    <a:pt x="6943" y="21"/>
                    <a:pt x="6937" y="21"/>
                  </a:cubicBezTo>
                  <a:lnTo>
                    <a:pt x="6916" y="21"/>
                  </a:lnTo>
                  <a:cubicBezTo>
                    <a:pt x="6910" y="21"/>
                    <a:pt x="6905" y="16"/>
                    <a:pt x="6905" y="10"/>
                  </a:cubicBezTo>
                  <a:cubicBezTo>
                    <a:pt x="6905" y="4"/>
                    <a:pt x="6910" y="0"/>
                    <a:pt x="6916" y="0"/>
                  </a:cubicBezTo>
                  <a:close/>
                  <a:moveTo>
                    <a:pt x="6980" y="0"/>
                  </a:moveTo>
                  <a:lnTo>
                    <a:pt x="7001" y="0"/>
                  </a:lnTo>
                  <a:cubicBezTo>
                    <a:pt x="7007" y="0"/>
                    <a:pt x="7012" y="4"/>
                    <a:pt x="7012" y="10"/>
                  </a:cubicBezTo>
                  <a:cubicBezTo>
                    <a:pt x="7012" y="16"/>
                    <a:pt x="7007" y="21"/>
                    <a:pt x="7001" y="21"/>
                  </a:cubicBezTo>
                  <a:lnTo>
                    <a:pt x="6980" y="21"/>
                  </a:lnTo>
                  <a:cubicBezTo>
                    <a:pt x="6974" y="21"/>
                    <a:pt x="6969" y="16"/>
                    <a:pt x="6969" y="10"/>
                  </a:cubicBezTo>
                  <a:cubicBezTo>
                    <a:pt x="6969" y="4"/>
                    <a:pt x="6974" y="0"/>
                    <a:pt x="6980" y="0"/>
                  </a:cubicBezTo>
                  <a:close/>
                  <a:moveTo>
                    <a:pt x="7044" y="0"/>
                  </a:moveTo>
                  <a:lnTo>
                    <a:pt x="7065" y="0"/>
                  </a:lnTo>
                  <a:cubicBezTo>
                    <a:pt x="7071" y="0"/>
                    <a:pt x="7076" y="4"/>
                    <a:pt x="7076" y="10"/>
                  </a:cubicBezTo>
                  <a:cubicBezTo>
                    <a:pt x="7076" y="16"/>
                    <a:pt x="7071" y="21"/>
                    <a:pt x="7065" y="21"/>
                  </a:cubicBezTo>
                  <a:lnTo>
                    <a:pt x="7044" y="21"/>
                  </a:lnTo>
                  <a:cubicBezTo>
                    <a:pt x="7038" y="21"/>
                    <a:pt x="7033" y="16"/>
                    <a:pt x="7033" y="10"/>
                  </a:cubicBezTo>
                  <a:cubicBezTo>
                    <a:pt x="7033" y="4"/>
                    <a:pt x="7038" y="0"/>
                    <a:pt x="7044" y="0"/>
                  </a:cubicBezTo>
                  <a:close/>
                  <a:moveTo>
                    <a:pt x="7108" y="0"/>
                  </a:moveTo>
                  <a:lnTo>
                    <a:pt x="7129" y="0"/>
                  </a:lnTo>
                  <a:cubicBezTo>
                    <a:pt x="7135" y="0"/>
                    <a:pt x="7140" y="4"/>
                    <a:pt x="7140" y="10"/>
                  </a:cubicBezTo>
                  <a:cubicBezTo>
                    <a:pt x="7140" y="16"/>
                    <a:pt x="7135" y="21"/>
                    <a:pt x="7129" y="21"/>
                  </a:cubicBezTo>
                  <a:lnTo>
                    <a:pt x="7108" y="21"/>
                  </a:lnTo>
                  <a:cubicBezTo>
                    <a:pt x="7102" y="21"/>
                    <a:pt x="7097" y="16"/>
                    <a:pt x="7097" y="10"/>
                  </a:cubicBezTo>
                  <a:cubicBezTo>
                    <a:pt x="7097" y="4"/>
                    <a:pt x="7102" y="0"/>
                    <a:pt x="7108" y="0"/>
                  </a:cubicBezTo>
                  <a:close/>
                  <a:moveTo>
                    <a:pt x="7164" y="28"/>
                  </a:moveTo>
                  <a:lnTo>
                    <a:pt x="7164" y="50"/>
                  </a:lnTo>
                  <a:cubicBezTo>
                    <a:pt x="7164" y="56"/>
                    <a:pt x="7159" y="60"/>
                    <a:pt x="7153" y="60"/>
                  </a:cubicBezTo>
                  <a:cubicBezTo>
                    <a:pt x="7148" y="60"/>
                    <a:pt x="7143" y="56"/>
                    <a:pt x="7143" y="50"/>
                  </a:cubicBezTo>
                  <a:lnTo>
                    <a:pt x="7143" y="28"/>
                  </a:lnTo>
                  <a:cubicBezTo>
                    <a:pt x="7143" y="22"/>
                    <a:pt x="7148" y="18"/>
                    <a:pt x="7153" y="18"/>
                  </a:cubicBezTo>
                  <a:cubicBezTo>
                    <a:pt x="7159" y="18"/>
                    <a:pt x="7164" y="22"/>
                    <a:pt x="7164" y="28"/>
                  </a:cubicBezTo>
                  <a:close/>
                  <a:moveTo>
                    <a:pt x="7164" y="92"/>
                  </a:moveTo>
                  <a:lnTo>
                    <a:pt x="7164" y="114"/>
                  </a:lnTo>
                  <a:cubicBezTo>
                    <a:pt x="7164" y="120"/>
                    <a:pt x="7159" y="124"/>
                    <a:pt x="7153" y="124"/>
                  </a:cubicBezTo>
                  <a:cubicBezTo>
                    <a:pt x="7148" y="124"/>
                    <a:pt x="7143" y="120"/>
                    <a:pt x="7143" y="114"/>
                  </a:cubicBezTo>
                  <a:lnTo>
                    <a:pt x="7143" y="92"/>
                  </a:lnTo>
                  <a:cubicBezTo>
                    <a:pt x="7143" y="86"/>
                    <a:pt x="7148" y="82"/>
                    <a:pt x="7153" y="82"/>
                  </a:cubicBezTo>
                  <a:cubicBezTo>
                    <a:pt x="7159" y="82"/>
                    <a:pt x="7164" y="86"/>
                    <a:pt x="7164" y="92"/>
                  </a:cubicBezTo>
                  <a:close/>
                  <a:moveTo>
                    <a:pt x="7164" y="156"/>
                  </a:moveTo>
                  <a:lnTo>
                    <a:pt x="7164" y="178"/>
                  </a:lnTo>
                  <a:cubicBezTo>
                    <a:pt x="7164" y="184"/>
                    <a:pt x="7159" y="188"/>
                    <a:pt x="7153" y="188"/>
                  </a:cubicBezTo>
                  <a:cubicBezTo>
                    <a:pt x="7148" y="188"/>
                    <a:pt x="7143" y="184"/>
                    <a:pt x="7143" y="178"/>
                  </a:cubicBezTo>
                  <a:lnTo>
                    <a:pt x="7143" y="156"/>
                  </a:lnTo>
                  <a:cubicBezTo>
                    <a:pt x="7143" y="150"/>
                    <a:pt x="7148" y="146"/>
                    <a:pt x="7153" y="146"/>
                  </a:cubicBezTo>
                  <a:cubicBezTo>
                    <a:pt x="7159" y="146"/>
                    <a:pt x="7164" y="150"/>
                    <a:pt x="7164" y="156"/>
                  </a:cubicBezTo>
                  <a:close/>
                  <a:moveTo>
                    <a:pt x="7164" y="220"/>
                  </a:moveTo>
                  <a:lnTo>
                    <a:pt x="7164" y="242"/>
                  </a:lnTo>
                  <a:cubicBezTo>
                    <a:pt x="7164" y="248"/>
                    <a:pt x="7159" y="252"/>
                    <a:pt x="7153" y="252"/>
                  </a:cubicBezTo>
                  <a:cubicBezTo>
                    <a:pt x="7148" y="252"/>
                    <a:pt x="7143" y="248"/>
                    <a:pt x="7143" y="242"/>
                  </a:cubicBezTo>
                  <a:lnTo>
                    <a:pt x="7143" y="220"/>
                  </a:lnTo>
                  <a:cubicBezTo>
                    <a:pt x="7143" y="214"/>
                    <a:pt x="7148" y="210"/>
                    <a:pt x="7153" y="210"/>
                  </a:cubicBezTo>
                  <a:cubicBezTo>
                    <a:pt x="7159" y="210"/>
                    <a:pt x="7164" y="214"/>
                    <a:pt x="7164" y="220"/>
                  </a:cubicBezTo>
                  <a:close/>
                </a:path>
              </a:pathLst>
            </a:custGeom>
            <a:solidFill>
              <a:srgbClr val="70AC48"/>
            </a:solidFill>
            <a:ln w="0" cap="flat">
              <a:solidFill>
                <a:srgbClr val="70AC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8" name="Freeform 1041">
              <a:extLst>
                <a:ext uri="{FF2B5EF4-FFF2-40B4-BE49-F238E27FC236}">
                  <a16:creationId xmlns:a16="http://schemas.microsoft.com/office/drawing/2014/main" id="{12A7D70F-E38D-433F-BD49-218D4E57E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423"/>
              <a:ext cx="32" cy="48"/>
            </a:xfrm>
            <a:custGeom>
              <a:avLst/>
              <a:gdLst>
                <a:gd name="T0" fmla="*/ 32 w 32"/>
                <a:gd name="T1" fmla="*/ 0 h 48"/>
                <a:gd name="T2" fmla="*/ 16 w 32"/>
                <a:gd name="T3" fmla="*/ 48 h 48"/>
                <a:gd name="T4" fmla="*/ 0 w 32"/>
                <a:gd name="T5" fmla="*/ 0 h 48"/>
                <a:gd name="T6" fmla="*/ 32 w 3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8">
                  <a:moveTo>
                    <a:pt x="32" y="0"/>
                  </a:moveTo>
                  <a:lnTo>
                    <a:pt x="16" y="48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0A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9" name="Freeform 1042">
              <a:extLst>
                <a:ext uri="{FF2B5EF4-FFF2-40B4-BE49-F238E27FC236}">
                  <a16:creationId xmlns:a16="http://schemas.microsoft.com/office/drawing/2014/main" id="{F46BEBD9-4736-4C16-9396-E1D71C9B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" y="2431"/>
              <a:ext cx="32" cy="48"/>
            </a:xfrm>
            <a:custGeom>
              <a:avLst/>
              <a:gdLst>
                <a:gd name="T0" fmla="*/ 32 w 32"/>
                <a:gd name="T1" fmla="*/ 0 h 48"/>
                <a:gd name="T2" fmla="*/ 16 w 32"/>
                <a:gd name="T3" fmla="*/ 48 h 48"/>
                <a:gd name="T4" fmla="*/ 0 w 32"/>
                <a:gd name="T5" fmla="*/ 0 h 48"/>
                <a:gd name="T6" fmla="*/ 32 w 3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8">
                  <a:moveTo>
                    <a:pt x="32" y="0"/>
                  </a:moveTo>
                  <a:lnTo>
                    <a:pt x="16" y="48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0AC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0" name="Freeform 1043">
              <a:extLst>
                <a:ext uri="{FF2B5EF4-FFF2-40B4-BE49-F238E27FC236}">
                  <a16:creationId xmlns:a16="http://schemas.microsoft.com/office/drawing/2014/main" id="{A46E632C-5AA6-4A6E-841E-0F181332F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27"/>
              <a:ext cx="750" cy="168"/>
            </a:xfrm>
            <a:custGeom>
              <a:avLst/>
              <a:gdLst>
                <a:gd name="T0" fmla="*/ 41 w 750"/>
                <a:gd name="T1" fmla="*/ 46 h 168"/>
                <a:gd name="T2" fmla="*/ 41 w 750"/>
                <a:gd name="T3" fmla="*/ 5 h 168"/>
                <a:gd name="T4" fmla="*/ 0 w 750"/>
                <a:gd name="T5" fmla="*/ 87 h 168"/>
                <a:gd name="T6" fmla="*/ 42 w 750"/>
                <a:gd name="T7" fmla="*/ 168 h 168"/>
                <a:gd name="T8" fmla="*/ 41 w 750"/>
                <a:gd name="T9" fmla="*/ 127 h 168"/>
                <a:gd name="T10" fmla="*/ 709 w 750"/>
                <a:gd name="T11" fmla="*/ 123 h 168"/>
                <a:gd name="T12" fmla="*/ 709 w 750"/>
                <a:gd name="T13" fmla="*/ 164 h 168"/>
                <a:gd name="T14" fmla="*/ 750 w 750"/>
                <a:gd name="T15" fmla="*/ 82 h 168"/>
                <a:gd name="T16" fmla="*/ 708 w 750"/>
                <a:gd name="T17" fmla="*/ 0 h 168"/>
                <a:gd name="T18" fmla="*/ 709 w 750"/>
                <a:gd name="T19" fmla="*/ 41 h 168"/>
                <a:gd name="T20" fmla="*/ 41 w 750"/>
                <a:gd name="T21" fmla="*/ 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0" h="168">
                  <a:moveTo>
                    <a:pt x="41" y="46"/>
                  </a:moveTo>
                  <a:lnTo>
                    <a:pt x="41" y="5"/>
                  </a:lnTo>
                  <a:lnTo>
                    <a:pt x="0" y="87"/>
                  </a:lnTo>
                  <a:lnTo>
                    <a:pt x="42" y="168"/>
                  </a:lnTo>
                  <a:lnTo>
                    <a:pt x="41" y="127"/>
                  </a:lnTo>
                  <a:lnTo>
                    <a:pt x="709" y="123"/>
                  </a:lnTo>
                  <a:lnTo>
                    <a:pt x="709" y="164"/>
                  </a:lnTo>
                  <a:lnTo>
                    <a:pt x="750" y="82"/>
                  </a:lnTo>
                  <a:lnTo>
                    <a:pt x="708" y="0"/>
                  </a:lnTo>
                  <a:lnTo>
                    <a:pt x="709" y="41"/>
                  </a:lnTo>
                  <a:lnTo>
                    <a:pt x="41" y="46"/>
                  </a:lnTo>
                  <a:close/>
                </a:path>
              </a:pathLst>
            </a:cu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1" name="Freeform 1044">
              <a:extLst>
                <a:ext uri="{FF2B5EF4-FFF2-40B4-BE49-F238E27FC236}">
                  <a16:creationId xmlns:a16="http://schemas.microsoft.com/office/drawing/2014/main" id="{3CEE5723-1866-4FEE-894E-031D6DAA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27"/>
              <a:ext cx="750" cy="168"/>
            </a:xfrm>
            <a:custGeom>
              <a:avLst/>
              <a:gdLst>
                <a:gd name="T0" fmla="*/ 41 w 750"/>
                <a:gd name="T1" fmla="*/ 46 h 168"/>
                <a:gd name="T2" fmla="*/ 41 w 750"/>
                <a:gd name="T3" fmla="*/ 5 h 168"/>
                <a:gd name="T4" fmla="*/ 0 w 750"/>
                <a:gd name="T5" fmla="*/ 87 h 168"/>
                <a:gd name="T6" fmla="*/ 42 w 750"/>
                <a:gd name="T7" fmla="*/ 168 h 168"/>
                <a:gd name="T8" fmla="*/ 41 w 750"/>
                <a:gd name="T9" fmla="*/ 127 h 168"/>
                <a:gd name="T10" fmla="*/ 709 w 750"/>
                <a:gd name="T11" fmla="*/ 123 h 168"/>
                <a:gd name="T12" fmla="*/ 709 w 750"/>
                <a:gd name="T13" fmla="*/ 164 h 168"/>
                <a:gd name="T14" fmla="*/ 750 w 750"/>
                <a:gd name="T15" fmla="*/ 82 h 168"/>
                <a:gd name="T16" fmla="*/ 708 w 750"/>
                <a:gd name="T17" fmla="*/ 0 h 168"/>
                <a:gd name="T18" fmla="*/ 709 w 750"/>
                <a:gd name="T19" fmla="*/ 41 h 168"/>
                <a:gd name="T20" fmla="*/ 41 w 750"/>
                <a:gd name="T21" fmla="*/ 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0" h="168">
                  <a:moveTo>
                    <a:pt x="41" y="46"/>
                  </a:moveTo>
                  <a:lnTo>
                    <a:pt x="41" y="5"/>
                  </a:lnTo>
                  <a:lnTo>
                    <a:pt x="0" y="87"/>
                  </a:lnTo>
                  <a:lnTo>
                    <a:pt x="42" y="168"/>
                  </a:lnTo>
                  <a:lnTo>
                    <a:pt x="41" y="127"/>
                  </a:lnTo>
                  <a:lnTo>
                    <a:pt x="709" y="123"/>
                  </a:lnTo>
                  <a:lnTo>
                    <a:pt x="709" y="164"/>
                  </a:lnTo>
                  <a:lnTo>
                    <a:pt x="750" y="82"/>
                  </a:lnTo>
                  <a:lnTo>
                    <a:pt x="708" y="0"/>
                  </a:lnTo>
                  <a:lnTo>
                    <a:pt x="709" y="41"/>
                  </a:lnTo>
                  <a:lnTo>
                    <a:pt x="41" y="46"/>
                  </a:lnTo>
                  <a:close/>
                </a:path>
              </a:pathLst>
            </a:custGeom>
            <a:noFill/>
            <a:ln w="6350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2" name="Freeform 1045">
              <a:extLst>
                <a:ext uri="{FF2B5EF4-FFF2-40B4-BE49-F238E27FC236}">
                  <a16:creationId xmlns:a16="http://schemas.microsoft.com/office/drawing/2014/main" id="{A85E708B-8942-4C17-9423-E13E40A5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3082"/>
              <a:ext cx="546" cy="58"/>
            </a:xfrm>
            <a:custGeom>
              <a:avLst/>
              <a:gdLst>
                <a:gd name="T0" fmla="*/ 0 w 546"/>
                <a:gd name="T1" fmla="*/ 58 h 58"/>
                <a:gd name="T2" fmla="*/ 546 w 546"/>
                <a:gd name="T3" fmla="*/ 55 h 58"/>
                <a:gd name="T4" fmla="*/ 546 w 546"/>
                <a:gd name="T5" fmla="*/ 0 h 58"/>
                <a:gd name="T6" fmla="*/ 0 w 546"/>
                <a:gd name="T7" fmla="*/ 4 h 58"/>
                <a:gd name="T8" fmla="*/ 0 w 54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58">
                  <a:moveTo>
                    <a:pt x="0" y="58"/>
                  </a:moveTo>
                  <a:lnTo>
                    <a:pt x="546" y="55"/>
                  </a:lnTo>
                  <a:lnTo>
                    <a:pt x="546" y="0"/>
                  </a:lnTo>
                  <a:lnTo>
                    <a:pt x="0" y="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3" name="Freeform 1046">
              <a:extLst>
                <a:ext uri="{FF2B5EF4-FFF2-40B4-BE49-F238E27FC236}">
                  <a16:creationId xmlns:a16="http://schemas.microsoft.com/office/drawing/2014/main" id="{AC2C0F6F-0BF9-478A-A68E-821BB9D3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4" y="3093"/>
              <a:ext cx="539" cy="39"/>
            </a:xfrm>
            <a:custGeom>
              <a:avLst/>
              <a:gdLst>
                <a:gd name="T0" fmla="*/ 82 w 2533"/>
                <a:gd name="T1" fmla="*/ 67 h 182"/>
                <a:gd name="T2" fmla="*/ 127 w 2533"/>
                <a:gd name="T3" fmla="*/ 155 h 182"/>
                <a:gd name="T4" fmla="*/ 135 w 2533"/>
                <a:gd name="T5" fmla="*/ 18 h 182"/>
                <a:gd name="T6" fmla="*/ 174 w 2533"/>
                <a:gd name="T7" fmla="*/ 136 h 182"/>
                <a:gd name="T8" fmla="*/ 188 w 2533"/>
                <a:gd name="T9" fmla="*/ 57 h 182"/>
                <a:gd name="T10" fmla="*/ 195 w 2533"/>
                <a:gd name="T11" fmla="*/ 69 h 182"/>
                <a:gd name="T12" fmla="*/ 286 w 2533"/>
                <a:gd name="T13" fmla="*/ 157 h 182"/>
                <a:gd name="T14" fmla="*/ 267 w 2533"/>
                <a:gd name="T15" fmla="*/ 30 h 182"/>
                <a:gd name="T16" fmla="*/ 297 w 2533"/>
                <a:gd name="T17" fmla="*/ 141 h 182"/>
                <a:gd name="T18" fmla="*/ 358 w 2533"/>
                <a:gd name="T19" fmla="*/ 81 h 182"/>
                <a:gd name="T20" fmla="*/ 349 w 2533"/>
                <a:gd name="T21" fmla="*/ 57 h 182"/>
                <a:gd name="T22" fmla="*/ 428 w 2533"/>
                <a:gd name="T23" fmla="*/ 154 h 182"/>
                <a:gd name="T24" fmla="*/ 423 w 2533"/>
                <a:gd name="T25" fmla="*/ 37 h 182"/>
                <a:gd name="T26" fmla="*/ 476 w 2533"/>
                <a:gd name="T27" fmla="*/ 154 h 182"/>
                <a:gd name="T28" fmla="*/ 495 w 2533"/>
                <a:gd name="T29" fmla="*/ 56 h 182"/>
                <a:gd name="T30" fmla="*/ 507 w 2533"/>
                <a:gd name="T31" fmla="*/ 141 h 182"/>
                <a:gd name="T32" fmla="*/ 582 w 2533"/>
                <a:gd name="T33" fmla="*/ 143 h 182"/>
                <a:gd name="T34" fmla="*/ 638 w 2533"/>
                <a:gd name="T35" fmla="*/ 122 h 182"/>
                <a:gd name="T36" fmla="*/ 706 w 2533"/>
                <a:gd name="T37" fmla="*/ 152 h 182"/>
                <a:gd name="T38" fmla="*/ 703 w 2533"/>
                <a:gd name="T39" fmla="*/ 28 h 182"/>
                <a:gd name="T40" fmla="*/ 731 w 2533"/>
                <a:gd name="T41" fmla="*/ 137 h 182"/>
                <a:gd name="T42" fmla="*/ 825 w 2533"/>
                <a:gd name="T43" fmla="*/ 133 h 182"/>
                <a:gd name="T44" fmla="*/ 770 w 2533"/>
                <a:gd name="T45" fmla="*/ 54 h 182"/>
                <a:gd name="T46" fmla="*/ 939 w 2533"/>
                <a:gd name="T47" fmla="*/ 151 h 182"/>
                <a:gd name="T48" fmla="*/ 925 w 2533"/>
                <a:gd name="T49" fmla="*/ 64 h 182"/>
                <a:gd name="T50" fmla="*/ 876 w 2533"/>
                <a:gd name="T51" fmla="*/ 115 h 182"/>
                <a:gd name="T52" fmla="*/ 1096 w 2533"/>
                <a:gd name="T53" fmla="*/ 114 h 182"/>
                <a:gd name="T54" fmla="*/ 1079 w 2533"/>
                <a:gd name="T55" fmla="*/ 16 h 182"/>
                <a:gd name="T56" fmla="*/ 1162 w 2533"/>
                <a:gd name="T57" fmla="*/ 150 h 182"/>
                <a:gd name="T58" fmla="*/ 1168 w 2533"/>
                <a:gd name="T59" fmla="*/ 130 h 182"/>
                <a:gd name="T60" fmla="*/ 1289 w 2533"/>
                <a:gd name="T61" fmla="*/ 147 h 182"/>
                <a:gd name="T62" fmla="*/ 1252 w 2533"/>
                <a:gd name="T63" fmla="*/ 70 h 182"/>
                <a:gd name="T64" fmla="*/ 1285 w 2533"/>
                <a:gd name="T65" fmla="*/ 103 h 182"/>
                <a:gd name="T66" fmla="*/ 1343 w 2533"/>
                <a:gd name="T67" fmla="*/ 145 h 182"/>
                <a:gd name="T68" fmla="*/ 1359 w 2533"/>
                <a:gd name="T69" fmla="*/ 12 h 182"/>
                <a:gd name="T70" fmla="*/ 1407 w 2533"/>
                <a:gd name="T71" fmla="*/ 4 h 182"/>
                <a:gd name="T72" fmla="*/ 1445 w 2533"/>
                <a:gd name="T73" fmla="*/ 97 h 182"/>
                <a:gd name="T74" fmla="*/ 1439 w 2533"/>
                <a:gd name="T75" fmla="*/ 56 h 182"/>
                <a:gd name="T76" fmla="*/ 1480 w 2533"/>
                <a:gd name="T77" fmla="*/ 132 h 182"/>
                <a:gd name="T78" fmla="*/ 1536 w 2533"/>
                <a:gd name="T79" fmla="*/ 146 h 182"/>
                <a:gd name="T80" fmla="*/ 1612 w 2533"/>
                <a:gd name="T81" fmla="*/ 60 h 182"/>
                <a:gd name="T82" fmla="*/ 1603 w 2533"/>
                <a:gd name="T83" fmla="*/ 97 h 182"/>
                <a:gd name="T84" fmla="*/ 1663 w 2533"/>
                <a:gd name="T85" fmla="*/ 49 h 182"/>
                <a:gd name="T86" fmla="*/ 1695 w 2533"/>
                <a:gd name="T87" fmla="*/ 144 h 182"/>
                <a:gd name="T88" fmla="*/ 1761 w 2533"/>
                <a:gd name="T89" fmla="*/ 145 h 182"/>
                <a:gd name="T90" fmla="*/ 1758 w 2533"/>
                <a:gd name="T91" fmla="*/ 9 h 182"/>
                <a:gd name="T92" fmla="*/ 1794 w 2533"/>
                <a:gd name="T93" fmla="*/ 53 h 182"/>
                <a:gd name="T94" fmla="*/ 1854 w 2533"/>
                <a:gd name="T95" fmla="*/ 47 h 182"/>
                <a:gd name="T96" fmla="*/ 1901 w 2533"/>
                <a:gd name="T97" fmla="*/ 179 h 182"/>
                <a:gd name="T98" fmla="*/ 1877 w 2533"/>
                <a:gd name="T99" fmla="*/ 49 h 182"/>
                <a:gd name="T100" fmla="*/ 2102 w 2533"/>
                <a:gd name="T101" fmla="*/ 28 h 182"/>
                <a:gd name="T102" fmla="*/ 2065 w 2533"/>
                <a:gd name="T103" fmla="*/ 71 h 182"/>
                <a:gd name="T104" fmla="*/ 2008 w 2533"/>
                <a:gd name="T105" fmla="*/ 77 h 182"/>
                <a:gd name="T106" fmla="*/ 2202 w 2533"/>
                <a:gd name="T107" fmla="*/ 58 h 182"/>
                <a:gd name="T108" fmla="*/ 2162 w 2533"/>
                <a:gd name="T109" fmla="*/ 43 h 182"/>
                <a:gd name="T110" fmla="*/ 2213 w 2533"/>
                <a:gd name="T111" fmla="*/ 52 h 182"/>
                <a:gd name="T112" fmla="*/ 2292 w 2533"/>
                <a:gd name="T113" fmla="*/ 92 h 182"/>
                <a:gd name="T114" fmla="*/ 2415 w 2533"/>
                <a:gd name="T115" fmla="*/ 139 h 182"/>
                <a:gd name="T116" fmla="*/ 2338 w 2533"/>
                <a:gd name="T117" fmla="*/ 42 h 182"/>
                <a:gd name="T118" fmla="*/ 2410 w 2533"/>
                <a:gd name="T119" fmla="*/ 41 h 182"/>
                <a:gd name="T120" fmla="*/ 2456 w 2533"/>
                <a:gd name="T121" fmla="*/ 178 h 182"/>
                <a:gd name="T122" fmla="*/ 2495 w 2533"/>
                <a:gd name="T123" fmla="*/ 39 h 182"/>
                <a:gd name="T124" fmla="*/ 2509 w 2533"/>
                <a:gd name="T125" fmla="*/ 11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3" h="182">
                  <a:moveTo>
                    <a:pt x="104" y="87"/>
                  </a:moveTo>
                  <a:cubicBezTo>
                    <a:pt x="104" y="99"/>
                    <a:pt x="103" y="109"/>
                    <a:pt x="100" y="118"/>
                  </a:cubicBezTo>
                  <a:cubicBezTo>
                    <a:pt x="97" y="126"/>
                    <a:pt x="93" y="133"/>
                    <a:pt x="87" y="139"/>
                  </a:cubicBezTo>
                  <a:cubicBezTo>
                    <a:pt x="81" y="145"/>
                    <a:pt x="74" y="149"/>
                    <a:pt x="66" y="152"/>
                  </a:cubicBezTo>
                  <a:cubicBezTo>
                    <a:pt x="58" y="155"/>
                    <a:pt x="48" y="157"/>
                    <a:pt x="36" y="157"/>
                  </a:cubicBezTo>
                  <a:lnTo>
                    <a:pt x="8" y="157"/>
                  </a:lnTo>
                  <a:cubicBezTo>
                    <a:pt x="6" y="157"/>
                    <a:pt x="4" y="156"/>
                    <a:pt x="3" y="155"/>
                  </a:cubicBezTo>
                  <a:cubicBezTo>
                    <a:pt x="2" y="154"/>
                    <a:pt x="1" y="152"/>
                    <a:pt x="1" y="150"/>
                  </a:cubicBezTo>
                  <a:lnTo>
                    <a:pt x="0" y="29"/>
                  </a:lnTo>
                  <a:cubicBezTo>
                    <a:pt x="0" y="27"/>
                    <a:pt x="1" y="25"/>
                    <a:pt x="2" y="24"/>
                  </a:cubicBezTo>
                  <a:cubicBezTo>
                    <a:pt x="3" y="23"/>
                    <a:pt x="5" y="22"/>
                    <a:pt x="7" y="22"/>
                  </a:cubicBezTo>
                  <a:lnTo>
                    <a:pt x="37" y="22"/>
                  </a:lnTo>
                  <a:cubicBezTo>
                    <a:pt x="49" y="22"/>
                    <a:pt x="59" y="23"/>
                    <a:pt x="67" y="26"/>
                  </a:cubicBezTo>
                  <a:cubicBezTo>
                    <a:pt x="75" y="29"/>
                    <a:pt x="82" y="34"/>
                    <a:pt x="87" y="39"/>
                  </a:cubicBezTo>
                  <a:cubicBezTo>
                    <a:pt x="93" y="45"/>
                    <a:pt x="97" y="52"/>
                    <a:pt x="100" y="60"/>
                  </a:cubicBezTo>
                  <a:cubicBezTo>
                    <a:pt x="102" y="68"/>
                    <a:pt x="104" y="77"/>
                    <a:pt x="104" y="87"/>
                  </a:cubicBezTo>
                  <a:close/>
                  <a:moveTo>
                    <a:pt x="85" y="88"/>
                  </a:moveTo>
                  <a:cubicBezTo>
                    <a:pt x="85" y="80"/>
                    <a:pt x="84" y="74"/>
                    <a:pt x="82" y="67"/>
                  </a:cubicBezTo>
                  <a:cubicBezTo>
                    <a:pt x="80" y="61"/>
                    <a:pt x="78" y="56"/>
                    <a:pt x="74" y="51"/>
                  </a:cubicBezTo>
                  <a:cubicBezTo>
                    <a:pt x="70" y="47"/>
                    <a:pt x="65" y="43"/>
                    <a:pt x="59" y="41"/>
                  </a:cubicBezTo>
                  <a:cubicBezTo>
                    <a:pt x="53" y="38"/>
                    <a:pt x="45" y="37"/>
                    <a:pt x="36" y="37"/>
                  </a:cubicBezTo>
                  <a:lnTo>
                    <a:pt x="18" y="37"/>
                  </a:lnTo>
                  <a:lnTo>
                    <a:pt x="19" y="142"/>
                  </a:lnTo>
                  <a:lnTo>
                    <a:pt x="37" y="142"/>
                  </a:lnTo>
                  <a:cubicBezTo>
                    <a:pt x="46" y="142"/>
                    <a:pt x="53" y="141"/>
                    <a:pt x="59" y="138"/>
                  </a:cubicBezTo>
                  <a:cubicBezTo>
                    <a:pt x="65" y="136"/>
                    <a:pt x="70" y="133"/>
                    <a:pt x="74" y="128"/>
                  </a:cubicBezTo>
                  <a:cubicBezTo>
                    <a:pt x="78" y="124"/>
                    <a:pt x="80" y="118"/>
                    <a:pt x="82" y="112"/>
                  </a:cubicBezTo>
                  <a:cubicBezTo>
                    <a:pt x="84" y="105"/>
                    <a:pt x="85" y="97"/>
                    <a:pt x="85" y="88"/>
                  </a:cubicBezTo>
                  <a:close/>
                  <a:moveTo>
                    <a:pt x="144" y="153"/>
                  </a:moveTo>
                  <a:cubicBezTo>
                    <a:pt x="144" y="154"/>
                    <a:pt x="144" y="154"/>
                    <a:pt x="144" y="155"/>
                  </a:cubicBezTo>
                  <a:cubicBezTo>
                    <a:pt x="143" y="155"/>
                    <a:pt x="143" y="156"/>
                    <a:pt x="142" y="156"/>
                  </a:cubicBezTo>
                  <a:cubicBezTo>
                    <a:pt x="142" y="156"/>
                    <a:pt x="141" y="156"/>
                    <a:pt x="140" y="156"/>
                  </a:cubicBezTo>
                  <a:cubicBezTo>
                    <a:pt x="139" y="157"/>
                    <a:pt x="137" y="157"/>
                    <a:pt x="135" y="157"/>
                  </a:cubicBezTo>
                  <a:cubicBezTo>
                    <a:pt x="134" y="157"/>
                    <a:pt x="132" y="157"/>
                    <a:pt x="131" y="157"/>
                  </a:cubicBezTo>
                  <a:cubicBezTo>
                    <a:pt x="130" y="156"/>
                    <a:pt x="129" y="156"/>
                    <a:pt x="129" y="156"/>
                  </a:cubicBezTo>
                  <a:cubicBezTo>
                    <a:pt x="128" y="156"/>
                    <a:pt x="127" y="155"/>
                    <a:pt x="127" y="155"/>
                  </a:cubicBezTo>
                  <a:cubicBezTo>
                    <a:pt x="127" y="155"/>
                    <a:pt x="127" y="154"/>
                    <a:pt x="127" y="154"/>
                  </a:cubicBezTo>
                  <a:lnTo>
                    <a:pt x="126" y="60"/>
                  </a:lnTo>
                  <a:cubicBezTo>
                    <a:pt x="126" y="59"/>
                    <a:pt x="126" y="59"/>
                    <a:pt x="127" y="58"/>
                  </a:cubicBezTo>
                  <a:cubicBezTo>
                    <a:pt x="127" y="58"/>
                    <a:pt x="127" y="58"/>
                    <a:pt x="128" y="57"/>
                  </a:cubicBezTo>
                  <a:cubicBezTo>
                    <a:pt x="129" y="57"/>
                    <a:pt x="129" y="57"/>
                    <a:pt x="131" y="57"/>
                  </a:cubicBezTo>
                  <a:cubicBezTo>
                    <a:pt x="132" y="57"/>
                    <a:pt x="133" y="56"/>
                    <a:pt x="135" y="56"/>
                  </a:cubicBezTo>
                  <a:cubicBezTo>
                    <a:pt x="136" y="56"/>
                    <a:pt x="138" y="57"/>
                    <a:pt x="139" y="57"/>
                  </a:cubicBezTo>
                  <a:cubicBezTo>
                    <a:pt x="140" y="57"/>
                    <a:pt x="141" y="57"/>
                    <a:pt x="142" y="57"/>
                  </a:cubicBezTo>
                  <a:cubicBezTo>
                    <a:pt x="142" y="58"/>
                    <a:pt x="143" y="58"/>
                    <a:pt x="143" y="58"/>
                  </a:cubicBezTo>
                  <a:cubicBezTo>
                    <a:pt x="143" y="59"/>
                    <a:pt x="143" y="59"/>
                    <a:pt x="143" y="60"/>
                  </a:cubicBezTo>
                  <a:lnTo>
                    <a:pt x="144" y="153"/>
                  </a:lnTo>
                  <a:close/>
                  <a:moveTo>
                    <a:pt x="145" y="28"/>
                  </a:moveTo>
                  <a:cubicBezTo>
                    <a:pt x="145" y="32"/>
                    <a:pt x="144" y="35"/>
                    <a:pt x="143" y="36"/>
                  </a:cubicBezTo>
                  <a:cubicBezTo>
                    <a:pt x="141" y="38"/>
                    <a:pt x="139" y="38"/>
                    <a:pt x="135" y="38"/>
                  </a:cubicBezTo>
                  <a:cubicBezTo>
                    <a:pt x="130" y="38"/>
                    <a:pt x="128" y="38"/>
                    <a:pt x="126" y="36"/>
                  </a:cubicBezTo>
                  <a:cubicBezTo>
                    <a:pt x="125" y="35"/>
                    <a:pt x="124" y="32"/>
                    <a:pt x="124" y="28"/>
                  </a:cubicBezTo>
                  <a:cubicBezTo>
                    <a:pt x="124" y="24"/>
                    <a:pt x="125" y="22"/>
                    <a:pt x="126" y="20"/>
                  </a:cubicBezTo>
                  <a:cubicBezTo>
                    <a:pt x="128" y="19"/>
                    <a:pt x="130" y="18"/>
                    <a:pt x="135" y="18"/>
                  </a:cubicBezTo>
                  <a:cubicBezTo>
                    <a:pt x="139" y="18"/>
                    <a:pt x="141" y="19"/>
                    <a:pt x="143" y="20"/>
                  </a:cubicBezTo>
                  <a:cubicBezTo>
                    <a:pt x="144" y="21"/>
                    <a:pt x="145" y="24"/>
                    <a:pt x="145" y="28"/>
                  </a:cubicBezTo>
                  <a:close/>
                  <a:moveTo>
                    <a:pt x="234" y="127"/>
                  </a:moveTo>
                  <a:cubicBezTo>
                    <a:pt x="234" y="132"/>
                    <a:pt x="233" y="136"/>
                    <a:pt x="231" y="140"/>
                  </a:cubicBezTo>
                  <a:cubicBezTo>
                    <a:pt x="229" y="144"/>
                    <a:pt x="227" y="147"/>
                    <a:pt x="223" y="150"/>
                  </a:cubicBezTo>
                  <a:cubicBezTo>
                    <a:pt x="220" y="152"/>
                    <a:pt x="216" y="154"/>
                    <a:pt x="212" y="156"/>
                  </a:cubicBezTo>
                  <a:cubicBezTo>
                    <a:pt x="207" y="157"/>
                    <a:pt x="202" y="158"/>
                    <a:pt x="197" y="158"/>
                  </a:cubicBezTo>
                  <a:cubicBezTo>
                    <a:pt x="194" y="158"/>
                    <a:pt x="190" y="157"/>
                    <a:pt x="187" y="157"/>
                  </a:cubicBezTo>
                  <a:cubicBezTo>
                    <a:pt x="184" y="156"/>
                    <a:pt x="182" y="156"/>
                    <a:pt x="179" y="155"/>
                  </a:cubicBezTo>
                  <a:cubicBezTo>
                    <a:pt x="177" y="154"/>
                    <a:pt x="175" y="153"/>
                    <a:pt x="173" y="153"/>
                  </a:cubicBezTo>
                  <a:cubicBezTo>
                    <a:pt x="172" y="152"/>
                    <a:pt x="170" y="151"/>
                    <a:pt x="170" y="150"/>
                  </a:cubicBezTo>
                  <a:cubicBezTo>
                    <a:pt x="169" y="150"/>
                    <a:pt x="168" y="149"/>
                    <a:pt x="168" y="147"/>
                  </a:cubicBezTo>
                  <a:cubicBezTo>
                    <a:pt x="167" y="146"/>
                    <a:pt x="167" y="144"/>
                    <a:pt x="167" y="142"/>
                  </a:cubicBezTo>
                  <a:cubicBezTo>
                    <a:pt x="167" y="141"/>
                    <a:pt x="167" y="140"/>
                    <a:pt x="167" y="139"/>
                  </a:cubicBezTo>
                  <a:cubicBezTo>
                    <a:pt x="168" y="138"/>
                    <a:pt x="168" y="137"/>
                    <a:pt x="168" y="137"/>
                  </a:cubicBezTo>
                  <a:cubicBezTo>
                    <a:pt x="168" y="136"/>
                    <a:pt x="168" y="136"/>
                    <a:pt x="169" y="135"/>
                  </a:cubicBezTo>
                  <a:cubicBezTo>
                    <a:pt x="169" y="135"/>
                    <a:pt x="170" y="135"/>
                    <a:pt x="170" y="135"/>
                  </a:cubicBezTo>
                  <a:cubicBezTo>
                    <a:pt x="171" y="135"/>
                    <a:pt x="172" y="136"/>
                    <a:pt x="174" y="136"/>
                  </a:cubicBezTo>
                  <a:cubicBezTo>
                    <a:pt x="175" y="137"/>
                    <a:pt x="177" y="138"/>
                    <a:pt x="179" y="140"/>
                  </a:cubicBezTo>
                  <a:cubicBezTo>
                    <a:pt x="181" y="141"/>
                    <a:pt x="184" y="142"/>
                    <a:pt x="187" y="143"/>
                  </a:cubicBezTo>
                  <a:cubicBezTo>
                    <a:pt x="190" y="143"/>
                    <a:pt x="193" y="144"/>
                    <a:pt x="197" y="144"/>
                  </a:cubicBezTo>
                  <a:cubicBezTo>
                    <a:pt x="200" y="144"/>
                    <a:pt x="203" y="144"/>
                    <a:pt x="205" y="143"/>
                  </a:cubicBezTo>
                  <a:cubicBezTo>
                    <a:pt x="207" y="142"/>
                    <a:pt x="209" y="141"/>
                    <a:pt x="211" y="140"/>
                  </a:cubicBezTo>
                  <a:cubicBezTo>
                    <a:pt x="213" y="139"/>
                    <a:pt x="214" y="137"/>
                    <a:pt x="215" y="135"/>
                  </a:cubicBezTo>
                  <a:cubicBezTo>
                    <a:pt x="216" y="134"/>
                    <a:pt x="217" y="131"/>
                    <a:pt x="217" y="129"/>
                  </a:cubicBezTo>
                  <a:cubicBezTo>
                    <a:pt x="217" y="126"/>
                    <a:pt x="216" y="124"/>
                    <a:pt x="214" y="122"/>
                  </a:cubicBezTo>
                  <a:cubicBezTo>
                    <a:pt x="213" y="120"/>
                    <a:pt x="211" y="119"/>
                    <a:pt x="209" y="117"/>
                  </a:cubicBezTo>
                  <a:cubicBezTo>
                    <a:pt x="207" y="116"/>
                    <a:pt x="204" y="115"/>
                    <a:pt x="202" y="114"/>
                  </a:cubicBezTo>
                  <a:cubicBezTo>
                    <a:pt x="199" y="113"/>
                    <a:pt x="196" y="112"/>
                    <a:pt x="193" y="110"/>
                  </a:cubicBezTo>
                  <a:cubicBezTo>
                    <a:pt x="190" y="109"/>
                    <a:pt x="187" y="108"/>
                    <a:pt x="184" y="106"/>
                  </a:cubicBezTo>
                  <a:cubicBezTo>
                    <a:pt x="181" y="105"/>
                    <a:pt x="179" y="103"/>
                    <a:pt x="177" y="101"/>
                  </a:cubicBezTo>
                  <a:cubicBezTo>
                    <a:pt x="174" y="99"/>
                    <a:pt x="173" y="96"/>
                    <a:pt x="171" y="93"/>
                  </a:cubicBezTo>
                  <a:cubicBezTo>
                    <a:pt x="170" y="90"/>
                    <a:pt x="169" y="87"/>
                    <a:pt x="169" y="83"/>
                  </a:cubicBezTo>
                  <a:cubicBezTo>
                    <a:pt x="169" y="79"/>
                    <a:pt x="170" y="75"/>
                    <a:pt x="171" y="72"/>
                  </a:cubicBezTo>
                  <a:cubicBezTo>
                    <a:pt x="173" y="69"/>
                    <a:pt x="175" y="66"/>
                    <a:pt x="178" y="63"/>
                  </a:cubicBezTo>
                  <a:cubicBezTo>
                    <a:pt x="180" y="61"/>
                    <a:pt x="184" y="59"/>
                    <a:pt x="188" y="57"/>
                  </a:cubicBezTo>
                  <a:cubicBezTo>
                    <a:pt x="192" y="55"/>
                    <a:pt x="197" y="55"/>
                    <a:pt x="203" y="55"/>
                  </a:cubicBezTo>
                  <a:cubicBezTo>
                    <a:pt x="206" y="55"/>
                    <a:pt x="208" y="55"/>
                    <a:pt x="211" y="55"/>
                  </a:cubicBezTo>
                  <a:cubicBezTo>
                    <a:pt x="213" y="56"/>
                    <a:pt x="215" y="56"/>
                    <a:pt x="217" y="57"/>
                  </a:cubicBezTo>
                  <a:cubicBezTo>
                    <a:pt x="219" y="57"/>
                    <a:pt x="221" y="58"/>
                    <a:pt x="223" y="59"/>
                  </a:cubicBezTo>
                  <a:cubicBezTo>
                    <a:pt x="224" y="59"/>
                    <a:pt x="225" y="60"/>
                    <a:pt x="226" y="61"/>
                  </a:cubicBezTo>
                  <a:cubicBezTo>
                    <a:pt x="227" y="61"/>
                    <a:pt x="227" y="62"/>
                    <a:pt x="227" y="62"/>
                  </a:cubicBezTo>
                  <a:cubicBezTo>
                    <a:pt x="228" y="62"/>
                    <a:pt x="228" y="63"/>
                    <a:pt x="228" y="63"/>
                  </a:cubicBezTo>
                  <a:cubicBezTo>
                    <a:pt x="228" y="64"/>
                    <a:pt x="228" y="65"/>
                    <a:pt x="228" y="65"/>
                  </a:cubicBezTo>
                  <a:cubicBezTo>
                    <a:pt x="228" y="66"/>
                    <a:pt x="228" y="67"/>
                    <a:pt x="228" y="68"/>
                  </a:cubicBezTo>
                  <a:cubicBezTo>
                    <a:pt x="228" y="69"/>
                    <a:pt x="228" y="70"/>
                    <a:pt x="228" y="71"/>
                  </a:cubicBezTo>
                  <a:cubicBezTo>
                    <a:pt x="228" y="72"/>
                    <a:pt x="228" y="73"/>
                    <a:pt x="228" y="73"/>
                  </a:cubicBezTo>
                  <a:cubicBezTo>
                    <a:pt x="227" y="74"/>
                    <a:pt x="227" y="74"/>
                    <a:pt x="227" y="75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5" y="75"/>
                    <a:pt x="224" y="75"/>
                    <a:pt x="223" y="74"/>
                  </a:cubicBezTo>
                  <a:cubicBezTo>
                    <a:pt x="222" y="73"/>
                    <a:pt x="220" y="72"/>
                    <a:pt x="218" y="71"/>
                  </a:cubicBezTo>
                  <a:cubicBezTo>
                    <a:pt x="216" y="71"/>
                    <a:pt x="214" y="70"/>
                    <a:pt x="212" y="69"/>
                  </a:cubicBezTo>
                  <a:cubicBezTo>
                    <a:pt x="209" y="68"/>
                    <a:pt x="206" y="68"/>
                    <a:pt x="203" y="68"/>
                  </a:cubicBezTo>
                  <a:cubicBezTo>
                    <a:pt x="200" y="68"/>
                    <a:pt x="198" y="68"/>
                    <a:pt x="195" y="69"/>
                  </a:cubicBezTo>
                  <a:cubicBezTo>
                    <a:pt x="193" y="70"/>
                    <a:pt x="191" y="71"/>
                    <a:pt x="190" y="72"/>
                  </a:cubicBezTo>
                  <a:cubicBezTo>
                    <a:pt x="188" y="73"/>
                    <a:pt x="187" y="74"/>
                    <a:pt x="187" y="76"/>
                  </a:cubicBezTo>
                  <a:cubicBezTo>
                    <a:pt x="186" y="78"/>
                    <a:pt x="186" y="80"/>
                    <a:pt x="186" y="82"/>
                  </a:cubicBezTo>
                  <a:cubicBezTo>
                    <a:pt x="186" y="84"/>
                    <a:pt x="186" y="87"/>
                    <a:pt x="188" y="88"/>
                  </a:cubicBezTo>
                  <a:cubicBezTo>
                    <a:pt x="189" y="90"/>
                    <a:pt x="191" y="92"/>
                    <a:pt x="193" y="93"/>
                  </a:cubicBezTo>
                  <a:cubicBezTo>
                    <a:pt x="195" y="95"/>
                    <a:pt x="198" y="96"/>
                    <a:pt x="201" y="97"/>
                  </a:cubicBezTo>
                  <a:cubicBezTo>
                    <a:pt x="204" y="98"/>
                    <a:pt x="207" y="99"/>
                    <a:pt x="210" y="100"/>
                  </a:cubicBezTo>
                  <a:cubicBezTo>
                    <a:pt x="213" y="101"/>
                    <a:pt x="215" y="103"/>
                    <a:pt x="218" y="104"/>
                  </a:cubicBezTo>
                  <a:cubicBezTo>
                    <a:pt x="221" y="106"/>
                    <a:pt x="224" y="107"/>
                    <a:pt x="226" y="109"/>
                  </a:cubicBezTo>
                  <a:cubicBezTo>
                    <a:pt x="228" y="111"/>
                    <a:pt x="230" y="114"/>
                    <a:pt x="231" y="117"/>
                  </a:cubicBezTo>
                  <a:cubicBezTo>
                    <a:pt x="233" y="120"/>
                    <a:pt x="234" y="123"/>
                    <a:pt x="234" y="127"/>
                  </a:cubicBezTo>
                  <a:close/>
                  <a:moveTo>
                    <a:pt x="304" y="145"/>
                  </a:moveTo>
                  <a:cubicBezTo>
                    <a:pt x="304" y="147"/>
                    <a:pt x="303" y="149"/>
                    <a:pt x="303" y="150"/>
                  </a:cubicBezTo>
                  <a:cubicBezTo>
                    <a:pt x="303" y="151"/>
                    <a:pt x="302" y="152"/>
                    <a:pt x="302" y="153"/>
                  </a:cubicBezTo>
                  <a:cubicBezTo>
                    <a:pt x="301" y="153"/>
                    <a:pt x="301" y="154"/>
                    <a:pt x="299" y="154"/>
                  </a:cubicBezTo>
                  <a:cubicBezTo>
                    <a:pt x="298" y="155"/>
                    <a:pt x="297" y="155"/>
                    <a:pt x="296" y="156"/>
                  </a:cubicBezTo>
                  <a:cubicBezTo>
                    <a:pt x="294" y="156"/>
                    <a:pt x="293" y="156"/>
                    <a:pt x="291" y="156"/>
                  </a:cubicBezTo>
                  <a:cubicBezTo>
                    <a:pt x="290" y="157"/>
                    <a:pt x="288" y="157"/>
                    <a:pt x="286" y="157"/>
                  </a:cubicBezTo>
                  <a:cubicBezTo>
                    <a:pt x="281" y="157"/>
                    <a:pt x="277" y="156"/>
                    <a:pt x="274" y="155"/>
                  </a:cubicBezTo>
                  <a:cubicBezTo>
                    <a:pt x="270" y="154"/>
                    <a:pt x="267" y="152"/>
                    <a:pt x="265" y="149"/>
                  </a:cubicBezTo>
                  <a:cubicBezTo>
                    <a:pt x="263" y="147"/>
                    <a:pt x="261" y="143"/>
                    <a:pt x="260" y="139"/>
                  </a:cubicBezTo>
                  <a:cubicBezTo>
                    <a:pt x="259" y="135"/>
                    <a:pt x="259" y="131"/>
                    <a:pt x="259" y="125"/>
                  </a:cubicBezTo>
                  <a:lnTo>
                    <a:pt x="258" y="70"/>
                  </a:lnTo>
                  <a:lnTo>
                    <a:pt x="245" y="71"/>
                  </a:lnTo>
                  <a:cubicBezTo>
                    <a:pt x="244" y="71"/>
                    <a:pt x="243" y="70"/>
                    <a:pt x="243" y="69"/>
                  </a:cubicBezTo>
                  <a:cubicBezTo>
                    <a:pt x="242" y="68"/>
                    <a:pt x="242" y="66"/>
                    <a:pt x="242" y="63"/>
                  </a:cubicBezTo>
                  <a:cubicBezTo>
                    <a:pt x="242" y="62"/>
                    <a:pt x="242" y="61"/>
                    <a:pt x="242" y="60"/>
                  </a:cubicBezTo>
                  <a:cubicBezTo>
                    <a:pt x="242" y="59"/>
                    <a:pt x="242" y="58"/>
                    <a:pt x="243" y="58"/>
                  </a:cubicBezTo>
                  <a:cubicBezTo>
                    <a:pt x="243" y="57"/>
                    <a:pt x="243" y="57"/>
                    <a:pt x="244" y="57"/>
                  </a:cubicBezTo>
                  <a:cubicBezTo>
                    <a:pt x="244" y="56"/>
                    <a:pt x="245" y="56"/>
                    <a:pt x="245" y="56"/>
                  </a:cubicBezTo>
                  <a:lnTo>
                    <a:pt x="258" y="56"/>
                  </a:lnTo>
                  <a:lnTo>
                    <a:pt x="258" y="34"/>
                  </a:lnTo>
                  <a:cubicBezTo>
                    <a:pt x="258" y="33"/>
                    <a:pt x="258" y="33"/>
                    <a:pt x="258" y="33"/>
                  </a:cubicBezTo>
                  <a:cubicBezTo>
                    <a:pt x="259" y="32"/>
                    <a:pt x="259" y="32"/>
                    <a:pt x="260" y="31"/>
                  </a:cubicBezTo>
                  <a:cubicBezTo>
                    <a:pt x="260" y="31"/>
                    <a:pt x="261" y="31"/>
                    <a:pt x="262" y="31"/>
                  </a:cubicBezTo>
                  <a:cubicBezTo>
                    <a:pt x="264" y="31"/>
                    <a:pt x="265" y="30"/>
                    <a:pt x="267" y="30"/>
                  </a:cubicBezTo>
                  <a:cubicBezTo>
                    <a:pt x="268" y="30"/>
                    <a:pt x="270" y="31"/>
                    <a:pt x="271" y="31"/>
                  </a:cubicBezTo>
                  <a:cubicBezTo>
                    <a:pt x="272" y="31"/>
                    <a:pt x="273" y="31"/>
                    <a:pt x="274" y="31"/>
                  </a:cubicBezTo>
                  <a:cubicBezTo>
                    <a:pt x="274" y="32"/>
                    <a:pt x="275" y="32"/>
                    <a:pt x="275" y="32"/>
                  </a:cubicBezTo>
                  <a:cubicBezTo>
                    <a:pt x="275" y="33"/>
                    <a:pt x="275" y="33"/>
                    <a:pt x="275" y="34"/>
                  </a:cubicBezTo>
                  <a:lnTo>
                    <a:pt x="275" y="56"/>
                  </a:lnTo>
                  <a:lnTo>
                    <a:pt x="300" y="56"/>
                  </a:lnTo>
                  <a:cubicBezTo>
                    <a:pt x="300" y="56"/>
                    <a:pt x="301" y="56"/>
                    <a:pt x="301" y="56"/>
                  </a:cubicBezTo>
                  <a:cubicBezTo>
                    <a:pt x="301" y="56"/>
                    <a:pt x="302" y="57"/>
                    <a:pt x="302" y="57"/>
                  </a:cubicBezTo>
                  <a:cubicBezTo>
                    <a:pt x="302" y="58"/>
                    <a:pt x="303" y="59"/>
                    <a:pt x="303" y="60"/>
                  </a:cubicBezTo>
                  <a:cubicBezTo>
                    <a:pt x="303" y="61"/>
                    <a:pt x="303" y="62"/>
                    <a:pt x="303" y="63"/>
                  </a:cubicBezTo>
                  <a:cubicBezTo>
                    <a:pt x="303" y="66"/>
                    <a:pt x="303" y="67"/>
                    <a:pt x="302" y="68"/>
                  </a:cubicBezTo>
                  <a:cubicBezTo>
                    <a:pt x="301" y="70"/>
                    <a:pt x="301" y="70"/>
                    <a:pt x="300" y="70"/>
                  </a:cubicBezTo>
                  <a:lnTo>
                    <a:pt x="276" y="70"/>
                  </a:lnTo>
                  <a:lnTo>
                    <a:pt x="276" y="123"/>
                  </a:lnTo>
                  <a:cubicBezTo>
                    <a:pt x="276" y="129"/>
                    <a:pt x="277" y="134"/>
                    <a:pt x="279" y="137"/>
                  </a:cubicBezTo>
                  <a:cubicBezTo>
                    <a:pt x="281" y="141"/>
                    <a:pt x="284" y="142"/>
                    <a:pt x="289" y="142"/>
                  </a:cubicBezTo>
                  <a:cubicBezTo>
                    <a:pt x="291" y="142"/>
                    <a:pt x="292" y="142"/>
                    <a:pt x="293" y="142"/>
                  </a:cubicBezTo>
                  <a:cubicBezTo>
                    <a:pt x="295" y="141"/>
                    <a:pt x="296" y="141"/>
                    <a:pt x="297" y="141"/>
                  </a:cubicBezTo>
                  <a:cubicBezTo>
                    <a:pt x="298" y="140"/>
                    <a:pt x="299" y="140"/>
                    <a:pt x="299" y="140"/>
                  </a:cubicBezTo>
                  <a:cubicBezTo>
                    <a:pt x="300" y="139"/>
                    <a:pt x="301" y="139"/>
                    <a:pt x="301" y="139"/>
                  </a:cubicBezTo>
                  <a:cubicBezTo>
                    <a:pt x="301" y="139"/>
                    <a:pt x="302" y="139"/>
                    <a:pt x="302" y="139"/>
                  </a:cubicBezTo>
                  <a:cubicBezTo>
                    <a:pt x="302" y="140"/>
                    <a:pt x="303" y="140"/>
                    <a:pt x="303" y="140"/>
                  </a:cubicBezTo>
                  <a:cubicBezTo>
                    <a:pt x="303" y="141"/>
                    <a:pt x="303" y="141"/>
                    <a:pt x="303" y="142"/>
                  </a:cubicBezTo>
                  <a:cubicBezTo>
                    <a:pt x="303" y="143"/>
                    <a:pt x="304" y="144"/>
                    <a:pt x="304" y="145"/>
                  </a:cubicBezTo>
                  <a:close/>
                  <a:moveTo>
                    <a:pt x="389" y="64"/>
                  </a:moveTo>
                  <a:cubicBezTo>
                    <a:pt x="389" y="66"/>
                    <a:pt x="389" y="67"/>
                    <a:pt x="389" y="68"/>
                  </a:cubicBezTo>
                  <a:cubicBezTo>
                    <a:pt x="389" y="69"/>
                    <a:pt x="389" y="70"/>
                    <a:pt x="389" y="70"/>
                  </a:cubicBezTo>
                  <a:cubicBezTo>
                    <a:pt x="388" y="71"/>
                    <a:pt x="388" y="71"/>
                    <a:pt x="388" y="72"/>
                  </a:cubicBezTo>
                  <a:cubicBezTo>
                    <a:pt x="387" y="72"/>
                    <a:pt x="387" y="72"/>
                    <a:pt x="386" y="72"/>
                  </a:cubicBezTo>
                  <a:cubicBezTo>
                    <a:pt x="386" y="72"/>
                    <a:pt x="385" y="72"/>
                    <a:pt x="384" y="72"/>
                  </a:cubicBezTo>
                  <a:cubicBezTo>
                    <a:pt x="384" y="72"/>
                    <a:pt x="383" y="71"/>
                    <a:pt x="382" y="71"/>
                  </a:cubicBezTo>
                  <a:cubicBezTo>
                    <a:pt x="381" y="71"/>
                    <a:pt x="380" y="70"/>
                    <a:pt x="378" y="70"/>
                  </a:cubicBezTo>
                  <a:cubicBezTo>
                    <a:pt x="377" y="70"/>
                    <a:pt x="376" y="70"/>
                    <a:pt x="374" y="70"/>
                  </a:cubicBezTo>
                  <a:cubicBezTo>
                    <a:pt x="373" y="70"/>
                    <a:pt x="371" y="70"/>
                    <a:pt x="369" y="71"/>
                  </a:cubicBezTo>
                  <a:cubicBezTo>
                    <a:pt x="368" y="71"/>
                    <a:pt x="366" y="73"/>
                    <a:pt x="364" y="74"/>
                  </a:cubicBezTo>
                  <a:cubicBezTo>
                    <a:pt x="362" y="76"/>
                    <a:pt x="360" y="78"/>
                    <a:pt x="358" y="81"/>
                  </a:cubicBezTo>
                  <a:cubicBezTo>
                    <a:pt x="356" y="83"/>
                    <a:pt x="354" y="86"/>
                    <a:pt x="352" y="90"/>
                  </a:cubicBezTo>
                  <a:lnTo>
                    <a:pt x="352" y="152"/>
                  </a:lnTo>
                  <a:cubicBezTo>
                    <a:pt x="352" y="153"/>
                    <a:pt x="352" y="153"/>
                    <a:pt x="352" y="153"/>
                  </a:cubicBezTo>
                  <a:cubicBezTo>
                    <a:pt x="351" y="154"/>
                    <a:pt x="351" y="154"/>
                    <a:pt x="350" y="154"/>
                  </a:cubicBezTo>
                  <a:cubicBezTo>
                    <a:pt x="350" y="155"/>
                    <a:pt x="349" y="155"/>
                    <a:pt x="348" y="155"/>
                  </a:cubicBezTo>
                  <a:cubicBezTo>
                    <a:pt x="347" y="155"/>
                    <a:pt x="345" y="155"/>
                    <a:pt x="343" y="155"/>
                  </a:cubicBezTo>
                  <a:cubicBezTo>
                    <a:pt x="342" y="155"/>
                    <a:pt x="340" y="155"/>
                    <a:pt x="339" y="155"/>
                  </a:cubicBezTo>
                  <a:cubicBezTo>
                    <a:pt x="338" y="155"/>
                    <a:pt x="337" y="155"/>
                    <a:pt x="337" y="154"/>
                  </a:cubicBezTo>
                  <a:cubicBezTo>
                    <a:pt x="336" y="154"/>
                    <a:pt x="335" y="154"/>
                    <a:pt x="335" y="154"/>
                  </a:cubicBezTo>
                  <a:cubicBezTo>
                    <a:pt x="335" y="153"/>
                    <a:pt x="335" y="153"/>
                    <a:pt x="335" y="152"/>
                  </a:cubicBezTo>
                  <a:lnTo>
                    <a:pt x="334" y="58"/>
                  </a:lnTo>
                  <a:cubicBezTo>
                    <a:pt x="334" y="58"/>
                    <a:pt x="334" y="57"/>
                    <a:pt x="335" y="57"/>
                  </a:cubicBezTo>
                  <a:cubicBezTo>
                    <a:pt x="335" y="57"/>
                    <a:pt x="335" y="56"/>
                    <a:pt x="336" y="56"/>
                  </a:cubicBezTo>
                  <a:cubicBezTo>
                    <a:pt x="336" y="56"/>
                    <a:pt x="337" y="55"/>
                    <a:pt x="338" y="55"/>
                  </a:cubicBezTo>
                  <a:cubicBezTo>
                    <a:pt x="339" y="55"/>
                    <a:pt x="340" y="55"/>
                    <a:pt x="342" y="55"/>
                  </a:cubicBezTo>
                  <a:cubicBezTo>
                    <a:pt x="344" y="55"/>
                    <a:pt x="345" y="55"/>
                    <a:pt x="346" y="55"/>
                  </a:cubicBezTo>
                  <a:cubicBezTo>
                    <a:pt x="347" y="55"/>
                    <a:pt x="348" y="56"/>
                    <a:pt x="348" y="56"/>
                  </a:cubicBezTo>
                  <a:cubicBezTo>
                    <a:pt x="349" y="56"/>
                    <a:pt x="349" y="56"/>
                    <a:pt x="349" y="57"/>
                  </a:cubicBezTo>
                  <a:cubicBezTo>
                    <a:pt x="350" y="57"/>
                    <a:pt x="350" y="58"/>
                    <a:pt x="350" y="58"/>
                  </a:cubicBezTo>
                  <a:lnTo>
                    <a:pt x="350" y="72"/>
                  </a:lnTo>
                  <a:cubicBezTo>
                    <a:pt x="352" y="68"/>
                    <a:pt x="355" y="65"/>
                    <a:pt x="357" y="63"/>
                  </a:cubicBezTo>
                  <a:cubicBezTo>
                    <a:pt x="359" y="60"/>
                    <a:pt x="361" y="58"/>
                    <a:pt x="363" y="57"/>
                  </a:cubicBezTo>
                  <a:cubicBezTo>
                    <a:pt x="365" y="56"/>
                    <a:pt x="367" y="55"/>
                    <a:pt x="369" y="54"/>
                  </a:cubicBezTo>
                  <a:cubicBezTo>
                    <a:pt x="371" y="54"/>
                    <a:pt x="373" y="53"/>
                    <a:pt x="375" y="53"/>
                  </a:cubicBezTo>
                  <a:cubicBezTo>
                    <a:pt x="376" y="53"/>
                    <a:pt x="377" y="53"/>
                    <a:pt x="378" y="54"/>
                  </a:cubicBezTo>
                  <a:cubicBezTo>
                    <a:pt x="380" y="54"/>
                    <a:pt x="381" y="54"/>
                    <a:pt x="382" y="54"/>
                  </a:cubicBezTo>
                  <a:cubicBezTo>
                    <a:pt x="383" y="54"/>
                    <a:pt x="384" y="55"/>
                    <a:pt x="385" y="55"/>
                  </a:cubicBezTo>
                  <a:cubicBezTo>
                    <a:pt x="386" y="55"/>
                    <a:pt x="387" y="56"/>
                    <a:pt x="388" y="56"/>
                  </a:cubicBezTo>
                  <a:cubicBezTo>
                    <a:pt x="388" y="56"/>
                    <a:pt x="388" y="57"/>
                    <a:pt x="388" y="57"/>
                  </a:cubicBezTo>
                  <a:cubicBezTo>
                    <a:pt x="389" y="57"/>
                    <a:pt x="389" y="58"/>
                    <a:pt x="389" y="58"/>
                  </a:cubicBezTo>
                  <a:cubicBezTo>
                    <a:pt x="389" y="59"/>
                    <a:pt x="389" y="59"/>
                    <a:pt x="389" y="60"/>
                  </a:cubicBezTo>
                  <a:cubicBezTo>
                    <a:pt x="389" y="61"/>
                    <a:pt x="389" y="63"/>
                    <a:pt x="389" y="64"/>
                  </a:cubicBezTo>
                  <a:close/>
                  <a:moveTo>
                    <a:pt x="432" y="151"/>
                  </a:moveTo>
                  <a:cubicBezTo>
                    <a:pt x="432" y="152"/>
                    <a:pt x="432" y="152"/>
                    <a:pt x="432" y="153"/>
                  </a:cubicBezTo>
                  <a:cubicBezTo>
                    <a:pt x="431" y="153"/>
                    <a:pt x="431" y="154"/>
                    <a:pt x="430" y="154"/>
                  </a:cubicBezTo>
                  <a:cubicBezTo>
                    <a:pt x="430" y="154"/>
                    <a:pt x="429" y="154"/>
                    <a:pt x="428" y="154"/>
                  </a:cubicBezTo>
                  <a:cubicBezTo>
                    <a:pt x="427" y="155"/>
                    <a:pt x="425" y="155"/>
                    <a:pt x="423" y="155"/>
                  </a:cubicBezTo>
                  <a:cubicBezTo>
                    <a:pt x="422" y="155"/>
                    <a:pt x="420" y="155"/>
                    <a:pt x="419" y="155"/>
                  </a:cubicBezTo>
                  <a:cubicBezTo>
                    <a:pt x="418" y="154"/>
                    <a:pt x="417" y="154"/>
                    <a:pt x="417" y="154"/>
                  </a:cubicBezTo>
                  <a:cubicBezTo>
                    <a:pt x="416" y="154"/>
                    <a:pt x="415" y="153"/>
                    <a:pt x="415" y="153"/>
                  </a:cubicBezTo>
                  <a:cubicBezTo>
                    <a:pt x="415" y="153"/>
                    <a:pt x="415" y="152"/>
                    <a:pt x="415" y="152"/>
                  </a:cubicBezTo>
                  <a:lnTo>
                    <a:pt x="414" y="58"/>
                  </a:lnTo>
                  <a:cubicBezTo>
                    <a:pt x="414" y="57"/>
                    <a:pt x="414" y="57"/>
                    <a:pt x="415" y="56"/>
                  </a:cubicBezTo>
                  <a:cubicBezTo>
                    <a:pt x="415" y="56"/>
                    <a:pt x="415" y="56"/>
                    <a:pt x="416" y="55"/>
                  </a:cubicBezTo>
                  <a:cubicBezTo>
                    <a:pt x="417" y="55"/>
                    <a:pt x="417" y="55"/>
                    <a:pt x="419" y="55"/>
                  </a:cubicBezTo>
                  <a:cubicBezTo>
                    <a:pt x="420" y="55"/>
                    <a:pt x="421" y="55"/>
                    <a:pt x="423" y="55"/>
                  </a:cubicBezTo>
                  <a:cubicBezTo>
                    <a:pt x="424" y="55"/>
                    <a:pt x="426" y="55"/>
                    <a:pt x="427" y="55"/>
                  </a:cubicBezTo>
                  <a:cubicBezTo>
                    <a:pt x="428" y="55"/>
                    <a:pt x="429" y="55"/>
                    <a:pt x="430" y="55"/>
                  </a:cubicBezTo>
                  <a:cubicBezTo>
                    <a:pt x="430" y="56"/>
                    <a:pt x="431" y="56"/>
                    <a:pt x="431" y="56"/>
                  </a:cubicBezTo>
                  <a:cubicBezTo>
                    <a:pt x="431" y="57"/>
                    <a:pt x="431" y="57"/>
                    <a:pt x="431" y="58"/>
                  </a:cubicBezTo>
                  <a:lnTo>
                    <a:pt x="432" y="151"/>
                  </a:lnTo>
                  <a:close/>
                  <a:moveTo>
                    <a:pt x="433" y="26"/>
                  </a:moveTo>
                  <a:cubicBezTo>
                    <a:pt x="433" y="30"/>
                    <a:pt x="432" y="33"/>
                    <a:pt x="431" y="34"/>
                  </a:cubicBezTo>
                  <a:cubicBezTo>
                    <a:pt x="429" y="36"/>
                    <a:pt x="427" y="36"/>
                    <a:pt x="423" y="37"/>
                  </a:cubicBezTo>
                  <a:cubicBezTo>
                    <a:pt x="418" y="37"/>
                    <a:pt x="416" y="36"/>
                    <a:pt x="414" y="34"/>
                  </a:cubicBezTo>
                  <a:cubicBezTo>
                    <a:pt x="413" y="33"/>
                    <a:pt x="412" y="30"/>
                    <a:pt x="412" y="26"/>
                  </a:cubicBezTo>
                  <a:cubicBezTo>
                    <a:pt x="412" y="22"/>
                    <a:pt x="413" y="20"/>
                    <a:pt x="414" y="18"/>
                  </a:cubicBezTo>
                  <a:cubicBezTo>
                    <a:pt x="416" y="17"/>
                    <a:pt x="418" y="16"/>
                    <a:pt x="423" y="16"/>
                  </a:cubicBezTo>
                  <a:cubicBezTo>
                    <a:pt x="427" y="16"/>
                    <a:pt x="429" y="17"/>
                    <a:pt x="431" y="18"/>
                  </a:cubicBezTo>
                  <a:cubicBezTo>
                    <a:pt x="432" y="19"/>
                    <a:pt x="433" y="22"/>
                    <a:pt x="433" y="26"/>
                  </a:cubicBezTo>
                  <a:close/>
                  <a:moveTo>
                    <a:pt x="549" y="103"/>
                  </a:moveTo>
                  <a:cubicBezTo>
                    <a:pt x="549" y="111"/>
                    <a:pt x="548" y="118"/>
                    <a:pt x="546" y="124"/>
                  </a:cubicBezTo>
                  <a:cubicBezTo>
                    <a:pt x="545" y="131"/>
                    <a:pt x="542" y="137"/>
                    <a:pt x="539" y="141"/>
                  </a:cubicBezTo>
                  <a:cubicBezTo>
                    <a:pt x="535" y="146"/>
                    <a:pt x="531" y="149"/>
                    <a:pt x="526" y="152"/>
                  </a:cubicBezTo>
                  <a:cubicBezTo>
                    <a:pt x="521" y="154"/>
                    <a:pt x="515" y="155"/>
                    <a:pt x="509" y="156"/>
                  </a:cubicBezTo>
                  <a:cubicBezTo>
                    <a:pt x="506" y="156"/>
                    <a:pt x="503" y="155"/>
                    <a:pt x="501" y="155"/>
                  </a:cubicBezTo>
                  <a:cubicBezTo>
                    <a:pt x="498" y="154"/>
                    <a:pt x="495" y="153"/>
                    <a:pt x="493" y="152"/>
                  </a:cubicBezTo>
                  <a:cubicBezTo>
                    <a:pt x="491" y="151"/>
                    <a:pt x="488" y="149"/>
                    <a:pt x="486" y="147"/>
                  </a:cubicBezTo>
                  <a:cubicBezTo>
                    <a:pt x="483" y="145"/>
                    <a:pt x="481" y="143"/>
                    <a:pt x="478" y="140"/>
                  </a:cubicBezTo>
                  <a:lnTo>
                    <a:pt x="478" y="151"/>
                  </a:lnTo>
                  <a:cubicBezTo>
                    <a:pt x="478" y="152"/>
                    <a:pt x="478" y="152"/>
                    <a:pt x="478" y="153"/>
                  </a:cubicBezTo>
                  <a:cubicBezTo>
                    <a:pt x="477" y="153"/>
                    <a:pt x="477" y="153"/>
                    <a:pt x="476" y="154"/>
                  </a:cubicBezTo>
                  <a:cubicBezTo>
                    <a:pt x="476" y="154"/>
                    <a:pt x="475" y="154"/>
                    <a:pt x="474" y="154"/>
                  </a:cubicBezTo>
                  <a:cubicBezTo>
                    <a:pt x="473" y="154"/>
                    <a:pt x="472" y="154"/>
                    <a:pt x="470" y="154"/>
                  </a:cubicBezTo>
                  <a:cubicBezTo>
                    <a:pt x="469" y="154"/>
                    <a:pt x="468" y="154"/>
                    <a:pt x="467" y="154"/>
                  </a:cubicBezTo>
                  <a:cubicBezTo>
                    <a:pt x="466" y="154"/>
                    <a:pt x="465" y="154"/>
                    <a:pt x="464" y="154"/>
                  </a:cubicBezTo>
                  <a:cubicBezTo>
                    <a:pt x="464" y="153"/>
                    <a:pt x="463" y="153"/>
                    <a:pt x="463" y="153"/>
                  </a:cubicBezTo>
                  <a:cubicBezTo>
                    <a:pt x="463" y="152"/>
                    <a:pt x="463" y="152"/>
                    <a:pt x="463" y="151"/>
                  </a:cubicBezTo>
                  <a:lnTo>
                    <a:pt x="462" y="12"/>
                  </a:lnTo>
                  <a:cubicBezTo>
                    <a:pt x="462" y="12"/>
                    <a:pt x="462" y="11"/>
                    <a:pt x="462" y="11"/>
                  </a:cubicBezTo>
                  <a:cubicBezTo>
                    <a:pt x="462" y="10"/>
                    <a:pt x="463" y="10"/>
                    <a:pt x="464" y="10"/>
                  </a:cubicBezTo>
                  <a:cubicBezTo>
                    <a:pt x="464" y="9"/>
                    <a:pt x="465" y="9"/>
                    <a:pt x="466" y="9"/>
                  </a:cubicBezTo>
                  <a:cubicBezTo>
                    <a:pt x="467" y="9"/>
                    <a:pt x="469" y="9"/>
                    <a:pt x="470" y="9"/>
                  </a:cubicBezTo>
                  <a:cubicBezTo>
                    <a:pt x="472" y="9"/>
                    <a:pt x="474" y="9"/>
                    <a:pt x="475" y="9"/>
                  </a:cubicBezTo>
                  <a:cubicBezTo>
                    <a:pt x="476" y="9"/>
                    <a:pt x="477" y="9"/>
                    <a:pt x="477" y="9"/>
                  </a:cubicBezTo>
                  <a:cubicBezTo>
                    <a:pt x="478" y="10"/>
                    <a:pt x="478" y="10"/>
                    <a:pt x="479" y="10"/>
                  </a:cubicBezTo>
                  <a:cubicBezTo>
                    <a:pt x="479" y="11"/>
                    <a:pt x="479" y="11"/>
                    <a:pt x="479" y="12"/>
                  </a:cubicBezTo>
                  <a:lnTo>
                    <a:pt x="479" y="68"/>
                  </a:lnTo>
                  <a:cubicBezTo>
                    <a:pt x="482" y="65"/>
                    <a:pt x="485" y="63"/>
                    <a:pt x="487" y="61"/>
                  </a:cubicBezTo>
                  <a:cubicBezTo>
                    <a:pt x="490" y="59"/>
                    <a:pt x="493" y="57"/>
                    <a:pt x="495" y="56"/>
                  </a:cubicBezTo>
                  <a:cubicBezTo>
                    <a:pt x="498" y="55"/>
                    <a:pt x="500" y="54"/>
                    <a:pt x="503" y="53"/>
                  </a:cubicBezTo>
                  <a:cubicBezTo>
                    <a:pt x="505" y="53"/>
                    <a:pt x="508" y="52"/>
                    <a:pt x="511" y="52"/>
                  </a:cubicBezTo>
                  <a:cubicBezTo>
                    <a:pt x="517" y="52"/>
                    <a:pt x="523" y="54"/>
                    <a:pt x="528" y="56"/>
                  </a:cubicBezTo>
                  <a:cubicBezTo>
                    <a:pt x="533" y="59"/>
                    <a:pt x="537" y="63"/>
                    <a:pt x="540" y="67"/>
                  </a:cubicBezTo>
                  <a:cubicBezTo>
                    <a:pt x="543" y="72"/>
                    <a:pt x="545" y="77"/>
                    <a:pt x="547" y="83"/>
                  </a:cubicBezTo>
                  <a:cubicBezTo>
                    <a:pt x="548" y="89"/>
                    <a:pt x="549" y="96"/>
                    <a:pt x="549" y="103"/>
                  </a:cubicBezTo>
                  <a:close/>
                  <a:moveTo>
                    <a:pt x="531" y="105"/>
                  </a:moveTo>
                  <a:cubicBezTo>
                    <a:pt x="531" y="100"/>
                    <a:pt x="531" y="95"/>
                    <a:pt x="530" y="91"/>
                  </a:cubicBezTo>
                  <a:cubicBezTo>
                    <a:pt x="529" y="86"/>
                    <a:pt x="528" y="82"/>
                    <a:pt x="526" y="79"/>
                  </a:cubicBezTo>
                  <a:cubicBezTo>
                    <a:pt x="524" y="75"/>
                    <a:pt x="522" y="72"/>
                    <a:pt x="519" y="70"/>
                  </a:cubicBezTo>
                  <a:cubicBezTo>
                    <a:pt x="516" y="68"/>
                    <a:pt x="512" y="67"/>
                    <a:pt x="507" y="67"/>
                  </a:cubicBezTo>
                  <a:cubicBezTo>
                    <a:pt x="505" y="67"/>
                    <a:pt x="503" y="68"/>
                    <a:pt x="501" y="68"/>
                  </a:cubicBezTo>
                  <a:cubicBezTo>
                    <a:pt x="499" y="69"/>
                    <a:pt x="496" y="70"/>
                    <a:pt x="494" y="71"/>
                  </a:cubicBezTo>
                  <a:cubicBezTo>
                    <a:pt x="492" y="73"/>
                    <a:pt x="490" y="75"/>
                    <a:pt x="487" y="77"/>
                  </a:cubicBezTo>
                  <a:cubicBezTo>
                    <a:pt x="485" y="79"/>
                    <a:pt x="482" y="82"/>
                    <a:pt x="480" y="86"/>
                  </a:cubicBezTo>
                  <a:lnTo>
                    <a:pt x="480" y="123"/>
                  </a:lnTo>
                  <a:cubicBezTo>
                    <a:pt x="485" y="129"/>
                    <a:pt x="489" y="133"/>
                    <a:pt x="494" y="136"/>
                  </a:cubicBezTo>
                  <a:cubicBezTo>
                    <a:pt x="498" y="139"/>
                    <a:pt x="502" y="141"/>
                    <a:pt x="507" y="141"/>
                  </a:cubicBezTo>
                  <a:cubicBezTo>
                    <a:pt x="511" y="141"/>
                    <a:pt x="515" y="140"/>
                    <a:pt x="518" y="138"/>
                  </a:cubicBezTo>
                  <a:cubicBezTo>
                    <a:pt x="521" y="135"/>
                    <a:pt x="524" y="133"/>
                    <a:pt x="526" y="129"/>
                  </a:cubicBezTo>
                  <a:cubicBezTo>
                    <a:pt x="528" y="126"/>
                    <a:pt x="529" y="122"/>
                    <a:pt x="530" y="118"/>
                  </a:cubicBezTo>
                  <a:cubicBezTo>
                    <a:pt x="531" y="113"/>
                    <a:pt x="531" y="109"/>
                    <a:pt x="531" y="105"/>
                  </a:cubicBezTo>
                  <a:close/>
                  <a:moveTo>
                    <a:pt x="655" y="150"/>
                  </a:moveTo>
                  <a:cubicBezTo>
                    <a:pt x="655" y="150"/>
                    <a:pt x="655" y="151"/>
                    <a:pt x="655" y="151"/>
                  </a:cubicBezTo>
                  <a:cubicBezTo>
                    <a:pt x="655" y="152"/>
                    <a:pt x="654" y="152"/>
                    <a:pt x="654" y="152"/>
                  </a:cubicBezTo>
                  <a:cubicBezTo>
                    <a:pt x="653" y="153"/>
                    <a:pt x="652" y="153"/>
                    <a:pt x="651" y="153"/>
                  </a:cubicBezTo>
                  <a:cubicBezTo>
                    <a:pt x="650" y="153"/>
                    <a:pt x="649" y="153"/>
                    <a:pt x="647" y="153"/>
                  </a:cubicBezTo>
                  <a:cubicBezTo>
                    <a:pt x="646" y="153"/>
                    <a:pt x="644" y="153"/>
                    <a:pt x="643" y="153"/>
                  </a:cubicBezTo>
                  <a:cubicBezTo>
                    <a:pt x="642" y="153"/>
                    <a:pt x="642" y="153"/>
                    <a:pt x="641" y="152"/>
                  </a:cubicBezTo>
                  <a:cubicBezTo>
                    <a:pt x="640" y="152"/>
                    <a:pt x="640" y="152"/>
                    <a:pt x="640" y="151"/>
                  </a:cubicBezTo>
                  <a:cubicBezTo>
                    <a:pt x="640" y="151"/>
                    <a:pt x="640" y="151"/>
                    <a:pt x="640" y="150"/>
                  </a:cubicBezTo>
                  <a:lnTo>
                    <a:pt x="639" y="138"/>
                  </a:lnTo>
                  <a:cubicBezTo>
                    <a:pt x="634" y="144"/>
                    <a:pt x="629" y="148"/>
                    <a:pt x="624" y="151"/>
                  </a:cubicBezTo>
                  <a:cubicBezTo>
                    <a:pt x="619" y="153"/>
                    <a:pt x="613" y="155"/>
                    <a:pt x="608" y="155"/>
                  </a:cubicBezTo>
                  <a:cubicBezTo>
                    <a:pt x="602" y="155"/>
                    <a:pt x="596" y="154"/>
                    <a:pt x="592" y="152"/>
                  </a:cubicBezTo>
                  <a:cubicBezTo>
                    <a:pt x="588" y="150"/>
                    <a:pt x="584" y="147"/>
                    <a:pt x="582" y="143"/>
                  </a:cubicBezTo>
                  <a:cubicBezTo>
                    <a:pt x="579" y="140"/>
                    <a:pt x="577" y="136"/>
                    <a:pt x="576" y="131"/>
                  </a:cubicBezTo>
                  <a:cubicBezTo>
                    <a:pt x="575" y="126"/>
                    <a:pt x="574" y="120"/>
                    <a:pt x="574" y="114"/>
                  </a:cubicBezTo>
                  <a:lnTo>
                    <a:pt x="574" y="57"/>
                  </a:lnTo>
                  <a:cubicBezTo>
                    <a:pt x="574" y="56"/>
                    <a:pt x="574" y="56"/>
                    <a:pt x="574" y="55"/>
                  </a:cubicBezTo>
                  <a:cubicBezTo>
                    <a:pt x="574" y="55"/>
                    <a:pt x="575" y="55"/>
                    <a:pt x="575" y="54"/>
                  </a:cubicBezTo>
                  <a:cubicBezTo>
                    <a:pt x="576" y="54"/>
                    <a:pt x="577" y="54"/>
                    <a:pt x="578" y="54"/>
                  </a:cubicBezTo>
                  <a:cubicBezTo>
                    <a:pt x="579" y="54"/>
                    <a:pt x="581" y="53"/>
                    <a:pt x="582" y="53"/>
                  </a:cubicBezTo>
                  <a:cubicBezTo>
                    <a:pt x="584" y="53"/>
                    <a:pt x="585" y="53"/>
                    <a:pt x="586" y="54"/>
                  </a:cubicBezTo>
                  <a:cubicBezTo>
                    <a:pt x="588" y="54"/>
                    <a:pt x="588" y="54"/>
                    <a:pt x="589" y="54"/>
                  </a:cubicBezTo>
                  <a:cubicBezTo>
                    <a:pt x="590" y="54"/>
                    <a:pt x="590" y="55"/>
                    <a:pt x="591" y="55"/>
                  </a:cubicBezTo>
                  <a:cubicBezTo>
                    <a:pt x="591" y="56"/>
                    <a:pt x="591" y="56"/>
                    <a:pt x="591" y="57"/>
                  </a:cubicBezTo>
                  <a:lnTo>
                    <a:pt x="591" y="111"/>
                  </a:lnTo>
                  <a:cubicBezTo>
                    <a:pt x="591" y="117"/>
                    <a:pt x="592" y="121"/>
                    <a:pt x="593" y="124"/>
                  </a:cubicBezTo>
                  <a:cubicBezTo>
                    <a:pt x="593" y="128"/>
                    <a:pt x="595" y="130"/>
                    <a:pt x="596" y="133"/>
                  </a:cubicBezTo>
                  <a:cubicBezTo>
                    <a:pt x="598" y="135"/>
                    <a:pt x="600" y="137"/>
                    <a:pt x="603" y="138"/>
                  </a:cubicBezTo>
                  <a:cubicBezTo>
                    <a:pt x="605" y="139"/>
                    <a:pt x="608" y="140"/>
                    <a:pt x="611" y="140"/>
                  </a:cubicBezTo>
                  <a:cubicBezTo>
                    <a:pt x="616" y="140"/>
                    <a:pt x="620" y="138"/>
                    <a:pt x="624" y="135"/>
                  </a:cubicBezTo>
                  <a:cubicBezTo>
                    <a:pt x="628" y="132"/>
                    <a:pt x="633" y="128"/>
                    <a:pt x="638" y="122"/>
                  </a:cubicBezTo>
                  <a:lnTo>
                    <a:pt x="637" y="56"/>
                  </a:lnTo>
                  <a:cubicBezTo>
                    <a:pt x="637" y="56"/>
                    <a:pt x="637" y="55"/>
                    <a:pt x="638" y="55"/>
                  </a:cubicBezTo>
                  <a:cubicBezTo>
                    <a:pt x="638" y="55"/>
                    <a:pt x="638" y="54"/>
                    <a:pt x="639" y="54"/>
                  </a:cubicBezTo>
                  <a:cubicBezTo>
                    <a:pt x="640" y="54"/>
                    <a:pt x="641" y="53"/>
                    <a:pt x="642" y="53"/>
                  </a:cubicBezTo>
                  <a:cubicBezTo>
                    <a:pt x="643" y="53"/>
                    <a:pt x="644" y="53"/>
                    <a:pt x="646" y="53"/>
                  </a:cubicBezTo>
                  <a:cubicBezTo>
                    <a:pt x="648" y="53"/>
                    <a:pt x="649" y="53"/>
                    <a:pt x="650" y="53"/>
                  </a:cubicBezTo>
                  <a:cubicBezTo>
                    <a:pt x="651" y="53"/>
                    <a:pt x="652" y="53"/>
                    <a:pt x="653" y="54"/>
                  </a:cubicBezTo>
                  <a:cubicBezTo>
                    <a:pt x="653" y="54"/>
                    <a:pt x="654" y="54"/>
                    <a:pt x="654" y="55"/>
                  </a:cubicBezTo>
                  <a:cubicBezTo>
                    <a:pt x="654" y="55"/>
                    <a:pt x="655" y="56"/>
                    <a:pt x="655" y="56"/>
                  </a:cubicBezTo>
                  <a:lnTo>
                    <a:pt x="655" y="150"/>
                  </a:lnTo>
                  <a:close/>
                  <a:moveTo>
                    <a:pt x="736" y="143"/>
                  </a:moveTo>
                  <a:cubicBezTo>
                    <a:pt x="736" y="145"/>
                    <a:pt x="735" y="146"/>
                    <a:pt x="735" y="147"/>
                  </a:cubicBezTo>
                  <a:cubicBezTo>
                    <a:pt x="735" y="148"/>
                    <a:pt x="734" y="149"/>
                    <a:pt x="734" y="150"/>
                  </a:cubicBezTo>
                  <a:cubicBezTo>
                    <a:pt x="733" y="150"/>
                    <a:pt x="733" y="151"/>
                    <a:pt x="731" y="151"/>
                  </a:cubicBezTo>
                  <a:cubicBezTo>
                    <a:pt x="730" y="152"/>
                    <a:pt x="729" y="152"/>
                    <a:pt x="728" y="153"/>
                  </a:cubicBezTo>
                  <a:cubicBezTo>
                    <a:pt x="726" y="153"/>
                    <a:pt x="725" y="153"/>
                    <a:pt x="723" y="154"/>
                  </a:cubicBezTo>
                  <a:cubicBezTo>
                    <a:pt x="722" y="154"/>
                    <a:pt x="720" y="154"/>
                    <a:pt x="718" y="154"/>
                  </a:cubicBezTo>
                  <a:cubicBezTo>
                    <a:pt x="713" y="154"/>
                    <a:pt x="709" y="153"/>
                    <a:pt x="706" y="152"/>
                  </a:cubicBezTo>
                  <a:cubicBezTo>
                    <a:pt x="702" y="151"/>
                    <a:pt x="699" y="149"/>
                    <a:pt x="697" y="146"/>
                  </a:cubicBezTo>
                  <a:cubicBezTo>
                    <a:pt x="695" y="144"/>
                    <a:pt x="693" y="140"/>
                    <a:pt x="692" y="136"/>
                  </a:cubicBezTo>
                  <a:cubicBezTo>
                    <a:pt x="691" y="132"/>
                    <a:pt x="691" y="128"/>
                    <a:pt x="691" y="122"/>
                  </a:cubicBezTo>
                  <a:lnTo>
                    <a:pt x="690" y="68"/>
                  </a:lnTo>
                  <a:lnTo>
                    <a:pt x="677" y="68"/>
                  </a:lnTo>
                  <a:cubicBezTo>
                    <a:pt x="676" y="68"/>
                    <a:pt x="675" y="67"/>
                    <a:pt x="675" y="66"/>
                  </a:cubicBezTo>
                  <a:cubicBezTo>
                    <a:pt x="674" y="65"/>
                    <a:pt x="674" y="63"/>
                    <a:pt x="674" y="61"/>
                  </a:cubicBezTo>
                  <a:cubicBezTo>
                    <a:pt x="674" y="59"/>
                    <a:pt x="674" y="58"/>
                    <a:pt x="674" y="57"/>
                  </a:cubicBezTo>
                  <a:cubicBezTo>
                    <a:pt x="674" y="56"/>
                    <a:pt x="674" y="56"/>
                    <a:pt x="675" y="55"/>
                  </a:cubicBezTo>
                  <a:cubicBezTo>
                    <a:pt x="675" y="54"/>
                    <a:pt x="675" y="54"/>
                    <a:pt x="676" y="54"/>
                  </a:cubicBezTo>
                  <a:cubicBezTo>
                    <a:pt x="676" y="53"/>
                    <a:pt x="677" y="53"/>
                    <a:pt x="677" y="53"/>
                  </a:cubicBezTo>
                  <a:lnTo>
                    <a:pt x="690" y="53"/>
                  </a:lnTo>
                  <a:lnTo>
                    <a:pt x="690" y="31"/>
                  </a:lnTo>
                  <a:cubicBezTo>
                    <a:pt x="690" y="30"/>
                    <a:pt x="690" y="30"/>
                    <a:pt x="690" y="30"/>
                  </a:cubicBezTo>
                  <a:cubicBezTo>
                    <a:pt x="691" y="29"/>
                    <a:pt x="691" y="29"/>
                    <a:pt x="692" y="28"/>
                  </a:cubicBezTo>
                  <a:cubicBezTo>
                    <a:pt x="692" y="28"/>
                    <a:pt x="693" y="28"/>
                    <a:pt x="694" y="28"/>
                  </a:cubicBezTo>
                  <a:cubicBezTo>
                    <a:pt x="696" y="28"/>
                    <a:pt x="697" y="28"/>
                    <a:pt x="699" y="28"/>
                  </a:cubicBezTo>
                  <a:cubicBezTo>
                    <a:pt x="700" y="28"/>
                    <a:pt x="702" y="28"/>
                    <a:pt x="703" y="28"/>
                  </a:cubicBezTo>
                  <a:cubicBezTo>
                    <a:pt x="704" y="28"/>
                    <a:pt x="705" y="28"/>
                    <a:pt x="705" y="28"/>
                  </a:cubicBezTo>
                  <a:cubicBezTo>
                    <a:pt x="706" y="29"/>
                    <a:pt x="707" y="29"/>
                    <a:pt x="707" y="29"/>
                  </a:cubicBezTo>
                  <a:cubicBezTo>
                    <a:pt x="707" y="30"/>
                    <a:pt x="707" y="30"/>
                    <a:pt x="707" y="31"/>
                  </a:cubicBezTo>
                  <a:lnTo>
                    <a:pt x="707" y="53"/>
                  </a:lnTo>
                  <a:lnTo>
                    <a:pt x="731" y="53"/>
                  </a:lnTo>
                  <a:cubicBezTo>
                    <a:pt x="732" y="53"/>
                    <a:pt x="733" y="53"/>
                    <a:pt x="733" y="53"/>
                  </a:cubicBezTo>
                  <a:cubicBezTo>
                    <a:pt x="733" y="54"/>
                    <a:pt x="734" y="54"/>
                    <a:pt x="734" y="55"/>
                  </a:cubicBezTo>
                  <a:cubicBezTo>
                    <a:pt x="734" y="55"/>
                    <a:pt x="735" y="56"/>
                    <a:pt x="735" y="57"/>
                  </a:cubicBezTo>
                  <a:cubicBezTo>
                    <a:pt x="735" y="58"/>
                    <a:pt x="735" y="59"/>
                    <a:pt x="735" y="60"/>
                  </a:cubicBezTo>
                  <a:cubicBezTo>
                    <a:pt x="735" y="63"/>
                    <a:pt x="735" y="64"/>
                    <a:pt x="734" y="66"/>
                  </a:cubicBezTo>
                  <a:cubicBezTo>
                    <a:pt x="733" y="67"/>
                    <a:pt x="733" y="67"/>
                    <a:pt x="732" y="67"/>
                  </a:cubicBezTo>
                  <a:lnTo>
                    <a:pt x="708" y="67"/>
                  </a:lnTo>
                  <a:lnTo>
                    <a:pt x="708" y="120"/>
                  </a:lnTo>
                  <a:cubicBezTo>
                    <a:pt x="708" y="126"/>
                    <a:pt x="709" y="131"/>
                    <a:pt x="711" y="134"/>
                  </a:cubicBezTo>
                  <a:cubicBezTo>
                    <a:pt x="713" y="138"/>
                    <a:pt x="716" y="139"/>
                    <a:pt x="721" y="139"/>
                  </a:cubicBezTo>
                  <a:cubicBezTo>
                    <a:pt x="723" y="139"/>
                    <a:pt x="724" y="139"/>
                    <a:pt x="725" y="139"/>
                  </a:cubicBezTo>
                  <a:cubicBezTo>
                    <a:pt x="727" y="138"/>
                    <a:pt x="728" y="138"/>
                    <a:pt x="729" y="138"/>
                  </a:cubicBezTo>
                  <a:cubicBezTo>
                    <a:pt x="730" y="137"/>
                    <a:pt x="731" y="137"/>
                    <a:pt x="731" y="137"/>
                  </a:cubicBezTo>
                  <a:cubicBezTo>
                    <a:pt x="732" y="136"/>
                    <a:pt x="733" y="136"/>
                    <a:pt x="733" y="136"/>
                  </a:cubicBezTo>
                  <a:cubicBezTo>
                    <a:pt x="733" y="136"/>
                    <a:pt x="734" y="136"/>
                    <a:pt x="734" y="136"/>
                  </a:cubicBezTo>
                  <a:cubicBezTo>
                    <a:pt x="734" y="137"/>
                    <a:pt x="735" y="137"/>
                    <a:pt x="735" y="137"/>
                  </a:cubicBezTo>
                  <a:cubicBezTo>
                    <a:pt x="735" y="138"/>
                    <a:pt x="735" y="139"/>
                    <a:pt x="735" y="139"/>
                  </a:cubicBezTo>
                  <a:cubicBezTo>
                    <a:pt x="735" y="140"/>
                    <a:pt x="736" y="141"/>
                    <a:pt x="736" y="143"/>
                  </a:cubicBezTo>
                  <a:close/>
                  <a:moveTo>
                    <a:pt x="830" y="98"/>
                  </a:moveTo>
                  <a:cubicBezTo>
                    <a:pt x="831" y="101"/>
                    <a:pt x="830" y="102"/>
                    <a:pt x="828" y="104"/>
                  </a:cubicBezTo>
                  <a:cubicBezTo>
                    <a:pt x="827" y="105"/>
                    <a:pt x="826" y="105"/>
                    <a:pt x="824" y="105"/>
                  </a:cubicBezTo>
                  <a:lnTo>
                    <a:pt x="762" y="106"/>
                  </a:lnTo>
                  <a:cubicBezTo>
                    <a:pt x="762" y="111"/>
                    <a:pt x="763" y="116"/>
                    <a:pt x="764" y="120"/>
                  </a:cubicBezTo>
                  <a:cubicBezTo>
                    <a:pt x="765" y="124"/>
                    <a:pt x="767" y="128"/>
                    <a:pt x="769" y="131"/>
                  </a:cubicBezTo>
                  <a:cubicBezTo>
                    <a:pt x="772" y="133"/>
                    <a:pt x="775" y="136"/>
                    <a:pt x="779" y="137"/>
                  </a:cubicBezTo>
                  <a:cubicBezTo>
                    <a:pt x="783" y="139"/>
                    <a:pt x="787" y="140"/>
                    <a:pt x="793" y="140"/>
                  </a:cubicBezTo>
                  <a:cubicBezTo>
                    <a:pt x="797" y="140"/>
                    <a:pt x="801" y="139"/>
                    <a:pt x="805" y="138"/>
                  </a:cubicBezTo>
                  <a:cubicBezTo>
                    <a:pt x="808" y="138"/>
                    <a:pt x="811" y="137"/>
                    <a:pt x="814" y="136"/>
                  </a:cubicBezTo>
                  <a:cubicBezTo>
                    <a:pt x="817" y="135"/>
                    <a:pt x="819" y="134"/>
                    <a:pt x="820" y="133"/>
                  </a:cubicBezTo>
                  <a:cubicBezTo>
                    <a:pt x="822" y="133"/>
                    <a:pt x="823" y="132"/>
                    <a:pt x="824" y="132"/>
                  </a:cubicBezTo>
                  <a:cubicBezTo>
                    <a:pt x="824" y="132"/>
                    <a:pt x="825" y="132"/>
                    <a:pt x="825" y="133"/>
                  </a:cubicBezTo>
                  <a:cubicBezTo>
                    <a:pt x="826" y="133"/>
                    <a:pt x="826" y="133"/>
                    <a:pt x="826" y="134"/>
                  </a:cubicBezTo>
                  <a:cubicBezTo>
                    <a:pt x="826" y="134"/>
                    <a:pt x="827" y="135"/>
                    <a:pt x="827" y="136"/>
                  </a:cubicBezTo>
                  <a:cubicBezTo>
                    <a:pt x="827" y="137"/>
                    <a:pt x="827" y="138"/>
                    <a:pt x="827" y="139"/>
                  </a:cubicBezTo>
                  <a:cubicBezTo>
                    <a:pt x="827" y="140"/>
                    <a:pt x="827" y="141"/>
                    <a:pt x="827" y="141"/>
                  </a:cubicBezTo>
                  <a:cubicBezTo>
                    <a:pt x="827" y="142"/>
                    <a:pt x="827" y="143"/>
                    <a:pt x="826" y="143"/>
                  </a:cubicBezTo>
                  <a:cubicBezTo>
                    <a:pt x="826" y="144"/>
                    <a:pt x="826" y="144"/>
                    <a:pt x="826" y="144"/>
                  </a:cubicBezTo>
                  <a:cubicBezTo>
                    <a:pt x="826" y="145"/>
                    <a:pt x="825" y="145"/>
                    <a:pt x="825" y="146"/>
                  </a:cubicBezTo>
                  <a:cubicBezTo>
                    <a:pt x="825" y="146"/>
                    <a:pt x="824" y="147"/>
                    <a:pt x="822" y="148"/>
                  </a:cubicBezTo>
                  <a:cubicBezTo>
                    <a:pt x="820" y="148"/>
                    <a:pt x="817" y="149"/>
                    <a:pt x="814" y="150"/>
                  </a:cubicBezTo>
                  <a:cubicBezTo>
                    <a:pt x="811" y="151"/>
                    <a:pt x="808" y="152"/>
                    <a:pt x="804" y="153"/>
                  </a:cubicBezTo>
                  <a:cubicBezTo>
                    <a:pt x="800" y="153"/>
                    <a:pt x="796" y="154"/>
                    <a:pt x="791" y="154"/>
                  </a:cubicBezTo>
                  <a:cubicBezTo>
                    <a:pt x="784" y="154"/>
                    <a:pt x="777" y="153"/>
                    <a:pt x="771" y="150"/>
                  </a:cubicBezTo>
                  <a:cubicBezTo>
                    <a:pt x="765" y="148"/>
                    <a:pt x="760" y="145"/>
                    <a:pt x="757" y="141"/>
                  </a:cubicBezTo>
                  <a:cubicBezTo>
                    <a:pt x="753" y="137"/>
                    <a:pt x="750" y="132"/>
                    <a:pt x="747" y="125"/>
                  </a:cubicBezTo>
                  <a:cubicBezTo>
                    <a:pt x="745" y="119"/>
                    <a:pt x="744" y="111"/>
                    <a:pt x="744" y="103"/>
                  </a:cubicBezTo>
                  <a:cubicBezTo>
                    <a:pt x="744" y="95"/>
                    <a:pt x="745" y="88"/>
                    <a:pt x="747" y="81"/>
                  </a:cubicBezTo>
                  <a:cubicBezTo>
                    <a:pt x="749" y="75"/>
                    <a:pt x="752" y="69"/>
                    <a:pt x="756" y="65"/>
                  </a:cubicBezTo>
                  <a:cubicBezTo>
                    <a:pt x="760" y="60"/>
                    <a:pt x="765" y="57"/>
                    <a:pt x="770" y="54"/>
                  </a:cubicBezTo>
                  <a:cubicBezTo>
                    <a:pt x="776" y="52"/>
                    <a:pt x="782" y="51"/>
                    <a:pt x="789" y="51"/>
                  </a:cubicBezTo>
                  <a:cubicBezTo>
                    <a:pt x="796" y="51"/>
                    <a:pt x="803" y="52"/>
                    <a:pt x="808" y="54"/>
                  </a:cubicBezTo>
                  <a:cubicBezTo>
                    <a:pt x="813" y="56"/>
                    <a:pt x="817" y="59"/>
                    <a:pt x="821" y="63"/>
                  </a:cubicBezTo>
                  <a:cubicBezTo>
                    <a:pt x="824" y="67"/>
                    <a:pt x="826" y="72"/>
                    <a:pt x="828" y="77"/>
                  </a:cubicBezTo>
                  <a:cubicBezTo>
                    <a:pt x="830" y="83"/>
                    <a:pt x="830" y="89"/>
                    <a:pt x="830" y="95"/>
                  </a:cubicBezTo>
                  <a:lnTo>
                    <a:pt x="830" y="98"/>
                  </a:lnTo>
                  <a:close/>
                  <a:moveTo>
                    <a:pt x="813" y="93"/>
                  </a:moveTo>
                  <a:cubicBezTo>
                    <a:pt x="813" y="84"/>
                    <a:pt x="811" y="77"/>
                    <a:pt x="807" y="72"/>
                  </a:cubicBezTo>
                  <a:cubicBezTo>
                    <a:pt x="803" y="66"/>
                    <a:pt x="796" y="64"/>
                    <a:pt x="788" y="64"/>
                  </a:cubicBezTo>
                  <a:cubicBezTo>
                    <a:pt x="784" y="64"/>
                    <a:pt x="780" y="65"/>
                    <a:pt x="777" y="66"/>
                  </a:cubicBezTo>
                  <a:cubicBezTo>
                    <a:pt x="774" y="68"/>
                    <a:pt x="771" y="70"/>
                    <a:pt x="769" y="73"/>
                  </a:cubicBezTo>
                  <a:cubicBezTo>
                    <a:pt x="767" y="76"/>
                    <a:pt x="765" y="79"/>
                    <a:pt x="764" y="82"/>
                  </a:cubicBezTo>
                  <a:cubicBezTo>
                    <a:pt x="763" y="86"/>
                    <a:pt x="762" y="89"/>
                    <a:pt x="762" y="93"/>
                  </a:cubicBezTo>
                  <a:lnTo>
                    <a:pt x="813" y="93"/>
                  </a:lnTo>
                  <a:close/>
                  <a:moveTo>
                    <a:pt x="943" y="148"/>
                  </a:moveTo>
                  <a:cubicBezTo>
                    <a:pt x="943" y="149"/>
                    <a:pt x="943" y="149"/>
                    <a:pt x="943" y="149"/>
                  </a:cubicBezTo>
                  <a:cubicBezTo>
                    <a:pt x="943" y="150"/>
                    <a:pt x="942" y="150"/>
                    <a:pt x="942" y="150"/>
                  </a:cubicBezTo>
                  <a:cubicBezTo>
                    <a:pt x="941" y="151"/>
                    <a:pt x="940" y="151"/>
                    <a:pt x="939" y="151"/>
                  </a:cubicBezTo>
                  <a:cubicBezTo>
                    <a:pt x="938" y="151"/>
                    <a:pt x="937" y="151"/>
                    <a:pt x="936" y="151"/>
                  </a:cubicBezTo>
                  <a:cubicBezTo>
                    <a:pt x="934" y="151"/>
                    <a:pt x="933" y="151"/>
                    <a:pt x="932" y="151"/>
                  </a:cubicBezTo>
                  <a:cubicBezTo>
                    <a:pt x="931" y="151"/>
                    <a:pt x="930" y="151"/>
                    <a:pt x="930" y="151"/>
                  </a:cubicBezTo>
                  <a:cubicBezTo>
                    <a:pt x="929" y="150"/>
                    <a:pt x="929" y="150"/>
                    <a:pt x="928" y="150"/>
                  </a:cubicBezTo>
                  <a:cubicBezTo>
                    <a:pt x="928" y="149"/>
                    <a:pt x="928" y="149"/>
                    <a:pt x="928" y="148"/>
                  </a:cubicBezTo>
                  <a:lnTo>
                    <a:pt x="928" y="136"/>
                  </a:lnTo>
                  <a:cubicBezTo>
                    <a:pt x="923" y="141"/>
                    <a:pt x="918" y="145"/>
                    <a:pt x="912" y="148"/>
                  </a:cubicBezTo>
                  <a:cubicBezTo>
                    <a:pt x="907" y="151"/>
                    <a:pt x="901" y="153"/>
                    <a:pt x="895" y="153"/>
                  </a:cubicBezTo>
                  <a:cubicBezTo>
                    <a:pt x="888" y="153"/>
                    <a:pt x="882" y="152"/>
                    <a:pt x="877" y="149"/>
                  </a:cubicBezTo>
                  <a:cubicBezTo>
                    <a:pt x="873" y="146"/>
                    <a:pt x="869" y="143"/>
                    <a:pt x="866" y="138"/>
                  </a:cubicBezTo>
                  <a:cubicBezTo>
                    <a:pt x="862" y="134"/>
                    <a:pt x="860" y="128"/>
                    <a:pt x="859" y="122"/>
                  </a:cubicBezTo>
                  <a:cubicBezTo>
                    <a:pt x="857" y="116"/>
                    <a:pt x="857" y="110"/>
                    <a:pt x="857" y="103"/>
                  </a:cubicBezTo>
                  <a:cubicBezTo>
                    <a:pt x="857" y="95"/>
                    <a:pt x="857" y="87"/>
                    <a:pt x="859" y="81"/>
                  </a:cubicBezTo>
                  <a:cubicBezTo>
                    <a:pt x="861" y="74"/>
                    <a:pt x="863" y="69"/>
                    <a:pt x="867" y="64"/>
                  </a:cubicBezTo>
                  <a:cubicBezTo>
                    <a:pt x="870" y="60"/>
                    <a:pt x="874" y="56"/>
                    <a:pt x="879" y="54"/>
                  </a:cubicBezTo>
                  <a:cubicBezTo>
                    <a:pt x="884" y="51"/>
                    <a:pt x="890" y="50"/>
                    <a:pt x="897" y="50"/>
                  </a:cubicBezTo>
                  <a:cubicBezTo>
                    <a:pt x="902" y="50"/>
                    <a:pt x="907" y="51"/>
                    <a:pt x="912" y="53"/>
                  </a:cubicBezTo>
                  <a:cubicBezTo>
                    <a:pt x="916" y="56"/>
                    <a:pt x="921" y="59"/>
                    <a:pt x="925" y="64"/>
                  </a:cubicBezTo>
                  <a:lnTo>
                    <a:pt x="925" y="9"/>
                  </a:lnTo>
                  <a:cubicBezTo>
                    <a:pt x="925" y="9"/>
                    <a:pt x="925" y="8"/>
                    <a:pt x="925" y="8"/>
                  </a:cubicBezTo>
                  <a:cubicBezTo>
                    <a:pt x="926" y="7"/>
                    <a:pt x="926" y="7"/>
                    <a:pt x="927" y="7"/>
                  </a:cubicBezTo>
                  <a:cubicBezTo>
                    <a:pt x="927" y="7"/>
                    <a:pt x="928" y="6"/>
                    <a:pt x="929" y="6"/>
                  </a:cubicBezTo>
                  <a:cubicBezTo>
                    <a:pt x="930" y="6"/>
                    <a:pt x="932" y="6"/>
                    <a:pt x="933" y="6"/>
                  </a:cubicBezTo>
                  <a:cubicBezTo>
                    <a:pt x="935" y="6"/>
                    <a:pt x="937" y="6"/>
                    <a:pt x="938" y="6"/>
                  </a:cubicBezTo>
                  <a:cubicBezTo>
                    <a:pt x="939" y="6"/>
                    <a:pt x="940" y="7"/>
                    <a:pt x="940" y="7"/>
                  </a:cubicBezTo>
                  <a:cubicBezTo>
                    <a:pt x="941" y="7"/>
                    <a:pt x="941" y="7"/>
                    <a:pt x="942" y="8"/>
                  </a:cubicBezTo>
                  <a:cubicBezTo>
                    <a:pt x="942" y="8"/>
                    <a:pt x="942" y="9"/>
                    <a:pt x="942" y="9"/>
                  </a:cubicBezTo>
                  <a:lnTo>
                    <a:pt x="943" y="148"/>
                  </a:lnTo>
                  <a:close/>
                  <a:moveTo>
                    <a:pt x="925" y="82"/>
                  </a:moveTo>
                  <a:cubicBezTo>
                    <a:pt x="921" y="76"/>
                    <a:pt x="916" y="72"/>
                    <a:pt x="912" y="69"/>
                  </a:cubicBezTo>
                  <a:cubicBezTo>
                    <a:pt x="907" y="66"/>
                    <a:pt x="903" y="65"/>
                    <a:pt x="898" y="65"/>
                  </a:cubicBezTo>
                  <a:cubicBezTo>
                    <a:pt x="894" y="65"/>
                    <a:pt x="890" y="66"/>
                    <a:pt x="887" y="68"/>
                  </a:cubicBezTo>
                  <a:cubicBezTo>
                    <a:pt x="884" y="70"/>
                    <a:pt x="882" y="73"/>
                    <a:pt x="880" y="76"/>
                  </a:cubicBezTo>
                  <a:cubicBezTo>
                    <a:pt x="878" y="80"/>
                    <a:pt x="876" y="83"/>
                    <a:pt x="876" y="88"/>
                  </a:cubicBezTo>
                  <a:cubicBezTo>
                    <a:pt x="875" y="92"/>
                    <a:pt x="874" y="96"/>
                    <a:pt x="874" y="101"/>
                  </a:cubicBezTo>
                  <a:cubicBezTo>
                    <a:pt x="874" y="106"/>
                    <a:pt x="875" y="110"/>
                    <a:pt x="876" y="115"/>
                  </a:cubicBezTo>
                  <a:cubicBezTo>
                    <a:pt x="876" y="119"/>
                    <a:pt x="878" y="123"/>
                    <a:pt x="879" y="127"/>
                  </a:cubicBezTo>
                  <a:cubicBezTo>
                    <a:pt x="881" y="130"/>
                    <a:pt x="884" y="133"/>
                    <a:pt x="887" y="135"/>
                  </a:cubicBezTo>
                  <a:cubicBezTo>
                    <a:pt x="890" y="137"/>
                    <a:pt x="893" y="138"/>
                    <a:pt x="898" y="138"/>
                  </a:cubicBezTo>
                  <a:cubicBezTo>
                    <a:pt x="900" y="138"/>
                    <a:pt x="902" y="138"/>
                    <a:pt x="905" y="137"/>
                  </a:cubicBezTo>
                  <a:cubicBezTo>
                    <a:pt x="907" y="137"/>
                    <a:pt x="909" y="135"/>
                    <a:pt x="911" y="134"/>
                  </a:cubicBezTo>
                  <a:cubicBezTo>
                    <a:pt x="913" y="133"/>
                    <a:pt x="916" y="131"/>
                    <a:pt x="918" y="128"/>
                  </a:cubicBezTo>
                  <a:cubicBezTo>
                    <a:pt x="920" y="126"/>
                    <a:pt x="923" y="123"/>
                    <a:pt x="926" y="120"/>
                  </a:cubicBezTo>
                  <a:lnTo>
                    <a:pt x="925" y="82"/>
                  </a:lnTo>
                  <a:close/>
                  <a:moveTo>
                    <a:pt x="1126" y="143"/>
                  </a:moveTo>
                  <a:cubicBezTo>
                    <a:pt x="1126" y="145"/>
                    <a:pt x="1127" y="146"/>
                    <a:pt x="1127" y="147"/>
                  </a:cubicBezTo>
                  <a:cubicBezTo>
                    <a:pt x="1127" y="148"/>
                    <a:pt x="1126" y="148"/>
                    <a:pt x="1126" y="149"/>
                  </a:cubicBezTo>
                  <a:cubicBezTo>
                    <a:pt x="1125" y="149"/>
                    <a:pt x="1124" y="150"/>
                    <a:pt x="1123" y="150"/>
                  </a:cubicBezTo>
                  <a:cubicBezTo>
                    <a:pt x="1122" y="150"/>
                    <a:pt x="1120" y="150"/>
                    <a:pt x="1118" y="150"/>
                  </a:cubicBezTo>
                  <a:cubicBezTo>
                    <a:pt x="1116" y="150"/>
                    <a:pt x="1114" y="150"/>
                    <a:pt x="1113" y="150"/>
                  </a:cubicBezTo>
                  <a:cubicBezTo>
                    <a:pt x="1112" y="150"/>
                    <a:pt x="1111" y="150"/>
                    <a:pt x="1110" y="149"/>
                  </a:cubicBezTo>
                  <a:cubicBezTo>
                    <a:pt x="1109" y="149"/>
                    <a:pt x="1109" y="149"/>
                    <a:pt x="1108" y="148"/>
                  </a:cubicBezTo>
                  <a:cubicBezTo>
                    <a:pt x="1108" y="148"/>
                    <a:pt x="1108" y="147"/>
                    <a:pt x="1108" y="147"/>
                  </a:cubicBezTo>
                  <a:lnTo>
                    <a:pt x="1096" y="114"/>
                  </a:lnTo>
                  <a:lnTo>
                    <a:pt x="1040" y="115"/>
                  </a:lnTo>
                  <a:lnTo>
                    <a:pt x="1029" y="147"/>
                  </a:lnTo>
                  <a:cubicBezTo>
                    <a:pt x="1029" y="148"/>
                    <a:pt x="1028" y="148"/>
                    <a:pt x="1028" y="149"/>
                  </a:cubicBezTo>
                  <a:cubicBezTo>
                    <a:pt x="1028" y="149"/>
                    <a:pt x="1027" y="149"/>
                    <a:pt x="1027" y="150"/>
                  </a:cubicBezTo>
                  <a:cubicBezTo>
                    <a:pt x="1026" y="150"/>
                    <a:pt x="1025" y="150"/>
                    <a:pt x="1024" y="150"/>
                  </a:cubicBezTo>
                  <a:cubicBezTo>
                    <a:pt x="1023" y="151"/>
                    <a:pt x="1021" y="151"/>
                    <a:pt x="1019" y="151"/>
                  </a:cubicBezTo>
                  <a:cubicBezTo>
                    <a:pt x="1017" y="151"/>
                    <a:pt x="1015" y="151"/>
                    <a:pt x="1014" y="150"/>
                  </a:cubicBezTo>
                  <a:cubicBezTo>
                    <a:pt x="1013" y="150"/>
                    <a:pt x="1012" y="150"/>
                    <a:pt x="1011" y="149"/>
                  </a:cubicBezTo>
                  <a:cubicBezTo>
                    <a:pt x="1011" y="149"/>
                    <a:pt x="1011" y="148"/>
                    <a:pt x="1011" y="147"/>
                  </a:cubicBezTo>
                  <a:cubicBezTo>
                    <a:pt x="1011" y="146"/>
                    <a:pt x="1011" y="145"/>
                    <a:pt x="1011" y="144"/>
                  </a:cubicBezTo>
                  <a:lnTo>
                    <a:pt x="1056" y="18"/>
                  </a:lnTo>
                  <a:cubicBezTo>
                    <a:pt x="1056" y="17"/>
                    <a:pt x="1056" y="17"/>
                    <a:pt x="1057" y="16"/>
                  </a:cubicBezTo>
                  <a:cubicBezTo>
                    <a:pt x="1057" y="16"/>
                    <a:pt x="1058" y="15"/>
                    <a:pt x="1059" y="15"/>
                  </a:cubicBezTo>
                  <a:cubicBezTo>
                    <a:pt x="1060" y="15"/>
                    <a:pt x="1061" y="15"/>
                    <a:pt x="1062" y="15"/>
                  </a:cubicBezTo>
                  <a:cubicBezTo>
                    <a:pt x="1064" y="14"/>
                    <a:pt x="1065" y="14"/>
                    <a:pt x="1067" y="14"/>
                  </a:cubicBezTo>
                  <a:cubicBezTo>
                    <a:pt x="1070" y="14"/>
                    <a:pt x="1071" y="14"/>
                    <a:pt x="1073" y="14"/>
                  </a:cubicBezTo>
                  <a:cubicBezTo>
                    <a:pt x="1074" y="15"/>
                    <a:pt x="1076" y="15"/>
                    <a:pt x="1076" y="15"/>
                  </a:cubicBezTo>
                  <a:cubicBezTo>
                    <a:pt x="1077" y="15"/>
                    <a:pt x="1078" y="16"/>
                    <a:pt x="1079" y="16"/>
                  </a:cubicBezTo>
                  <a:cubicBezTo>
                    <a:pt x="1079" y="17"/>
                    <a:pt x="1079" y="17"/>
                    <a:pt x="1080" y="18"/>
                  </a:cubicBezTo>
                  <a:lnTo>
                    <a:pt x="1126" y="143"/>
                  </a:lnTo>
                  <a:close/>
                  <a:moveTo>
                    <a:pt x="1067" y="33"/>
                  </a:moveTo>
                  <a:lnTo>
                    <a:pt x="1067" y="33"/>
                  </a:lnTo>
                  <a:lnTo>
                    <a:pt x="1044" y="100"/>
                  </a:lnTo>
                  <a:lnTo>
                    <a:pt x="1091" y="100"/>
                  </a:lnTo>
                  <a:lnTo>
                    <a:pt x="1067" y="33"/>
                  </a:lnTo>
                  <a:close/>
                  <a:moveTo>
                    <a:pt x="1211" y="52"/>
                  </a:moveTo>
                  <a:cubicBezTo>
                    <a:pt x="1211" y="52"/>
                    <a:pt x="1211" y="53"/>
                    <a:pt x="1211" y="53"/>
                  </a:cubicBezTo>
                  <a:cubicBezTo>
                    <a:pt x="1211" y="53"/>
                    <a:pt x="1211" y="54"/>
                    <a:pt x="1211" y="54"/>
                  </a:cubicBezTo>
                  <a:cubicBezTo>
                    <a:pt x="1211" y="54"/>
                    <a:pt x="1211" y="55"/>
                    <a:pt x="1211" y="55"/>
                  </a:cubicBezTo>
                  <a:cubicBezTo>
                    <a:pt x="1211" y="56"/>
                    <a:pt x="1210" y="56"/>
                    <a:pt x="1210" y="57"/>
                  </a:cubicBezTo>
                  <a:lnTo>
                    <a:pt x="1179" y="146"/>
                  </a:lnTo>
                  <a:cubicBezTo>
                    <a:pt x="1179" y="147"/>
                    <a:pt x="1178" y="147"/>
                    <a:pt x="1178" y="148"/>
                  </a:cubicBezTo>
                  <a:cubicBezTo>
                    <a:pt x="1177" y="148"/>
                    <a:pt x="1177" y="149"/>
                    <a:pt x="1176" y="149"/>
                  </a:cubicBezTo>
                  <a:cubicBezTo>
                    <a:pt x="1175" y="149"/>
                    <a:pt x="1174" y="149"/>
                    <a:pt x="1172" y="149"/>
                  </a:cubicBezTo>
                  <a:cubicBezTo>
                    <a:pt x="1171" y="150"/>
                    <a:pt x="1169" y="150"/>
                    <a:pt x="1167" y="150"/>
                  </a:cubicBezTo>
                  <a:cubicBezTo>
                    <a:pt x="1165" y="150"/>
                    <a:pt x="1163" y="150"/>
                    <a:pt x="1162" y="150"/>
                  </a:cubicBezTo>
                  <a:cubicBezTo>
                    <a:pt x="1161" y="149"/>
                    <a:pt x="1159" y="149"/>
                    <a:pt x="1159" y="149"/>
                  </a:cubicBezTo>
                  <a:cubicBezTo>
                    <a:pt x="1158" y="149"/>
                    <a:pt x="1157" y="148"/>
                    <a:pt x="1157" y="148"/>
                  </a:cubicBezTo>
                  <a:cubicBezTo>
                    <a:pt x="1156" y="147"/>
                    <a:pt x="1156" y="147"/>
                    <a:pt x="1155" y="146"/>
                  </a:cubicBezTo>
                  <a:lnTo>
                    <a:pt x="1123" y="57"/>
                  </a:lnTo>
                  <a:cubicBezTo>
                    <a:pt x="1123" y="56"/>
                    <a:pt x="1122" y="56"/>
                    <a:pt x="1122" y="55"/>
                  </a:cubicBezTo>
                  <a:cubicBezTo>
                    <a:pt x="1122" y="54"/>
                    <a:pt x="1122" y="54"/>
                    <a:pt x="1122" y="54"/>
                  </a:cubicBezTo>
                  <a:cubicBezTo>
                    <a:pt x="1122" y="53"/>
                    <a:pt x="1122" y="53"/>
                    <a:pt x="1122" y="53"/>
                  </a:cubicBezTo>
                  <a:cubicBezTo>
                    <a:pt x="1122" y="52"/>
                    <a:pt x="1122" y="52"/>
                    <a:pt x="1122" y="51"/>
                  </a:cubicBezTo>
                  <a:cubicBezTo>
                    <a:pt x="1122" y="51"/>
                    <a:pt x="1123" y="51"/>
                    <a:pt x="1124" y="50"/>
                  </a:cubicBezTo>
                  <a:cubicBezTo>
                    <a:pt x="1124" y="50"/>
                    <a:pt x="1125" y="50"/>
                    <a:pt x="1126" y="50"/>
                  </a:cubicBezTo>
                  <a:cubicBezTo>
                    <a:pt x="1127" y="50"/>
                    <a:pt x="1129" y="50"/>
                    <a:pt x="1130" y="50"/>
                  </a:cubicBezTo>
                  <a:cubicBezTo>
                    <a:pt x="1132" y="50"/>
                    <a:pt x="1134" y="50"/>
                    <a:pt x="1135" y="50"/>
                  </a:cubicBezTo>
                  <a:cubicBezTo>
                    <a:pt x="1136" y="50"/>
                    <a:pt x="1137" y="50"/>
                    <a:pt x="1138" y="50"/>
                  </a:cubicBezTo>
                  <a:cubicBezTo>
                    <a:pt x="1139" y="51"/>
                    <a:pt x="1139" y="51"/>
                    <a:pt x="1139" y="51"/>
                  </a:cubicBezTo>
                  <a:cubicBezTo>
                    <a:pt x="1140" y="52"/>
                    <a:pt x="1140" y="52"/>
                    <a:pt x="1140" y="53"/>
                  </a:cubicBezTo>
                  <a:lnTo>
                    <a:pt x="1167" y="130"/>
                  </a:lnTo>
                  <a:lnTo>
                    <a:pt x="1168" y="131"/>
                  </a:lnTo>
                  <a:lnTo>
                    <a:pt x="1168" y="130"/>
                  </a:lnTo>
                  <a:lnTo>
                    <a:pt x="1194" y="53"/>
                  </a:lnTo>
                  <a:cubicBezTo>
                    <a:pt x="1194" y="52"/>
                    <a:pt x="1194" y="51"/>
                    <a:pt x="1194" y="51"/>
                  </a:cubicBezTo>
                  <a:cubicBezTo>
                    <a:pt x="1195" y="51"/>
                    <a:pt x="1195" y="50"/>
                    <a:pt x="1196" y="50"/>
                  </a:cubicBezTo>
                  <a:cubicBezTo>
                    <a:pt x="1196" y="50"/>
                    <a:pt x="1197" y="50"/>
                    <a:pt x="1198" y="49"/>
                  </a:cubicBezTo>
                  <a:cubicBezTo>
                    <a:pt x="1200" y="49"/>
                    <a:pt x="1201" y="49"/>
                    <a:pt x="1203" y="49"/>
                  </a:cubicBezTo>
                  <a:cubicBezTo>
                    <a:pt x="1205" y="49"/>
                    <a:pt x="1206" y="49"/>
                    <a:pt x="1207" y="49"/>
                  </a:cubicBezTo>
                  <a:cubicBezTo>
                    <a:pt x="1208" y="49"/>
                    <a:pt x="1209" y="50"/>
                    <a:pt x="1209" y="50"/>
                  </a:cubicBezTo>
                  <a:cubicBezTo>
                    <a:pt x="1210" y="50"/>
                    <a:pt x="1210" y="50"/>
                    <a:pt x="1211" y="51"/>
                  </a:cubicBezTo>
                  <a:cubicBezTo>
                    <a:pt x="1211" y="51"/>
                    <a:pt x="1211" y="52"/>
                    <a:pt x="1211" y="52"/>
                  </a:cubicBezTo>
                  <a:close/>
                  <a:moveTo>
                    <a:pt x="1317" y="146"/>
                  </a:moveTo>
                  <a:cubicBezTo>
                    <a:pt x="1317" y="146"/>
                    <a:pt x="1317" y="147"/>
                    <a:pt x="1317" y="147"/>
                  </a:cubicBezTo>
                  <a:cubicBezTo>
                    <a:pt x="1316" y="148"/>
                    <a:pt x="1315" y="148"/>
                    <a:pt x="1314" y="148"/>
                  </a:cubicBezTo>
                  <a:cubicBezTo>
                    <a:pt x="1313" y="149"/>
                    <a:pt x="1312" y="149"/>
                    <a:pt x="1310" y="149"/>
                  </a:cubicBezTo>
                  <a:cubicBezTo>
                    <a:pt x="1308" y="149"/>
                    <a:pt x="1307" y="149"/>
                    <a:pt x="1306" y="148"/>
                  </a:cubicBezTo>
                  <a:cubicBezTo>
                    <a:pt x="1305" y="148"/>
                    <a:pt x="1304" y="148"/>
                    <a:pt x="1303" y="148"/>
                  </a:cubicBezTo>
                  <a:cubicBezTo>
                    <a:pt x="1303" y="147"/>
                    <a:pt x="1303" y="146"/>
                    <a:pt x="1303" y="146"/>
                  </a:cubicBezTo>
                  <a:lnTo>
                    <a:pt x="1303" y="136"/>
                  </a:lnTo>
                  <a:cubicBezTo>
                    <a:pt x="1299" y="141"/>
                    <a:pt x="1294" y="144"/>
                    <a:pt x="1289" y="147"/>
                  </a:cubicBezTo>
                  <a:cubicBezTo>
                    <a:pt x="1284" y="149"/>
                    <a:pt x="1279" y="150"/>
                    <a:pt x="1273" y="150"/>
                  </a:cubicBezTo>
                  <a:cubicBezTo>
                    <a:pt x="1268" y="150"/>
                    <a:pt x="1264" y="150"/>
                    <a:pt x="1260" y="148"/>
                  </a:cubicBezTo>
                  <a:cubicBezTo>
                    <a:pt x="1256" y="147"/>
                    <a:pt x="1252" y="145"/>
                    <a:pt x="1249" y="143"/>
                  </a:cubicBezTo>
                  <a:cubicBezTo>
                    <a:pt x="1247" y="141"/>
                    <a:pt x="1244" y="138"/>
                    <a:pt x="1243" y="134"/>
                  </a:cubicBezTo>
                  <a:cubicBezTo>
                    <a:pt x="1241" y="131"/>
                    <a:pt x="1240" y="127"/>
                    <a:pt x="1240" y="122"/>
                  </a:cubicBezTo>
                  <a:cubicBezTo>
                    <a:pt x="1240" y="117"/>
                    <a:pt x="1241" y="112"/>
                    <a:pt x="1243" y="108"/>
                  </a:cubicBezTo>
                  <a:cubicBezTo>
                    <a:pt x="1246" y="104"/>
                    <a:pt x="1249" y="101"/>
                    <a:pt x="1253" y="98"/>
                  </a:cubicBezTo>
                  <a:cubicBezTo>
                    <a:pt x="1257" y="96"/>
                    <a:pt x="1262" y="94"/>
                    <a:pt x="1267" y="93"/>
                  </a:cubicBezTo>
                  <a:cubicBezTo>
                    <a:pt x="1273" y="91"/>
                    <a:pt x="1280" y="91"/>
                    <a:pt x="1287" y="91"/>
                  </a:cubicBezTo>
                  <a:lnTo>
                    <a:pt x="1300" y="90"/>
                  </a:lnTo>
                  <a:lnTo>
                    <a:pt x="1300" y="83"/>
                  </a:lnTo>
                  <a:cubicBezTo>
                    <a:pt x="1300" y="80"/>
                    <a:pt x="1300" y="76"/>
                    <a:pt x="1299" y="74"/>
                  </a:cubicBezTo>
                  <a:cubicBezTo>
                    <a:pt x="1298" y="71"/>
                    <a:pt x="1297" y="69"/>
                    <a:pt x="1295" y="67"/>
                  </a:cubicBezTo>
                  <a:cubicBezTo>
                    <a:pt x="1293" y="65"/>
                    <a:pt x="1291" y="63"/>
                    <a:pt x="1288" y="63"/>
                  </a:cubicBezTo>
                  <a:cubicBezTo>
                    <a:pt x="1286" y="62"/>
                    <a:pt x="1282" y="61"/>
                    <a:pt x="1278" y="61"/>
                  </a:cubicBezTo>
                  <a:cubicBezTo>
                    <a:pt x="1274" y="61"/>
                    <a:pt x="1270" y="62"/>
                    <a:pt x="1267" y="63"/>
                  </a:cubicBezTo>
                  <a:cubicBezTo>
                    <a:pt x="1264" y="64"/>
                    <a:pt x="1261" y="65"/>
                    <a:pt x="1258" y="66"/>
                  </a:cubicBezTo>
                  <a:cubicBezTo>
                    <a:pt x="1256" y="67"/>
                    <a:pt x="1253" y="69"/>
                    <a:pt x="1252" y="70"/>
                  </a:cubicBezTo>
                  <a:cubicBezTo>
                    <a:pt x="1250" y="71"/>
                    <a:pt x="1249" y="71"/>
                    <a:pt x="1248" y="71"/>
                  </a:cubicBezTo>
                  <a:cubicBezTo>
                    <a:pt x="1247" y="71"/>
                    <a:pt x="1247" y="71"/>
                    <a:pt x="1247" y="71"/>
                  </a:cubicBezTo>
                  <a:cubicBezTo>
                    <a:pt x="1246" y="70"/>
                    <a:pt x="1246" y="70"/>
                    <a:pt x="1245" y="69"/>
                  </a:cubicBezTo>
                  <a:cubicBezTo>
                    <a:pt x="1245" y="69"/>
                    <a:pt x="1245" y="68"/>
                    <a:pt x="1245" y="67"/>
                  </a:cubicBezTo>
                  <a:cubicBezTo>
                    <a:pt x="1245" y="66"/>
                    <a:pt x="1245" y="66"/>
                    <a:pt x="1245" y="64"/>
                  </a:cubicBezTo>
                  <a:cubicBezTo>
                    <a:pt x="1244" y="63"/>
                    <a:pt x="1245" y="61"/>
                    <a:pt x="1245" y="60"/>
                  </a:cubicBezTo>
                  <a:cubicBezTo>
                    <a:pt x="1245" y="59"/>
                    <a:pt x="1246" y="58"/>
                    <a:pt x="1247" y="57"/>
                  </a:cubicBezTo>
                  <a:cubicBezTo>
                    <a:pt x="1248" y="57"/>
                    <a:pt x="1249" y="55"/>
                    <a:pt x="1251" y="54"/>
                  </a:cubicBezTo>
                  <a:cubicBezTo>
                    <a:pt x="1254" y="53"/>
                    <a:pt x="1256" y="52"/>
                    <a:pt x="1259" y="51"/>
                  </a:cubicBezTo>
                  <a:cubicBezTo>
                    <a:pt x="1262" y="50"/>
                    <a:pt x="1266" y="49"/>
                    <a:pt x="1269" y="48"/>
                  </a:cubicBezTo>
                  <a:cubicBezTo>
                    <a:pt x="1273" y="48"/>
                    <a:pt x="1276" y="47"/>
                    <a:pt x="1280" y="47"/>
                  </a:cubicBezTo>
                  <a:cubicBezTo>
                    <a:pt x="1287" y="47"/>
                    <a:pt x="1292" y="48"/>
                    <a:pt x="1297" y="49"/>
                  </a:cubicBezTo>
                  <a:cubicBezTo>
                    <a:pt x="1302" y="51"/>
                    <a:pt x="1306" y="53"/>
                    <a:pt x="1309" y="56"/>
                  </a:cubicBezTo>
                  <a:cubicBezTo>
                    <a:pt x="1311" y="59"/>
                    <a:pt x="1314" y="63"/>
                    <a:pt x="1315" y="67"/>
                  </a:cubicBezTo>
                  <a:cubicBezTo>
                    <a:pt x="1316" y="71"/>
                    <a:pt x="1317" y="76"/>
                    <a:pt x="1317" y="82"/>
                  </a:cubicBezTo>
                  <a:lnTo>
                    <a:pt x="1317" y="146"/>
                  </a:lnTo>
                  <a:close/>
                  <a:moveTo>
                    <a:pt x="1300" y="103"/>
                  </a:moveTo>
                  <a:lnTo>
                    <a:pt x="1285" y="103"/>
                  </a:lnTo>
                  <a:cubicBezTo>
                    <a:pt x="1281" y="103"/>
                    <a:pt x="1277" y="103"/>
                    <a:pt x="1273" y="104"/>
                  </a:cubicBezTo>
                  <a:cubicBezTo>
                    <a:pt x="1270" y="105"/>
                    <a:pt x="1267" y="106"/>
                    <a:pt x="1264" y="108"/>
                  </a:cubicBezTo>
                  <a:cubicBezTo>
                    <a:pt x="1262" y="109"/>
                    <a:pt x="1261" y="111"/>
                    <a:pt x="1259" y="113"/>
                  </a:cubicBezTo>
                  <a:cubicBezTo>
                    <a:pt x="1258" y="116"/>
                    <a:pt x="1258" y="118"/>
                    <a:pt x="1258" y="121"/>
                  </a:cubicBezTo>
                  <a:cubicBezTo>
                    <a:pt x="1258" y="126"/>
                    <a:pt x="1260" y="130"/>
                    <a:pt x="1263" y="133"/>
                  </a:cubicBezTo>
                  <a:cubicBezTo>
                    <a:pt x="1266" y="135"/>
                    <a:pt x="1270" y="137"/>
                    <a:pt x="1276" y="137"/>
                  </a:cubicBezTo>
                  <a:cubicBezTo>
                    <a:pt x="1280" y="137"/>
                    <a:pt x="1284" y="136"/>
                    <a:pt x="1288" y="133"/>
                  </a:cubicBezTo>
                  <a:cubicBezTo>
                    <a:pt x="1292" y="131"/>
                    <a:pt x="1296" y="127"/>
                    <a:pt x="1300" y="123"/>
                  </a:cubicBezTo>
                  <a:lnTo>
                    <a:pt x="1300" y="103"/>
                  </a:lnTo>
                  <a:close/>
                  <a:moveTo>
                    <a:pt x="1360" y="145"/>
                  </a:moveTo>
                  <a:cubicBezTo>
                    <a:pt x="1360" y="146"/>
                    <a:pt x="1360" y="146"/>
                    <a:pt x="1360" y="147"/>
                  </a:cubicBezTo>
                  <a:cubicBezTo>
                    <a:pt x="1359" y="147"/>
                    <a:pt x="1359" y="147"/>
                    <a:pt x="1358" y="148"/>
                  </a:cubicBezTo>
                  <a:cubicBezTo>
                    <a:pt x="1358" y="148"/>
                    <a:pt x="1357" y="148"/>
                    <a:pt x="1356" y="148"/>
                  </a:cubicBezTo>
                  <a:cubicBezTo>
                    <a:pt x="1355" y="148"/>
                    <a:pt x="1353" y="148"/>
                    <a:pt x="1351" y="148"/>
                  </a:cubicBezTo>
                  <a:cubicBezTo>
                    <a:pt x="1350" y="148"/>
                    <a:pt x="1348" y="148"/>
                    <a:pt x="1347" y="148"/>
                  </a:cubicBezTo>
                  <a:cubicBezTo>
                    <a:pt x="1346" y="148"/>
                    <a:pt x="1345" y="148"/>
                    <a:pt x="1345" y="148"/>
                  </a:cubicBezTo>
                  <a:cubicBezTo>
                    <a:pt x="1344" y="147"/>
                    <a:pt x="1343" y="147"/>
                    <a:pt x="1343" y="147"/>
                  </a:cubicBezTo>
                  <a:cubicBezTo>
                    <a:pt x="1343" y="146"/>
                    <a:pt x="1343" y="146"/>
                    <a:pt x="1343" y="145"/>
                  </a:cubicBezTo>
                  <a:lnTo>
                    <a:pt x="1342" y="52"/>
                  </a:lnTo>
                  <a:cubicBezTo>
                    <a:pt x="1342" y="51"/>
                    <a:pt x="1342" y="51"/>
                    <a:pt x="1343" y="50"/>
                  </a:cubicBezTo>
                  <a:cubicBezTo>
                    <a:pt x="1343" y="50"/>
                    <a:pt x="1343" y="49"/>
                    <a:pt x="1344" y="49"/>
                  </a:cubicBezTo>
                  <a:cubicBezTo>
                    <a:pt x="1345" y="49"/>
                    <a:pt x="1345" y="49"/>
                    <a:pt x="1347" y="48"/>
                  </a:cubicBezTo>
                  <a:cubicBezTo>
                    <a:pt x="1348" y="48"/>
                    <a:pt x="1349" y="48"/>
                    <a:pt x="1351" y="48"/>
                  </a:cubicBezTo>
                  <a:cubicBezTo>
                    <a:pt x="1352" y="48"/>
                    <a:pt x="1354" y="48"/>
                    <a:pt x="1355" y="48"/>
                  </a:cubicBezTo>
                  <a:cubicBezTo>
                    <a:pt x="1356" y="49"/>
                    <a:pt x="1357" y="49"/>
                    <a:pt x="1358" y="49"/>
                  </a:cubicBezTo>
                  <a:cubicBezTo>
                    <a:pt x="1358" y="49"/>
                    <a:pt x="1359" y="50"/>
                    <a:pt x="1359" y="50"/>
                  </a:cubicBezTo>
                  <a:cubicBezTo>
                    <a:pt x="1359" y="50"/>
                    <a:pt x="1359" y="51"/>
                    <a:pt x="1359" y="51"/>
                  </a:cubicBezTo>
                  <a:lnTo>
                    <a:pt x="1360" y="145"/>
                  </a:lnTo>
                  <a:close/>
                  <a:moveTo>
                    <a:pt x="1361" y="20"/>
                  </a:moveTo>
                  <a:cubicBezTo>
                    <a:pt x="1361" y="24"/>
                    <a:pt x="1360" y="26"/>
                    <a:pt x="1359" y="28"/>
                  </a:cubicBezTo>
                  <a:cubicBezTo>
                    <a:pt x="1357" y="29"/>
                    <a:pt x="1355" y="30"/>
                    <a:pt x="1350" y="30"/>
                  </a:cubicBezTo>
                  <a:cubicBezTo>
                    <a:pt x="1346" y="30"/>
                    <a:pt x="1344" y="30"/>
                    <a:pt x="1342" y="28"/>
                  </a:cubicBezTo>
                  <a:cubicBezTo>
                    <a:pt x="1341" y="27"/>
                    <a:pt x="1340" y="24"/>
                    <a:pt x="1340" y="20"/>
                  </a:cubicBezTo>
                  <a:cubicBezTo>
                    <a:pt x="1340" y="16"/>
                    <a:pt x="1341" y="13"/>
                    <a:pt x="1342" y="12"/>
                  </a:cubicBezTo>
                  <a:cubicBezTo>
                    <a:pt x="1344" y="10"/>
                    <a:pt x="1346" y="10"/>
                    <a:pt x="1351" y="10"/>
                  </a:cubicBezTo>
                  <a:cubicBezTo>
                    <a:pt x="1355" y="10"/>
                    <a:pt x="1357" y="10"/>
                    <a:pt x="1359" y="12"/>
                  </a:cubicBezTo>
                  <a:cubicBezTo>
                    <a:pt x="1360" y="13"/>
                    <a:pt x="1361" y="16"/>
                    <a:pt x="1361" y="20"/>
                  </a:cubicBezTo>
                  <a:close/>
                  <a:moveTo>
                    <a:pt x="1408" y="145"/>
                  </a:moveTo>
                  <a:cubicBezTo>
                    <a:pt x="1408" y="145"/>
                    <a:pt x="1408" y="146"/>
                    <a:pt x="1408" y="146"/>
                  </a:cubicBezTo>
                  <a:cubicBezTo>
                    <a:pt x="1407" y="147"/>
                    <a:pt x="1407" y="147"/>
                    <a:pt x="1406" y="147"/>
                  </a:cubicBezTo>
                  <a:cubicBezTo>
                    <a:pt x="1406" y="148"/>
                    <a:pt x="1405" y="148"/>
                    <a:pt x="1404" y="148"/>
                  </a:cubicBezTo>
                  <a:cubicBezTo>
                    <a:pt x="1403" y="148"/>
                    <a:pt x="1401" y="148"/>
                    <a:pt x="1399" y="148"/>
                  </a:cubicBezTo>
                  <a:cubicBezTo>
                    <a:pt x="1398" y="148"/>
                    <a:pt x="1396" y="148"/>
                    <a:pt x="1395" y="148"/>
                  </a:cubicBezTo>
                  <a:cubicBezTo>
                    <a:pt x="1394" y="148"/>
                    <a:pt x="1393" y="148"/>
                    <a:pt x="1393" y="147"/>
                  </a:cubicBezTo>
                  <a:cubicBezTo>
                    <a:pt x="1392" y="147"/>
                    <a:pt x="1391" y="147"/>
                    <a:pt x="1391" y="146"/>
                  </a:cubicBezTo>
                  <a:cubicBezTo>
                    <a:pt x="1391" y="146"/>
                    <a:pt x="1391" y="145"/>
                    <a:pt x="1391" y="145"/>
                  </a:cubicBezTo>
                  <a:lnTo>
                    <a:pt x="1390" y="6"/>
                  </a:lnTo>
                  <a:cubicBezTo>
                    <a:pt x="1390" y="5"/>
                    <a:pt x="1390" y="5"/>
                    <a:pt x="1390" y="4"/>
                  </a:cubicBezTo>
                  <a:cubicBezTo>
                    <a:pt x="1390" y="4"/>
                    <a:pt x="1391" y="4"/>
                    <a:pt x="1392" y="3"/>
                  </a:cubicBezTo>
                  <a:cubicBezTo>
                    <a:pt x="1392" y="3"/>
                    <a:pt x="1393" y="3"/>
                    <a:pt x="1394" y="3"/>
                  </a:cubicBezTo>
                  <a:cubicBezTo>
                    <a:pt x="1395" y="2"/>
                    <a:pt x="1397" y="2"/>
                    <a:pt x="1398" y="2"/>
                  </a:cubicBezTo>
                  <a:cubicBezTo>
                    <a:pt x="1400" y="2"/>
                    <a:pt x="1402" y="2"/>
                    <a:pt x="1403" y="3"/>
                  </a:cubicBezTo>
                  <a:cubicBezTo>
                    <a:pt x="1404" y="3"/>
                    <a:pt x="1405" y="3"/>
                    <a:pt x="1405" y="3"/>
                  </a:cubicBezTo>
                  <a:cubicBezTo>
                    <a:pt x="1406" y="3"/>
                    <a:pt x="1406" y="4"/>
                    <a:pt x="1407" y="4"/>
                  </a:cubicBezTo>
                  <a:cubicBezTo>
                    <a:pt x="1407" y="5"/>
                    <a:pt x="1407" y="5"/>
                    <a:pt x="1407" y="6"/>
                  </a:cubicBezTo>
                  <a:lnTo>
                    <a:pt x="1408" y="145"/>
                  </a:lnTo>
                  <a:close/>
                  <a:moveTo>
                    <a:pt x="1509" y="144"/>
                  </a:moveTo>
                  <a:cubicBezTo>
                    <a:pt x="1509" y="145"/>
                    <a:pt x="1509" y="146"/>
                    <a:pt x="1509" y="146"/>
                  </a:cubicBezTo>
                  <a:cubicBezTo>
                    <a:pt x="1508" y="147"/>
                    <a:pt x="1507" y="147"/>
                    <a:pt x="1506" y="147"/>
                  </a:cubicBezTo>
                  <a:cubicBezTo>
                    <a:pt x="1505" y="147"/>
                    <a:pt x="1504" y="147"/>
                    <a:pt x="1502" y="147"/>
                  </a:cubicBezTo>
                  <a:cubicBezTo>
                    <a:pt x="1500" y="147"/>
                    <a:pt x="1499" y="147"/>
                    <a:pt x="1498" y="147"/>
                  </a:cubicBezTo>
                  <a:cubicBezTo>
                    <a:pt x="1497" y="147"/>
                    <a:pt x="1496" y="147"/>
                    <a:pt x="1495" y="146"/>
                  </a:cubicBezTo>
                  <a:cubicBezTo>
                    <a:pt x="1495" y="146"/>
                    <a:pt x="1495" y="145"/>
                    <a:pt x="1495" y="144"/>
                  </a:cubicBezTo>
                  <a:lnTo>
                    <a:pt x="1495" y="135"/>
                  </a:lnTo>
                  <a:cubicBezTo>
                    <a:pt x="1491" y="139"/>
                    <a:pt x="1486" y="143"/>
                    <a:pt x="1481" y="145"/>
                  </a:cubicBezTo>
                  <a:cubicBezTo>
                    <a:pt x="1476" y="148"/>
                    <a:pt x="1471" y="149"/>
                    <a:pt x="1465" y="149"/>
                  </a:cubicBezTo>
                  <a:cubicBezTo>
                    <a:pt x="1460" y="149"/>
                    <a:pt x="1456" y="148"/>
                    <a:pt x="1452" y="147"/>
                  </a:cubicBezTo>
                  <a:cubicBezTo>
                    <a:pt x="1448" y="146"/>
                    <a:pt x="1444" y="144"/>
                    <a:pt x="1441" y="142"/>
                  </a:cubicBezTo>
                  <a:cubicBezTo>
                    <a:pt x="1439" y="139"/>
                    <a:pt x="1436" y="136"/>
                    <a:pt x="1435" y="133"/>
                  </a:cubicBezTo>
                  <a:cubicBezTo>
                    <a:pt x="1433" y="129"/>
                    <a:pt x="1432" y="125"/>
                    <a:pt x="1432" y="121"/>
                  </a:cubicBezTo>
                  <a:cubicBezTo>
                    <a:pt x="1432" y="115"/>
                    <a:pt x="1433" y="111"/>
                    <a:pt x="1435" y="107"/>
                  </a:cubicBezTo>
                  <a:cubicBezTo>
                    <a:pt x="1438" y="103"/>
                    <a:pt x="1441" y="100"/>
                    <a:pt x="1445" y="97"/>
                  </a:cubicBezTo>
                  <a:cubicBezTo>
                    <a:pt x="1449" y="95"/>
                    <a:pt x="1454" y="93"/>
                    <a:pt x="1459" y="91"/>
                  </a:cubicBezTo>
                  <a:cubicBezTo>
                    <a:pt x="1465" y="90"/>
                    <a:pt x="1472" y="89"/>
                    <a:pt x="1479" y="89"/>
                  </a:cubicBezTo>
                  <a:lnTo>
                    <a:pt x="1492" y="89"/>
                  </a:lnTo>
                  <a:lnTo>
                    <a:pt x="1492" y="82"/>
                  </a:lnTo>
                  <a:cubicBezTo>
                    <a:pt x="1492" y="78"/>
                    <a:pt x="1492" y="75"/>
                    <a:pt x="1491" y="72"/>
                  </a:cubicBezTo>
                  <a:cubicBezTo>
                    <a:pt x="1490" y="70"/>
                    <a:pt x="1489" y="67"/>
                    <a:pt x="1487" y="65"/>
                  </a:cubicBezTo>
                  <a:cubicBezTo>
                    <a:pt x="1485" y="64"/>
                    <a:pt x="1483" y="62"/>
                    <a:pt x="1480" y="61"/>
                  </a:cubicBezTo>
                  <a:cubicBezTo>
                    <a:pt x="1478" y="60"/>
                    <a:pt x="1474" y="60"/>
                    <a:pt x="1470" y="60"/>
                  </a:cubicBezTo>
                  <a:cubicBezTo>
                    <a:pt x="1466" y="60"/>
                    <a:pt x="1462" y="60"/>
                    <a:pt x="1459" y="61"/>
                  </a:cubicBezTo>
                  <a:cubicBezTo>
                    <a:pt x="1456" y="63"/>
                    <a:pt x="1453" y="64"/>
                    <a:pt x="1450" y="65"/>
                  </a:cubicBezTo>
                  <a:cubicBezTo>
                    <a:pt x="1448" y="66"/>
                    <a:pt x="1445" y="67"/>
                    <a:pt x="1444" y="68"/>
                  </a:cubicBezTo>
                  <a:cubicBezTo>
                    <a:pt x="1442" y="69"/>
                    <a:pt x="1441" y="70"/>
                    <a:pt x="1440" y="70"/>
                  </a:cubicBezTo>
                  <a:cubicBezTo>
                    <a:pt x="1439" y="70"/>
                    <a:pt x="1439" y="70"/>
                    <a:pt x="1439" y="69"/>
                  </a:cubicBezTo>
                  <a:cubicBezTo>
                    <a:pt x="1438" y="69"/>
                    <a:pt x="1438" y="69"/>
                    <a:pt x="1437" y="68"/>
                  </a:cubicBezTo>
                  <a:cubicBezTo>
                    <a:pt x="1437" y="68"/>
                    <a:pt x="1437" y="67"/>
                    <a:pt x="1437" y="66"/>
                  </a:cubicBezTo>
                  <a:cubicBezTo>
                    <a:pt x="1437" y="65"/>
                    <a:pt x="1437" y="64"/>
                    <a:pt x="1436" y="63"/>
                  </a:cubicBezTo>
                  <a:cubicBezTo>
                    <a:pt x="1436" y="61"/>
                    <a:pt x="1437" y="60"/>
                    <a:pt x="1437" y="59"/>
                  </a:cubicBezTo>
                  <a:cubicBezTo>
                    <a:pt x="1437" y="58"/>
                    <a:pt x="1438" y="57"/>
                    <a:pt x="1439" y="56"/>
                  </a:cubicBezTo>
                  <a:cubicBezTo>
                    <a:pt x="1440" y="55"/>
                    <a:pt x="1441" y="54"/>
                    <a:pt x="1443" y="53"/>
                  </a:cubicBezTo>
                  <a:cubicBezTo>
                    <a:pt x="1446" y="52"/>
                    <a:pt x="1448" y="51"/>
                    <a:pt x="1451" y="50"/>
                  </a:cubicBezTo>
                  <a:cubicBezTo>
                    <a:pt x="1454" y="49"/>
                    <a:pt x="1458" y="48"/>
                    <a:pt x="1461" y="47"/>
                  </a:cubicBezTo>
                  <a:cubicBezTo>
                    <a:pt x="1465" y="46"/>
                    <a:pt x="1468" y="46"/>
                    <a:pt x="1472" y="46"/>
                  </a:cubicBezTo>
                  <a:cubicBezTo>
                    <a:pt x="1479" y="46"/>
                    <a:pt x="1484" y="47"/>
                    <a:pt x="1489" y="48"/>
                  </a:cubicBezTo>
                  <a:cubicBezTo>
                    <a:pt x="1494" y="50"/>
                    <a:pt x="1498" y="52"/>
                    <a:pt x="1501" y="55"/>
                  </a:cubicBezTo>
                  <a:cubicBezTo>
                    <a:pt x="1503" y="58"/>
                    <a:pt x="1506" y="61"/>
                    <a:pt x="1507" y="66"/>
                  </a:cubicBezTo>
                  <a:cubicBezTo>
                    <a:pt x="1508" y="70"/>
                    <a:pt x="1509" y="75"/>
                    <a:pt x="1509" y="81"/>
                  </a:cubicBezTo>
                  <a:lnTo>
                    <a:pt x="1509" y="144"/>
                  </a:lnTo>
                  <a:close/>
                  <a:moveTo>
                    <a:pt x="1492" y="102"/>
                  </a:moveTo>
                  <a:lnTo>
                    <a:pt x="1477" y="102"/>
                  </a:lnTo>
                  <a:cubicBezTo>
                    <a:pt x="1473" y="102"/>
                    <a:pt x="1469" y="102"/>
                    <a:pt x="1465" y="103"/>
                  </a:cubicBezTo>
                  <a:cubicBezTo>
                    <a:pt x="1462" y="104"/>
                    <a:pt x="1459" y="105"/>
                    <a:pt x="1456" y="107"/>
                  </a:cubicBezTo>
                  <a:cubicBezTo>
                    <a:pt x="1454" y="108"/>
                    <a:pt x="1453" y="110"/>
                    <a:pt x="1451" y="112"/>
                  </a:cubicBezTo>
                  <a:cubicBezTo>
                    <a:pt x="1450" y="114"/>
                    <a:pt x="1450" y="117"/>
                    <a:pt x="1450" y="120"/>
                  </a:cubicBezTo>
                  <a:cubicBezTo>
                    <a:pt x="1450" y="125"/>
                    <a:pt x="1452" y="128"/>
                    <a:pt x="1455" y="131"/>
                  </a:cubicBezTo>
                  <a:cubicBezTo>
                    <a:pt x="1458" y="134"/>
                    <a:pt x="1462" y="136"/>
                    <a:pt x="1468" y="136"/>
                  </a:cubicBezTo>
                  <a:cubicBezTo>
                    <a:pt x="1472" y="136"/>
                    <a:pt x="1476" y="134"/>
                    <a:pt x="1480" y="132"/>
                  </a:cubicBezTo>
                  <a:cubicBezTo>
                    <a:pt x="1484" y="130"/>
                    <a:pt x="1488" y="126"/>
                    <a:pt x="1492" y="121"/>
                  </a:cubicBezTo>
                  <a:lnTo>
                    <a:pt x="1492" y="102"/>
                  </a:lnTo>
                  <a:close/>
                  <a:moveTo>
                    <a:pt x="1621" y="95"/>
                  </a:moveTo>
                  <a:cubicBezTo>
                    <a:pt x="1621" y="103"/>
                    <a:pt x="1620" y="111"/>
                    <a:pt x="1618" y="117"/>
                  </a:cubicBezTo>
                  <a:cubicBezTo>
                    <a:pt x="1617" y="124"/>
                    <a:pt x="1614" y="129"/>
                    <a:pt x="1611" y="134"/>
                  </a:cubicBezTo>
                  <a:cubicBezTo>
                    <a:pt x="1607" y="138"/>
                    <a:pt x="1603" y="142"/>
                    <a:pt x="1598" y="144"/>
                  </a:cubicBezTo>
                  <a:cubicBezTo>
                    <a:pt x="1593" y="147"/>
                    <a:pt x="1587" y="148"/>
                    <a:pt x="1581" y="148"/>
                  </a:cubicBezTo>
                  <a:cubicBezTo>
                    <a:pt x="1578" y="148"/>
                    <a:pt x="1575" y="148"/>
                    <a:pt x="1573" y="147"/>
                  </a:cubicBezTo>
                  <a:cubicBezTo>
                    <a:pt x="1570" y="147"/>
                    <a:pt x="1567" y="146"/>
                    <a:pt x="1565" y="145"/>
                  </a:cubicBezTo>
                  <a:cubicBezTo>
                    <a:pt x="1563" y="143"/>
                    <a:pt x="1560" y="142"/>
                    <a:pt x="1558" y="140"/>
                  </a:cubicBezTo>
                  <a:cubicBezTo>
                    <a:pt x="1555" y="138"/>
                    <a:pt x="1553" y="135"/>
                    <a:pt x="1550" y="132"/>
                  </a:cubicBezTo>
                  <a:lnTo>
                    <a:pt x="1550" y="144"/>
                  </a:lnTo>
                  <a:cubicBezTo>
                    <a:pt x="1550" y="144"/>
                    <a:pt x="1550" y="145"/>
                    <a:pt x="1550" y="145"/>
                  </a:cubicBezTo>
                  <a:cubicBezTo>
                    <a:pt x="1549" y="146"/>
                    <a:pt x="1549" y="146"/>
                    <a:pt x="1548" y="146"/>
                  </a:cubicBezTo>
                  <a:cubicBezTo>
                    <a:pt x="1548" y="147"/>
                    <a:pt x="1547" y="147"/>
                    <a:pt x="1546" y="147"/>
                  </a:cubicBezTo>
                  <a:cubicBezTo>
                    <a:pt x="1545" y="147"/>
                    <a:pt x="1544" y="147"/>
                    <a:pt x="1542" y="147"/>
                  </a:cubicBezTo>
                  <a:cubicBezTo>
                    <a:pt x="1541" y="147"/>
                    <a:pt x="1540" y="147"/>
                    <a:pt x="1539" y="147"/>
                  </a:cubicBezTo>
                  <a:cubicBezTo>
                    <a:pt x="1538" y="147"/>
                    <a:pt x="1537" y="147"/>
                    <a:pt x="1536" y="146"/>
                  </a:cubicBezTo>
                  <a:cubicBezTo>
                    <a:pt x="1536" y="146"/>
                    <a:pt x="1535" y="146"/>
                    <a:pt x="1535" y="145"/>
                  </a:cubicBezTo>
                  <a:cubicBezTo>
                    <a:pt x="1535" y="145"/>
                    <a:pt x="1535" y="145"/>
                    <a:pt x="1535" y="144"/>
                  </a:cubicBezTo>
                  <a:lnTo>
                    <a:pt x="1534" y="5"/>
                  </a:lnTo>
                  <a:cubicBezTo>
                    <a:pt x="1534" y="4"/>
                    <a:pt x="1534" y="4"/>
                    <a:pt x="1534" y="3"/>
                  </a:cubicBezTo>
                  <a:cubicBezTo>
                    <a:pt x="1534" y="3"/>
                    <a:pt x="1535" y="3"/>
                    <a:pt x="1536" y="2"/>
                  </a:cubicBezTo>
                  <a:cubicBezTo>
                    <a:pt x="1536" y="2"/>
                    <a:pt x="1537" y="2"/>
                    <a:pt x="1538" y="2"/>
                  </a:cubicBezTo>
                  <a:cubicBezTo>
                    <a:pt x="1539" y="1"/>
                    <a:pt x="1541" y="1"/>
                    <a:pt x="1542" y="1"/>
                  </a:cubicBezTo>
                  <a:cubicBezTo>
                    <a:pt x="1544" y="1"/>
                    <a:pt x="1546" y="1"/>
                    <a:pt x="1547" y="2"/>
                  </a:cubicBezTo>
                  <a:cubicBezTo>
                    <a:pt x="1548" y="2"/>
                    <a:pt x="1549" y="2"/>
                    <a:pt x="1549" y="2"/>
                  </a:cubicBezTo>
                  <a:cubicBezTo>
                    <a:pt x="1550" y="2"/>
                    <a:pt x="1550" y="3"/>
                    <a:pt x="1551" y="3"/>
                  </a:cubicBezTo>
                  <a:cubicBezTo>
                    <a:pt x="1551" y="4"/>
                    <a:pt x="1551" y="4"/>
                    <a:pt x="1551" y="5"/>
                  </a:cubicBezTo>
                  <a:lnTo>
                    <a:pt x="1551" y="61"/>
                  </a:lnTo>
                  <a:cubicBezTo>
                    <a:pt x="1554" y="58"/>
                    <a:pt x="1557" y="56"/>
                    <a:pt x="1559" y="54"/>
                  </a:cubicBezTo>
                  <a:cubicBezTo>
                    <a:pt x="1562" y="52"/>
                    <a:pt x="1565" y="50"/>
                    <a:pt x="1567" y="49"/>
                  </a:cubicBezTo>
                  <a:cubicBezTo>
                    <a:pt x="1570" y="48"/>
                    <a:pt x="1572" y="47"/>
                    <a:pt x="1575" y="46"/>
                  </a:cubicBezTo>
                  <a:cubicBezTo>
                    <a:pt x="1577" y="46"/>
                    <a:pt x="1580" y="45"/>
                    <a:pt x="1582" y="45"/>
                  </a:cubicBezTo>
                  <a:cubicBezTo>
                    <a:pt x="1589" y="45"/>
                    <a:pt x="1595" y="46"/>
                    <a:pt x="1600" y="49"/>
                  </a:cubicBezTo>
                  <a:cubicBezTo>
                    <a:pt x="1605" y="52"/>
                    <a:pt x="1609" y="55"/>
                    <a:pt x="1612" y="60"/>
                  </a:cubicBezTo>
                  <a:cubicBezTo>
                    <a:pt x="1615" y="64"/>
                    <a:pt x="1617" y="70"/>
                    <a:pt x="1619" y="76"/>
                  </a:cubicBezTo>
                  <a:cubicBezTo>
                    <a:pt x="1620" y="82"/>
                    <a:pt x="1621" y="88"/>
                    <a:pt x="1621" y="95"/>
                  </a:cubicBezTo>
                  <a:close/>
                  <a:moveTo>
                    <a:pt x="1603" y="97"/>
                  </a:moveTo>
                  <a:cubicBezTo>
                    <a:pt x="1603" y="93"/>
                    <a:pt x="1603" y="88"/>
                    <a:pt x="1602" y="83"/>
                  </a:cubicBezTo>
                  <a:cubicBezTo>
                    <a:pt x="1601" y="79"/>
                    <a:pt x="1600" y="75"/>
                    <a:pt x="1598" y="71"/>
                  </a:cubicBezTo>
                  <a:cubicBezTo>
                    <a:pt x="1596" y="68"/>
                    <a:pt x="1594" y="65"/>
                    <a:pt x="1591" y="63"/>
                  </a:cubicBezTo>
                  <a:cubicBezTo>
                    <a:pt x="1588" y="61"/>
                    <a:pt x="1584" y="60"/>
                    <a:pt x="1579" y="60"/>
                  </a:cubicBezTo>
                  <a:cubicBezTo>
                    <a:pt x="1577" y="60"/>
                    <a:pt x="1575" y="60"/>
                    <a:pt x="1573" y="61"/>
                  </a:cubicBezTo>
                  <a:cubicBezTo>
                    <a:pt x="1571" y="62"/>
                    <a:pt x="1568" y="63"/>
                    <a:pt x="1566" y="64"/>
                  </a:cubicBezTo>
                  <a:cubicBezTo>
                    <a:pt x="1564" y="66"/>
                    <a:pt x="1562" y="68"/>
                    <a:pt x="1559" y="70"/>
                  </a:cubicBezTo>
                  <a:cubicBezTo>
                    <a:pt x="1557" y="72"/>
                    <a:pt x="1554" y="75"/>
                    <a:pt x="1552" y="79"/>
                  </a:cubicBezTo>
                  <a:lnTo>
                    <a:pt x="1552" y="116"/>
                  </a:lnTo>
                  <a:cubicBezTo>
                    <a:pt x="1557" y="122"/>
                    <a:pt x="1561" y="126"/>
                    <a:pt x="1566" y="129"/>
                  </a:cubicBezTo>
                  <a:cubicBezTo>
                    <a:pt x="1570" y="132"/>
                    <a:pt x="1574" y="133"/>
                    <a:pt x="1579" y="133"/>
                  </a:cubicBezTo>
                  <a:cubicBezTo>
                    <a:pt x="1583" y="133"/>
                    <a:pt x="1587" y="132"/>
                    <a:pt x="1590" y="130"/>
                  </a:cubicBezTo>
                  <a:cubicBezTo>
                    <a:pt x="1593" y="128"/>
                    <a:pt x="1596" y="125"/>
                    <a:pt x="1598" y="122"/>
                  </a:cubicBezTo>
                  <a:cubicBezTo>
                    <a:pt x="1600" y="118"/>
                    <a:pt x="1601" y="115"/>
                    <a:pt x="1602" y="110"/>
                  </a:cubicBezTo>
                  <a:cubicBezTo>
                    <a:pt x="1603" y="106"/>
                    <a:pt x="1603" y="102"/>
                    <a:pt x="1603" y="97"/>
                  </a:cubicBezTo>
                  <a:close/>
                  <a:moveTo>
                    <a:pt x="1664" y="143"/>
                  </a:moveTo>
                  <a:cubicBezTo>
                    <a:pt x="1664" y="144"/>
                    <a:pt x="1664" y="144"/>
                    <a:pt x="1664" y="144"/>
                  </a:cubicBezTo>
                  <a:cubicBezTo>
                    <a:pt x="1663" y="145"/>
                    <a:pt x="1663" y="145"/>
                    <a:pt x="1662" y="145"/>
                  </a:cubicBezTo>
                  <a:cubicBezTo>
                    <a:pt x="1662" y="146"/>
                    <a:pt x="1661" y="146"/>
                    <a:pt x="1660" y="146"/>
                  </a:cubicBezTo>
                  <a:cubicBezTo>
                    <a:pt x="1659" y="146"/>
                    <a:pt x="1657" y="146"/>
                    <a:pt x="1655" y="146"/>
                  </a:cubicBezTo>
                  <a:cubicBezTo>
                    <a:pt x="1654" y="146"/>
                    <a:pt x="1652" y="146"/>
                    <a:pt x="1651" y="146"/>
                  </a:cubicBezTo>
                  <a:cubicBezTo>
                    <a:pt x="1650" y="146"/>
                    <a:pt x="1649" y="146"/>
                    <a:pt x="1649" y="146"/>
                  </a:cubicBezTo>
                  <a:cubicBezTo>
                    <a:pt x="1648" y="145"/>
                    <a:pt x="1647" y="145"/>
                    <a:pt x="1647" y="145"/>
                  </a:cubicBezTo>
                  <a:cubicBezTo>
                    <a:pt x="1647" y="144"/>
                    <a:pt x="1647" y="144"/>
                    <a:pt x="1647" y="143"/>
                  </a:cubicBezTo>
                  <a:lnTo>
                    <a:pt x="1646" y="49"/>
                  </a:lnTo>
                  <a:cubicBezTo>
                    <a:pt x="1646" y="49"/>
                    <a:pt x="1646" y="49"/>
                    <a:pt x="1647" y="48"/>
                  </a:cubicBezTo>
                  <a:cubicBezTo>
                    <a:pt x="1647" y="48"/>
                    <a:pt x="1647" y="47"/>
                    <a:pt x="1648" y="47"/>
                  </a:cubicBezTo>
                  <a:cubicBezTo>
                    <a:pt x="1649" y="47"/>
                    <a:pt x="1649" y="47"/>
                    <a:pt x="1651" y="46"/>
                  </a:cubicBezTo>
                  <a:cubicBezTo>
                    <a:pt x="1652" y="46"/>
                    <a:pt x="1653" y="46"/>
                    <a:pt x="1655" y="46"/>
                  </a:cubicBezTo>
                  <a:cubicBezTo>
                    <a:pt x="1656" y="46"/>
                    <a:pt x="1658" y="46"/>
                    <a:pt x="1659" y="46"/>
                  </a:cubicBezTo>
                  <a:cubicBezTo>
                    <a:pt x="1660" y="46"/>
                    <a:pt x="1661" y="47"/>
                    <a:pt x="1662" y="47"/>
                  </a:cubicBezTo>
                  <a:cubicBezTo>
                    <a:pt x="1662" y="47"/>
                    <a:pt x="1663" y="48"/>
                    <a:pt x="1663" y="48"/>
                  </a:cubicBezTo>
                  <a:cubicBezTo>
                    <a:pt x="1663" y="48"/>
                    <a:pt x="1663" y="49"/>
                    <a:pt x="1663" y="49"/>
                  </a:cubicBezTo>
                  <a:lnTo>
                    <a:pt x="1664" y="143"/>
                  </a:lnTo>
                  <a:close/>
                  <a:moveTo>
                    <a:pt x="1665" y="18"/>
                  </a:moveTo>
                  <a:cubicBezTo>
                    <a:pt x="1665" y="22"/>
                    <a:pt x="1664" y="24"/>
                    <a:pt x="1663" y="26"/>
                  </a:cubicBezTo>
                  <a:cubicBezTo>
                    <a:pt x="1661" y="27"/>
                    <a:pt x="1659" y="28"/>
                    <a:pt x="1654" y="28"/>
                  </a:cubicBezTo>
                  <a:cubicBezTo>
                    <a:pt x="1650" y="28"/>
                    <a:pt x="1648" y="27"/>
                    <a:pt x="1646" y="26"/>
                  </a:cubicBezTo>
                  <a:cubicBezTo>
                    <a:pt x="1645" y="25"/>
                    <a:pt x="1644" y="22"/>
                    <a:pt x="1644" y="18"/>
                  </a:cubicBezTo>
                  <a:cubicBezTo>
                    <a:pt x="1644" y="14"/>
                    <a:pt x="1645" y="11"/>
                    <a:pt x="1646" y="10"/>
                  </a:cubicBezTo>
                  <a:cubicBezTo>
                    <a:pt x="1648" y="8"/>
                    <a:pt x="1650" y="8"/>
                    <a:pt x="1655" y="8"/>
                  </a:cubicBezTo>
                  <a:cubicBezTo>
                    <a:pt x="1659" y="7"/>
                    <a:pt x="1661" y="8"/>
                    <a:pt x="1663" y="10"/>
                  </a:cubicBezTo>
                  <a:cubicBezTo>
                    <a:pt x="1664" y="11"/>
                    <a:pt x="1665" y="14"/>
                    <a:pt x="1665" y="18"/>
                  </a:cubicBezTo>
                  <a:close/>
                  <a:moveTo>
                    <a:pt x="1712" y="143"/>
                  </a:moveTo>
                  <a:cubicBezTo>
                    <a:pt x="1712" y="143"/>
                    <a:pt x="1712" y="144"/>
                    <a:pt x="1712" y="144"/>
                  </a:cubicBezTo>
                  <a:cubicBezTo>
                    <a:pt x="1711" y="145"/>
                    <a:pt x="1711" y="145"/>
                    <a:pt x="1710" y="145"/>
                  </a:cubicBezTo>
                  <a:cubicBezTo>
                    <a:pt x="1710" y="145"/>
                    <a:pt x="1709" y="146"/>
                    <a:pt x="1708" y="146"/>
                  </a:cubicBezTo>
                  <a:cubicBezTo>
                    <a:pt x="1707" y="146"/>
                    <a:pt x="1705" y="146"/>
                    <a:pt x="1703" y="146"/>
                  </a:cubicBezTo>
                  <a:cubicBezTo>
                    <a:pt x="1702" y="146"/>
                    <a:pt x="1700" y="146"/>
                    <a:pt x="1699" y="146"/>
                  </a:cubicBezTo>
                  <a:cubicBezTo>
                    <a:pt x="1698" y="146"/>
                    <a:pt x="1697" y="146"/>
                    <a:pt x="1697" y="145"/>
                  </a:cubicBezTo>
                  <a:cubicBezTo>
                    <a:pt x="1696" y="145"/>
                    <a:pt x="1695" y="145"/>
                    <a:pt x="1695" y="144"/>
                  </a:cubicBezTo>
                  <a:cubicBezTo>
                    <a:pt x="1695" y="144"/>
                    <a:pt x="1695" y="143"/>
                    <a:pt x="1695" y="143"/>
                  </a:cubicBezTo>
                  <a:lnTo>
                    <a:pt x="1694" y="4"/>
                  </a:lnTo>
                  <a:cubicBezTo>
                    <a:pt x="1694" y="3"/>
                    <a:pt x="1694" y="3"/>
                    <a:pt x="1694" y="2"/>
                  </a:cubicBezTo>
                  <a:cubicBezTo>
                    <a:pt x="1694" y="2"/>
                    <a:pt x="1695" y="1"/>
                    <a:pt x="1696" y="1"/>
                  </a:cubicBezTo>
                  <a:cubicBezTo>
                    <a:pt x="1696" y="1"/>
                    <a:pt x="1697" y="1"/>
                    <a:pt x="1698" y="1"/>
                  </a:cubicBezTo>
                  <a:cubicBezTo>
                    <a:pt x="1699" y="0"/>
                    <a:pt x="1701" y="0"/>
                    <a:pt x="1702" y="0"/>
                  </a:cubicBezTo>
                  <a:cubicBezTo>
                    <a:pt x="1704" y="0"/>
                    <a:pt x="1706" y="0"/>
                    <a:pt x="1707" y="0"/>
                  </a:cubicBezTo>
                  <a:cubicBezTo>
                    <a:pt x="1708" y="1"/>
                    <a:pt x="1709" y="1"/>
                    <a:pt x="1709" y="1"/>
                  </a:cubicBezTo>
                  <a:cubicBezTo>
                    <a:pt x="1710" y="1"/>
                    <a:pt x="1710" y="2"/>
                    <a:pt x="1711" y="2"/>
                  </a:cubicBezTo>
                  <a:cubicBezTo>
                    <a:pt x="1711" y="3"/>
                    <a:pt x="1711" y="3"/>
                    <a:pt x="1711" y="4"/>
                  </a:cubicBezTo>
                  <a:lnTo>
                    <a:pt x="1712" y="143"/>
                  </a:lnTo>
                  <a:close/>
                  <a:moveTo>
                    <a:pt x="1776" y="142"/>
                  </a:moveTo>
                  <a:cubicBezTo>
                    <a:pt x="1776" y="143"/>
                    <a:pt x="1776" y="143"/>
                    <a:pt x="1776" y="144"/>
                  </a:cubicBezTo>
                  <a:cubicBezTo>
                    <a:pt x="1775" y="144"/>
                    <a:pt x="1775" y="144"/>
                    <a:pt x="1774" y="145"/>
                  </a:cubicBezTo>
                  <a:cubicBezTo>
                    <a:pt x="1774" y="145"/>
                    <a:pt x="1773" y="145"/>
                    <a:pt x="1772" y="145"/>
                  </a:cubicBezTo>
                  <a:cubicBezTo>
                    <a:pt x="1771" y="146"/>
                    <a:pt x="1769" y="146"/>
                    <a:pt x="1767" y="146"/>
                  </a:cubicBezTo>
                  <a:cubicBezTo>
                    <a:pt x="1766" y="146"/>
                    <a:pt x="1764" y="146"/>
                    <a:pt x="1763" y="145"/>
                  </a:cubicBezTo>
                  <a:cubicBezTo>
                    <a:pt x="1762" y="145"/>
                    <a:pt x="1761" y="145"/>
                    <a:pt x="1761" y="145"/>
                  </a:cubicBezTo>
                  <a:cubicBezTo>
                    <a:pt x="1760" y="145"/>
                    <a:pt x="1759" y="144"/>
                    <a:pt x="1759" y="144"/>
                  </a:cubicBezTo>
                  <a:cubicBezTo>
                    <a:pt x="1759" y="143"/>
                    <a:pt x="1759" y="143"/>
                    <a:pt x="1759" y="142"/>
                  </a:cubicBezTo>
                  <a:lnTo>
                    <a:pt x="1758" y="49"/>
                  </a:lnTo>
                  <a:cubicBezTo>
                    <a:pt x="1758" y="48"/>
                    <a:pt x="1758" y="48"/>
                    <a:pt x="1759" y="47"/>
                  </a:cubicBezTo>
                  <a:cubicBezTo>
                    <a:pt x="1759" y="47"/>
                    <a:pt x="1759" y="47"/>
                    <a:pt x="1760" y="46"/>
                  </a:cubicBezTo>
                  <a:cubicBezTo>
                    <a:pt x="1761" y="46"/>
                    <a:pt x="1761" y="46"/>
                    <a:pt x="1763" y="46"/>
                  </a:cubicBezTo>
                  <a:cubicBezTo>
                    <a:pt x="1764" y="45"/>
                    <a:pt x="1765" y="45"/>
                    <a:pt x="1767" y="45"/>
                  </a:cubicBezTo>
                  <a:cubicBezTo>
                    <a:pt x="1768" y="45"/>
                    <a:pt x="1770" y="45"/>
                    <a:pt x="1771" y="46"/>
                  </a:cubicBezTo>
                  <a:cubicBezTo>
                    <a:pt x="1772" y="46"/>
                    <a:pt x="1773" y="46"/>
                    <a:pt x="1774" y="46"/>
                  </a:cubicBezTo>
                  <a:cubicBezTo>
                    <a:pt x="1774" y="46"/>
                    <a:pt x="1775" y="47"/>
                    <a:pt x="1775" y="47"/>
                  </a:cubicBezTo>
                  <a:cubicBezTo>
                    <a:pt x="1775" y="48"/>
                    <a:pt x="1775" y="48"/>
                    <a:pt x="1775" y="49"/>
                  </a:cubicBezTo>
                  <a:lnTo>
                    <a:pt x="1776" y="142"/>
                  </a:lnTo>
                  <a:close/>
                  <a:moveTo>
                    <a:pt x="1777" y="17"/>
                  </a:moveTo>
                  <a:cubicBezTo>
                    <a:pt x="1777" y="21"/>
                    <a:pt x="1776" y="24"/>
                    <a:pt x="1775" y="25"/>
                  </a:cubicBezTo>
                  <a:cubicBezTo>
                    <a:pt x="1773" y="27"/>
                    <a:pt x="1771" y="27"/>
                    <a:pt x="1766" y="27"/>
                  </a:cubicBezTo>
                  <a:cubicBezTo>
                    <a:pt x="1762" y="27"/>
                    <a:pt x="1760" y="27"/>
                    <a:pt x="1758" y="25"/>
                  </a:cubicBezTo>
                  <a:cubicBezTo>
                    <a:pt x="1757" y="24"/>
                    <a:pt x="1756" y="21"/>
                    <a:pt x="1756" y="17"/>
                  </a:cubicBezTo>
                  <a:cubicBezTo>
                    <a:pt x="1756" y="13"/>
                    <a:pt x="1757" y="10"/>
                    <a:pt x="1758" y="9"/>
                  </a:cubicBezTo>
                  <a:cubicBezTo>
                    <a:pt x="1760" y="8"/>
                    <a:pt x="1762" y="7"/>
                    <a:pt x="1767" y="7"/>
                  </a:cubicBezTo>
                  <a:cubicBezTo>
                    <a:pt x="1771" y="7"/>
                    <a:pt x="1773" y="7"/>
                    <a:pt x="1775" y="9"/>
                  </a:cubicBezTo>
                  <a:cubicBezTo>
                    <a:pt x="1776" y="10"/>
                    <a:pt x="1777" y="13"/>
                    <a:pt x="1777" y="17"/>
                  </a:cubicBezTo>
                  <a:close/>
                  <a:moveTo>
                    <a:pt x="1856" y="135"/>
                  </a:moveTo>
                  <a:cubicBezTo>
                    <a:pt x="1856" y="137"/>
                    <a:pt x="1855" y="139"/>
                    <a:pt x="1855" y="140"/>
                  </a:cubicBezTo>
                  <a:cubicBezTo>
                    <a:pt x="1855" y="141"/>
                    <a:pt x="1854" y="142"/>
                    <a:pt x="1854" y="142"/>
                  </a:cubicBezTo>
                  <a:cubicBezTo>
                    <a:pt x="1853" y="143"/>
                    <a:pt x="1853" y="143"/>
                    <a:pt x="1851" y="144"/>
                  </a:cubicBezTo>
                  <a:cubicBezTo>
                    <a:pt x="1850" y="144"/>
                    <a:pt x="1849" y="145"/>
                    <a:pt x="1848" y="145"/>
                  </a:cubicBezTo>
                  <a:cubicBezTo>
                    <a:pt x="1846" y="145"/>
                    <a:pt x="1845" y="146"/>
                    <a:pt x="1843" y="146"/>
                  </a:cubicBezTo>
                  <a:cubicBezTo>
                    <a:pt x="1841" y="146"/>
                    <a:pt x="1840" y="146"/>
                    <a:pt x="1838" y="146"/>
                  </a:cubicBezTo>
                  <a:cubicBezTo>
                    <a:pt x="1833" y="146"/>
                    <a:pt x="1829" y="146"/>
                    <a:pt x="1826" y="144"/>
                  </a:cubicBezTo>
                  <a:cubicBezTo>
                    <a:pt x="1822" y="143"/>
                    <a:pt x="1819" y="141"/>
                    <a:pt x="1817" y="139"/>
                  </a:cubicBezTo>
                  <a:cubicBezTo>
                    <a:pt x="1815" y="136"/>
                    <a:pt x="1813" y="133"/>
                    <a:pt x="1812" y="129"/>
                  </a:cubicBezTo>
                  <a:cubicBezTo>
                    <a:pt x="1811" y="125"/>
                    <a:pt x="1811" y="120"/>
                    <a:pt x="1811" y="115"/>
                  </a:cubicBezTo>
                  <a:lnTo>
                    <a:pt x="1810" y="60"/>
                  </a:lnTo>
                  <a:lnTo>
                    <a:pt x="1797" y="60"/>
                  </a:lnTo>
                  <a:cubicBezTo>
                    <a:pt x="1796" y="60"/>
                    <a:pt x="1795" y="59"/>
                    <a:pt x="1795" y="58"/>
                  </a:cubicBezTo>
                  <a:cubicBezTo>
                    <a:pt x="1794" y="57"/>
                    <a:pt x="1794" y="55"/>
                    <a:pt x="1794" y="53"/>
                  </a:cubicBezTo>
                  <a:cubicBezTo>
                    <a:pt x="1794" y="52"/>
                    <a:pt x="1794" y="50"/>
                    <a:pt x="1794" y="50"/>
                  </a:cubicBezTo>
                  <a:cubicBezTo>
                    <a:pt x="1794" y="49"/>
                    <a:pt x="1794" y="48"/>
                    <a:pt x="1795" y="47"/>
                  </a:cubicBezTo>
                  <a:cubicBezTo>
                    <a:pt x="1795" y="47"/>
                    <a:pt x="1795" y="46"/>
                    <a:pt x="1796" y="46"/>
                  </a:cubicBezTo>
                  <a:cubicBezTo>
                    <a:pt x="1796" y="46"/>
                    <a:pt x="1797" y="46"/>
                    <a:pt x="1797" y="46"/>
                  </a:cubicBezTo>
                  <a:lnTo>
                    <a:pt x="1810" y="46"/>
                  </a:lnTo>
                  <a:lnTo>
                    <a:pt x="1810" y="23"/>
                  </a:lnTo>
                  <a:cubicBezTo>
                    <a:pt x="1810" y="23"/>
                    <a:pt x="1810" y="22"/>
                    <a:pt x="1810" y="22"/>
                  </a:cubicBezTo>
                  <a:cubicBezTo>
                    <a:pt x="1811" y="22"/>
                    <a:pt x="1811" y="21"/>
                    <a:pt x="1812" y="21"/>
                  </a:cubicBezTo>
                  <a:cubicBezTo>
                    <a:pt x="1812" y="21"/>
                    <a:pt x="1813" y="20"/>
                    <a:pt x="1814" y="20"/>
                  </a:cubicBezTo>
                  <a:cubicBezTo>
                    <a:pt x="1816" y="20"/>
                    <a:pt x="1817" y="20"/>
                    <a:pt x="1819" y="20"/>
                  </a:cubicBezTo>
                  <a:cubicBezTo>
                    <a:pt x="1820" y="20"/>
                    <a:pt x="1822" y="20"/>
                    <a:pt x="1823" y="20"/>
                  </a:cubicBezTo>
                  <a:cubicBezTo>
                    <a:pt x="1824" y="20"/>
                    <a:pt x="1825" y="20"/>
                    <a:pt x="1825" y="21"/>
                  </a:cubicBezTo>
                  <a:cubicBezTo>
                    <a:pt x="1826" y="21"/>
                    <a:pt x="1827" y="21"/>
                    <a:pt x="1827" y="22"/>
                  </a:cubicBezTo>
                  <a:cubicBezTo>
                    <a:pt x="1827" y="22"/>
                    <a:pt x="1827" y="23"/>
                    <a:pt x="1827" y="23"/>
                  </a:cubicBezTo>
                  <a:lnTo>
                    <a:pt x="1827" y="46"/>
                  </a:lnTo>
                  <a:lnTo>
                    <a:pt x="1851" y="45"/>
                  </a:lnTo>
                  <a:cubicBezTo>
                    <a:pt x="1852" y="45"/>
                    <a:pt x="1853" y="45"/>
                    <a:pt x="1853" y="46"/>
                  </a:cubicBezTo>
                  <a:cubicBezTo>
                    <a:pt x="1853" y="46"/>
                    <a:pt x="1854" y="46"/>
                    <a:pt x="1854" y="47"/>
                  </a:cubicBezTo>
                  <a:cubicBezTo>
                    <a:pt x="1854" y="48"/>
                    <a:pt x="1855" y="48"/>
                    <a:pt x="1855" y="49"/>
                  </a:cubicBezTo>
                  <a:cubicBezTo>
                    <a:pt x="1855" y="50"/>
                    <a:pt x="1855" y="51"/>
                    <a:pt x="1855" y="53"/>
                  </a:cubicBezTo>
                  <a:cubicBezTo>
                    <a:pt x="1855" y="55"/>
                    <a:pt x="1855" y="57"/>
                    <a:pt x="1854" y="58"/>
                  </a:cubicBezTo>
                  <a:cubicBezTo>
                    <a:pt x="1853" y="59"/>
                    <a:pt x="1853" y="60"/>
                    <a:pt x="1852" y="60"/>
                  </a:cubicBezTo>
                  <a:lnTo>
                    <a:pt x="1828" y="60"/>
                  </a:lnTo>
                  <a:lnTo>
                    <a:pt x="1828" y="112"/>
                  </a:lnTo>
                  <a:cubicBezTo>
                    <a:pt x="1828" y="119"/>
                    <a:pt x="1829" y="123"/>
                    <a:pt x="1831" y="127"/>
                  </a:cubicBezTo>
                  <a:cubicBezTo>
                    <a:pt x="1833" y="130"/>
                    <a:pt x="1836" y="132"/>
                    <a:pt x="1841" y="132"/>
                  </a:cubicBezTo>
                  <a:cubicBezTo>
                    <a:pt x="1843" y="132"/>
                    <a:pt x="1844" y="131"/>
                    <a:pt x="1845" y="131"/>
                  </a:cubicBezTo>
                  <a:cubicBezTo>
                    <a:pt x="1847" y="131"/>
                    <a:pt x="1848" y="130"/>
                    <a:pt x="1849" y="130"/>
                  </a:cubicBezTo>
                  <a:cubicBezTo>
                    <a:pt x="1850" y="130"/>
                    <a:pt x="1851" y="129"/>
                    <a:pt x="1851" y="129"/>
                  </a:cubicBezTo>
                  <a:cubicBezTo>
                    <a:pt x="1852" y="129"/>
                    <a:pt x="1853" y="129"/>
                    <a:pt x="1853" y="129"/>
                  </a:cubicBezTo>
                  <a:cubicBezTo>
                    <a:pt x="1853" y="129"/>
                    <a:pt x="1854" y="129"/>
                    <a:pt x="1854" y="129"/>
                  </a:cubicBezTo>
                  <a:cubicBezTo>
                    <a:pt x="1854" y="129"/>
                    <a:pt x="1855" y="129"/>
                    <a:pt x="1855" y="130"/>
                  </a:cubicBezTo>
                  <a:cubicBezTo>
                    <a:pt x="1855" y="130"/>
                    <a:pt x="1855" y="131"/>
                    <a:pt x="1855" y="132"/>
                  </a:cubicBezTo>
                  <a:cubicBezTo>
                    <a:pt x="1855" y="133"/>
                    <a:pt x="1856" y="134"/>
                    <a:pt x="1856" y="135"/>
                  </a:cubicBezTo>
                  <a:close/>
                  <a:moveTo>
                    <a:pt x="1914" y="144"/>
                  </a:moveTo>
                  <a:lnTo>
                    <a:pt x="1901" y="179"/>
                  </a:lnTo>
                  <a:cubicBezTo>
                    <a:pt x="1901" y="180"/>
                    <a:pt x="1900" y="181"/>
                    <a:pt x="1898" y="181"/>
                  </a:cubicBezTo>
                  <a:cubicBezTo>
                    <a:pt x="1896" y="182"/>
                    <a:pt x="1894" y="182"/>
                    <a:pt x="1890" y="182"/>
                  </a:cubicBezTo>
                  <a:cubicBezTo>
                    <a:pt x="1889" y="182"/>
                    <a:pt x="1887" y="182"/>
                    <a:pt x="1886" y="182"/>
                  </a:cubicBezTo>
                  <a:cubicBezTo>
                    <a:pt x="1885" y="182"/>
                    <a:pt x="1884" y="181"/>
                    <a:pt x="1883" y="181"/>
                  </a:cubicBezTo>
                  <a:cubicBezTo>
                    <a:pt x="1883" y="181"/>
                    <a:pt x="1882" y="180"/>
                    <a:pt x="1882" y="179"/>
                  </a:cubicBezTo>
                  <a:cubicBezTo>
                    <a:pt x="1882" y="179"/>
                    <a:pt x="1883" y="178"/>
                    <a:pt x="1883" y="177"/>
                  </a:cubicBezTo>
                  <a:lnTo>
                    <a:pt x="1896" y="144"/>
                  </a:lnTo>
                  <a:cubicBezTo>
                    <a:pt x="1895" y="144"/>
                    <a:pt x="1894" y="143"/>
                    <a:pt x="1894" y="143"/>
                  </a:cubicBezTo>
                  <a:cubicBezTo>
                    <a:pt x="1893" y="142"/>
                    <a:pt x="1893" y="141"/>
                    <a:pt x="1893" y="141"/>
                  </a:cubicBezTo>
                  <a:lnTo>
                    <a:pt x="1859" y="51"/>
                  </a:lnTo>
                  <a:cubicBezTo>
                    <a:pt x="1858" y="50"/>
                    <a:pt x="1858" y="49"/>
                    <a:pt x="1858" y="48"/>
                  </a:cubicBezTo>
                  <a:cubicBezTo>
                    <a:pt x="1858" y="47"/>
                    <a:pt x="1858" y="47"/>
                    <a:pt x="1859" y="46"/>
                  </a:cubicBezTo>
                  <a:cubicBezTo>
                    <a:pt x="1859" y="46"/>
                    <a:pt x="1860" y="45"/>
                    <a:pt x="1861" y="45"/>
                  </a:cubicBezTo>
                  <a:cubicBezTo>
                    <a:pt x="1863" y="45"/>
                    <a:pt x="1864" y="45"/>
                    <a:pt x="1866" y="45"/>
                  </a:cubicBezTo>
                  <a:cubicBezTo>
                    <a:pt x="1868" y="45"/>
                    <a:pt x="1870" y="45"/>
                    <a:pt x="1871" y="45"/>
                  </a:cubicBezTo>
                  <a:cubicBezTo>
                    <a:pt x="1872" y="45"/>
                    <a:pt x="1873" y="45"/>
                    <a:pt x="1874" y="45"/>
                  </a:cubicBezTo>
                  <a:cubicBezTo>
                    <a:pt x="1875" y="46"/>
                    <a:pt x="1875" y="46"/>
                    <a:pt x="1876" y="47"/>
                  </a:cubicBezTo>
                  <a:cubicBezTo>
                    <a:pt x="1876" y="47"/>
                    <a:pt x="1876" y="48"/>
                    <a:pt x="1877" y="49"/>
                  </a:cubicBezTo>
                  <a:lnTo>
                    <a:pt x="1904" y="124"/>
                  </a:lnTo>
                  <a:lnTo>
                    <a:pt x="1904" y="124"/>
                  </a:lnTo>
                  <a:lnTo>
                    <a:pt x="1929" y="48"/>
                  </a:lnTo>
                  <a:cubicBezTo>
                    <a:pt x="1930" y="47"/>
                    <a:pt x="1930" y="46"/>
                    <a:pt x="1931" y="45"/>
                  </a:cubicBezTo>
                  <a:cubicBezTo>
                    <a:pt x="1932" y="45"/>
                    <a:pt x="1932" y="45"/>
                    <a:pt x="1934" y="45"/>
                  </a:cubicBezTo>
                  <a:cubicBezTo>
                    <a:pt x="1935" y="44"/>
                    <a:pt x="1936" y="44"/>
                    <a:pt x="1939" y="44"/>
                  </a:cubicBezTo>
                  <a:cubicBezTo>
                    <a:pt x="1941" y="44"/>
                    <a:pt x="1942" y="44"/>
                    <a:pt x="1943" y="44"/>
                  </a:cubicBezTo>
                  <a:cubicBezTo>
                    <a:pt x="1945" y="45"/>
                    <a:pt x="1946" y="45"/>
                    <a:pt x="1946" y="45"/>
                  </a:cubicBezTo>
                  <a:cubicBezTo>
                    <a:pt x="1947" y="46"/>
                    <a:pt x="1947" y="47"/>
                    <a:pt x="1947" y="47"/>
                  </a:cubicBezTo>
                  <a:cubicBezTo>
                    <a:pt x="1947" y="48"/>
                    <a:pt x="1947" y="49"/>
                    <a:pt x="1947" y="51"/>
                  </a:cubicBezTo>
                  <a:lnTo>
                    <a:pt x="1914" y="144"/>
                  </a:lnTo>
                  <a:close/>
                  <a:moveTo>
                    <a:pt x="2117" y="26"/>
                  </a:moveTo>
                  <a:cubicBezTo>
                    <a:pt x="2117" y="27"/>
                    <a:pt x="2117" y="29"/>
                    <a:pt x="2117" y="30"/>
                  </a:cubicBezTo>
                  <a:cubicBezTo>
                    <a:pt x="2117" y="31"/>
                    <a:pt x="2117" y="31"/>
                    <a:pt x="2116" y="32"/>
                  </a:cubicBezTo>
                  <a:cubicBezTo>
                    <a:pt x="2116" y="33"/>
                    <a:pt x="2116" y="33"/>
                    <a:pt x="2115" y="34"/>
                  </a:cubicBezTo>
                  <a:cubicBezTo>
                    <a:pt x="2115" y="34"/>
                    <a:pt x="2115" y="34"/>
                    <a:pt x="2114" y="34"/>
                  </a:cubicBezTo>
                  <a:cubicBezTo>
                    <a:pt x="2113" y="34"/>
                    <a:pt x="2112" y="33"/>
                    <a:pt x="2110" y="32"/>
                  </a:cubicBezTo>
                  <a:cubicBezTo>
                    <a:pt x="2108" y="31"/>
                    <a:pt x="2105" y="29"/>
                    <a:pt x="2102" y="28"/>
                  </a:cubicBezTo>
                  <a:cubicBezTo>
                    <a:pt x="2099" y="26"/>
                    <a:pt x="2095" y="25"/>
                    <a:pt x="2090" y="23"/>
                  </a:cubicBezTo>
                  <a:cubicBezTo>
                    <a:pt x="2086" y="22"/>
                    <a:pt x="2080" y="21"/>
                    <a:pt x="2074" y="22"/>
                  </a:cubicBezTo>
                  <a:cubicBezTo>
                    <a:pt x="2067" y="22"/>
                    <a:pt x="2060" y="23"/>
                    <a:pt x="2054" y="26"/>
                  </a:cubicBezTo>
                  <a:cubicBezTo>
                    <a:pt x="2048" y="28"/>
                    <a:pt x="2043" y="32"/>
                    <a:pt x="2039" y="37"/>
                  </a:cubicBezTo>
                  <a:cubicBezTo>
                    <a:pt x="2035" y="42"/>
                    <a:pt x="2032" y="48"/>
                    <a:pt x="2030" y="54"/>
                  </a:cubicBezTo>
                  <a:cubicBezTo>
                    <a:pt x="2028" y="61"/>
                    <a:pt x="2027" y="68"/>
                    <a:pt x="2027" y="76"/>
                  </a:cubicBezTo>
                  <a:cubicBezTo>
                    <a:pt x="2027" y="84"/>
                    <a:pt x="2028" y="92"/>
                    <a:pt x="2031" y="99"/>
                  </a:cubicBezTo>
                  <a:cubicBezTo>
                    <a:pt x="2033" y="105"/>
                    <a:pt x="2036" y="111"/>
                    <a:pt x="2041" y="115"/>
                  </a:cubicBezTo>
                  <a:cubicBezTo>
                    <a:pt x="2045" y="120"/>
                    <a:pt x="2050" y="123"/>
                    <a:pt x="2056" y="126"/>
                  </a:cubicBezTo>
                  <a:cubicBezTo>
                    <a:pt x="2062" y="128"/>
                    <a:pt x="2068" y="129"/>
                    <a:pt x="2075" y="129"/>
                  </a:cubicBezTo>
                  <a:cubicBezTo>
                    <a:pt x="2079" y="129"/>
                    <a:pt x="2084" y="129"/>
                    <a:pt x="2088" y="128"/>
                  </a:cubicBezTo>
                  <a:cubicBezTo>
                    <a:pt x="2092" y="127"/>
                    <a:pt x="2096" y="125"/>
                    <a:pt x="2100" y="123"/>
                  </a:cubicBezTo>
                  <a:lnTo>
                    <a:pt x="2099" y="84"/>
                  </a:lnTo>
                  <a:lnTo>
                    <a:pt x="2068" y="84"/>
                  </a:lnTo>
                  <a:cubicBezTo>
                    <a:pt x="2067" y="84"/>
                    <a:pt x="2066" y="83"/>
                    <a:pt x="2066" y="82"/>
                  </a:cubicBezTo>
                  <a:cubicBezTo>
                    <a:pt x="2065" y="81"/>
                    <a:pt x="2065" y="79"/>
                    <a:pt x="2065" y="77"/>
                  </a:cubicBezTo>
                  <a:cubicBezTo>
                    <a:pt x="2065" y="75"/>
                    <a:pt x="2065" y="74"/>
                    <a:pt x="2065" y="73"/>
                  </a:cubicBezTo>
                  <a:cubicBezTo>
                    <a:pt x="2065" y="72"/>
                    <a:pt x="2065" y="72"/>
                    <a:pt x="2065" y="71"/>
                  </a:cubicBezTo>
                  <a:cubicBezTo>
                    <a:pt x="2066" y="70"/>
                    <a:pt x="2066" y="70"/>
                    <a:pt x="2067" y="70"/>
                  </a:cubicBezTo>
                  <a:cubicBezTo>
                    <a:pt x="2067" y="69"/>
                    <a:pt x="2067" y="69"/>
                    <a:pt x="2068" y="69"/>
                  </a:cubicBezTo>
                  <a:lnTo>
                    <a:pt x="2111" y="69"/>
                  </a:lnTo>
                  <a:cubicBezTo>
                    <a:pt x="2112" y="69"/>
                    <a:pt x="2112" y="69"/>
                    <a:pt x="2113" y="69"/>
                  </a:cubicBezTo>
                  <a:cubicBezTo>
                    <a:pt x="2114" y="70"/>
                    <a:pt x="2115" y="70"/>
                    <a:pt x="2115" y="71"/>
                  </a:cubicBezTo>
                  <a:cubicBezTo>
                    <a:pt x="2116" y="71"/>
                    <a:pt x="2116" y="72"/>
                    <a:pt x="2117" y="73"/>
                  </a:cubicBezTo>
                  <a:cubicBezTo>
                    <a:pt x="2117" y="74"/>
                    <a:pt x="2117" y="75"/>
                    <a:pt x="2117" y="76"/>
                  </a:cubicBezTo>
                  <a:lnTo>
                    <a:pt x="2118" y="127"/>
                  </a:lnTo>
                  <a:cubicBezTo>
                    <a:pt x="2118" y="129"/>
                    <a:pt x="2117" y="131"/>
                    <a:pt x="2117" y="132"/>
                  </a:cubicBezTo>
                  <a:cubicBezTo>
                    <a:pt x="2116" y="134"/>
                    <a:pt x="2115" y="135"/>
                    <a:pt x="2113" y="136"/>
                  </a:cubicBezTo>
                  <a:cubicBezTo>
                    <a:pt x="2111" y="137"/>
                    <a:pt x="2108" y="138"/>
                    <a:pt x="2105" y="139"/>
                  </a:cubicBezTo>
                  <a:cubicBezTo>
                    <a:pt x="2102" y="140"/>
                    <a:pt x="2099" y="141"/>
                    <a:pt x="2095" y="142"/>
                  </a:cubicBezTo>
                  <a:cubicBezTo>
                    <a:pt x="2092" y="143"/>
                    <a:pt x="2088" y="144"/>
                    <a:pt x="2085" y="144"/>
                  </a:cubicBezTo>
                  <a:cubicBezTo>
                    <a:pt x="2081" y="145"/>
                    <a:pt x="2078" y="145"/>
                    <a:pt x="2075" y="145"/>
                  </a:cubicBezTo>
                  <a:cubicBezTo>
                    <a:pt x="2064" y="145"/>
                    <a:pt x="2055" y="143"/>
                    <a:pt x="2047" y="140"/>
                  </a:cubicBezTo>
                  <a:cubicBezTo>
                    <a:pt x="2038" y="137"/>
                    <a:pt x="2031" y="132"/>
                    <a:pt x="2026" y="126"/>
                  </a:cubicBezTo>
                  <a:cubicBezTo>
                    <a:pt x="2020" y="121"/>
                    <a:pt x="2016" y="113"/>
                    <a:pt x="2013" y="105"/>
                  </a:cubicBezTo>
                  <a:cubicBezTo>
                    <a:pt x="2010" y="97"/>
                    <a:pt x="2008" y="87"/>
                    <a:pt x="2008" y="77"/>
                  </a:cubicBezTo>
                  <a:cubicBezTo>
                    <a:pt x="2008" y="67"/>
                    <a:pt x="2009" y="57"/>
                    <a:pt x="2013" y="48"/>
                  </a:cubicBezTo>
                  <a:cubicBezTo>
                    <a:pt x="2016" y="39"/>
                    <a:pt x="2020" y="32"/>
                    <a:pt x="2026" y="26"/>
                  </a:cubicBezTo>
                  <a:cubicBezTo>
                    <a:pt x="2032" y="20"/>
                    <a:pt x="2039" y="15"/>
                    <a:pt x="2047" y="11"/>
                  </a:cubicBezTo>
                  <a:cubicBezTo>
                    <a:pt x="2055" y="8"/>
                    <a:pt x="2064" y="6"/>
                    <a:pt x="2074" y="6"/>
                  </a:cubicBezTo>
                  <a:cubicBezTo>
                    <a:pt x="2080" y="6"/>
                    <a:pt x="2084" y="7"/>
                    <a:pt x="2089" y="7"/>
                  </a:cubicBezTo>
                  <a:cubicBezTo>
                    <a:pt x="2093" y="8"/>
                    <a:pt x="2097" y="9"/>
                    <a:pt x="2101" y="11"/>
                  </a:cubicBezTo>
                  <a:cubicBezTo>
                    <a:pt x="2104" y="12"/>
                    <a:pt x="2107" y="13"/>
                    <a:pt x="2110" y="14"/>
                  </a:cubicBezTo>
                  <a:cubicBezTo>
                    <a:pt x="2112" y="16"/>
                    <a:pt x="2114" y="17"/>
                    <a:pt x="2115" y="18"/>
                  </a:cubicBezTo>
                  <a:cubicBezTo>
                    <a:pt x="2116" y="19"/>
                    <a:pt x="2116" y="20"/>
                    <a:pt x="2117" y="21"/>
                  </a:cubicBezTo>
                  <a:cubicBezTo>
                    <a:pt x="2117" y="22"/>
                    <a:pt x="2117" y="24"/>
                    <a:pt x="2117" y="26"/>
                  </a:cubicBezTo>
                  <a:close/>
                  <a:moveTo>
                    <a:pt x="2213" y="52"/>
                  </a:moveTo>
                  <a:cubicBezTo>
                    <a:pt x="2213" y="53"/>
                    <a:pt x="2213" y="55"/>
                    <a:pt x="2213" y="56"/>
                  </a:cubicBezTo>
                  <a:cubicBezTo>
                    <a:pt x="2213" y="57"/>
                    <a:pt x="2213" y="57"/>
                    <a:pt x="2213" y="58"/>
                  </a:cubicBezTo>
                  <a:cubicBezTo>
                    <a:pt x="2212" y="59"/>
                    <a:pt x="2212" y="59"/>
                    <a:pt x="2212" y="59"/>
                  </a:cubicBezTo>
                  <a:cubicBezTo>
                    <a:pt x="2211" y="60"/>
                    <a:pt x="2211" y="60"/>
                    <a:pt x="2210" y="60"/>
                  </a:cubicBezTo>
                  <a:cubicBezTo>
                    <a:pt x="2210" y="60"/>
                    <a:pt x="2209" y="60"/>
                    <a:pt x="2208" y="59"/>
                  </a:cubicBezTo>
                  <a:cubicBezTo>
                    <a:pt x="2208" y="59"/>
                    <a:pt x="2207" y="59"/>
                    <a:pt x="2206" y="59"/>
                  </a:cubicBezTo>
                  <a:cubicBezTo>
                    <a:pt x="2205" y="58"/>
                    <a:pt x="2204" y="58"/>
                    <a:pt x="2202" y="58"/>
                  </a:cubicBezTo>
                  <a:cubicBezTo>
                    <a:pt x="2201" y="57"/>
                    <a:pt x="2200" y="57"/>
                    <a:pt x="2198" y="57"/>
                  </a:cubicBezTo>
                  <a:cubicBezTo>
                    <a:pt x="2197" y="57"/>
                    <a:pt x="2195" y="58"/>
                    <a:pt x="2193" y="58"/>
                  </a:cubicBezTo>
                  <a:cubicBezTo>
                    <a:pt x="2191" y="59"/>
                    <a:pt x="2190" y="60"/>
                    <a:pt x="2188" y="62"/>
                  </a:cubicBezTo>
                  <a:cubicBezTo>
                    <a:pt x="2186" y="63"/>
                    <a:pt x="2184" y="66"/>
                    <a:pt x="2182" y="68"/>
                  </a:cubicBezTo>
                  <a:cubicBezTo>
                    <a:pt x="2180" y="71"/>
                    <a:pt x="2178" y="74"/>
                    <a:pt x="2176" y="78"/>
                  </a:cubicBezTo>
                  <a:lnTo>
                    <a:pt x="2176" y="140"/>
                  </a:lnTo>
                  <a:cubicBezTo>
                    <a:pt x="2176" y="140"/>
                    <a:pt x="2176" y="141"/>
                    <a:pt x="2176" y="141"/>
                  </a:cubicBezTo>
                  <a:cubicBezTo>
                    <a:pt x="2175" y="141"/>
                    <a:pt x="2175" y="142"/>
                    <a:pt x="2174" y="142"/>
                  </a:cubicBezTo>
                  <a:cubicBezTo>
                    <a:pt x="2174" y="142"/>
                    <a:pt x="2173" y="143"/>
                    <a:pt x="2172" y="143"/>
                  </a:cubicBezTo>
                  <a:cubicBezTo>
                    <a:pt x="2171" y="143"/>
                    <a:pt x="2169" y="143"/>
                    <a:pt x="2167" y="143"/>
                  </a:cubicBezTo>
                  <a:cubicBezTo>
                    <a:pt x="2166" y="143"/>
                    <a:pt x="2164" y="143"/>
                    <a:pt x="2163" y="143"/>
                  </a:cubicBezTo>
                  <a:cubicBezTo>
                    <a:pt x="2162" y="143"/>
                    <a:pt x="2161" y="142"/>
                    <a:pt x="2161" y="142"/>
                  </a:cubicBezTo>
                  <a:cubicBezTo>
                    <a:pt x="2160" y="142"/>
                    <a:pt x="2159" y="142"/>
                    <a:pt x="2159" y="141"/>
                  </a:cubicBezTo>
                  <a:cubicBezTo>
                    <a:pt x="2159" y="141"/>
                    <a:pt x="2159" y="140"/>
                    <a:pt x="2159" y="140"/>
                  </a:cubicBezTo>
                  <a:lnTo>
                    <a:pt x="2158" y="46"/>
                  </a:lnTo>
                  <a:cubicBezTo>
                    <a:pt x="2158" y="45"/>
                    <a:pt x="2158" y="45"/>
                    <a:pt x="2158" y="45"/>
                  </a:cubicBezTo>
                  <a:cubicBezTo>
                    <a:pt x="2159" y="44"/>
                    <a:pt x="2159" y="44"/>
                    <a:pt x="2160" y="44"/>
                  </a:cubicBezTo>
                  <a:cubicBezTo>
                    <a:pt x="2160" y="43"/>
                    <a:pt x="2161" y="43"/>
                    <a:pt x="2162" y="43"/>
                  </a:cubicBezTo>
                  <a:cubicBezTo>
                    <a:pt x="2163" y="43"/>
                    <a:pt x="2164" y="43"/>
                    <a:pt x="2166" y="43"/>
                  </a:cubicBezTo>
                  <a:cubicBezTo>
                    <a:pt x="2167" y="43"/>
                    <a:pt x="2169" y="43"/>
                    <a:pt x="2170" y="43"/>
                  </a:cubicBezTo>
                  <a:cubicBezTo>
                    <a:pt x="2171" y="43"/>
                    <a:pt x="2172" y="43"/>
                    <a:pt x="2172" y="43"/>
                  </a:cubicBezTo>
                  <a:cubicBezTo>
                    <a:pt x="2173" y="44"/>
                    <a:pt x="2173" y="44"/>
                    <a:pt x="2173" y="44"/>
                  </a:cubicBezTo>
                  <a:cubicBezTo>
                    <a:pt x="2174" y="45"/>
                    <a:pt x="2174" y="45"/>
                    <a:pt x="2174" y="46"/>
                  </a:cubicBezTo>
                  <a:lnTo>
                    <a:pt x="2174" y="60"/>
                  </a:lnTo>
                  <a:cubicBezTo>
                    <a:pt x="2176" y="56"/>
                    <a:pt x="2179" y="53"/>
                    <a:pt x="2181" y="50"/>
                  </a:cubicBezTo>
                  <a:cubicBezTo>
                    <a:pt x="2183" y="48"/>
                    <a:pt x="2185" y="46"/>
                    <a:pt x="2187" y="45"/>
                  </a:cubicBezTo>
                  <a:cubicBezTo>
                    <a:pt x="2189" y="43"/>
                    <a:pt x="2191" y="42"/>
                    <a:pt x="2193" y="42"/>
                  </a:cubicBezTo>
                  <a:cubicBezTo>
                    <a:pt x="2195" y="41"/>
                    <a:pt x="2197" y="41"/>
                    <a:pt x="2199" y="41"/>
                  </a:cubicBezTo>
                  <a:cubicBezTo>
                    <a:pt x="2200" y="41"/>
                    <a:pt x="2201" y="41"/>
                    <a:pt x="2202" y="41"/>
                  </a:cubicBezTo>
                  <a:cubicBezTo>
                    <a:pt x="2204" y="41"/>
                    <a:pt x="2205" y="41"/>
                    <a:pt x="2206" y="42"/>
                  </a:cubicBezTo>
                  <a:cubicBezTo>
                    <a:pt x="2207" y="42"/>
                    <a:pt x="2208" y="42"/>
                    <a:pt x="2209" y="43"/>
                  </a:cubicBezTo>
                  <a:cubicBezTo>
                    <a:pt x="2210" y="43"/>
                    <a:pt x="2211" y="43"/>
                    <a:pt x="2211" y="44"/>
                  </a:cubicBezTo>
                  <a:cubicBezTo>
                    <a:pt x="2212" y="44"/>
                    <a:pt x="2212" y="44"/>
                    <a:pt x="2212" y="45"/>
                  </a:cubicBezTo>
                  <a:cubicBezTo>
                    <a:pt x="2212" y="45"/>
                    <a:pt x="2213" y="45"/>
                    <a:pt x="2213" y="46"/>
                  </a:cubicBezTo>
                  <a:cubicBezTo>
                    <a:pt x="2213" y="46"/>
                    <a:pt x="2213" y="47"/>
                    <a:pt x="2213" y="48"/>
                  </a:cubicBezTo>
                  <a:cubicBezTo>
                    <a:pt x="2213" y="49"/>
                    <a:pt x="2213" y="50"/>
                    <a:pt x="2213" y="52"/>
                  </a:cubicBezTo>
                  <a:close/>
                  <a:moveTo>
                    <a:pt x="2310" y="91"/>
                  </a:moveTo>
                  <a:cubicBezTo>
                    <a:pt x="2310" y="98"/>
                    <a:pt x="2309" y="105"/>
                    <a:pt x="2307" y="112"/>
                  </a:cubicBezTo>
                  <a:cubicBezTo>
                    <a:pt x="2305" y="118"/>
                    <a:pt x="2302" y="124"/>
                    <a:pt x="2298" y="129"/>
                  </a:cubicBezTo>
                  <a:cubicBezTo>
                    <a:pt x="2294" y="133"/>
                    <a:pt x="2289" y="137"/>
                    <a:pt x="2283" y="140"/>
                  </a:cubicBezTo>
                  <a:cubicBezTo>
                    <a:pt x="2277" y="142"/>
                    <a:pt x="2270" y="144"/>
                    <a:pt x="2262" y="144"/>
                  </a:cubicBezTo>
                  <a:cubicBezTo>
                    <a:pt x="2254" y="144"/>
                    <a:pt x="2248" y="143"/>
                    <a:pt x="2242" y="140"/>
                  </a:cubicBezTo>
                  <a:cubicBezTo>
                    <a:pt x="2236" y="138"/>
                    <a:pt x="2231" y="135"/>
                    <a:pt x="2228" y="130"/>
                  </a:cubicBezTo>
                  <a:cubicBezTo>
                    <a:pt x="2224" y="126"/>
                    <a:pt x="2221" y="121"/>
                    <a:pt x="2219" y="115"/>
                  </a:cubicBezTo>
                  <a:cubicBezTo>
                    <a:pt x="2217" y="108"/>
                    <a:pt x="2216" y="101"/>
                    <a:pt x="2216" y="93"/>
                  </a:cubicBezTo>
                  <a:cubicBezTo>
                    <a:pt x="2216" y="86"/>
                    <a:pt x="2217" y="79"/>
                    <a:pt x="2219" y="72"/>
                  </a:cubicBezTo>
                  <a:cubicBezTo>
                    <a:pt x="2221" y="66"/>
                    <a:pt x="2224" y="60"/>
                    <a:pt x="2228" y="55"/>
                  </a:cubicBezTo>
                  <a:cubicBezTo>
                    <a:pt x="2232" y="51"/>
                    <a:pt x="2237" y="47"/>
                    <a:pt x="2242" y="45"/>
                  </a:cubicBezTo>
                  <a:cubicBezTo>
                    <a:pt x="2248" y="42"/>
                    <a:pt x="2255" y="41"/>
                    <a:pt x="2263" y="41"/>
                  </a:cubicBezTo>
                  <a:cubicBezTo>
                    <a:pt x="2271" y="41"/>
                    <a:pt x="2278" y="42"/>
                    <a:pt x="2284" y="44"/>
                  </a:cubicBezTo>
                  <a:cubicBezTo>
                    <a:pt x="2289" y="46"/>
                    <a:pt x="2294" y="49"/>
                    <a:pt x="2298" y="54"/>
                  </a:cubicBezTo>
                  <a:cubicBezTo>
                    <a:pt x="2302" y="58"/>
                    <a:pt x="2305" y="63"/>
                    <a:pt x="2307" y="70"/>
                  </a:cubicBezTo>
                  <a:cubicBezTo>
                    <a:pt x="2309" y="76"/>
                    <a:pt x="2310" y="83"/>
                    <a:pt x="2310" y="91"/>
                  </a:cubicBezTo>
                  <a:close/>
                  <a:moveTo>
                    <a:pt x="2292" y="92"/>
                  </a:moveTo>
                  <a:cubicBezTo>
                    <a:pt x="2292" y="87"/>
                    <a:pt x="2291" y="82"/>
                    <a:pt x="2290" y="78"/>
                  </a:cubicBezTo>
                  <a:cubicBezTo>
                    <a:pt x="2289" y="73"/>
                    <a:pt x="2288" y="69"/>
                    <a:pt x="2286" y="66"/>
                  </a:cubicBezTo>
                  <a:cubicBezTo>
                    <a:pt x="2283" y="62"/>
                    <a:pt x="2280" y="60"/>
                    <a:pt x="2277" y="58"/>
                  </a:cubicBezTo>
                  <a:cubicBezTo>
                    <a:pt x="2273" y="56"/>
                    <a:pt x="2268" y="55"/>
                    <a:pt x="2263" y="55"/>
                  </a:cubicBezTo>
                  <a:cubicBezTo>
                    <a:pt x="2258" y="55"/>
                    <a:pt x="2253" y="56"/>
                    <a:pt x="2250" y="58"/>
                  </a:cubicBezTo>
                  <a:cubicBezTo>
                    <a:pt x="2246" y="60"/>
                    <a:pt x="2243" y="62"/>
                    <a:pt x="2241" y="65"/>
                  </a:cubicBezTo>
                  <a:cubicBezTo>
                    <a:pt x="2238" y="69"/>
                    <a:pt x="2236" y="73"/>
                    <a:pt x="2235" y="77"/>
                  </a:cubicBezTo>
                  <a:cubicBezTo>
                    <a:pt x="2234" y="82"/>
                    <a:pt x="2234" y="87"/>
                    <a:pt x="2234" y="92"/>
                  </a:cubicBezTo>
                  <a:cubicBezTo>
                    <a:pt x="2234" y="97"/>
                    <a:pt x="2234" y="102"/>
                    <a:pt x="2235" y="106"/>
                  </a:cubicBezTo>
                  <a:cubicBezTo>
                    <a:pt x="2236" y="111"/>
                    <a:pt x="2238" y="115"/>
                    <a:pt x="2240" y="118"/>
                  </a:cubicBezTo>
                  <a:cubicBezTo>
                    <a:pt x="2242" y="122"/>
                    <a:pt x="2245" y="124"/>
                    <a:pt x="2249" y="126"/>
                  </a:cubicBezTo>
                  <a:cubicBezTo>
                    <a:pt x="2253" y="128"/>
                    <a:pt x="2257" y="129"/>
                    <a:pt x="2263" y="129"/>
                  </a:cubicBezTo>
                  <a:cubicBezTo>
                    <a:pt x="2268" y="129"/>
                    <a:pt x="2272" y="128"/>
                    <a:pt x="2276" y="126"/>
                  </a:cubicBezTo>
                  <a:cubicBezTo>
                    <a:pt x="2280" y="124"/>
                    <a:pt x="2283" y="122"/>
                    <a:pt x="2285" y="119"/>
                  </a:cubicBezTo>
                  <a:cubicBezTo>
                    <a:pt x="2287" y="115"/>
                    <a:pt x="2289" y="111"/>
                    <a:pt x="2290" y="107"/>
                  </a:cubicBezTo>
                  <a:cubicBezTo>
                    <a:pt x="2291" y="102"/>
                    <a:pt x="2292" y="97"/>
                    <a:pt x="2292" y="92"/>
                  </a:cubicBezTo>
                  <a:close/>
                  <a:moveTo>
                    <a:pt x="2415" y="138"/>
                  </a:moveTo>
                  <a:cubicBezTo>
                    <a:pt x="2415" y="139"/>
                    <a:pt x="2415" y="139"/>
                    <a:pt x="2415" y="139"/>
                  </a:cubicBezTo>
                  <a:cubicBezTo>
                    <a:pt x="2415" y="140"/>
                    <a:pt x="2414" y="140"/>
                    <a:pt x="2413" y="140"/>
                  </a:cubicBezTo>
                  <a:cubicBezTo>
                    <a:pt x="2413" y="141"/>
                    <a:pt x="2412" y="141"/>
                    <a:pt x="2411" y="141"/>
                  </a:cubicBezTo>
                  <a:cubicBezTo>
                    <a:pt x="2410" y="141"/>
                    <a:pt x="2409" y="141"/>
                    <a:pt x="2407" y="141"/>
                  </a:cubicBezTo>
                  <a:cubicBezTo>
                    <a:pt x="2406" y="141"/>
                    <a:pt x="2404" y="141"/>
                    <a:pt x="2403" y="141"/>
                  </a:cubicBezTo>
                  <a:cubicBezTo>
                    <a:pt x="2402" y="141"/>
                    <a:pt x="2402" y="141"/>
                    <a:pt x="2401" y="140"/>
                  </a:cubicBezTo>
                  <a:cubicBezTo>
                    <a:pt x="2400" y="140"/>
                    <a:pt x="2400" y="140"/>
                    <a:pt x="2400" y="139"/>
                  </a:cubicBezTo>
                  <a:cubicBezTo>
                    <a:pt x="2400" y="139"/>
                    <a:pt x="2399" y="139"/>
                    <a:pt x="2399" y="138"/>
                  </a:cubicBezTo>
                  <a:lnTo>
                    <a:pt x="2399" y="126"/>
                  </a:lnTo>
                  <a:cubicBezTo>
                    <a:pt x="2394" y="132"/>
                    <a:pt x="2389" y="136"/>
                    <a:pt x="2384" y="139"/>
                  </a:cubicBezTo>
                  <a:cubicBezTo>
                    <a:pt x="2378" y="141"/>
                    <a:pt x="2373" y="143"/>
                    <a:pt x="2368" y="143"/>
                  </a:cubicBezTo>
                  <a:cubicBezTo>
                    <a:pt x="2362" y="143"/>
                    <a:pt x="2356" y="142"/>
                    <a:pt x="2352" y="140"/>
                  </a:cubicBezTo>
                  <a:cubicBezTo>
                    <a:pt x="2348" y="138"/>
                    <a:pt x="2344" y="135"/>
                    <a:pt x="2342" y="131"/>
                  </a:cubicBezTo>
                  <a:cubicBezTo>
                    <a:pt x="2339" y="128"/>
                    <a:pt x="2337" y="124"/>
                    <a:pt x="2336" y="119"/>
                  </a:cubicBezTo>
                  <a:cubicBezTo>
                    <a:pt x="2335" y="114"/>
                    <a:pt x="2334" y="108"/>
                    <a:pt x="2334" y="102"/>
                  </a:cubicBezTo>
                  <a:lnTo>
                    <a:pt x="2334" y="45"/>
                  </a:lnTo>
                  <a:cubicBezTo>
                    <a:pt x="2334" y="44"/>
                    <a:pt x="2334" y="44"/>
                    <a:pt x="2334" y="43"/>
                  </a:cubicBezTo>
                  <a:cubicBezTo>
                    <a:pt x="2334" y="43"/>
                    <a:pt x="2335" y="43"/>
                    <a:pt x="2335" y="42"/>
                  </a:cubicBezTo>
                  <a:cubicBezTo>
                    <a:pt x="2336" y="42"/>
                    <a:pt x="2337" y="42"/>
                    <a:pt x="2338" y="42"/>
                  </a:cubicBezTo>
                  <a:cubicBezTo>
                    <a:pt x="2339" y="42"/>
                    <a:pt x="2341" y="41"/>
                    <a:pt x="2342" y="41"/>
                  </a:cubicBezTo>
                  <a:cubicBezTo>
                    <a:pt x="2344" y="41"/>
                    <a:pt x="2345" y="42"/>
                    <a:pt x="2346" y="42"/>
                  </a:cubicBezTo>
                  <a:cubicBezTo>
                    <a:pt x="2348" y="42"/>
                    <a:pt x="2348" y="42"/>
                    <a:pt x="2349" y="42"/>
                  </a:cubicBezTo>
                  <a:cubicBezTo>
                    <a:pt x="2350" y="43"/>
                    <a:pt x="2350" y="43"/>
                    <a:pt x="2351" y="43"/>
                  </a:cubicBezTo>
                  <a:cubicBezTo>
                    <a:pt x="2351" y="44"/>
                    <a:pt x="2351" y="44"/>
                    <a:pt x="2351" y="45"/>
                  </a:cubicBezTo>
                  <a:lnTo>
                    <a:pt x="2351" y="99"/>
                  </a:lnTo>
                  <a:cubicBezTo>
                    <a:pt x="2351" y="105"/>
                    <a:pt x="2352" y="109"/>
                    <a:pt x="2353" y="112"/>
                  </a:cubicBezTo>
                  <a:cubicBezTo>
                    <a:pt x="2353" y="116"/>
                    <a:pt x="2355" y="119"/>
                    <a:pt x="2356" y="121"/>
                  </a:cubicBezTo>
                  <a:cubicBezTo>
                    <a:pt x="2358" y="123"/>
                    <a:pt x="2360" y="125"/>
                    <a:pt x="2363" y="126"/>
                  </a:cubicBezTo>
                  <a:cubicBezTo>
                    <a:pt x="2365" y="127"/>
                    <a:pt x="2368" y="128"/>
                    <a:pt x="2371" y="128"/>
                  </a:cubicBezTo>
                  <a:cubicBezTo>
                    <a:pt x="2376" y="128"/>
                    <a:pt x="2380" y="126"/>
                    <a:pt x="2384" y="123"/>
                  </a:cubicBezTo>
                  <a:cubicBezTo>
                    <a:pt x="2388" y="120"/>
                    <a:pt x="2393" y="116"/>
                    <a:pt x="2398" y="110"/>
                  </a:cubicBezTo>
                  <a:lnTo>
                    <a:pt x="2397" y="44"/>
                  </a:lnTo>
                  <a:cubicBezTo>
                    <a:pt x="2397" y="44"/>
                    <a:pt x="2397" y="43"/>
                    <a:pt x="2398" y="43"/>
                  </a:cubicBezTo>
                  <a:cubicBezTo>
                    <a:pt x="2398" y="43"/>
                    <a:pt x="2398" y="42"/>
                    <a:pt x="2399" y="42"/>
                  </a:cubicBezTo>
                  <a:cubicBezTo>
                    <a:pt x="2400" y="42"/>
                    <a:pt x="2401" y="41"/>
                    <a:pt x="2402" y="41"/>
                  </a:cubicBezTo>
                  <a:cubicBezTo>
                    <a:pt x="2403" y="41"/>
                    <a:pt x="2404" y="41"/>
                    <a:pt x="2406" y="41"/>
                  </a:cubicBezTo>
                  <a:cubicBezTo>
                    <a:pt x="2407" y="41"/>
                    <a:pt x="2409" y="41"/>
                    <a:pt x="2410" y="41"/>
                  </a:cubicBezTo>
                  <a:cubicBezTo>
                    <a:pt x="2411" y="41"/>
                    <a:pt x="2412" y="41"/>
                    <a:pt x="2413" y="42"/>
                  </a:cubicBezTo>
                  <a:cubicBezTo>
                    <a:pt x="2413" y="42"/>
                    <a:pt x="2414" y="42"/>
                    <a:pt x="2414" y="43"/>
                  </a:cubicBezTo>
                  <a:cubicBezTo>
                    <a:pt x="2414" y="43"/>
                    <a:pt x="2414" y="44"/>
                    <a:pt x="2414" y="44"/>
                  </a:cubicBezTo>
                  <a:lnTo>
                    <a:pt x="2415" y="138"/>
                  </a:lnTo>
                  <a:close/>
                  <a:moveTo>
                    <a:pt x="2533" y="89"/>
                  </a:moveTo>
                  <a:cubicBezTo>
                    <a:pt x="2533" y="97"/>
                    <a:pt x="2532" y="104"/>
                    <a:pt x="2530" y="111"/>
                  </a:cubicBezTo>
                  <a:cubicBezTo>
                    <a:pt x="2528" y="117"/>
                    <a:pt x="2526" y="123"/>
                    <a:pt x="2523" y="128"/>
                  </a:cubicBezTo>
                  <a:cubicBezTo>
                    <a:pt x="2519" y="132"/>
                    <a:pt x="2515" y="136"/>
                    <a:pt x="2510" y="138"/>
                  </a:cubicBezTo>
                  <a:cubicBezTo>
                    <a:pt x="2505" y="141"/>
                    <a:pt x="2499" y="142"/>
                    <a:pt x="2492" y="142"/>
                  </a:cubicBezTo>
                  <a:cubicBezTo>
                    <a:pt x="2490" y="142"/>
                    <a:pt x="2487" y="142"/>
                    <a:pt x="2485" y="141"/>
                  </a:cubicBezTo>
                  <a:cubicBezTo>
                    <a:pt x="2482" y="141"/>
                    <a:pt x="2480" y="140"/>
                    <a:pt x="2478" y="139"/>
                  </a:cubicBezTo>
                  <a:cubicBezTo>
                    <a:pt x="2476" y="138"/>
                    <a:pt x="2473" y="136"/>
                    <a:pt x="2471" y="134"/>
                  </a:cubicBezTo>
                  <a:cubicBezTo>
                    <a:pt x="2469" y="132"/>
                    <a:pt x="2466" y="130"/>
                    <a:pt x="2464" y="128"/>
                  </a:cubicBezTo>
                  <a:lnTo>
                    <a:pt x="2464" y="175"/>
                  </a:lnTo>
                  <a:cubicBezTo>
                    <a:pt x="2464" y="175"/>
                    <a:pt x="2464" y="176"/>
                    <a:pt x="2464" y="176"/>
                  </a:cubicBezTo>
                  <a:cubicBezTo>
                    <a:pt x="2464" y="177"/>
                    <a:pt x="2463" y="177"/>
                    <a:pt x="2462" y="177"/>
                  </a:cubicBezTo>
                  <a:cubicBezTo>
                    <a:pt x="2462" y="178"/>
                    <a:pt x="2461" y="178"/>
                    <a:pt x="2460" y="178"/>
                  </a:cubicBezTo>
                  <a:cubicBezTo>
                    <a:pt x="2459" y="178"/>
                    <a:pt x="2457" y="178"/>
                    <a:pt x="2456" y="178"/>
                  </a:cubicBezTo>
                  <a:cubicBezTo>
                    <a:pt x="2454" y="178"/>
                    <a:pt x="2453" y="178"/>
                    <a:pt x="2451" y="178"/>
                  </a:cubicBezTo>
                  <a:cubicBezTo>
                    <a:pt x="2450" y="178"/>
                    <a:pt x="2449" y="178"/>
                    <a:pt x="2449" y="177"/>
                  </a:cubicBezTo>
                  <a:cubicBezTo>
                    <a:pt x="2448" y="177"/>
                    <a:pt x="2448" y="177"/>
                    <a:pt x="2447" y="176"/>
                  </a:cubicBezTo>
                  <a:cubicBezTo>
                    <a:pt x="2447" y="176"/>
                    <a:pt x="2447" y="176"/>
                    <a:pt x="2447" y="175"/>
                  </a:cubicBezTo>
                  <a:lnTo>
                    <a:pt x="2446" y="44"/>
                  </a:lnTo>
                  <a:cubicBezTo>
                    <a:pt x="2446" y="43"/>
                    <a:pt x="2446" y="43"/>
                    <a:pt x="2446" y="42"/>
                  </a:cubicBezTo>
                  <a:cubicBezTo>
                    <a:pt x="2447" y="42"/>
                    <a:pt x="2447" y="42"/>
                    <a:pt x="2448" y="42"/>
                  </a:cubicBezTo>
                  <a:cubicBezTo>
                    <a:pt x="2448" y="41"/>
                    <a:pt x="2449" y="41"/>
                    <a:pt x="2450" y="41"/>
                  </a:cubicBezTo>
                  <a:cubicBezTo>
                    <a:pt x="2451" y="41"/>
                    <a:pt x="2452" y="41"/>
                    <a:pt x="2454" y="41"/>
                  </a:cubicBezTo>
                  <a:cubicBezTo>
                    <a:pt x="2455" y="41"/>
                    <a:pt x="2456" y="41"/>
                    <a:pt x="2457" y="41"/>
                  </a:cubicBezTo>
                  <a:cubicBezTo>
                    <a:pt x="2458" y="41"/>
                    <a:pt x="2459" y="41"/>
                    <a:pt x="2460" y="41"/>
                  </a:cubicBezTo>
                  <a:cubicBezTo>
                    <a:pt x="2460" y="42"/>
                    <a:pt x="2461" y="42"/>
                    <a:pt x="2461" y="42"/>
                  </a:cubicBezTo>
                  <a:cubicBezTo>
                    <a:pt x="2461" y="43"/>
                    <a:pt x="2461" y="43"/>
                    <a:pt x="2461" y="44"/>
                  </a:cubicBezTo>
                  <a:lnTo>
                    <a:pt x="2461" y="57"/>
                  </a:lnTo>
                  <a:cubicBezTo>
                    <a:pt x="2464" y="54"/>
                    <a:pt x="2467" y="51"/>
                    <a:pt x="2470" y="49"/>
                  </a:cubicBezTo>
                  <a:cubicBezTo>
                    <a:pt x="2472" y="47"/>
                    <a:pt x="2475" y="45"/>
                    <a:pt x="2477" y="43"/>
                  </a:cubicBezTo>
                  <a:cubicBezTo>
                    <a:pt x="2480" y="42"/>
                    <a:pt x="2483" y="41"/>
                    <a:pt x="2486" y="40"/>
                  </a:cubicBezTo>
                  <a:cubicBezTo>
                    <a:pt x="2488" y="39"/>
                    <a:pt x="2491" y="39"/>
                    <a:pt x="2495" y="39"/>
                  </a:cubicBezTo>
                  <a:cubicBezTo>
                    <a:pt x="2501" y="39"/>
                    <a:pt x="2507" y="40"/>
                    <a:pt x="2512" y="43"/>
                  </a:cubicBezTo>
                  <a:cubicBezTo>
                    <a:pt x="2517" y="45"/>
                    <a:pt x="2521" y="49"/>
                    <a:pt x="2524" y="54"/>
                  </a:cubicBezTo>
                  <a:cubicBezTo>
                    <a:pt x="2527" y="58"/>
                    <a:pt x="2529" y="63"/>
                    <a:pt x="2531" y="70"/>
                  </a:cubicBezTo>
                  <a:cubicBezTo>
                    <a:pt x="2532" y="76"/>
                    <a:pt x="2533" y="82"/>
                    <a:pt x="2533" y="89"/>
                  </a:cubicBezTo>
                  <a:close/>
                  <a:moveTo>
                    <a:pt x="2515" y="91"/>
                  </a:moveTo>
                  <a:cubicBezTo>
                    <a:pt x="2515" y="86"/>
                    <a:pt x="2514" y="82"/>
                    <a:pt x="2514" y="77"/>
                  </a:cubicBezTo>
                  <a:cubicBezTo>
                    <a:pt x="2513" y="73"/>
                    <a:pt x="2512" y="69"/>
                    <a:pt x="2510" y="65"/>
                  </a:cubicBezTo>
                  <a:cubicBezTo>
                    <a:pt x="2508" y="62"/>
                    <a:pt x="2506" y="59"/>
                    <a:pt x="2503" y="57"/>
                  </a:cubicBezTo>
                  <a:cubicBezTo>
                    <a:pt x="2500" y="55"/>
                    <a:pt x="2496" y="54"/>
                    <a:pt x="2491" y="54"/>
                  </a:cubicBezTo>
                  <a:cubicBezTo>
                    <a:pt x="2489" y="54"/>
                    <a:pt x="2487" y="54"/>
                    <a:pt x="2485" y="55"/>
                  </a:cubicBezTo>
                  <a:cubicBezTo>
                    <a:pt x="2483" y="56"/>
                    <a:pt x="2480" y="57"/>
                    <a:pt x="2478" y="58"/>
                  </a:cubicBezTo>
                  <a:cubicBezTo>
                    <a:pt x="2476" y="59"/>
                    <a:pt x="2474" y="61"/>
                    <a:pt x="2471" y="64"/>
                  </a:cubicBezTo>
                  <a:cubicBezTo>
                    <a:pt x="2469" y="66"/>
                    <a:pt x="2466" y="69"/>
                    <a:pt x="2464" y="72"/>
                  </a:cubicBezTo>
                  <a:lnTo>
                    <a:pt x="2464" y="110"/>
                  </a:lnTo>
                  <a:cubicBezTo>
                    <a:pt x="2469" y="115"/>
                    <a:pt x="2473" y="120"/>
                    <a:pt x="2477" y="123"/>
                  </a:cubicBezTo>
                  <a:cubicBezTo>
                    <a:pt x="2482" y="126"/>
                    <a:pt x="2486" y="127"/>
                    <a:pt x="2491" y="127"/>
                  </a:cubicBezTo>
                  <a:cubicBezTo>
                    <a:pt x="2495" y="127"/>
                    <a:pt x="2499" y="126"/>
                    <a:pt x="2502" y="124"/>
                  </a:cubicBezTo>
                  <a:cubicBezTo>
                    <a:pt x="2505" y="122"/>
                    <a:pt x="2508" y="119"/>
                    <a:pt x="2509" y="116"/>
                  </a:cubicBezTo>
                  <a:cubicBezTo>
                    <a:pt x="2511" y="112"/>
                    <a:pt x="2513" y="108"/>
                    <a:pt x="2514" y="104"/>
                  </a:cubicBezTo>
                  <a:cubicBezTo>
                    <a:pt x="2515" y="100"/>
                    <a:pt x="2515" y="95"/>
                    <a:pt x="2515" y="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4" name="Rectangle 1047">
              <a:extLst>
                <a:ext uri="{FF2B5EF4-FFF2-40B4-BE49-F238E27FC236}">
                  <a16:creationId xmlns:a16="http://schemas.microsoft.com/office/drawing/2014/main" id="{284808FC-C8AC-484E-8519-044620EEF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" y="3936"/>
              <a:ext cx="334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5" name="Rectangle 1048">
              <a:extLst>
                <a:ext uri="{FF2B5EF4-FFF2-40B4-BE49-F238E27FC236}">
                  <a16:creationId xmlns:a16="http://schemas.microsoft.com/office/drawing/2014/main" id="{E7C91788-D6E5-4F84-A111-C3833DF8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3928"/>
              <a:ext cx="34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6" name="Rectangle 1049">
              <a:extLst>
                <a:ext uri="{FF2B5EF4-FFF2-40B4-BE49-F238E27FC236}">
                  <a16:creationId xmlns:a16="http://schemas.microsoft.com/office/drawing/2014/main" id="{C31BA9F1-A501-4877-BC60-A41D087E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3983"/>
              <a:ext cx="3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7" name="Rectangle 1050">
              <a:extLst>
                <a:ext uri="{FF2B5EF4-FFF2-40B4-BE49-F238E27FC236}">
                  <a16:creationId xmlns:a16="http://schemas.microsoft.com/office/drawing/2014/main" id="{E5B795B4-750E-489D-B79B-12A0B79C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3983"/>
              <a:ext cx="15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(HCI1)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8" name="Rectangle 1051">
              <a:extLst>
                <a:ext uri="{FF2B5EF4-FFF2-40B4-BE49-F238E27FC236}">
                  <a16:creationId xmlns:a16="http://schemas.microsoft.com/office/drawing/2014/main" id="{12FF1590-525F-4F21-8304-EDD8ED2E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3938"/>
              <a:ext cx="333" cy="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9" name="Rectangle 1052">
              <a:extLst>
                <a:ext uri="{FF2B5EF4-FFF2-40B4-BE49-F238E27FC236}">
                  <a16:creationId xmlns:a16="http://schemas.microsoft.com/office/drawing/2014/main" id="{91A78222-D0AA-4B37-8D76-52ABA13C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3931"/>
              <a:ext cx="3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Stack HCI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0" name="Rectangle 1053">
              <a:extLst>
                <a:ext uri="{FF2B5EF4-FFF2-40B4-BE49-F238E27FC236}">
                  <a16:creationId xmlns:a16="http://schemas.microsoft.com/office/drawing/2014/main" id="{6EB70119-D795-4C6B-B64B-9C7293976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3985"/>
              <a:ext cx="15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(HCI2)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1" name="Rectangle 1054">
              <a:extLst>
                <a:ext uri="{FF2B5EF4-FFF2-40B4-BE49-F238E27FC236}">
                  <a16:creationId xmlns:a16="http://schemas.microsoft.com/office/drawing/2014/main" id="{CC2C690E-5083-426A-A900-CA092584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27"/>
              <a:ext cx="116" cy="17"/>
            </a:xfrm>
            <a:prstGeom prst="rect">
              <a:avLst/>
            </a:prstGeom>
            <a:solidFill>
              <a:srgbClr val="86D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2" name="Rectangle 1055">
              <a:extLst>
                <a:ext uri="{FF2B5EF4-FFF2-40B4-BE49-F238E27FC236}">
                  <a16:creationId xmlns:a16="http://schemas.microsoft.com/office/drawing/2014/main" id="{F45F9F5D-D0F5-4D4D-A84F-74F3C739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4"/>
              <a:ext cx="116" cy="4"/>
            </a:xfrm>
            <a:prstGeom prst="rect">
              <a:avLst/>
            </a:prstGeom>
            <a:solidFill>
              <a:srgbClr val="85D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3" name="Rectangle 1056">
              <a:extLst>
                <a:ext uri="{FF2B5EF4-FFF2-40B4-BE49-F238E27FC236}">
                  <a16:creationId xmlns:a16="http://schemas.microsoft.com/office/drawing/2014/main" id="{245270E3-EE0B-4BD8-8AE0-0E1AE369B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8"/>
              <a:ext cx="116" cy="3"/>
            </a:xfrm>
            <a:prstGeom prst="rect">
              <a:avLst/>
            </a:prstGeom>
            <a:solidFill>
              <a:srgbClr val="82C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4" name="Rectangle 1057">
              <a:extLst>
                <a:ext uri="{FF2B5EF4-FFF2-40B4-BE49-F238E27FC236}">
                  <a16:creationId xmlns:a16="http://schemas.microsoft.com/office/drawing/2014/main" id="{2DC14646-0C7C-4494-B350-4C80CA98B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51"/>
              <a:ext cx="116" cy="4"/>
            </a:xfrm>
            <a:prstGeom prst="rect">
              <a:avLst/>
            </a:prstGeom>
            <a:solidFill>
              <a:srgbClr val="7FC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7" name="Rectangle 1058">
              <a:extLst>
                <a:ext uri="{FF2B5EF4-FFF2-40B4-BE49-F238E27FC236}">
                  <a16:creationId xmlns:a16="http://schemas.microsoft.com/office/drawing/2014/main" id="{7BEE59B7-B99A-41AF-87DD-3831C5EA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55"/>
              <a:ext cx="116" cy="3"/>
            </a:xfrm>
            <a:prstGeom prst="rect">
              <a:avLst/>
            </a:prstGeom>
            <a:solidFill>
              <a:srgbClr val="7DC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8" name="Rectangle 1059">
              <a:extLst>
                <a:ext uri="{FF2B5EF4-FFF2-40B4-BE49-F238E27FC236}">
                  <a16:creationId xmlns:a16="http://schemas.microsoft.com/office/drawing/2014/main" id="{3BD12D05-17B9-4B1B-B65D-B802E7F9E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58"/>
              <a:ext cx="116" cy="3"/>
            </a:xfrm>
            <a:prstGeom prst="rect">
              <a:avLst/>
            </a:prstGeom>
            <a:solidFill>
              <a:srgbClr val="7AC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9" name="Rectangle 1060">
              <a:extLst>
                <a:ext uri="{FF2B5EF4-FFF2-40B4-BE49-F238E27FC236}">
                  <a16:creationId xmlns:a16="http://schemas.microsoft.com/office/drawing/2014/main" id="{E50195E5-0CE2-4B0B-BB62-E6883BDA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61"/>
              <a:ext cx="116" cy="4"/>
            </a:xfrm>
            <a:prstGeom prst="rect">
              <a:avLst/>
            </a:prstGeom>
            <a:solidFill>
              <a:srgbClr val="78C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0" name="Rectangle 1061">
              <a:extLst>
                <a:ext uri="{FF2B5EF4-FFF2-40B4-BE49-F238E27FC236}">
                  <a16:creationId xmlns:a16="http://schemas.microsoft.com/office/drawing/2014/main" id="{4E286F8F-F5F1-4282-93C5-CE7B5429A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65"/>
              <a:ext cx="116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1" name="Rectangle 1062">
              <a:extLst>
                <a:ext uri="{FF2B5EF4-FFF2-40B4-BE49-F238E27FC236}">
                  <a16:creationId xmlns:a16="http://schemas.microsoft.com/office/drawing/2014/main" id="{FF3407F1-1EC6-408A-8592-F09B1BBF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68"/>
              <a:ext cx="116" cy="4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2" name="Rectangle 1063">
              <a:extLst>
                <a:ext uri="{FF2B5EF4-FFF2-40B4-BE49-F238E27FC236}">
                  <a16:creationId xmlns:a16="http://schemas.microsoft.com/office/drawing/2014/main" id="{B2A09D42-8C92-460C-A586-655D2FFB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72"/>
              <a:ext cx="116" cy="3"/>
            </a:xfrm>
            <a:prstGeom prst="rect">
              <a:avLst/>
            </a:prstGeom>
            <a:solidFill>
              <a:srgbClr val="71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3" name="Rectangle 1064">
              <a:extLst>
                <a:ext uri="{FF2B5EF4-FFF2-40B4-BE49-F238E27FC236}">
                  <a16:creationId xmlns:a16="http://schemas.microsoft.com/office/drawing/2014/main" id="{DB303B10-661A-492A-9ECB-2D67A7EF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75"/>
              <a:ext cx="116" cy="3"/>
            </a:xfrm>
            <a:prstGeom prst="rect">
              <a:avLst/>
            </a:prstGeom>
            <a:solidFill>
              <a:srgbClr val="6FB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4" name="Rectangle 1065">
              <a:extLst>
                <a:ext uri="{FF2B5EF4-FFF2-40B4-BE49-F238E27FC236}">
                  <a16:creationId xmlns:a16="http://schemas.microsoft.com/office/drawing/2014/main" id="{3F319845-80C5-4EC3-82BD-77B0FAA5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78"/>
              <a:ext cx="116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5" name="Rectangle 1066">
              <a:extLst>
                <a:ext uri="{FF2B5EF4-FFF2-40B4-BE49-F238E27FC236}">
                  <a16:creationId xmlns:a16="http://schemas.microsoft.com/office/drawing/2014/main" id="{2FCEDCCD-F16C-40A1-BBD6-2ED74E9FC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2"/>
              <a:ext cx="116" cy="3"/>
            </a:xfrm>
            <a:prstGeom prst="rect">
              <a:avLst/>
            </a:prstGeom>
            <a:solidFill>
              <a:srgbClr val="6B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6" name="Rectangle 1067">
              <a:extLst>
                <a:ext uri="{FF2B5EF4-FFF2-40B4-BE49-F238E27FC236}">
                  <a16:creationId xmlns:a16="http://schemas.microsoft.com/office/drawing/2014/main" id="{1D87EEBE-903B-45FD-B688-978C7B5B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5"/>
              <a:ext cx="116" cy="4"/>
            </a:xfrm>
            <a:prstGeom prst="rect">
              <a:avLst/>
            </a:prstGeom>
            <a:solidFill>
              <a:srgbClr val="6AA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7" name="Rectangle 1068">
              <a:extLst>
                <a:ext uri="{FF2B5EF4-FFF2-40B4-BE49-F238E27FC236}">
                  <a16:creationId xmlns:a16="http://schemas.microsoft.com/office/drawing/2014/main" id="{E4ECDB3D-2573-41F8-8017-8E19C5201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9"/>
              <a:ext cx="116" cy="3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8" name="Rectangle 1069">
              <a:extLst>
                <a:ext uri="{FF2B5EF4-FFF2-40B4-BE49-F238E27FC236}">
                  <a16:creationId xmlns:a16="http://schemas.microsoft.com/office/drawing/2014/main" id="{F0E3653C-8930-439E-8800-5FD46988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92"/>
              <a:ext cx="116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9" name="Rectangle 1070">
              <a:extLst>
                <a:ext uri="{FF2B5EF4-FFF2-40B4-BE49-F238E27FC236}">
                  <a16:creationId xmlns:a16="http://schemas.microsoft.com/office/drawing/2014/main" id="{AF0C5A0C-B389-4D6D-8B06-1A3490B5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95"/>
              <a:ext cx="116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0" name="Rectangle 1071">
              <a:extLst>
                <a:ext uri="{FF2B5EF4-FFF2-40B4-BE49-F238E27FC236}">
                  <a16:creationId xmlns:a16="http://schemas.microsoft.com/office/drawing/2014/main" id="{62B58A15-F806-4CE1-8277-A5FAE742F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99"/>
              <a:ext cx="116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1" name="Rectangle 1072">
              <a:extLst>
                <a:ext uri="{FF2B5EF4-FFF2-40B4-BE49-F238E27FC236}">
                  <a16:creationId xmlns:a16="http://schemas.microsoft.com/office/drawing/2014/main" id="{BCB0B4E2-C4A0-48C1-B49C-C6B75C67C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02"/>
              <a:ext cx="116" cy="4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2" name="Rectangle 1073">
              <a:extLst>
                <a:ext uri="{FF2B5EF4-FFF2-40B4-BE49-F238E27FC236}">
                  <a16:creationId xmlns:a16="http://schemas.microsoft.com/office/drawing/2014/main" id="{E698B6DF-F819-42E7-9679-830B84549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06"/>
              <a:ext cx="116" cy="3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3" name="Rectangle 1074">
              <a:extLst>
                <a:ext uri="{FF2B5EF4-FFF2-40B4-BE49-F238E27FC236}">
                  <a16:creationId xmlns:a16="http://schemas.microsoft.com/office/drawing/2014/main" id="{7EC9B2B8-5B0B-44F5-842C-0FEF77F2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09"/>
              <a:ext cx="116" cy="3"/>
            </a:xfrm>
            <a:prstGeom prst="rect">
              <a:avLst/>
            </a:prstGeom>
            <a:solidFill>
              <a:srgbClr val="609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4" name="Rectangle 1075">
              <a:extLst>
                <a:ext uri="{FF2B5EF4-FFF2-40B4-BE49-F238E27FC236}">
                  <a16:creationId xmlns:a16="http://schemas.microsoft.com/office/drawing/2014/main" id="{E5688460-29A0-4931-A4B5-5A81F7EA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12"/>
              <a:ext cx="116" cy="4"/>
            </a:xfrm>
            <a:prstGeom prst="rect">
              <a:avLst/>
            </a:prstGeom>
            <a:solidFill>
              <a:srgbClr val="60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5" name="Rectangle 1076">
              <a:extLst>
                <a:ext uri="{FF2B5EF4-FFF2-40B4-BE49-F238E27FC236}">
                  <a16:creationId xmlns:a16="http://schemas.microsoft.com/office/drawing/2014/main" id="{7C3CB5A3-D1D0-4A7D-B96B-CC9BA17D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16"/>
              <a:ext cx="116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6" name="Rectangle 1077">
              <a:extLst>
                <a:ext uri="{FF2B5EF4-FFF2-40B4-BE49-F238E27FC236}">
                  <a16:creationId xmlns:a16="http://schemas.microsoft.com/office/drawing/2014/main" id="{10D8B5FB-300C-4248-AA27-768D8C7F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19"/>
              <a:ext cx="116" cy="4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7" name="Rectangle 1078">
              <a:extLst>
                <a:ext uri="{FF2B5EF4-FFF2-40B4-BE49-F238E27FC236}">
                  <a16:creationId xmlns:a16="http://schemas.microsoft.com/office/drawing/2014/main" id="{978A409C-D3E3-4C55-A21E-351AE4AA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23"/>
              <a:ext cx="116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8" name="Freeform 1079">
              <a:extLst>
                <a:ext uri="{FF2B5EF4-FFF2-40B4-BE49-F238E27FC236}">
                  <a16:creationId xmlns:a16="http://schemas.microsoft.com/office/drawing/2014/main" id="{FE12F9EC-0346-4E9D-88A8-BA94C26EB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1535"/>
              <a:ext cx="16" cy="43"/>
            </a:xfrm>
            <a:custGeom>
              <a:avLst/>
              <a:gdLst>
                <a:gd name="T0" fmla="*/ 53 w 74"/>
                <a:gd name="T1" fmla="*/ 202 h 202"/>
                <a:gd name="T2" fmla="*/ 18 w 74"/>
                <a:gd name="T3" fmla="*/ 202 h 202"/>
                <a:gd name="T4" fmla="*/ 6 w 74"/>
                <a:gd name="T5" fmla="*/ 192 h 202"/>
                <a:gd name="T6" fmla="*/ 6 w 74"/>
                <a:gd name="T7" fmla="*/ 192 h 202"/>
                <a:gd name="T8" fmla="*/ 0 w 74"/>
                <a:gd name="T9" fmla="*/ 11 h 202"/>
                <a:gd name="T10" fmla="*/ 10 w 74"/>
                <a:gd name="T11" fmla="*/ 0 h 202"/>
                <a:gd name="T12" fmla="*/ 11 w 74"/>
                <a:gd name="T13" fmla="*/ 0 h 202"/>
                <a:gd name="T14" fmla="*/ 63 w 74"/>
                <a:gd name="T15" fmla="*/ 0 h 202"/>
                <a:gd name="T16" fmla="*/ 74 w 74"/>
                <a:gd name="T17" fmla="*/ 11 h 202"/>
                <a:gd name="T18" fmla="*/ 74 w 74"/>
                <a:gd name="T19" fmla="*/ 11 h 202"/>
                <a:gd name="T20" fmla="*/ 64 w 74"/>
                <a:gd name="T21" fmla="*/ 192 h 202"/>
                <a:gd name="T22" fmla="*/ 53 w 74"/>
                <a:gd name="T2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202">
                  <a:moveTo>
                    <a:pt x="53" y="202"/>
                  </a:moveTo>
                  <a:lnTo>
                    <a:pt x="18" y="202"/>
                  </a:lnTo>
                  <a:cubicBezTo>
                    <a:pt x="12" y="202"/>
                    <a:pt x="6" y="198"/>
                    <a:pt x="6" y="192"/>
                  </a:cubicBezTo>
                  <a:cubicBezTo>
                    <a:pt x="6" y="192"/>
                    <a:pt x="6" y="192"/>
                    <a:pt x="6" y="192"/>
                  </a:cubicBez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cubicBezTo>
                    <a:pt x="10" y="0"/>
                    <a:pt x="10" y="0"/>
                    <a:pt x="11" y="0"/>
                  </a:cubicBezTo>
                  <a:lnTo>
                    <a:pt x="63" y="0"/>
                  </a:lnTo>
                  <a:cubicBezTo>
                    <a:pt x="69" y="0"/>
                    <a:pt x="74" y="5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lnTo>
                    <a:pt x="64" y="192"/>
                  </a:lnTo>
                  <a:cubicBezTo>
                    <a:pt x="64" y="198"/>
                    <a:pt x="59" y="202"/>
                    <a:pt x="53" y="2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9" name="Freeform 1080">
              <a:extLst>
                <a:ext uri="{FF2B5EF4-FFF2-40B4-BE49-F238E27FC236}">
                  <a16:creationId xmlns:a16="http://schemas.microsoft.com/office/drawing/2014/main" id="{3D68C64A-8016-45ED-A34C-1F563C5FC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" y="1585"/>
              <a:ext cx="11" cy="11"/>
            </a:xfrm>
            <a:custGeom>
              <a:avLst/>
              <a:gdLst>
                <a:gd name="T0" fmla="*/ 0 w 52"/>
                <a:gd name="T1" fmla="*/ 34 h 52"/>
                <a:gd name="T2" fmla="*/ 19 w 52"/>
                <a:gd name="T3" fmla="*/ 52 h 52"/>
                <a:gd name="T4" fmla="*/ 33 w 52"/>
                <a:gd name="T5" fmla="*/ 52 h 52"/>
                <a:gd name="T6" fmla="*/ 52 w 52"/>
                <a:gd name="T7" fmla="*/ 34 h 52"/>
                <a:gd name="T8" fmla="*/ 52 w 52"/>
                <a:gd name="T9" fmla="*/ 19 h 52"/>
                <a:gd name="T10" fmla="*/ 33 w 52"/>
                <a:gd name="T11" fmla="*/ 0 h 52"/>
                <a:gd name="T12" fmla="*/ 19 w 52"/>
                <a:gd name="T13" fmla="*/ 0 h 52"/>
                <a:gd name="T14" fmla="*/ 0 w 52"/>
                <a:gd name="T15" fmla="*/ 19 h 52"/>
                <a:gd name="T16" fmla="*/ 0 w 52"/>
                <a:gd name="T17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0" y="34"/>
                  </a:moveTo>
                  <a:cubicBezTo>
                    <a:pt x="0" y="44"/>
                    <a:pt x="8" y="52"/>
                    <a:pt x="19" y="52"/>
                  </a:cubicBezTo>
                  <a:lnTo>
                    <a:pt x="33" y="52"/>
                  </a:lnTo>
                  <a:cubicBezTo>
                    <a:pt x="44" y="52"/>
                    <a:pt x="52" y="44"/>
                    <a:pt x="52" y="34"/>
                  </a:cubicBezTo>
                  <a:lnTo>
                    <a:pt x="52" y="19"/>
                  </a:lnTo>
                  <a:cubicBezTo>
                    <a:pt x="52" y="9"/>
                    <a:pt x="44" y="0"/>
                    <a:pt x="33" y="0"/>
                  </a:cubicBezTo>
                  <a:lnTo>
                    <a:pt x="19" y="0"/>
                  </a:lnTo>
                  <a:cubicBezTo>
                    <a:pt x="8" y="0"/>
                    <a:pt x="0" y="9"/>
                    <a:pt x="0" y="19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0" name="Rectangle 1081">
              <a:extLst>
                <a:ext uri="{FF2B5EF4-FFF2-40B4-BE49-F238E27FC236}">
                  <a16:creationId xmlns:a16="http://schemas.microsoft.com/office/drawing/2014/main" id="{4AF98070-D45F-4491-B1CC-11C7B1C91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627"/>
              <a:ext cx="13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Alerts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1" name="Freeform 1082">
              <a:extLst>
                <a:ext uri="{FF2B5EF4-FFF2-40B4-BE49-F238E27FC236}">
                  <a16:creationId xmlns:a16="http://schemas.microsoft.com/office/drawing/2014/main" id="{D62EC2C7-DB7D-436A-9505-F40EB60B5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1312"/>
              <a:ext cx="32" cy="33"/>
            </a:xfrm>
            <a:custGeom>
              <a:avLst/>
              <a:gdLst>
                <a:gd name="T0" fmla="*/ 148 w 151"/>
                <a:gd name="T1" fmla="*/ 136 h 154"/>
                <a:gd name="T2" fmla="*/ 132 w 151"/>
                <a:gd name="T3" fmla="*/ 152 h 154"/>
                <a:gd name="T4" fmla="*/ 122 w 151"/>
                <a:gd name="T5" fmla="*/ 152 h 154"/>
                <a:gd name="T6" fmla="*/ 5 w 151"/>
                <a:gd name="T7" fmla="*/ 35 h 154"/>
                <a:gd name="T8" fmla="*/ 5 w 151"/>
                <a:gd name="T9" fmla="*/ 15 h 154"/>
                <a:gd name="T10" fmla="*/ 21 w 151"/>
                <a:gd name="T11" fmla="*/ 0 h 154"/>
                <a:gd name="T12" fmla="*/ 148 w 151"/>
                <a:gd name="T13" fmla="*/ 126 h 154"/>
                <a:gd name="T14" fmla="*/ 148 w 151"/>
                <a:gd name="T15" fmla="*/ 136 h 154"/>
                <a:gd name="T16" fmla="*/ 148 w 151"/>
                <a:gd name="T17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4">
                  <a:moveTo>
                    <a:pt x="148" y="136"/>
                  </a:moveTo>
                  <a:lnTo>
                    <a:pt x="132" y="152"/>
                  </a:lnTo>
                  <a:cubicBezTo>
                    <a:pt x="129" y="154"/>
                    <a:pt x="125" y="154"/>
                    <a:pt x="122" y="152"/>
                  </a:cubicBezTo>
                  <a:lnTo>
                    <a:pt x="5" y="35"/>
                  </a:lnTo>
                  <a:cubicBezTo>
                    <a:pt x="0" y="30"/>
                    <a:pt x="0" y="21"/>
                    <a:pt x="5" y="15"/>
                  </a:cubicBezTo>
                  <a:lnTo>
                    <a:pt x="21" y="0"/>
                  </a:lnTo>
                  <a:lnTo>
                    <a:pt x="148" y="126"/>
                  </a:lnTo>
                  <a:cubicBezTo>
                    <a:pt x="151" y="128"/>
                    <a:pt x="151" y="133"/>
                    <a:pt x="148" y="136"/>
                  </a:cubicBezTo>
                  <a:lnTo>
                    <a:pt x="148" y="136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8" name="Freeform 1083">
              <a:extLst>
                <a:ext uri="{FF2B5EF4-FFF2-40B4-BE49-F238E27FC236}">
                  <a16:creationId xmlns:a16="http://schemas.microsoft.com/office/drawing/2014/main" id="{EBE2B614-E083-46E4-B880-146D5EFEB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1290"/>
              <a:ext cx="31" cy="33"/>
            </a:xfrm>
            <a:custGeom>
              <a:avLst/>
              <a:gdLst>
                <a:gd name="T0" fmla="*/ 130 w 148"/>
                <a:gd name="T1" fmla="*/ 2 h 153"/>
                <a:gd name="T2" fmla="*/ 145 w 148"/>
                <a:gd name="T3" fmla="*/ 18 h 153"/>
                <a:gd name="T4" fmla="*/ 145 w 148"/>
                <a:gd name="T5" fmla="*/ 28 h 153"/>
                <a:gd name="T6" fmla="*/ 21 w 148"/>
                <a:gd name="T7" fmla="*/ 153 h 153"/>
                <a:gd name="T8" fmla="*/ 5 w 148"/>
                <a:gd name="T9" fmla="*/ 137 h 153"/>
                <a:gd name="T10" fmla="*/ 5 w 148"/>
                <a:gd name="T11" fmla="*/ 117 h 153"/>
                <a:gd name="T12" fmla="*/ 119 w 148"/>
                <a:gd name="T13" fmla="*/ 2 h 153"/>
                <a:gd name="T14" fmla="*/ 130 w 148"/>
                <a:gd name="T15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153">
                  <a:moveTo>
                    <a:pt x="130" y="2"/>
                  </a:moveTo>
                  <a:lnTo>
                    <a:pt x="145" y="18"/>
                  </a:lnTo>
                  <a:cubicBezTo>
                    <a:pt x="148" y="21"/>
                    <a:pt x="148" y="26"/>
                    <a:pt x="145" y="28"/>
                  </a:cubicBezTo>
                  <a:lnTo>
                    <a:pt x="21" y="153"/>
                  </a:lnTo>
                  <a:lnTo>
                    <a:pt x="5" y="137"/>
                  </a:lnTo>
                  <a:cubicBezTo>
                    <a:pt x="0" y="132"/>
                    <a:pt x="0" y="123"/>
                    <a:pt x="5" y="117"/>
                  </a:cubicBezTo>
                  <a:lnTo>
                    <a:pt x="119" y="2"/>
                  </a:lnTo>
                  <a:cubicBezTo>
                    <a:pt x="122" y="0"/>
                    <a:pt x="127" y="0"/>
                    <a:pt x="130" y="2"/>
                  </a:cubicBezTo>
                  <a:close/>
                </a:path>
              </a:pathLst>
            </a:custGeom>
            <a:solidFill>
              <a:srgbClr val="1490D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9" name="Freeform 1084">
              <a:extLst>
                <a:ext uri="{FF2B5EF4-FFF2-40B4-BE49-F238E27FC236}">
                  <a16:creationId xmlns:a16="http://schemas.microsoft.com/office/drawing/2014/main" id="{2DA59D76-420F-451F-A8ED-FB637827C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1312"/>
              <a:ext cx="32" cy="33"/>
            </a:xfrm>
            <a:custGeom>
              <a:avLst/>
              <a:gdLst>
                <a:gd name="T0" fmla="*/ 129 w 151"/>
                <a:gd name="T1" fmla="*/ 0 h 154"/>
                <a:gd name="T2" fmla="*/ 145 w 151"/>
                <a:gd name="T3" fmla="*/ 15 h 154"/>
                <a:gd name="T4" fmla="*/ 145 w 151"/>
                <a:gd name="T5" fmla="*/ 36 h 154"/>
                <a:gd name="T6" fmla="*/ 29 w 151"/>
                <a:gd name="T7" fmla="*/ 152 h 154"/>
                <a:gd name="T8" fmla="*/ 18 w 151"/>
                <a:gd name="T9" fmla="*/ 152 h 154"/>
                <a:gd name="T10" fmla="*/ 3 w 151"/>
                <a:gd name="T11" fmla="*/ 136 h 154"/>
                <a:gd name="T12" fmla="*/ 3 w 151"/>
                <a:gd name="T13" fmla="*/ 126 h 154"/>
                <a:gd name="T14" fmla="*/ 129 w 151"/>
                <a:gd name="T15" fmla="*/ 0 h 154"/>
                <a:gd name="T16" fmla="*/ 129 w 151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4">
                  <a:moveTo>
                    <a:pt x="129" y="0"/>
                  </a:moveTo>
                  <a:lnTo>
                    <a:pt x="145" y="15"/>
                  </a:lnTo>
                  <a:cubicBezTo>
                    <a:pt x="151" y="21"/>
                    <a:pt x="151" y="30"/>
                    <a:pt x="145" y="36"/>
                  </a:cubicBezTo>
                  <a:lnTo>
                    <a:pt x="29" y="152"/>
                  </a:lnTo>
                  <a:cubicBezTo>
                    <a:pt x="26" y="154"/>
                    <a:pt x="21" y="154"/>
                    <a:pt x="18" y="152"/>
                  </a:cubicBezTo>
                  <a:lnTo>
                    <a:pt x="3" y="136"/>
                  </a:lnTo>
                  <a:cubicBezTo>
                    <a:pt x="0" y="133"/>
                    <a:pt x="0" y="129"/>
                    <a:pt x="3" y="126"/>
                  </a:cubicBez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0" name="Freeform 1085">
              <a:extLst>
                <a:ext uri="{FF2B5EF4-FFF2-40B4-BE49-F238E27FC236}">
                  <a16:creationId xmlns:a16="http://schemas.microsoft.com/office/drawing/2014/main" id="{18EC624B-B4D7-489A-8904-0C933F2C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" y="1290"/>
              <a:ext cx="31" cy="33"/>
            </a:xfrm>
            <a:custGeom>
              <a:avLst/>
              <a:gdLst>
                <a:gd name="T0" fmla="*/ 143 w 149"/>
                <a:gd name="T1" fmla="*/ 137 h 153"/>
                <a:gd name="T2" fmla="*/ 127 w 149"/>
                <a:gd name="T3" fmla="*/ 153 h 153"/>
                <a:gd name="T4" fmla="*/ 3 w 149"/>
                <a:gd name="T5" fmla="*/ 28 h 153"/>
                <a:gd name="T6" fmla="*/ 3 w 149"/>
                <a:gd name="T7" fmla="*/ 18 h 153"/>
                <a:gd name="T8" fmla="*/ 19 w 149"/>
                <a:gd name="T9" fmla="*/ 2 h 153"/>
                <a:gd name="T10" fmla="*/ 29 w 149"/>
                <a:gd name="T11" fmla="*/ 2 h 153"/>
                <a:gd name="T12" fmla="*/ 143 w 149"/>
                <a:gd name="T13" fmla="*/ 117 h 153"/>
                <a:gd name="T14" fmla="*/ 143 w 149"/>
                <a:gd name="T15" fmla="*/ 137 h 153"/>
                <a:gd name="T16" fmla="*/ 143 w 149"/>
                <a:gd name="T17" fmla="*/ 13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53">
                  <a:moveTo>
                    <a:pt x="143" y="137"/>
                  </a:moveTo>
                  <a:lnTo>
                    <a:pt x="127" y="153"/>
                  </a:lnTo>
                  <a:lnTo>
                    <a:pt x="3" y="28"/>
                  </a:lnTo>
                  <a:cubicBezTo>
                    <a:pt x="0" y="25"/>
                    <a:pt x="0" y="21"/>
                    <a:pt x="3" y="18"/>
                  </a:cubicBezTo>
                  <a:lnTo>
                    <a:pt x="19" y="2"/>
                  </a:lnTo>
                  <a:cubicBezTo>
                    <a:pt x="22" y="0"/>
                    <a:pt x="26" y="0"/>
                    <a:pt x="29" y="2"/>
                  </a:cubicBezTo>
                  <a:lnTo>
                    <a:pt x="143" y="117"/>
                  </a:lnTo>
                  <a:cubicBezTo>
                    <a:pt x="149" y="123"/>
                    <a:pt x="149" y="132"/>
                    <a:pt x="143" y="137"/>
                  </a:cubicBezTo>
                  <a:lnTo>
                    <a:pt x="143" y="137"/>
                  </a:lnTo>
                  <a:close/>
                </a:path>
              </a:pathLst>
            </a:custGeom>
            <a:solidFill>
              <a:srgbClr val="1490D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1" name="Rectangle 1086">
              <a:extLst>
                <a:ext uri="{FF2B5EF4-FFF2-40B4-BE49-F238E27FC236}">
                  <a16:creationId xmlns:a16="http://schemas.microsoft.com/office/drawing/2014/main" id="{6EDE7019-31E3-497D-8365-261AC4D1F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72"/>
              <a:ext cx="58" cy="3"/>
            </a:xfrm>
            <a:prstGeom prst="rect">
              <a:avLst/>
            </a:prstGeom>
            <a:solidFill>
              <a:srgbClr val="FFD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2" name="Rectangle 1087">
              <a:extLst>
                <a:ext uri="{FF2B5EF4-FFF2-40B4-BE49-F238E27FC236}">
                  <a16:creationId xmlns:a16="http://schemas.microsoft.com/office/drawing/2014/main" id="{4FB45BE7-C67D-47BF-9A12-ECC23D8D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75"/>
              <a:ext cx="58" cy="4"/>
            </a:xfrm>
            <a:prstGeom prst="rect">
              <a:avLst/>
            </a:prstGeom>
            <a:solidFill>
              <a:srgbClr val="FFD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3" name="Rectangle 1088">
              <a:extLst>
                <a:ext uri="{FF2B5EF4-FFF2-40B4-BE49-F238E27FC236}">
                  <a16:creationId xmlns:a16="http://schemas.microsoft.com/office/drawing/2014/main" id="{2CB1C414-DF15-4E80-AF11-60266DA9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79"/>
              <a:ext cx="58" cy="3"/>
            </a:xfrm>
            <a:prstGeom prst="rect">
              <a:avLst/>
            </a:prstGeom>
            <a:solidFill>
              <a:srgbClr val="FFC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4" name="Rectangle 1089">
              <a:extLst>
                <a:ext uri="{FF2B5EF4-FFF2-40B4-BE49-F238E27FC236}">
                  <a16:creationId xmlns:a16="http://schemas.microsoft.com/office/drawing/2014/main" id="{01CC52E9-B5E2-4819-B635-221C63FBE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82"/>
              <a:ext cx="58" cy="3"/>
            </a:xfrm>
            <a:prstGeom prst="rect">
              <a:avLst/>
            </a:prstGeom>
            <a:solidFill>
              <a:srgbClr val="FFC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5" name="Rectangle 1090">
              <a:extLst>
                <a:ext uri="{FF2B5EF4-FFF2-40B4-BE49-F238E27FC236}">
                  <a16:creationId xmlns:a16="http://schemas.microsoft.com/office/drawing/2014/main" id="{58E7D486-2B84-4813-ACEE-D4B2A1A9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85"/>
              <a:ext cx="58" cy="4"/>
            </a:xfrm>
            <a:prstGeom prst="rect">
              <a:avLst/>
            </a:prstGeom>
            <a:solidFill>
              <a:srgbClr val="FFC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6" name="Rectangle 1091">
              <a:extLst>
                <a:ext uri="{FF2B5EF4-FFF2-40B4-BE49-F238E27FC236}">
                  <a16:creationId xmlns:a16="http://schemas.microsoft.com/office/drawing/2014/main" id="{862F8CBF-22F0-4ED0-8D91-14D60875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89"/>
              <a:ext cx="58" cy="3"/>
            </a:xfrm>
            <a:prstGeom prst="rect">
              <a:avLst/>
            </a:prstGeom>
            <a:solidFill>
              <a:srgbClr val="FFC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7" name="Rectangle 1092">
              <a:extLst>
                <a:ext uri="{FF2B5EF4-FFF2-40B4-BE49-F238E27FC236}">
                  <a16:creationId xmlns:a16="http://schemas.microsoft.com/office/drawing/2014/main" id="{401AEEF5-B3FE-451D-8034-4368C6C4B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92"/>
              <a:ext cx="58" cy="4"/>
            </a:xfrm>
            <a:prstGeom prst="rect">
              <a:avLst/>
            </a:prstGeom>
            <a:solidFill>
              <a:srgbClr val="FFC0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8" name="Rectangle 1093">
              <a:extLst>
                <a:ext uri="{FF2B5EF4-FFF2-40B4-BE49-F238E27FC236}">
                  <a16:creationId xmlns:a16="http://schemas.microsoft.com/office/drawing/2014/main" id="{0DB68F0B-0FC3-4486-943E-50EF90DE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96"/>
              <a:ext cx="58" cy="3"/>
            </a:xfrm>
            <a:prstGeom prst="rect">
              <a:avLst/>
            </a:prstGeom>
            <a:solidFill>
              <a:srgbClr val="FFB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9" name="Rectangle 1094">
              <a:extLst>
                <a:ext uri="{FF2B5EF4-FFF2-40B4-BE49-F238E27FC236}">
                  <a16:creationId xmlns:a16="http://schemas.microsoft.com/office/drawing/2014/main" id="{A044AE9F-8E47-452A-A8F9-441E113B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299"/>
              <a:ext cx="58" cy="4"/>
            </a:xfrm>
            <a:prstGeom prst="rect">
              <a:avLst/>
            </a:prstGeom>
            <a:solidFill>
              <a:srgbClr val="FFBA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0" name="Rectangle 1095">
              <a:extLst>
                <a:ext uri="{FF2B5EF4-FFF2-40B4-BE49-F238E27FC236}">
                  <a16:creationId xmlns:a16="http://schemas.microsoft.com/office/drawing/2014/main" id="{B6207C0E-961E-4027-9354-645612987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03"/>
              <a:ext cx="58" cy="3"/>
            </a:xfrm>
            <a:prstGeom prst="rect">
              <a:avLst/>
            </a:prstGeom>
            <a:solidFill>
              <a:srgbClr val="FEB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1" name="Rectangle 1096">
              <a:extLst>
                <a:ext uri="{FF2B5EF4-FFF2-40B4-BE49-F238E27FC236}">
                  <a16:creationId xmlns:a16="http://schemas.microsoft.com/office/drawing/2014/main" id="{315DFE5B-ED42-4515-8AA0-42FD3AFD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06"/>
              <a:ext cx="58" cy="3"/>
            </a:xfrm>
            <a:prstGeom prst="rect">
              <a:avLst/>
            </a:prstGeom>
            <a:solidFill>
              <a:srgbClr val="FEB4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2" name="Rectangle 1097">
              <a:extLst>
                <a:ext uri="{FF2B5EF4-FFF2-40B4-BE49-F238E27FC236}">
                  <a16:creationId xmlns:a16="http://schemas.microsoft.com/office/drawing/2014/main" id="{9864F608-91DF-4CB2-9FE5-37FE12F2E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09"/>
              <a:ext cx="58" cy="4"/>
            </a:xfrm>
            <a:prstGeom prst="rect">
              <a:avLst/>
            </a:prstGeom>
            <a:solidFill>
              <a:srgbClr val="FEB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3" name="Rectangle 1098">
              <a:extLst>
                <a:ext uri="{FF2B5EF4-FFF2-40B4-BE49-F238E27FC236}">
                  <a16:creationId xmlns:a16="http://schemas.microsoft.com/office/drawing/2014/main" id="{C40273C4-2D3A-41E6-A0FF-A995067DD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13"/>
              <a:ext cx="58" cy="3"/>
            </a:xfrm>
            <a:prstGeom prst="rect">
              <a:avLst/>
            </a:prstGeom>
            <a:solidFill>
              <a:srgbClr val="FE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4" name="Rectangle 1099">
              <a:extLst>
                <a:ext uri="{FF2B5EF4-FFF2-40B4-BE49-F238E27FC236}">
                  <a16:creationId xmlns:a16="http://schemas.microsoft.com/office/drawing/2014/main" id="{A81C5272-A572-4ECB-B21A-C6AAB1EE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16"/>
              <a:ext cx="58" cy="4"/>
            </a:xfrm>
            <a:prstGeom prst="rect">
              <a:avLst/>
            </a:prstGeom>
            <a:solidFill>
              <a:srgbClr val="FEA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5" name="Rectangle 1100">
              <a:extLst>
                <a:ext uri="{FF2B5EF4-FFF2-40B4-BE49-F238E27FC236}">
                  <a16:creationId xmlns:a16="http://schemas.microsoft.com/office/drawing/2014/main" id="{47205864-6489-4177-873C-CEA5FF87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20"/>
              <a:ext cx="58" cy="3"/>
            </a:xfrm>
            <a:prstGeom prst="rect">
              <a:avLst/>
            </a:prstGeom>
            <a:solidFill>
              <a:srgbClr val="FEA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6" name="Rectangle 1101">
              <a:extLst>
                <a:ext uri="{FF2B5EF4-FFF2-40B4-BE49-F238E27FC236}">
                  <a16:creationId xmlns:a16="http://schemas.microsoft.com/office/drawing/2014/main" id="{D3AC22EB-2278-4783-ADC8-CD956560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23"/>
              <a:ext cx="58" cy="3"/>
            </a:xfrm>
            <a:prstGeom prst="rect">
              <a:avLst/>
            </a:prstGeom>
            <a:solidFill>
              <a:srgbClr val="FEA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7" name="Rectangle 1102">
              <a:extLst>
                <a:ext uri="{FF2B5EF4-FFF2-40B4-BE49-F238E27FC236}">
                  <a16:creationId xmlns:a16="http://schemas.microsoft.com/office/drawing/2014/main" id="{9156F0DE-B4C2-455B-AB73-AB2FE2AB6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26"/>
              <a:ext cx="58" cy="4"/>
            </a:xfrm>
            <a:prstGeom prst="rect">
              <a:avLst/>
            </a:prstGeom>
            <a:solidFill>
              <a:srgbClr val="FEA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8" name="Rectangle 1103">
              <a:extLst>
                <a:ext uri="{FF2B5EF4-FFF2-40B4-BE49-F238E27FC236}">
                  <a16:creationId xmlns:a16="http://schemas.microsoft.com/office/drawing/2014/main" id="{01082D70-BBB6-406D-8E39-ED2CFF224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30"/>
              <a:ext cx="58" cy="3"/>
            </a:xfrm>
            <a:prstGeom prst="rect">
              <a:avLst/>
            </a:prstGeom>
            <a:solidFill>
              <a:srgbClr val="FEA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9" name="Rectangle 1104">
              <a:extLst>
                <a:ext uri="{FF2B5EF4-FFF2-40B4-BE49-F238E27FC236}">
                  <a16:creationId xmlns:a16="http://schemas.microsoft.com/office/drawing/2014/main" id="{AEDB3583-4803-498E-AB01-B72CCA08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33"/>
              <a:ext cx="58" cy="4"/>
            </a:xfrm>
            <a:prstGeom prst="rect">
              <a:avLst/>
            </a:prstGeom>
            <a:solidFill>
              <a:srgbClr val="FEA6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0" name="Rectangle 1105">
              <a:extLst>
                <a:ext uri="{FF2B5EF4-FFF2-40B4-BE49-F238E27FC236}">
                  <a16:creationId xmlns:a16="http://schemas.microsoft.com/office/drawing/2014/main" id="{B7B50FDE-EEB5-4661-8537-B4E122F96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37"/>
              <a:ext cx="58" cy="3"/>
            </a:xfrm>
            <a:prstGeom prst="rect">
              <a:avLst/>
            </a:prstGeom>
            <a:solidFill>
              <a:srgbClr val="FEA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1" name="Rectangle 1106">
              <a:extLst>
                <a:ext uri="{FF2B5EF4-FFF2-40B4-BE49-F238E27FC236}">
                  <a16:creationId xmlns:a16="http://schemas.microsoft.com/office/drawing/2014/main" id="{75FC0020-414E-47E1-8299-E6E7C848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40"/>
              <a:ext cx="58" cy="7"/>
            </a:xfrm>
            <a:prstGeom prst="rect">
              <a:avLst/>
            </a:prstGeom>
            <a:solidFill>
              <a:srgbClr val="FEA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2" name="Rectangle 1107">
              <a:extLst>
                <a:ext uri="{FF2B5EF4-FFF2-40B4-BE49-F238E27FC236}">
                  <a16:creationId xmlns:a16="http://schemas.microsoft.com/office/drawing/2014/main" id="{09251369-8EB8-49ED-B27B-2B55771F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47"/>
              <a:ext cx="58" cy="3"/>
            </a:xfrm>
            <a:prstGeom prst="rect">
              <a:avLst/>
            </a:prstGeom>
            <a:solidFill>
              <a:srgbClr val="FEA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3" name="Rectangle 1108">
              <a:extLst>
                <a:ext uri="{FF2B5EF4-FFF2-40B4-BE49-F238E27FC236}">
                  <a16:creationId xmlns:a16="http://schemas.microsoft.com/office/drawing/2014/main" id="{3AF56136-F783-4DC3-9F86-63D3C01A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50"/>
              <a:ext cx="58" cy="4"/>
            </a:xfrm>
            <a:prstGeom prst="rect">
              <a:avLst/>
            </a:prstGeom>
            <a:solidFill>
              <a:srgbClr val="FEA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4" name="Rectangle 1109">
              <a:extLst>
                <a:ext uri="{FF2B5EF4-FFF2-40B4-BE49-F238E27FC236}">
                  <a16:creationId xmlns:a16="http://schemas.microsoft.com/office/drawing/2014/main" id="{DB53E5AC-37F3-472E-BBB8-B38BEB19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54"/>
              <a:ext cx="58" cy="6"/>
            </a:xfrm>
            <a:prstGeom prst="rect">
              <a:avLst/>
            </a:prstGeom>
            <a:solidFill>
              <a:srgbClr val="FE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5" name="Rectangle 1110">
              <a:extLst>
                <a:ext uri="{FF2B5EF4-FFF2-40B4-BE49-F238E27FC236}">
                  <a16:creationId xmlns:a16="http://schemas.microsoft.com/office/drawing/2014/main" id="{0D734D81-BDD5-42CF-995A-3DED00D2F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60"/>
              <a:ext cx="58" cy="7"/>
            </a:xfrm>
            <a:prstGeom prst="rect">
              <a:avLst/>
            </a:prstGeom>
            <a:solidFill>
              <a:srgbClr val="FEA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6" name="Rectangle 1111">
              <a:extLst>
                <a:ext uri="{FF2B5EF4-FFF2-40B4-BE49-F238E27FC236}">
                  <a16:creationId xmlns:a16="http://schemas.microsoft.com/office/drawing/2014/main" id="{7DC9B148-E311-44D1-BC61-6415F9E0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367"/>
              <a:ext cx="58" cy="4"/>
            </a:xfrm>
            <a:prstGeom prst="rect">
              <a:avLst/>
            </a:prstGeom>
            <a:solidFill>
              <a:srgbClr val="FE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7" name="Rectangle 1112">
              <a:extLst>
                <a:ext uri="{FF2B5EF4-FFF2-40B4-BE49-F238E27FC236}">
                  <a16:creationId xmlns:a16="http://schemas.microsoft.com/office/drawing/2014/main" id="{FE67EE86-789A-455F-9F9B-BEE61AE58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382"/>
              <a:ext cx="30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Function Apps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8" name="Freeform 1113">
              <a:extLst>
                <a:ext uri="{FF2B5EF4-FFF2-40B4-BE49-F238E27FC236}">
                  <a16:creationId xmlns:a16="http://schemas.microsoft.com/office/drawing/2014/main" id="{43A9EE73-79B0-442B-A572-14AE22978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3" y="2589"/>
              <a:ext cx="821" cy="421"/>
            </a:xfrm>
            <a:custGeom>
              <a:avLst/>
              <a:gdLst>
                <a:gd name="T0" fmla="*/ 16 w 3855"/>
                <a:gd name="T1" fmla="*/ 62 h 1980"/>
                <a:gd name="T2" fmla="*/ 112 w 3855"/>
                <a:gd name="T3" fmla="*/ 62 h 1980"/>
                <a:gd name="T4" fmla="*/ 208 w 3855"/>
                <a:gd name="T5" fmla="*/ 62 h 1980"/>
                <a:gd name="T6" fmla="*/ 304 w 3855"/>
                <a:gd name="T7" fmla="*/ 62 h 1980"/>
                <a:gd name="T8" fmla="*/ 400 w 3855"/>
                <a:gd name="T9" fmla="*/ 62 h 1980"/>
                <a:gd name="T10" fmla="*/ 496 w 3855"/>
                <a:gd name="T11" fmla="*/ 62 h 1980"/>
                <a:gd name="T12" fmla="*/ 592 w 3855"/>
                <a:gd name="T13" fmla="*/ 62 h 1980"/>
                <a:gd name="T14" fmla="*/ 688 w 3855"/>
                <a:gd name="T15" fmla="*/ 62 h 1980"/>
                <a:gd name="T16" fmla="*/ 784 w 3855"/>
                <a:gd name="T17" fmla="*/ 62 h 1980"/>
                <a:gd name="T18" fmla="*/ 880 w 3855"/>
                <a:gd name="T19" fmla="*/ 62 h 1980"/>
                <a:gd name="T20" fmla="*/ 976 w 3855"/>
                <a:gd name="T21" fmla="*/ 62 h 1980"/>
                <a:gd name="T22" fmla="*/ 1072 w 3855"/>
                <a:gd name="T23" fmla="*/ 62 h 1980"/>
                <a:gd name="T24" fmla="*/ 1168 w 3855"/>
                <a:gd name="T25" fmla="*/ 62 h 1980"/>
                <a:gd name="T26" fmla="*/ 1264 w 3855"/>
                <a:gd name="T27" fmla="*/ 62 h 1980"/>
                <a:gd name="T28" fmla="*/ 1362 w 3855"/>
                <a:gd name="T29" fmla="*/ 63 h 1980"/>
                <a:gd name="T30" fmla="*/ 1442 w 3855"/>
                <a:gd name="T31" fmla="*/ 6 h 1980"/>
                <a:gd name="T32" fmla="*/ 1405 w 3855"/>
                <a:gd name="T33" fmla="*/ 14 h 1980"/>
                <a:gd name="T34" fmla="*/ 1465 w 3855"/>
                <a:gd name="T35" fmla="*/ 78 h 1980"/>
                <a:gd name="T36" fmla="*/ 1561 w 3855"/>
                <a:gd name="T37" fmla="*/ 78 h 1980"/>
                <a:gd name="T38" fmla="*/ 1657 w 3855"/>
                <a:gd name="T39" fmla="*/ 78 h 1980"/>
                <a:gd name="T40" fmla="*/ 1753 w 3855"/>
                <a:gd name="T41" fmla="*/ 78 h 1980"/>
                <a:gd name="T42" fmla="*/ 1849 w 3855"/>
                <a:gd name="T43" fmla="*/ 78 h 1980"/>
                <a:gd name="T44" fmla="*/ 1945 w 3855"/>
                <a:gd name="T45" fmla="*/ 78 h 1980"/>
                <a:gd name="T46" fmla="*/ 2041 w 3855"/>
                <a:gd name="T47" fmla="*/ 78 h 1980"/>
                <a:gd name="T48" fmla="*/ 2137 w 3855"/>
                <a:gd name="T49" fmla="*/ 78 h 1980"/>
                <a:gd name="T50" fmla="*/ 2233 w 3855"/>
                <a:gd name="T51" fmla="*/ 78 h 1980"/>
                <a:gd name="T52" fmla="*/ 2329 w 3855"/>
                <a:gd name="T53" fmla="*/ 78 h 1980"/>
                <a:gd name="T54" fmla="*/ 2425 w 3855"/>
                <a:gd name="T55" fmla="*/ 78 h 1980"/>
                <a:gd name="T56" fmla="*/ 2521 w 3855"/>
                <a:gd name="T57" fmla="*/ 78 h 1980"/>
                <a:gd name="T58" fmla="*/ 2617 w 3855"/>
                <a:gd name="T59" fmla="*/ 78 h 1980"/>
                <a:gd name="T60" fmla="*/ 2713 w 3855"/>
                <a:gd name="T61" fmla="*/ 78 h 1980"/>
                <a:gd name="T62" fmla="*/ 2809 w 3855"/>
                <a:gd name="T63" fmla="*/ 78 h 1980"/>
                <a:gd name="T64" fmla="*/ 2905 w 3855"/>
                <a:gd name="T65" fmla="*/ 78 h 1980"/>
                <a:gd name="T66" fmla="*/ 3001 w 3855"/>
                <a:gd name="T67" fmla="*/ 78 h 1980"/>
                <a:gd name="T68" fmla="*/ 3097 w 3855"/>
                <a:gd name="T69" fmla="*/ 78 h 1980"/>
                <a:gd name="T70" fmla="*/ 3193 w 3855"/>
                <a:gd name="T71" fmla="*/ 78 h 1980"/>
                <a:gd name="T72" fmla="*/ 3289 w 3855"/>
                <a:gd name="T73" fmla="*/ 78 h 1980"/>
                <a:gd name="T74" fmla="*/ 3385 w 3855"/>
                <a:gd name="T75" fmla="*/ 78 h 1980"/>
                <a:gd name="T76" fmla="*/ 3481 w 3855"/>
                <a:gd name="T77" fmla="*/ 78 h 1980"/>
                <a:gd name="T78" fmla="*/ 3577 w 3855"/>
                <a:gd name="T79" fmla="*/ 78 h 1980"/>
                <a:gd name="T80" fmla="*/ 3673 w 3855"/>
                <a:gd name="T81" fmla="*/ 78 h 1980"/>
                <a:gd name="T82" fmla="*/ 3769 w 3855"/>
                <a:gd name="T83" fmla="*/ 78 h 1980"/>
                <a:gd name="T84" fmla="*/ 3839 w 3855"/>
                <a:gd name="T85" fmla="*/ 104 h 1980"/>
                <a:gd name="T86" fmla="*/ 3839 w 3855"/>
                <a:gd name="T87" fmla="*/ 200 h 1980"/>
                <a:gd name="T88" fmla="*/ 3839 w 3855"/>
                <a:gd name="T89" fmla="*/ 296 h 1980"/>
                <a:gd name="T90" fmla="*/ 3839 w 3855"/>
                <a:gd name="T91" fmla="*/ 392 h 1980"/>
                <a:gd name="T92" fmla="*/ 3839 w 3855"/>
                <a:gd name="T93" fmla="*/ 488 h 1980"/>
                <a:gd name="T94" fmla="*/ 3839 w 3855"/>
                <a:gd name="T95" fmla="*/ 584 h 1980"/>
                <a:gd name="T96" fmla="*/ 3839 w 3855"/>
                <a:gd name="T97" fmla="*/ 680 h 1980"/>
                <a:gd name="T98" fmla="*/ 3839 w 3855"/>
                <a:gd name="T99" fmla="*/ 776 h 1980"/>
                <a:gd name="T100" fmla="*/ 3839 w 3855"/>
                <a:gd name="T101" fmla="*/ 872 h 1980"/>
                <a:gd name="T102" fmla="*/ 3839 w 3855"/>
                <a:gd name="T103" fmla="*/ 968 h 1980"/>
                <a:gd name="T104" fmla="*/ 3839 w 3855"/>
                <a:gd name="T105" fmla="*/ 1064 h 1980"/>
                <a:gd name="T106" fmla="*/ 3839 w 3855"/>
                <a:gd name="T107" fmla="*/ 1160 h 1980"/>
                <a:gd name="T108" fmla="*/ 3839 w 3855"/>
                <a:gd name="T109" fmla="*/ 1256 h 1980"/>
                <a:gd name="T110" fmla="*/ 3839 w 3855"/>
                <a:gd name="T111" fmla="*/ 1352 h 1980"/>
                <a:gd name="T112" fmla="*/ 3839 w 3855"/>
                <a:gd name="T113" fmla="*/ 1448 h 1980"/>
                <a:gd name="T114" fmla="*/ 3839 w 3855"/>
                <a:gd name="T115" fmla="*/ 1544 h 1980"/>
                <a:gd name="T116" fmla="*/ 3839 w 3855"/>
                <a:gd name="T117" fmla="*/ 1640 h 1980"/>
                <a:gd name="T118" fmla="*/ 3839 w 3855"/>
                <a:gd name="T119" fmla="*/ 1736 h 1980"/>
                <a:gd name="T120" fmla="*/ 3839 w 3855"/>
                <a:gd name="T121" fmla="*/ 1832 h 1980"/>
                <a:gd name="T122" fmla="*/ 3839 w 3855"/>
                <a:gd name="T123" fmla="*/ 1928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5" h="1980">
                  <a:moveTo>
                    <a:pt x="16" y="62"/>
                  </a:moveTo>
                  <a:lnTo>
                    <a:pt x="48" y="62"/>
                  </a:lnTo>
                  <a:cubicBezTo>
                    <a:pt x="57" y="62"/>
                    <a:pt x="64" y="70"/>
                    <a:pt x="64" y="78"/>
                  </a:cubicBezTo>
                  <a:cubicBezTo>
                    <a:pt x="64" y="87"/>
                    <a:pt x="57" y="94"/>
                    <a:pt x="48" y="94"/>
                  </a:cubicBezTo>
                  <a:lnTo>
                    <a:pt x="16" y="94"/>
                  </a:lnTo>
                  <a:cubicBezTo>
                    <a:pt x="8" y="94"/>
                    <a:pt x="0" y="87"/>
                    <a:pt x="0" y="78"/>
                  </a:cubicBezTo>
                  <a:cubicBezTo>
                    <a:pt x="0" y="70"/>
                    <a:pt x="8" y="62"/>
                    <a:pt x="16" y="62"/>
                  </a:cubicBezTo>
                  <a:close/>
                  <a:moveTo>
                    <a:pt x="112" y="62"/>
                  </a:moveTo>
                  <a:lnTo>
                    <a:pt x="144" y="62"/>
                  </a:lnTo>
                  <a:cubicBezTo>
                    <a:pt x="153" y="62"/>
                    <a:pt x="160" y="70"/>
                    <a:pt x="160" y="78"/>
                  </a:cubicBezTo>
                  <a:cubicBezTo>
                    <a:pt x="160" y="87"/>
                    <a:pt x="153" y="94"/>
                    <a:pt x="144" y="94"/>
                  </a:cubicBezTo>
                  <a:lnTo>
                    <a:pt x="112" y="94"/>
                  </a:lnTo>
                  <a:cubicBezTo>
                    <a:pt x="104" y="94"/>
                    <a:pt x="96" y="87"/>
                    <a:pt x="96" y="78"/>
                  </a:cubicBezTo>
                  <a:cubicBezTo>
                    <a:pt x="96" y="70"/>
                    <a:pt x="104" y="62"/>
                    <a:pt x="112" y="62"/>
                  </a:cubicBezTo>
                  <a:close/>
                  <a:moveTo>
                    <a:pt x="208" y="62"/>
                  </a:moveTo>
                  <a:lnTo>
                    <a:pt x="240" y="62"/>
                  </a:lnTo>
                  <a:cubicBezTo>
                    <a:pt x="249" y="62"/>
                    <a:pt x="256" y="70"/>
                    <a:pt x="256" y="78"/>
                  </a:cubicBezTo>
                  <a:cubicBezTo>
                    <a:pt x="256" y="87"/>
                    <a:pt x="249" y="94"/>
                    <a:pt x="240" y="94"/>
                  </a:cubicBezTo>
                  <a:lnTo>
                    <a:pt x="208" y="94"/>
                  </a:lnTo>
                  <a:cubicBezTo>
                    <a:pt x="200" y="94"/>
                    <a:pt x="192" y="87"/>
                    <a:pt x="192" y="78"/>
                  </a:cubicBezTo>
                  <a:cubicBezTo>
                    <a:pt x="192" y="70"/>
                    <a:pt x="200" y="62"/>
                    <a:pt x="208" y="62"/>
                  </a:cubicBezTo>
                  <a:close/>
                  <a:moveTo>
                    <a:pt x="304" y="62"/>
                  </a:moveTo>
                  <a:lnTo>
                    <a:pt x="336" y="62"/>
                  </a:lnTo>
                  <a:cubicBezTo>
                    <a:pt x="345" y="62"/>
                    <a:pt x="352" y="70"/>
                    <a:pt x="352" y="78"/>
                  </a:cubicBezTo>
                  <a:cubicBezTo>
                    <a:pt x="352" y="87"/>
                    <a:pt x="345" y="94"/>
                    <a:pt x="336" y="94"/>
                  </a:cubicBezTo>
                  <a:lnTo>
                    <a:pt x="304" y="94"/>
                  </a:lnTo>
                  <a:cubicBezTo>
                    <a:pt x="296" y="94"/>
                    <a:pt x="288" y="87"/>
                    <a:pt x="288" y="78"/>
                  </a:cubicBezTo>
                  <a:cubicBezTo>
                    <a:pt x="288" y="70"/>
                    <a:pt x="296" y="62"/>
                    <a:pt x="304" y="62"/>
                  </a:cubicBezTo>
                  <a:close/>
                  <a:moveTo>
                    <a:pt x="400" y="62"/>
                  </a:moveTo>
                  <a:lnTo>
                    <a:pt x="432" y="62"/>
                  </a:lnTo>
                  <a:cubicBezTo>
                    <a:pt x="441" y="62"/>
                    <a:pt x="448" y="70"/>
                    <a:pt x="448" y="78"/>
                  </a:cubicBezTo>
                  <a:cubicBezTo>
                    <a:pt x="448" y="87"/>
                    <a:pt x="441" y="94"/>
                    <a:pt x="432" y="94"/>
                  </a:cubicBezTo>
                  <a:lnTo>
                    <a:pt x="400" y="94"/>
                  </a:lnTo>
                  <a:cubicBezTo>
                    <a:pt x="392" y="94"/>
                    <a:pt x="384" y="87"/>
                    <a:pt x="384" y="78"/>
                  </a:cubicBezTo>
                  <a:cubicBezTo>
                    <a:pt x="384" y="70"/>
                    <a:pt x="392" y="62"/>
                    <a:pt x="400" y="62"/>
                  </a:cubicBezTo>
                  <a:close/>
                  <a:moveTo>
                    <a:pt x="496" y="62"/>
                  </a:moveTo>
                  <a:lnTo>
                    <a:pt x="528" y="62"/>
                  </a:lnTo>
                  <a:cubicBezTo>
                    <a:pt x="537" y="62"/>
                    <a:pt x="544" y="70"/>
                    <a:pt x="544" y="78"/>
                  </a:cubicBezTo>
                  <a:cubicBezTo>
                    <a:pt x="544" y="87"/>
                    <a:pt x="537" y="94"/>
                    <a:pt x="528" y="94"/>
                  </a:cubicBezTo>
                  <a:lnTo>
                    <a:pt x="496" y="94"/>
                  </a:lnTo>
                  <a:cubicBezTo>
                    <a:pt x="488" y="94"/>
                    <a:pt x="480" y="87"/>
                    <a:pt x="480" y="78"/>
                  </a:cubicBezTo>
                  <a:cubicBezTo>
                    <a:pt x="480" y="70"/>
                    <a:pt x="488" y="62"/>
                    <a:pt x="496" y="62"/>
                  </a:cubicBezTo>
                  <a:close/>
                  <a:moveTo>
                    <a:pt x="592" y="62"/>
                  </a:moveTo>
                  <a:lnTo>
                    <a:pt x="624" y="62"/>
                  </a:lnTo>
                  <a:cubicBezTo>
                    <a:pt x="633" y="62"/>
                    <a:pt x="640" y="70"/>
                    <a:pt x="640" y="78"/>
                  </a:cubicBezTo>
                  <a:cubicBezTo>
                    <a:pt x="640" y="87"/>
                    <a:pt x="633" y="94"/>
                    <a:pt x="624" y="94"/>
                  </a:cubicBezTo>
                  <a:lnTo>
                    <a:pt x="592" y="94"/>
                  </a:lnTo>
                  <a:cubicBezTo>
                    <a:pt x="584" y="94"/>
                    <a:pt x="576" y="87"/>
                    <a:pt x="576" y="78"/>
                  </a:cubicBezTo>
                  <a:cubicBezTo>
                    <a:pt x="576" y="70"/>
                    <a:pt x="584" y="62"/>
                    <a:pt x="592" y="62"/>
                  </a:cubicBezTo>
                  <a:close/>
                  <a:moveTo>
                    <a:pt x="688" y="62"/>
                  </a:moveTo>
                  <a:lnTo>
                    <a:pt x="720" y="62"/>
                  </a:lnTo>
                  <a:cubicBezTo>
                    <a:pt x="729" y="62"/>
                    <a:pt x="736" y="70"/>
                    <a:pt x="736" y="78"/>
                  </a:cubicBezTo>
                  <a:cubicBezTo>
                    <a:pt x="736" y="87"/>
                    <a:pt x="729" y="94"/>
                    <a:pt x="720" y="94"/>
                  </a:cubicBezTo>
                  <a:lnTo>
                    <a:pt x="688" y="94"/>
                  </a:lnTo>
                  <a:cubicBezTo>
                    <a:pt x="680" y="94"/>
                    <a:pt x="672" y="87"/>
                    <a:pt x="672" y="78"/>
                  </a:cubicBezTo>
                  <a:cubicBezTo>
                    <a:pt x="672" y="70"/>
                    <a:pt x="680" y="62"/>
                    <a:pt x="688" y="62"/>
                  </a:cubicBezTo>
                  <a:close/>
                  <a:moveTo>
                    <a:pt x="784" y="62"/>
                  </a:moveTo>
                  <a:lnTo>
                    <a:pt x="816" y="62"/>
                  </a:lnTo>
                  <a:cubicBezTo>
                    <a:pt x="825" y="62"/>
                    <a:pt x="832" y="70"/>
                    <a:pt x="832" y="78"/>
                  </a:cubicBezTo>
                  <a:cubicBezTo>
                    <a:pt x="832" y="87"/>
                    <a:pt x="825" y="94"/>
                    <a:pt x="816" y="94"/>
                  </a:cubicBezTo>
                  <a:lnTo>
                    <a:pt x="784" y="94"/>
                  </a:lnTo>
                  <a:cubicBezTo>
                    <a:pt x="776" y="94"/>
                    <a:pt x="768" y="87"/>
                    <a:pt x="768" y="78"/>
                  </a:cubicBezTo>
                  <a:cubicBezTo>
                    <a:pt x="768" y="70"/>
                    <a:pt x="776" y="62"/>
                    <a:pt x="784" y="62"/>
                  </a:cubicBezTo>
                  <a:close/>
                  <a:moveTo>
                    <a:pt x="880" y="62"/>
                  </a:moveTo>
                  <a:lnTo>
                    <a:pt x="912" y="62"/>
                  </a:lnTo>
                  <a:cubicBezTo>
                    <a:pt x="921" y="62"/>
                    <a:pt x="928" y="70"/>
                    <a:pt x="928" y="78"/>
                  </a:cubicBezTo>
                  <a:cubicBezTo>
                    <a:pt x="928" y="87"/>
                    <a:pt x="921" y="94"/>
                    <a:pt x="912" y="94"/>
                  </a:cubicBezTo>
                  <a:lnTo>
                    <a:pt x="880" y="94"/>
                  </a:lnTo>
                  <a:cubicBezTo>
                    <a:pt x="872" y="94"/>
                    <a:pt x="864" y="87"/>
                    <a:pt x="864" y="78"/>
                  </a:cubicBezTo>
                  <a:cubicBezTo>
                    <a:pt x="864" y="70"/>
                    <a:pt x="872" y="62"/>
                    <a:pt x="880" y="62"/>
                  </a:cubicBezTo>
                  <a:close/>
                  <a:moveTo>
                    <a:pt x="976" y="62"/>
                  </a:moveTo>
                  <a:lnTo>
                    <a:pt x="1008" y="62"/>
                  </a:lnTo>
                  <a:cubicBezTo>
                    <a:pt x="1017" y="62"/>
                    <a:pt x="1024" y="70"/>
                    <a:pt x="1024" y="78"/>
                  </a:cubicBezTo>
                  <a:cubicBezTo>
                    <a:pt x="1024" y="87"/>
                    <a:pt x="1017" y="94"/>
                    <a:pt x="1008" y="94"/>
                  </a:cubicBezTo>
                  <a:lnTo>
                    <a:pt x="976" y="94"/>
                  </a:lnTo>
                  <a:cubicBezTo>
                    <a:pt x="968" y="94"/>
                    <a:pt x="960" y="87"/>
                    <a:pt x="960" y="78"/>
                  </a:cubicBezTo>
                  <a:cubicBezTo>
                    <a:pt x="960" y="70"/>
                    <a:pt x="968" y="62"/>
                    <a:pt x="976" y="62"/>
                  </a:cubicBezTo>
                  <a:close/>
                  <a:moveTo>
                    <a:pt x="1072" y="62"/>
                  </a:moveTo>
                  <a:lnTo>
                    <a:pt x="1104" y="62"/>
                  </a:lnTo>
                  <a:cubicBezTo>
                    <a:pt x="1113" y="62"/>
                    <a:pt x="1120" y="70"/>
                    <a:pt x="1120" y="78"/>
                  </a:cubicBezTo>
                  <a:cubicBezTo>
                    <a:pt x="1120" y="87"/>
                    <a:pt x="1113" y="94"/>
                    <a:pt x="1104" y="94"/>
                  </a:cubicBezTo>
                  <a:lnTo>
                    <a:pt x="1072" y="94"/>
                  </a:lnTo>
                  <a:cubicBezTo>
                    <a:pt x="1064" y="94"/>
                    <a:pt x="1056" y="87"/>
                    <a:pt x="1056" y="78"/>
                  </a:cubicBezTo>
                  <a:cubicBezTo>
                    <a:pt x="1056" y="70"/>
                    <a:pt x="1064" y="62"/>
                    <a:pt x="1072" y="62"/>
                  </a:cubicBezTo>
                  <a:close/>
                  <a:moveTo>
                    <a:pt x="1168" y="62"/>
                  </a:moveTo>
                  <a:lnTo>
                    <a:pt x="1200" y="62"/>
                  </a:lnTo>
                  <a:cubicBezTo>
                    <a:pt x="1209" y="62"/>
                    <a:pt x="1216" y="70"/>
                    <a:pt x="1216" y="78"/>
                  </a:cubicBezTo>
                  <a:cubicBezTo>
                    <a:pt x="1216" y="87"/>
                    <a:pt x="1209" y="94"/>
                    <a:pt x="1200" y="94"/>
                  </a:cubicBezTo>
                  <a:lnTo>
                    <a:pt x="1168" y="94"/>
                  </a:lnTo>
                  <a:cubicBezTo>
                    <a:pt x="1160" y="94"/>
                    <a:pt x="1152" y="87"/>
                    <a:pt x="1152" y="78"/>
                  </a:cubicBezTo>
                  <a:cubicBezTo>
                    <a:pt x="1152" y="70"/>
                    <a:pt x="1160" y="62"/>
                    <a:pt x="1168" y="62"/>
                  </a:cubicBezTo>
                  <a:close/>
                  <a:moveTo>
                    <a:pt x="1264" y="62"/>
                  </a:moveTo>
                  <a:lnTo>
                    <a:pt x="1296" y="62"/>
                  </a:lnTo>
                  <a:cubicBezTo>
                    <a:pt x="1305" y="62"/>
                    <a:pt x="1312" y="70"/>
                    <a:pt x="1312" y="78"/>
                  </a:cubicBezTo>
                  <a:cubicBezTo>
                    <a:pt x="1312" y="87"/>
                    <a:pt x="1305" y="94"/>
                    <a:pt x="1296" y="94"/>
                  </a:cubicBezTo>
                  <a:lnTo>
                    <a:pt x="1264" y="94"/>
                  </a:lnTo>
                  <a:cubicBezTo>
                    <a:pt x="1256" y="94"/>
                    <a:pt x="1248" y="87"/>
                    <a:pt x="1248" y="78"/>
                  </a:cubicBezTo>
                  <a:cubicBezTo>
                    <a:pt x="1248" y="70"/>
                    <a:pt x="1256" y="62"/>
                    <a:pt x="1264" y="62"/>
                  </a:cubicBezTo>
                  <a:close/>
                  <a:moveTo>
                    <a:pt x="1331" y="59"/>
                  </a:moveTo>
                  <a:lnTo>
                    <a:pt x="1333" y="50"/>
                  </a:lnTo>
                  <a:cubicBezTo>
                    <a:pt x="1333" y="48"/>
                    <a:pt x="1334" y="46"/>
                    <a:pt x="1335" y="44"/>
                  </a:cubicBezTo>
                  <a:lnTo>
                    <a:pt x="1349" y="25"/>
                  </a:lnTo>
                  <a:cubicBezTo>
                    <a:pt x="1354" y="18"/>
                    <a:pt x="1364" y="16"/>
                    <a:pt x="1371" y="21"/>
                  </a:cubicBezTo>
                  <a:cubicBezTo>
                    <a:pt x="1378" y="26"/>
                    <a:pt x="1380" y="36"/>
                    <a:pt x="1375" y="43"/>
                  </a:cubicBezTo>
                  <a:lnTo>
                    <a:pt x="1362" y="63"/>
                  </a:lnTo>
                  <a:lnTo>
                    <a:pt x="1364" y="57"/>
                  </a:lnTo>
                  <a:lnTo>
                    <a:pt x="1362" y="65"/>
                  </a:lnTo>
                  <a:cubicBezTo>
                    <a:pt x="1361" y="74"/>
                    <a:pt x="1352" y="79"/>
                    <a:pt x="1344" y="77"/>
                  </a:cubicBezTo>
                  <a:cubicBezTo>
                    <a:pt x="1335" y="76"/>
                    <a:pt x="1329" y="67"/>
                    <a:pt x="1331" y="59"/>
                  </a:cubicBezTo>
                  <a:close/>
                  <a:moveTo>
                    <a:pt x="1424" y="1"/>
                  </a:moveTo>
                  <a:lnTo>
                    <a:pt x="1436" y="4"/>
                  </a:lnTo>
                  <a:cubicBezTo>
                    <a:pt x="1438" y="4"/>
                    <a:pt x="1440" y="5"/>
                    <a:pt x="1442" y="6"/>
                  </a:cubicBezTo>
                  <a:lnTo>
                    <a:pt x="1458" y="18"/>
                  </a:lnTo>
                  <a:cubicBezTo>
                    <a:pt x="1465" y="23"/>
                    <a:pt x="1467" y="33"/>
                    <a:pt x="1462" y="40"/>
                  </a:cubicBezTo>
                  <a:cubicBezTo>
                    <a:pt x="1457" y="47"/>
                    <a:pt x="1447" y="49"/>
                    <a:pt x="1439" y="44"/>
                  </a:cubicBezTo>
                  <a:lnTo>
                    <a:pt x="1423" y="33"/>
                  </a:lnTo>
                  <a:lnTo>
                    <a:pt x="1429" y="35"/>
                  </a:lnTo>
                  <a:lnTo>
                    <a:pt x="1417" y="33"/>
                  </a:lnTo>
                  <a:cubicBezTo>
                    <a:pt x="1409" y="31"/>
                    <a:pt x="1403" y="23"/>
                    <a:pt x="1405" y="14"/>
                  </a:cubicBezTo>
                  <a:cubicBezTo>
                    <a:pt x="1406" y="5"/>
                    <a:pt x="1415" y="0"/>
                    <a:pt x="1424" y="1"/>
                  </a:cubicBezTo>
                  <a:close/>
                  <a:moveTo>
                    <a:pt x="1481" y="62"/>
                  </a:moveTo>
                  <a:lnTo>
                    <a:pt x="1513" y="62"/>
                  </a:lnTo>
                  <a:cubicBezTo>
                    <a:pt x="1522" y="62"/>
                    <a:pt x="1529" y="70"/>
                    <a:pt x="1529" y="78"/>
                  </a:cubicBezTo>
                  <a:cubicBezTo>
                    <a:pt x="1529" y="87"/>
                    <a:pt x="1522" y="94"/>
                    <a:pt x="1513" y="94"/>
                  </a:cubicBezTo>
                  <a:lnTo>
                    <a:pt x="1481" y="94"/>
                  </a:lnTo>
                  <a:cubicBezTo>
                    <a:pt x="1472" y="94"/>
                    <a:pt x="1465" y="87"/>
                    <a:pt x="1465" y="78"/>
                  </a:cubicBezTo>
                  <a:cubicBezTo>
                    <a:pt x="1465" y="70"/>
                    <a:pt x="1472" y="62"/>
                    <a:pt x="1481" y="62"/>
                  </a:cubicBezTo>
                  <a:close/>
                  <a:moveTo>
                    <a:pt x="1577" y="62"/>
                  </a:moveTo>
                  <a:lnTo>
                    <a:pt x="1609" y="62"/>
                  </a:lnTo>
                  <a:cubicBezTo>
                    <a:pt x="1618" y="62"/>
                    <a:pt x="1625" y="70"/>
                    <a:pt x="1625" y="78"/>
                  </a:cubicBezTo>
                  <a:cubicBezTo>
                    <a:pt x="1625" y="87"/>
                    <a:pt x="1618" y="94"/>
                    <a:pt x="1609" y="94"/>
                  </a:cubicBezTo>
                  <a:lnTo>
                    <a:pt x="1577" y="94"/>
                  </a:lnTo>
                  <a:cubicBezTo>
                    <a:pt x="1568" y="94"/>
                    <a:pt x="1561" y="87"/>
                    <a:pt x="1561" y="78"/>
                  </a:cubicBezTo>
                  <a:cubicBezTo>
                    <a:pt x="1561" y="70"/>
                    <a:pt x="1568" y="62"/>
                    <a:pt x="1577" y="62"/>
                  </a:cubicBezTo>
                  <a:close/>
                  <a:moveTo>
                    <a:pt x="1673" y="62"/>
                  </a:moveTo>
                  <a:lnTo>
                    <a:pt x="1705" y="62"/>
                  </a:lnTo>
                  <a:cubicBezTo>
                    <a:pt x="1714" y="62"/>
                    <a:pt x="1721" y="70"/>
                    <a:pt x="1721" y="78"/>
                  </a:cubicBezTo>
                  <a:cubicBezTo>
                    <a:pt x="1721" y="87"/>
                    <a:pt x="1714" y="94"/>
                    <a:pt x="1705" y="94"/>
                  </a:cubicBezTo>
                  <a:lnTo>
                    <a:pt x="1673" y="94"/>
                  </a:lnTo>
                  <a:cubicBezTo>
                    <a:pt x="1664" y="94"/>
                    <a:pt x="1657" y="87"/>
                    <a:pt x="1657" y="78"/>
                  </a:cubicBezTo>
                  <a:cubicBezTo>
                    <a:pt x="1657" y="70"/>
                    <a:pt x="1664" y="62"/>
                    <a:pt x="1673" y="62"/>
                  </a:cubicBezTo>
                  <a:close/>
                  <a:moveTo>
                    <a:pt x="1769" y="62"/>
                  </a:moveTo>
                  <a:lnTo>
                    <a:pt x="1801" y="62"/>
                  </a:lnTo>
                  <a:cubicBezTo>
                    <a:pt x="1810" y="62"/>
                    <a:pt x="1817" y="70"/>
                    <a:pt x="1817" y="78"/>
                  </a:cubicBezTo>
                  <a:cubicBezTo>
                    <a:pt x="1817" y="87"/>
                    <a:pt x="1810" y="94"/>
                    <a:pt x="1801" y="94"/>
                  </a:cubicBezTo>
                  <a:lnTo>
                    <a:pt x="1769" y="94"/>
                  </a:lnTo>
                  <a:cubicBezTo>
                    <a:pt x="1760" y="94"/>
                    <a:pt x="1753" y="87"/>
                    <a:pt x="1753" y="78"/>
                  </a:cubicBezTo>
                  <a:cubicBezTo>
                    <a:pt x="1753" y="70"/>
                    <a:pt x="1760" y="62"/>
                    <a:pt x="1769" y="62"/>
                  </a:cubicBezTo>
                  <a:close/>
                  <a:moveTo>
                    <a:pt x="1865" y="62"/>
                  </a:moveTo>
                  <a:lnTo>
                    <a:pt x="1897" y="62"/>
                  </a:lnTo>
                  <a:cubicBezTo>
                    <a:pt x="1906" y="62"/>
                    <a:pt x="1913" y="70"/>
                    <a:pt x="1913" y="78"/>
                  </a:cubicBezTo>
                  <a:cubicBezTo>
                    <a:pt x="1913" y="87"/>
                    <a:pt x="1906" y="94"/>
                    <a:pt x="1897" y="94"/>
                  </a:cubicBezTo>
                  <a:lnTo>
                    <a:pt x="1865" y="94"/>
                  </a:lnTo>
                  <a:cubicBezTo>
                    <a:pt x="1856" y="94"/>
                    <a:pt x="1849" y="87"/>
                    <a:pt x="1849" y="78"/>
                  </a:cubicBezTo>
                  <a:cubicBezTo>
                    <a:pt x="1849" y="70"/>
                    <a:pt x="1856" y="62"/>
                    <a:pt x="1865" y="62"/>
                  </a:cubicBezTo>
                  <a:close/>
                  <a:moveTo>
                    <a:pt x="1961" y="62"/>
                  </a:moveTo>
                  <a:lnTo>
                    <a:pt x="1993" y="62"/>
                  </a:lnTo>
                  <a:cubicBezTo>
                    <a:pt x="2002" y="62"/>
                    <a:pt x="2009" y="70"/>
                    <a:pt x="2009" y="78"/>
                  </a:cubicBezTo>
                  <a:cubicBezTo>
                    <a:pt x="2009" y="87"/>
                    <a:pt x="2002" y="94"/>
                    <a:pt x="1993" y="94"/>
                  </a:cubicBezTo>
                  <a:lnTo>
                    <a:pt x="1961" y="94"/>
                  </a:lnTo>
                  <a:cubicBezTo>
                    <a:pt x="1952" y="94"/>
                    <a:pt x="1945" y="87"/>
                    <a:pt x="1945" y="78"/>
                  </a:cubicBezTo>
                  <a:cubicBezTo>
                    <a:pt x="1945" y="70"/>
                    <a:pt x="1952" y="62"/>
                    <a:pt x="1961" y="62"/>
                  </a:cubicBezTo>
                  <a:close/>
                  <a:moveTo>
                    <a:pt x="2057" y="62"/>
                  </a:moveTo>
                  <a:lnTo>
                    <a:pt x="2089" y="62"/>
                  </a:lnTo>
                  <a:cubicBezTo>
                    <a:pt x="2098" y="62"/>
                    <a:pt x="2105" y="70"/>
                    <a:pt x="2105" y="78"/>
                  </a:cubicBezTo>
                  <a:cubicBezTo>
                    <a:pt x="2105" y="87"/>
                    <a:pt x="2098" y="94"/>
                    <a:pt x="2089" y="94"/>
                  </a:cubicBezTo>
                  <a:lnTo>
                    <a:pt x="2057" y="94"/>
                  </a:lnTo>
                  <a:cubicBezTo>
                    <a:pt x="2048" y="94"/>
                    <a:pt x="2041" y="87"/>
                    <a:pt x="2041" y="78"/>
                  </a:cubicBezTo>
                  <a:cubicBezTo>
                    <a:pt x="2041" y="70"/>
                    <a:pt x="2048" y="62"/>
                    <a:pt x="2057" y="62"/>
                  </a:cubicBezTo>
                  <a:close/>
                  <a:moveTo>
                    <a:pt x="2153" y="62"/>
                  </a:moveTo>
                  <a:lnTo>
                    <a:pt x="2185" y="62"/>
                  </a:lnTo>
                  <a:cubicBezTo>
                    <a:pt x="2194" y="62"/>
                    <a:pt x="2201" y="70"/>
                    <a:pt x="2201" y="78"/>
                  </a:cubicBezTo>
                  <a:cubicBezTo>
                    <a:pt x="2201" y="87"/>
                    <a:pt x="2194" y="94"/>
                    <a:pt x="2185" y="94"/>
                  </a:cubicBezTo>
                  <a:lnTo>
                    <a:pt x="2153" y="94"/>
                  </a:lnTo>
                  <a:cubicBezTo>
                    <a:pt x="2144" y="94"/>
                    <a:pt x="2137" y="87"/>
                    <a:pt x="2137" y="78"/>
                  </a:cubicBezTo>
                  <a:cubicBezTo>
                    <a:pt x="2137" y="70"/>
                    <a:pt x="2144" y="62"/>
                    <a:pt x="2153" y="62"/>
                  </a:cubicBezTo>
                  <a:close/>
                  <a:moveTo>
                    <a:pt x="2249" y="62"/>
                  </a:moveTo>
                  <a:lnTo>
                    <a:pt x="2281" y="62"/>
                  </a:lnTo>
                  <a:cubicBezTo>
                    <a:pt x="2290" y="62"/>
                    <a:pt x="2297" y="70"/>
                    <a:pt x="2297" y="78"/>
                  </a:cubicBezTo>
                  <a:cubicBezTo>
                    <a:pt x="2297" y="87"/>
                    <a:pt x="2290" y="94"/>
                    <a:pt x="2281" y="94"/>
                  </a:cubicBezTo>
                  <a:lnTo>
                    <a:pt x="2249" y="94"/>
                  </a:lnTo>
                  <a:cubicBezTo>
                    <a:pt x="2240" y="94"/>
                    <a:pt x="2233" y="87"/>
                    <a:pt x="2233" y="78"/>
                  </a:cubicBezTo>
                  <a:cubicBezTo>
                    <a:pt x="2233" y="70"/>
                    <a:pt x="2240" y="62"/>
                    <a:pt x="2249" y="62"/>
                  </a:cubicBezTo>
                  <a:close/>
                  <a:moveTo>
                    <a:pt x="2345" y="62"/>
                  </a:moveTo>
                  <a:lnTo>
                    <a:pt x="2377" y="62"/>
                  </a:lnTo>
                  <a:cubicBezTo>
                    <a:pt x="2386" y="62"/>
                    <a:pt x="2393" y="70"/>
                    <a:pt x="2393" y="78"/>
                  </a:cubicBezTo>
                  <a:cubicBezTo>
                    <a:pt x="2393" y="87"/>
                    <a:pt x="2386" y="94"/>
                    <a:pt x="2377" y="94"/>
                  </a:cubicBezTo>
                  <a:lnTo>
                    <a:pt x="2345" y="94"/>
                  </a:lnTo>
                  <a:cubicBezTo>
                    <a:pt x="2336" y="94"/>
                    <a:pt x="2329" y="87"/>
                    <a:pt x="2329" y="78"/>
                  </a:cubicBezTo>
                  <a:cubicBezTo>
                    <a:pt x="2329" y="70"/>
                    <a:pt x="2336" y="62"/>
                    <a:pt x="2345" y="62"/>
                  </a:cubicBezTo>
                  <a:close/>
                  <a:moveTo>
                    <a:pt x="2441" y="62"/>
                  </a:moveTo>
                  <a:lnTo>
                    <a:pt x="2473" y="62"/>
                  </a:lnTo>
                  <a:cubicBezTo>
                    <a:pt x="2482" y="62"/>
                    <a:pt x="2489" y="70"/>
                    <a:pt x="2489" y="78"/>
                  </a:cubicBezTo>
                  <a:cubicBezTo>
                    <a:pt x="2489" y="87"/>
                    <a:pt x="2482" y="94"/>
                    <a:pt x="2473" y="94"/>
                  </a:cubicBezTo>
                  <a:lnTo>
                    <a:pt x="2441" y="94"/>
                  </a:lnTo>
                  <a:cubicBezTo>
                    <a:pt x="2432" y="94"/>
                    <a:pt x="2425" y="87"/>
                    <a:pt x="2425" y="78"/>
                  </a:cubicBezTo>
                  <a:cubicBezTo>
                    <a:pt x="2425" y="70"/>
                    <a:pt x="2432" y="62"/>
                    <a:pt x="2441" y="62"/>
                  </a:cubicBezTo>
                  <a:close/>
                  <a:moveTo>
                    <a:pt x="2537" y="62"/>
                  </a:moveTo>
                  <a:lnTo>
                    <a:pt x="2569" y="62"/>
                  </a:lnTo>
                  <a:cubicBezTo>
                    <a:pt x="2578" y="62"/>
                    <a:pt x="2585" y="70"/>
                    <a:pt x="2585" y="78"/>
                  </a:cubicBezTo>
                  <a:cubicBezTo>
                    <a:pt x="2585" y="87"/>
                    <a:pt x="2578" y="94"/>
                    <a:pt x="2569" y="94"/>
                  </a:cubicBezTo>
                  <a:lnTo>
                    <a:pt x="2537" y="94"/>
                  </a:lnTo>
                  <a:cubicBezTo>
                    <a:pt x="2528" y="94"/>
                    <a:pt x="2521" y="87"/>
                    <a:pt x="2521" y="78"/>
                  </a:cubicBezTo>
                  <a:cubicBezTo>
                    <a:pt x="2521" y="70"/>
                    <a:pt x="2528" y="62"/>
                    <a:pt x="2537" y="62"/>
                  </a:cubicBezTo>
                  <a:close/>
                  <a:moveTo>
                    <a:pt x="2633" y="62"/>
                  </a:moveTo>
                  <a:lnTo>
                    <a:pt x="2665" y="62"/>
                  </a:lnTo>
                  <a:cubicBezTo>
                    <a:pt x="2674" y="62"/>
                    <a:pt x="2681" y="70"/>
                    <a:pt x="2681" y="78"/>
                  </a:cubicBezTo>
                  <a:cubicBezTo>
                    <a:pt x="2681" y="87"/>
                    <a:pt x="2674" y="94"/>
                    <a:pt x="2665" y="94"/>
                  </a:cubicBezTo>
                  <a:lnTo>
                    <a:pt x="2633" y="94"/>
                  </a:lnTo>
                  <a:cubicBezTo>
                    <a:pt x="2624" y="94"/>
                    <a:pt x="2617" y="87"/>
                    <a:pt x="2617" y="78"/>
                  </a:cubicBezTo>
                  <a:cubicBezTo>
                    <a:pt x="2617" y="70"/>
                    <a:pt x="2624" y="62"/>
                    <a:pt x="2633" y="62"/>
                  </a:cubicBezTo>
                  <a:close/>
                  <a:moveTo>
                    <a:pt x="2729" y="62"/>
                  </a:moveTo>
                  <a:lnTo>
                    <a:pt x="2761" y="62"/>
                  </a:lnTo>
                  <a:cubicBezTo>
                    <a:pt x="2770" y="62"/>
                    <a:pt x="2777" y="70"/>
                    <a:pt x="2777" y="78"/>
                  </a:cubicBezTo>
                  <a:cubicBezTo>
                    <a:pt x="2777" y="87"/>
                    <a:pt x="2770" y="94"/>
                    <a:pt x="2761" y="94"/>
                  </a:cubicBezTo>
                  <a:lnTo>
                    <a:pt x="2729" y="94"/>
                  </a:lnTo>
                  <a:cubicBezTo>
                    <a:pt x="2720" y="94"/>
                    <a:pt x="2713" y="87"/>
                    <a:pt x="2713" y="78"/>
                  </a:cubicBezTo>
                  <a:cubicBezTo>
                    <a:pt x="2713" y="70"/>
                    <a:pt x="2720" y="62"/>
                    <a:pt x="2729" y="62"/>
                  </a:cubicBezTo>
                  <a:close/>
                  <a:moveTo>
                    <a:pt x="2825" y="62"/>
                  </a:moveTo>
                  <a:lnTo>
                    <a:pt x="2857" y="62"/>
                  </a:lnTo>
                  <a:cubicBezTo>
                    <a:pt x="2866" y="62"/>
                    <a:pt x="2873" y="70"/>
                    <a:pt x="2873" y="78"/>
                  </a:cubicBezTo>
                  <a:cubicBezTo>
                    <a:pt x="2873" y="87"/>
                    <a:pt x="2866" y="94"/>
                    <a:pt x="2857" y="94"/>
                  </a:cubicBezTo>
                  <a:lnTo>
                    <a:pt x="2825" y="94"/>
                  </a:lnTo>
                  <a:cubicBezTo>
                    <a:pt x="2816" y="94"/>
                    <a:pt x="2809" y="87"/>
                    <a:pt x="2809" y="78"/>
                  </a:cubicBezTo>
                  <a:cubicBezTo>
                    <a:pt x="2809" y="70"/>
                    <a:pt x="2816" y="62"/>
                    <a:pt x="2825" y="62"/>
                  </a:cubicBezTo>
                  <a:close/>
                  <a:moveTo>
                    <a:pt x="2921" y="62"/>
                  </a:moveTo>
                  <a:lnTo>
                    <a:pt x="2953" y="62"/>
                  </a:lnTo>
                  <a:cubicBezTo>
                    <a:pt x="2962" y="62"/>
                    <a:pt x="2969" y="70"/>
                    <a:pt x="2969" y="78"/>
                  </a:cubicBezTo>
                  <a:cubicBezTo>
                    <a:pt x="2969" y="87"/>
                    <a:pt x="2962" y="94"/>
                    <a:pt x="2953" y="94"/>
                  </a:cubicBezTo>
                  <a:lnTo>
                    <a:pt x="2921" y="94"/>
                  </a:lnTo>
                  <a:cubicBezTo>
                    <a:pt x="2912" y="94"/>
                    <a:pt x="2905" y="87"/>
                    <a:pt x="2905" y="78"/>
                  </a:cubicBezTo>
                  <a:cubicBezTo>
                    <a:pt x="2905" y="70"/>
                    <a:pt x="2912" y="62"/>
                    <a:pt x="2921" y="62"/>
                  </a:cubicBezTo>
                  <a:close/>
                  <a:moveTo>
                    <a:pt x="3017" y="62"/>
                  </a:moveTo>
                  <a:lnTo>
                    <a:pt x="3049" y="62"/>
                  </a:lnTo>
                  <a:cubicBezTo>
                    <a:pt x="3058" y="62"/>
                    <a:pt x="3065" y="70"/>
                    <a:pt x="3065" y="78"/>
                  </a:cubicBezTo>
                  <a:cubicBezTo>
                    <a:pt x="3065" y="87"/>
                    <a:pt x="3058" y="94"/>
                    <a:pt x="3049" y="94"/>
                  </a:cubicBezTo>
                  <a:lnTo>
                    <a:pt x="3017" y="94"/>
                  </a:lnTo>
                  <a:cubicBezTo>
                    <a:pt x="3008" y="94"/>
                    <a:pt x="3001" y="87"/>
                    <a:pt x="3001" y="78"/>
                  </a:cubicBezTo>
                  <a:cubicBezTo>
                    <a:pt x="3001" y="70"/>
                    <a:pt x="3008" y="62"/>
                    <a:pt x="3017" y="62"/>
                  </a:cubicBezTo>
                  <a:close/>
                  <a:moveTo>
                    <a:pt x="3113" y="62"/>
                  </a:moveTo>
                  <a:lnTo>
                    <a:pt x="3145" y="62"/>
                  </a:lnTo>
                  <a:cubicBezTo>
                    <a:pt x="3154" y="62"/>
                    <a:pt x="3161" y="70"/>
                    <a:pt x="3161" y="78"/>
                  </a:cubicBezTo>
                  <a:cubicBezTo>
                    <a:pt x="3161" y="87"/>
                    <a:pt x="3154" y="94"/>
                    <a:pt x="3145" y="94"/>
                  </a:cubicBezTo>
                  <a:lnTo>
                    <a:pt x="3113" y="94"/>
                  </a:lnTo>
                  <a:cubicBezTo>
                    <a:pt x="3104" y="94"/>
                    <a:pt x="3097" y="87"/>
                    <a:pt x="3097" y="78"/>
                  </a:cubicBezTo>
                  <a:cubicBezTo>
                    <a:pt x="3097" y="70"/>
                    <a:pt x="3104" y="62"/>
                    <a:pt x="3113" y="62"/>
                  </a:cubicBezTo>
                  <a:close/>
                  <a:moveTo>
                    <a:pt x="3209" y="62"/>
                  </a:moveTo>
                  <a:lnTo>
                    <a:pt x="3241" y="62"/>
                  </a:lnTo>
                  <a:cubicBezTo>
                    <a:pt x="3250" y="62"/>
                    <a:pt x="3257" y="70"/>
                    <a:pt x="3257" y="78"/>
                  </a:cubicBezTo>
                  <a:cubicBezTo>
                    <a:pt x="3257" y="87"/>
                    <a:pt x="3250" y="94"/>
                    <a:pt x="3241" y="94"/>
                  </a:cubicBezTo>
                  <a:lnTo>
                    <a:pt x="3209" y="94"/>
                  </a:lnTo>
                  <a:cubicBezTo>
                    <a:pt x="3200" y="94"/>
                    <a:pt x="3193" y="87"/>
                    <a:pt x="3193" y="78"/>
                  </a:cubicBezTo>
                  <a:cubicBezTo>
                    <a:pt x="3193" y="70"/>
                    <a:pt x="3200" y="62"/>
                    <a:pt x="3209" y="62"/>
                  </a:cubicBezTo>
                  <a:close/>
                  <a:moveTo>
                    <a:pt x="3305" y="62"/>
                  </a:moveTo>
                  <a:lnTo>
                    <a:pt x="3337" y="62"/>
                  </a:lnTo>
                  <a:cubicBezTo>
                    <a:pt x="3346" y="62"/>
                    <a:pt x="3353" y="70"/>
                    <a:pt x="3353" y="78"/>
                  </a:cubicBezTo>
                  <a:cubicBezTo>
                    <a:pt x="3353" y="87"/>
                    <a:pt x="3346" y="94"/>
                    <a:pt x="3337" y="94"/>
                  </a:cubicBezTo>
                  <a:lnTo>
                    <a:pt x="3305" y="94"/>
                  </a:lnTo>
                  <a:cubicBezTo>
                    <a:pt x="3296" y="94"/>
                    <a:pt x="3289" y="87"/>
                    <a:pt x="3289" y="78"/>
                  </a:cubicBezTo>
                  <a:cubicBezTo>
                    <a:pt x="3289" y="70"/>
                    <a:pt x="3296" y="62"/>
                    <a:pt x="3305" y="62"/>
                  </a:cubicBezTo>
                  <a:close/>
                  <a:moveTo>
                    <a:pt x="3401" y="62"/>
                  </a:moveTo>
                  <a:lnTo>
                    <a:pt x="3433" y="62"/>
                  </a:lnTo>
                  <a:cubicBezTo>
                    <a:pt x="3442" y="62"/>
                    <a:pt x="3449" y="70"/>
                    <a:pt x="3449" y="78"/>
                  </a:cubicBezTo>
                  <a:cubicBezTo>
                    <a:pt x="3449" y="87"/>
                    <a:pt x="3442" y="94"/>
                    <a:pt x="3433" y="94"/>
                  </a:cubicBezTo>
                  <a:lnTo>
                    <a:pt x="3401" y="94"/>
                  </a:lnTo>
                  <a:cubicBezTo>
                    <a:pt x="3392" y="94"/>
                    <a:pt x="3385" y="87"/>
                    <a:pt x="3385" y="78"/>
                  </a:cubicBezTo>
                  <a:cubicBezTo>
                    <a:pt x="3385" y="70"/>
                    <a:pt x="3392" y="62"/>
                    <a:pt x="3401" y="62"/>
                  </a:cubicBezTo>
                  <a:close/>
                  <a:moveTo>
                    <a:pt x="3497" y="62"/>
                  </a:moveTo>
                  <a:lnTo>
                    <a:pt x="3529" y="62"/>
                  </a:lnTo>
                  <a:cubicBezTo>
                    <a:pt x="3538" y="62"/>
                    <a:pt x="3545" y="70"/>
                    <a:pt x="3545" y="78"/>
                  </a:cubicBezTo>
                  <a:cubicBezTo>
                    <a:pt x="3545" y="87"/>
                    <a:pt x="3538" y="94"/>
                    <a:pt x="3529" y="94"/>
                  </a:cubicBezTo>
                  <a:lnTo>
                    <a:pt x="3497" y="94"/>
                  </a:lnTo>
                  <a:cubicBezTo>
                    <a:pt x="3488" y="94"/>
                    <a:pt x="3481" y="87"/>
                    <a:pt x="3481" y="78"/>
                  </a:cubicBezTo>
                  <a:cubicBezTo>
                    <a:pt x="3481" y="70"/>
                    <a:pt x="3488" y="62"/>
                    <a:pt x="3497" y="62"/>
                  </a:cubicBezTo>
                  <a:close/>
                  <a:moveTo>
                    <a:pt x="3593" y="62"/>
                  </a:moveTo>
                  <a:lnTo>
                    <a:pt x="3625" y="62"/>
                  </a:lnTo>
                  <a:cubicBezTo>
                    <a:pt x="3634" y="62"/>
                    <a:pt x="3641" y="70"/>
                    <a:pt x="3641" y="78"/>
                  </a:cubicBezTo>
                  <a:cubicBezTo>
                    <a:pt x="3641" y="87"/>
                    <a:pt x="3634" y="94"/>
                    <a:pt x="3625" y="94"/>
                  </a:cubicBezTo>
                  <a:lnTo>
                    <a:pt x="3593" y="94"/>
                  </a:lnTo>
                  <a:cubicBezTo>
                    <a:pt x="3584" y="94"/>
                    <a:pt x="3577" y="87"/>
                    <a:pt x="3577" y="78"/>
                  </a:cubicBezTo>
                  <a:cubicBezTo>
                    <a:pt x="3577" y="70"/>
                    <a:pt x="3584" y="62"/>
                    <a:pt x="3593" y="62"/>
                  </a:cubicBezTo>
                  <a:close/>
                  <a:moveTo>
                    <a:pt x="3689" y="62"/>
                  </a:moveTo>
                  <a:lnTo>
                    <a:pt x="3721" y="62"/>
                  </a:lnTo>
                  <a:cubicBezTo>
                    <a:pt x="3730" y="62"/>
                    <a:pt x="3737" y="70"/>
                    <a:pt x="3737" y="78"/>
                  </a:cubicBezTo>
                  <a:cubicBezTo>
                    <a:pt x="3737" y="87"/>
                    <a:pt x="3730" y="94"/>
                    <a:pt x="3721" y="94"/>
                  </a:cubicBezTo>
                  <a:lnTo>
                    <a:pt x="3689" y="94"/>
                  </a:lnTo>
                  <a:cubicBezTo>
                    <a:pt x="3680" y="94"/>
                    <a:pt x="3673" y="87"/>
                    <a:pt x="3673" y="78"/>
                  </a:cubicBezTo>
                  <a:cubicBezTo>
                    <a:pt x="3673" y="70"/>
                    <a:pt x="3680" y="62"/>
                    <a:pt x="3689" y="62"/>
                  </a:cubicBezTo>
                  <a:close/>
                  <a:moveTo>
                    <a:pt x="3785" y="62"/>
                  </a:moveTo>
                  <a:lnTo>
                    <a:pt x="3817" y="62"/>
                  </a:lnTo>
                  <a:cubicBezTo>
                    <a:pt x="3826" y="62"/>
                    <a:pt x="3833" y="70"/>
                    <a:pt x="3833" y="78"/>
                  </a:cubicBezTo>
                  <a:cubicBezTo>
                    <a:pt x="3833" y="87"/>
                    <a:pt x="3826" y="94"/>
                    <a:pt x="3817" y="94"/>
                  </a:cubicBezTo>
                  <a:lnTo>
                    <a:pt x="3785" y="94"/>
                  </a:lnTo>
                  <a:cubicBezTo>
                    <a:pt x="3776" y="94"/>
                    <a:pt x="3769" y="87"/>
                    <a:pt x="3769" y="78"/>
                  </a:cubicBezTo>
                  <a:cubicBezTo>
                    <a:pt x="3769" y="70"/>
                    <a:pt x="3776" y="62"/>
                    <a:pt x="3785" y="62"/>
                  </a:cubicBezTo>
                  <a:close/>
                  <a:moveTo>
                    <a:pt x="3855" y="120"/>
                  </a:moveTo>
                  <a:lnTo>
                    <a:pt x="3855" y="152"/>
                  </a:lnTo>
                  <a:cubicBezTo>
                    <a:pt x="3855" y="161"/>
                    <a:pt x="3848" y="168"/>
                    <a:pt x="3839" y="168"/>
                  </a:cubicBezTo>
                  <a:cubicBezTo>
                    <a:pt x="3831" y="168"/>
                    <a:pt x="3823" y="161"/>
                    <a:pt x="3823" y="152"/>
                  </a:cubicBezTo>
                  <a:lnTo>
                    <a:pt x="3823" y="120"/>
                  </a:lnTo>
                  <a:cubicBezTo>
                    <a:pt x="3823" y="111"/>
                    <a:pt x="3831" y="104"/>
                    <a:pt x="3839" y="104"/>
                  </a:cubicBezTo>
                  <a:cubicBezTo>
                    <a:pt x="3848" y="104"/>
                    <a:pt x="3855" y="111"/>
                    <a:pt x="3855" y="120"/>
                  </a:cubicBezTo>
                  <a:close/>
                  <a:moveTo>
                    <a:pt x="3855" y="216"/>
                  </a:moveTo>
                  <a:lnTo>
                    <a:pt x="3855" y="248"/>
                  </a:lnTo>
                  <a:cubicBezTo>
                    <a:pt x="3855" y="257"/>
                    <a:pt x="3848" y="264"/>
                    <a:pt x="3839" y="264"/>
                  </a:cubicBezTo>
                  <a:cubicBezTo>
                    <a:pt x="3831" y="264"/>
                    <a:pt x="3823" y="257"/>
                    <a:pt x="3823" y="248"/>
                  </a:cubicBezTo>
                  <a:lnTo>
                    <a:pt x="3823" y="216"/>
                  </a:lnTo>
                  <a:cubicBezTo>
                    <a:pt x="3823" y="207"/>
                    <a:pt x="3831" y="200"/>
                    <a:pt x="3839" y="200"/>
                  </a:cubicBezTo>
                  <a:cubicBezTo>
                    <a:pt x="3848" y="200"/>
                    <a:pt x="3855" y="207"/>
                    <a:pt x="3855" y="216"/>
                  </a:cubicBezTo>
                  <a:close/>
                  <a:moveTo>
                    <a:pt x="3855" y="312"/>
                  </a:moveTo>
                  <a:lnTo>
                    <a:pt x="3855" y="344"/>
                  </a:lnTo>
                  <a:cubicBezTo>
                    <a:pt x="3855" y="353"/>
                    <a:pt x="3848" y="360"/>
                    <a:pt x="3839" y="360"/>
                  </a:cubicBezTo>
                  <a:cubicBezTo>
                    <a:pt x="3831" y="360"/>
                    <a:pt x="3823" y="353"/>
                    <a:pt x="3823" y="344"/>
                  </a:cubicBezTo>
                  <a:lnTo>
                    <a:pt x="3823" y="312"/>
                  </a:lnTo>
                  <a:cubicBezTo>
                    <a:pt x="3823" y="303"/>
                    <a:pt x="3831" y="296"/>
                    <a:pt x="3839" y="296"/>
                  </a:cubicBezTo>
                  <a:cubicBezTo>
                    <a:pt x="3848" y="296"/>
                    <a:pt x="3855" y="303"/>
                    <a:pt x="3855" y="312"/>
                  </a:cubicBezTo>
                  <a:close/>
                  <a:moveTo>
                    <a:pt x="3855" y="408"/>
                  </a:moveTo>
                  <a:lnTo>
                    <a:pt x="3855" y="440"/>
                  </a:lnTo>
                  <a:cubicBezTo>
                    <a:pt x="3855" y="449"/>
                    <a:pt x="3848" y="456"/>
                    <a:pt x="3839" y="456"/>
                  </a:cubicBezTo>
                  <a:cubicBezTo>
                    <a:pt x="3831" y="456"/>
                    <a:pt x="3823" y="449"/>
                    <a:pt x="3823" y="440"/>
                  </a:cubicBezTo>
                  <a:lnTo>
                    <a:pt x="3823" y="408"/>
                  </a:lnTo>
                  <a:cubicBezTo>
                    <a:pt x="3823" y="399"/>
                    <a:pt x="3831" y="392"/>
                    <a:pt x="3839" y="392"/>
                  </a:cubicBezTo>
                  <a:cubicBezTo>
                    <a:pt x="3848" y="392"/>
                    <a:pt x="3855" y="399"/>
                    <a:pt x="3855" y="408"/>
                  </a:cubicBezTo>
                  <a:close/>
                  <a:moveTo>
                    <a:pt x="3855" y="504"/>
                  </a:moveTo>
                  <a:lnTo>
                    <a:pt x="3855" y="536"/>
                  </a:lnTo>
                  <a:cubicBezTo>
                    <a:pt x="3855" y="545"/>
                    <a:pt x="3848" y="552"/>
                    <a:pt x="3839" y="552"/>
                  </a:cubicBezTo>
                  <a:cubicBezTo>
                    <a:pt x="3831" y="552"/>
                    <a:pt x="3823" y="545"/>
                    <a:pt x="3823" y="536"/>
                  </a:cubicBezTo>
                  <a:lnTo>
                    <a:pt x="3823" y="504"/>
                  </a:lnTo>
                  <a:cubicBezTo>
                    <a:pt x="3823" y="495"/>
                    <a:pt x="3831" y="488"/>
                    <a:pt x="3839" y="488"/>
                  </a:cubicBezTo>
                  <a:cubicBezTo>
                    <a:pt x="3848" y="488"/>
                    <a:pt x="3855" y="495"/>
                    <a:pt x="3855" y="504"/>
                  </a:cubicBezTo>
                  <a:close/>
                  <a:moveTo>
                    <a:pt x="3855" y="600"/>
                  </a:moveTo>
                  <a:lnTo>
                    <a:pt x="3855" y="632"/>
                  </a:lnTo>
                  <a:cubicBezTo>
                    <a:pt x="3855" y="641"/>
                    <a:pt x="3848" y="648"/>
                    <a:pt x="3839" y="648"/>
                  </a:cubicBezTo>
                  <a:cubicBezTo>
                    <a:pt x="3831" y="648"/>
                    <a:pt x="3823" y="641"/>
                    <a:pt x="3823" y="632"/>
                  </a:cubicBezTo>
                  <a:lnTo>
                    <a:pt x="3823" y="600"/>
                  </a:lnTo>
                  <a:cubicBezTo>
                    <a:pt x="3823" y="591"/>
                    <a:pt x="3831" y="584"/>
                    <a:pt x="3839" y="584"/>
                  </a:cubicBezTo>
                  <a:cubicBezTo>
                    <a:pt x="3848" y="584"/>
                    <a:pt x="3855" y="591"/>
                    <a:pt x="3855" y="600"/>
                  </a:cubicBezTo>
                  <a:close/>
                  <a:moveTo>
                    <a:pt x="3855" y="696"/>
                  </a:moveTo>
                  <a:lnTo>
                    <a:pt x="3855" y="728"/>
                  </a:lnTo>
                  <a:cubicBezTo>
                    <a:pt x="3855" y="737"/>
                    <a:pt x="3848" y="744"/>
                    <a:pt x="3839" y="744"/>
                  </a:cubicBezTo>
                  <a:cubicBezTo>
                    <a:pt x="3831" y="744"/>
                    <a:pt x="3823" y="737"/>
                    <a:pt x="3823" y="728"/>
                  </a:cubicBezTo>
                  <a:lnTo>
                    <a:pt x="3823" y="696"/>
                  </a:lnTo>
                  <a:cubicBezTo>
                    <a:pt x="3823" y="687"/>
                    <a:pt x="3831" y="680"/>
                    <a:pt x="3839" y="680"/>
                  </a:cubicBezTo>
                  <a:cubicBezTo>
                    <a:pt x="3848" y="680"/>
                    <a:pt x="3855" y="687"/>
                    <a:pt x="3855" y="696"/>
                  </a:cubicBezTo>
                  <a:close/>
                  <a:moveTo>
                    <a:pt x="3855" y="792"/>
                  </a:moveTo>
                  <a:lnTo>
                    <a:pt x="3855" y="824"/>
                  </a:lnTo>
                  <a:cubicBezTo>
                    <a:pt x="3855" y="833"/>
                    <a:pt x="3848" y="840"/>
                    <a:pt x="3839" y="840"/>
                  </a:cubicBezTo>
                  <a:cubicBezTo>
                    <a:pt x="3831" y="840"/>
                    <a:pt x="3823" y="833"/>
                    <a:pt x="3823" y="824"/>
                  </a:cubicBezTo>
                  <a:lnTo>
                    <a:pt x="3823" y="792"/>
                  </a:lnTo>
                  <a:cubicBezTo>
                    <a:pt x="3823" y="783"/>
                    <a:pt x="3831" y="776"/>
                    <a:pt x="3839" y="776"/>
                  </a:cubicBezTo>
                  <a:cubicBezTo>
                    <a:pt x="3848" y="776"/>
                    <a:pt x="3855" y="783"/>
                    <a:pt x="3855" y="792"/>
                  </a:cubicBezTo>
                  <a:close/>
                  <a:moveTo>
                    <a:pt x="3855" y="888"/>
                  </a:moveTo>
                  <a:lnTo>
                    <a:pt x="3855" y="920"/>
                  </a:lnTo>
                  <a:cubicBezTo>
                    <a:pt x="3855" y="929"/>
                    <a:pt x="3848" y="936"/>
                    <a:pt x="3839" y="936"/>
                  </a:cubicBezTo>
                  <a:cubicBezTo>
                    <a:pt x="3831" y="936"/>
                    <a:pt x="3823" y="929"/>
                    <a:pt x="3823" y="920"/>
                  </a:cubicBezTo>
                  <a:lnTo>
                    <a:pt x="3823" y="888"/>
                  </a:lnTo>
                  <a:cubicBezTo>
                    <a:pt x="3823" y="879"/>
                    <a:pt x="3831" y="872"/>
                    <a:pt x="3839" y="872"/>
                  </a:cubicBezTo>
                  <a:cubicBezTo>
                    <a:pt x="3848" y="872"/>
                    <a:pt x="3855" y="879"/>
                    <a:pt x="3855" y="888"/>
                  </a:cubicBezTo>
                  <a:close/>
                  <a:moveTo>
                    <a:pt x="3855" y="984"/>
                  </a:moveTo>
                  <a:lnTo>
                    <a:pt x="3855" y="1016"/>
                  </a:lnTo>
                  <a:cubicBezTo>
                    <a:pt x="3855" y="1025"/>
                    <a:pt x="3848" y="1032"/>
                    <a:pt x="3839" y="1032"/>
                  </a:cubicBezTo>
                  <a:cubicBezTo>
                    <a:pt x="3831" y="1032"/>
                    <a:pt x="3823" y="1025"/>
                    <a:pt x="3823" y="1016"/>
                  </a:cubicBezTo>
                  <a:lnTo>
                    <a:pt x="3823" y="984"/>
                  </a:lnTo>
                  <a:cubicBezTo>
                    <a:pt x="3823" y="975"/>
                    <a:pt x="3831" y="968"/>
                    <a:pt x="3839" y="968"/>
                  </a:cubicBezTo>
                  <a:cubicBezTo>
                    <a:pt x="3848" y="968"/>
                    <a:pt x="3855" y="975"/>
                    <a:pt x="3855" y="984"/>
                  </a:cubicBezTo>
                  <a:close/>
                  <a:moveTo>
                    <a:pt x="3855" y="1080"/>
                  </a:moveTo>
                  <a:lnTo>
                    <a:pt x="3855" y="1112"/>
                  </a:lnTo>
                  <a:cubicBezTo>
                    <a:pt x="3855" y="1121"/>
                    <a:pt x="3848" y="1128"/>
                    <a:pt x="3839" y="1128"/>
                  </a:cubicBezTo>
                  <a:cubicBezTo>
                    <a:pt x="3831" y="1128"/>
                    <a:pt x="3823" y="1121"/>
                    <a:pt x="3823" y="1112"/>
                  </a:cubicBezTo>
                  <a:lnTo>
                    <a:pt x="3823" y="1080"/>
                  </a:lnTo>
                  <a:cubicBezTo>
                    <a:pt x="3823" y="1071"/>
                    <a:pt x="3831" y="1064"/>
                    <a:pt x="3839" y="1064"/>
                  </a:cubicBezTo>
                  <a:cubicBezTo>
                    <a:pt x="3848" y="1064"/>
                    <a:pt x="3855" y="1071"/>
                    <a:pt x="3855" y="1080"/>
                  </a:cubicBezTo>
                  <a:close/>
                  <a:moveTo>
                    <a:pt x="3855" y="1176"/>
                  </a:moveTo>
                  <a:lnTo>
                    <a:pt x="3855" y="1208"/>
                  </a:lnTo>
                  <a:cubicBezTo>
                    <a:pt x="3855" y="1217"/>
                    <a:pt x="3848" y="1224"/>
                    <a:pt x="3839" y="1224"/>
                  </a:cubicBezTo>
                  <a:cubicBezTo>
                    <a:pt x="3831" y="1224"/>
                    <a:pt x="3823" y="1217"/>
                    <a:pt x="3823" y="1208"/>
                  </a:cubicBezTo>
                  <a:lnTo>
                    <a:pt x="3823" y="1176"/>
                  </a:lnTo>
                  <a:cubicBezTo>
                    <a:pt x="3823" y="1167"/>
                    <a:pt x="3831" y="1160"/>
                    <a:pt x="3839" y="1160"/>
                  </a:cubicBezTo>
                  <a:cubicBezTo>
                    <a:pt x="3848" y="1160"/>
                    <a:pt x="3855" y="1167"/>
                    <a:pt x="3855" y="1176"/>
                  </a:cubicBezTo>
                  <a:close/>
                  <a:moveTo>
                    <a:pt x="3855" y="1272"/>
                  </a:moveTo>
                  <a:lnTo>
                    <a:pt x="3855" y="1304"/>
                  </a:lnTo>
                  <a:cubicBezTo>
                    <a:pt x="3855" y="1313"/>
                    <a:pt x="3848" y="1320"/>
                    <a:pt x="3839" y="1320"/>
                  </a:cubicBezTo>
                  <a:cubicBezTo>
                    <a:pt x="3831" y="1320"/>
                    <a:pt x="3823" y="1313"/>
                    <a:pt x="3823" y="1304"/>
                  </a:cubicBezTo>
                  <a:lnTo>
                    <a:pt x="3823" y="1272"/>
                  </a:lnTo>
                  <a:cubicBezTo>
                    <a:pt x="3823" y="1263"/>
                    <a:pt x="3831" y="1256"/>
                    <a:pt x="3839" y="1256"/>
                  </a:cubicBezTo>
                  <a:cubicBezTo>
                    <a:pt x="3848" y="1256"/>
                    <a:pt x="3855" y="1263"/>
                    <a:pt x="3855" y="1272"/>
                  </a:cubicBezTo>
                  <a:close/>
                  <a:moveTo>
                    <a:pt x="3855" y="1368"/>
                  </a:moveTo>
                  <a:lnTo>
                    <a:pt x="3855" y="1400"/>
                  </a:lnTo>
                  <a:cubicBezTo>
                    <a:pt x="3855" y="1409"/>
                    <a:pt x="3848" y="1416"/>
                    <a:pt x="3839" y="1416"/>
                  </a:cubicBezTo>
                  <a:cubicBezTo>
                    <a:pt x="3831" y="1416"/>
                    <a:pt x="3823" y="1409"/>
                    <a:pt x="3823" y="1400"/>
                  </a:cubicBezTo>
                  <a:lnTo>
                    <a:pt x="3823" y="1368"/>
                  </a:lnTo>
                  <a:cubicBezTo>
                    <a:pt x="3823" y="1359"/>
                    <a:pt x="3831" y="1352"/>
                    <a:pt x="3839" y="1352"/>
                  </a:cubicBezTo>
                  <a:cubicBezTo>
                    <a:pt x="3848" y="1352"/>
                    <a:pt x="3855" y="1359"/>
                    <a:pt x="3855" y="1368"/>
                  </a:cubicBezTo>
                  <a:close/>
                  <a:moveTo>
                    <a:pt x="3855" y="1464"/>
                  </a:moveTo>
                  <a:lnTo>
                    <a:pt x="3855" y="1496"/>
                  </a:lnTo>
                  <a:cubicBezTo>
                    <a:pt x="3855" y="1505"/>
                    <a:pt x="3848" y="1512"/>
                    <a:pt x="3839" y="1512"/>
                  </a:cubicBezTo>
                  <a:cubicBezTo>
                    <a:pt x="3831" y="1512"/>
                    <a:pt x="3823" y="1505"/>
                    <a:pt x="3823" y="1496"/>
                  </a:cubicBezTo>
                  <a:lnTo>
                    <a:pt x="3823" y="1464"/>
                  </a:lnTo>
                  <a:cubicBezTo>
                    <a:pt x="3823" y="1455"/>
                    <a:pt x="3831" y="1448"/>
                    <a:pt x="3839" y="1448"/>
                  </a:cubicBezTo>
                  <a:cubicBezTo>
                    <a:pt x="3848" y="1448"/>
                    <a:pt x="3855" y="1455"/>
                    <a:pt x="3855" y="1464"/>
                  </a:cubicBezTo>
                  <a:close/>
                  <a:moveTo>
                    <a:pt x="3855" y="1560"/>
                  </a:moveTo>
                  <a:lnTo>
                    <a:pt x="3855" y="1592"/>
                  </a:lnTo>
                  <a:cubicBezTo>
                    <a:pt x="3855" y="1601"/>
                    <a:pt x="3848" y="1608"/>
                    <a:pt x="3839" y="1608"/>
                  </a:cubicBezTo>
                  <a:cubicBezTo>
                    <a:pt x="3831" y="1608"/>
                    <a:pt x="3823" y="1601"/>
                    <a:pt x="3823" y="1592"/>
                  </a:cubicBezTo>
                  <a:lnTo>
                    <a:pt x="3823" y="1560"/>
                  </a:lnTo>
                  <a:cubicBezTo>
                    <a:pt x="3823" y="1551"/>
                    <a:pt x="3831" y="1544"/>
                    <a:pt x="3839" y="1544"/>
                  </a:cubicBezTo>
                  <a:cubicBezTo>
                    <a:pt x="3848" y="1544"/>
                    <a:pt x="3855" y="1551"/>
                    <a:pt x="3855" y="1560"/>
                  </a:cubicBezTo>
                  <a:close/>
                  <a:moveTo>
                    <a:pt x="3855" y="1656"/>
                  </a:moveTo>
                  <a:lnTo>
                    <a:pt x="3855" y="1688"/>
                  </a:lnTo>
                  <a:cubicBezTo>
                    <a:pt x="3855" y="1697"/>
                    <a:pt x="3848" y="1704"/>
                    <a:pt x="3839" y="1704"/>
                  </a:cubicBezTo>
                  <a:cubicBezTo>
                    <a:pt x="3831" y="1704"/>
                    <a:pt x="3823" y="1697"/>
                    <a:pt x="3823" y="1688"/>
                  </a:cubicBezTo>
                  <a:lnTo>
                    <a:pt x="3823" y="1656"/>
                  </a:lnTo>
                  <a:cubicBezTo>
                    <a:pt x="3823" y="1647"/>
                    <a:pt x="3831" y="1640"/>
                    <a:pt x="3839" y="1640"/>
                  </a:cubicBezTo>
                  <a:cubicBezTo>
                    <a:pt x="3848" y="1640"/>
                    <a:pt x="3855" y="1647"/>
                    <a:pt x="3855" y="1656"/>
                  </a:cubicBezTo>
                  <a:close/>
                  <a:moveTo>
                    <a:pt x="3855" y="1752"/>
                  </a:moveTo>
                  <a:lnTo>
                    <a:pt x="3855" y="1784"/>
                  </a:lnTo>
                  <a:cubicBezTo>
                    <a:pt x="3855" y="1793"/>
                    <a:pt x="3848" y="1800"/>
                    <a:pt x="3839" y="1800"/>
                  </a:cubicBezTo>
                  <a:cubicBezTo>
                    <a:pt x="3831" y="1800"/>
                    <a:pt x="3823" y="1793"/>
                    <a:pt x="3823" y="1784"/>
                  </a:cubicBezTo>
                  <a:lnTo>
                    <a:pt x="3823" y="1752"/>
                  </a:lnTo>
                  <a:cubicBezTo>
                    <a:pt x="3823" y="1743"/>
                    <a:pt x="3831" y="1736"/>
                    <a:pt x="3839" y="1736"/>
                  </a:cubicBezTo>
                  <a:cubicBezTo>
                    <a:pt x="3848" y="1736"/>
                    <a:pt x="3855" y="1743"/>
                    <a:pt x="3855" y="1752"/>
                  </a:cubicBezTo>
                  <a:close/>
                  <a:moveTo>
                    <a:pt x="3855" y="1848"/>
                  </a:moveTo>
                  <a:lnTo>
                    <a:pt x="3855" y="1880"/>
                  </a:lnTo>
                  <a:cubicBezTo>
                    <a:pt x="3855" y="1889"/>
                    <a:pt x="3848" y="1896"/>
                    <a:pt x="3839" y="1896"/>
                  </a:cubicBezTo>
                  <a:cubicBezTo>
                    <a:pt x="3831" y="1896"/>
                    <a:pt x="3823" y="1889"/>
                    <a:pt x="3823" y="1880"/>
                  </a:cubicBezTo>
                  <a:lnTo>
                    <a:pt x="3823" y="1848"/>
                  </a:lnTo>
                  <a:cubicBezTo>
                    <a:pt x="3823" y="1839"/>
                    <a:pt x="3831" y="1832"/>
                    <a:pt x="3839" y="1832"/>
                  </a:cubicBezTo>
                  <a:cubicBezTo>
                    <a:pt x="3848" y="1832"/>
                    <a:pt x="3855" y="1839"/>
                    <a:pt x="3855" y="1848"/>
                  </a:cubicBezTo>
                  <a:close/>
                  <a:moveTo>
                    <a:pt x="3855" y="1944"/>
                  </a:moveTo>
                  <a:lnTo>
                    <a:pt x="3855" y="1964"/>
                  </a:lnTo>
                  <a:cubicBezTo>
                    <a:pt x="3855" y="1973"/>
                    <a:pt x="3848" y="1980"/>
                    <a:pt x="3839" y="1980"/>
                  </a:cubicBezTo>
                  <a:cubicBezTo>
                    <a:pt x="3831" y="1980"/>
                    <a:pt x="3823" y="1973"/>
                    <a:pt x="3823" y="1964"/>
                  </a:cubicBezTo>
                  <a:lnTo>
                    <a:pt x="3823" y="1944"/>
                  </a:lnTo>
                  <a:cubicBezTo>
                    <a:pt x="3823" y="1935"/>
                    <a:pt x="3831" y="1928"/>
                    <a:pt x="3839" y="1928"/>
                  </a:cubicBezTo>
                  <a:cubicBezTo>
                    <a:pt x="3848" y="1928"/>
                    <a:pt x="3855" y="1935"/>
                    <a:pt x="3855" y="1944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9" name="Freeform 1114">
              <a:extLst>
                <a:ext uri="{FF2B5EF4-FFF2-40B4-BE49-F238E27FC236}">
                  <a16:creationId xmlns:a16="http://schemas.microsoft.com/office/drawing/2014/main" id="{9C87C15E-951A-49A4-9B8B-ED159BC92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" y="3003"/>
              <a:ext cx="37" cy="36"/>
            </a:xfrm>
            <a:custGeom>
              <a:avLst/>
              <a:gdLst>
                <a:gd name="T0" fmla="*/ 37 w 37"/>
                <a:gd name="T1" fmla="*/ 0 h 36"/>
                <a:gd name="T2" fmla="*/ 18 w 37"/>
                <a:gd name="T3" fmla="*/ 36 h 36"/>
                <a:gd name="T4" fmla="*/ 0 w 37"/>
                <a:gd name="T5" fmla="*/ 0 h 36"/>
                <a:gd name="T6" fmla="*/ 37 w 37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6">
                  <a:moveTo>
                    <a:pt x="37" y="0"/>
                  </a:moveTo>
                  <a:lnTo>
                    <a:pt x="18" y="36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0" name="Freeform 1115">
              <a:extLst>
                <a:ext uri="{FF2B5EF4-FFF2-40B4-BE49-F238E27FC236}">
                  <a16:creationId xmlns:a16="http://schemas.microsoft.com/office/drawing/2014/main" id="{831169E7-4375-48A5-87FE-D485B8A8A9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1454"/>
              <a:ext cx="7" cy="75"/>
            </a:xfrm>
            <a:custGeom>
              <a:avLst/>
              <a:gdLst>
                <a:gd name="T0" fmla="*/ 32 w 32"/>
                <a:gd name="T1" fmla="*/ 16 h 352"/>
                <a:gd name="T2" fmla="*/ 32 w 32"/>
                <a:gd name="T3" fmla="*/ 48 h 352"/>
                <a:gd name="T4" fmla="*/ 16 w 32"/>
                <a:gd name="T5" fmla="*/ 64 h 352"/>
                <a:gd name="T6" fmla="*/ 0 w 32"/>
                <a:gd name="T7" fmla="*/ 48 h 352"/>
                <a:gd name="T8" fmla="*/ 0 w 32"/>
                <a:gd name="T9" fmla="*/ 16 h 352"/>
                <a:gd name="T10" fmla="*/ 16 w 32"/>
                <a:gd name="T11" fmla="*/ 0 h 352"/>
                <a:gd name="T12" fmla="*/ 32 w 32"/>
                <a:gd name="T13" fmla="*/ 16 h 352"/>
                <a:gd name="T14" fmla="*/ 32 w 32"/>
                <a:gd name="T15" fmla="*/ 112 h 352"/>
                <a:gd name="T16" fmla="*/ 32 w 32"/>
                <a:gd name="T17" fmla="*/ 144 h 352"/>
                <a:gd name="T18" fmla="*/ 16 w 32"/>
                <a:gd name="T19" fmla="*/ 160 h 352"/>
                <a:gd name="T20" fmla="*/ 0 w 32"/>
                <a:gd name="T21" fmla="*/ 144 h 352"/>
                <a:gd name="T22" fmla="*/ 0 w 32"/>
                <a:gd name="T23" fmla="*/ 112 h 352"/>
                <a:gd name="T24" fmla="*/ 16 w 32"/>
                <a:gd name="T25" fmla="*/ 96 h 352"/>
                <a:gd name="T26" fmla="*/ 32 w 32"/>
                <a:gd name="T27" fmla="*/ 112 h 352"/>
                <a:gd name="T28" fmla="*/ 32 w 32"/>
                <a:gd name="T29" fmla="*/ 208 h 352"/>
                <a:gd name="T30" fmla="*/ 32 w 32"/>
                <a:gd name="T31" fmla="*/ 240 h 352"/>
                <a:gd name="T32" fmla="*/ 16 w 32"/>
                <a:gd name="T33" fmla="*/ 256 h 352"/>
                <a:gd name="T34" fmla="*/ 0 w 32"/>
                <a:gd name="T35" fmla="*/ 240 h 352"/>
                <a:gd name="T36" fmla="*/ 0 w 32"/>
                <a:gd name="T37" fmla="*/ 208 h 352"/>
                <a:gd name="T38" fmla="*/ 16 w 32"/>
                <a:gd name="T39" fmla="*/ 192 h 352"/>
                <a:gd name="T40" fmla="*/ 32 w 32"/>
                <a:gd name="T41" fmla="*/ 208 h 352"/>
                <a:gd name="T42" fmla="*/ 32 w 32"/>
                <a:gd name="T43" fmla="*/ 304 h 352"/>
                <a:gd name="T44" fmla="*/ 32 w 32"/>
                <a:gd name="T45" fmla="*/ 336 h 352"/>
                <a:gd name="T46" fmla="*/ 16 w 32"/>
                <a:gd name="T47" fmla="*/ 352 h 352"/>
                <a:gd name="T48" fmla="*/ 0 w 32"/>
                <a:gd name="T49" fmla="*/ 336 h 352"/>
                <a:gd name="T50" fmla="*/ 0 w 32"/>
                <a:gd name="T51" fmla="*/ 304 h 352"/>
                <a:gd name="T52" fmla="*/ 16 w 32"/>
                <a:gd name="T53" fmla="*/ 288 h 352"/>
                <a:gd name="T54" fmla="*/ 32 w 32"/>
                <a:gd name="T55" fmla="*/ 30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52">
                  <a:moveTo>
                    <a:pt x="32" y="16"/>
                  </a:moveTo>
                  <a:lnTo>
                    <a:pt x="32" y="48"/>
                  </a:lnTo>
                  <a:cubicBezTo>
                    <a:pt x="32" y="57"/>
                    <a:pt x="25" y="64"/>
                    <a:pt x="16" y="64"/>
                  </a:cubicBezTo>
                  <a:cubicBezTo>
                    <a:pt x="7" y="64"/>
                    <a:pt x="0" y="57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2" y="112"/>
                  </a:moveTo>
                  <a:lnTo>
                    <a:pt x="32" y="144"/>
                  </a:lnTo>
                  <a:cubicBezTo>
                    <a:pt x="32" y="153"/>
                    <a:pt x="25" y="160"/>
                    <a:pt x="16" y="160"/>
                  </a:cubicBezTo>
                  <a:cubicBezTo>
                    <a:pt x="7" y="160"/>
                    <a:pt x="0" y="153"/>
                    <a:pt x="0" y="144"/>
                  </a:cubicBezTo>
                  <a:lnTo>
                    <a:pt x="0" y="112"/>
                  </a:lnTo>
                  <a:cubicBezTo>
                    <a:pt x="0" y="103"/>
                    <a:pt x="7" y="96"/>
                    <a:pt x="16" y="96"/>
                  </a:cubicBezTo>
                  <a:cubicBezTo>
                    <a:pt x="25" y="96"/>
                    <a:pt x="32" y="103"/>
                    <a:pt x="32" y="112"/>
                  </a:cubicBezTo>
                  <a:close/>
                  <a:moveTo>
                    <a:pt x="32" y="208"/>
                  </a:moveTo>
                  <a:lnTo>
                    <a:pt x="32" y="240"/>
                  </a:lnTo>
                  <a:cubicBezTo>
                    <a:pt x="32" y="249"/>
                    <a:pt x="25" y="256"/>
                    <a:pt x="16" y="256"/>
                  </a:cubicBezTo>
                  <a:cubicBezTo>
                    <a:pt x="7" y="256"/>
                    <a:pt x="0" y="249"/>
                    <a:pt x="0" y="240"/>
                  </a:cubicBezTo>
                  <a:lnTo>
                    <a:pt x="0" y="208"/>
                  </a:lnTo>
                  <a:cubicBezTo>
                    <a:pt x="0" y="199"/>
                    <a:pt x="7" y="192"/>
                    <a:pt x="16" y="192"/>
                  </a:cubicBezTo>
                  <a:cubicBezTo>
                    <a:pt x="25" y="192"/>
                    <a:pt x="32" y="199"/>
                    <a:pt x="32" y="208"/>
                  </a:cubicBezTo>
                  <a:close/>
                  <a:moveTo>
                    <a:pt x="32" y="304"/>
                  </a:moveTo>
                  <a:lnTo>
                    <a:pt x="32" y="336"/>
                  </a:lnTo>
                  <a:cubicBezTo>
                    <a:pt x="32" y="345"/>
                    <a:pt x="25" y="352"/>
                    <a:pt x="16" y="352"/>
                  </a:cubicBezTo>
                  <a:cubicBezTo>
                    <a:pt x="7" y="352"/>
                    <a:pt x="0" y="345"/>
                    <a:pt x="0" y="336"/>
                  </a:cubicBezTo>
                  <a:lnTo>
                    <a:pt x="0" y="304"/>
                  </a:lnTo>
                  <a:cubicBezTo>
                    <a:pt x="0" y="295"/>
                    <a:pt x="7" y="288"/>
                    <a:pt x="16" y="288"/>
                  </a:cubicBezTo>
                  <a:cubicBezTo>
                    <a:pt x="25" y="288"/>
                    <a:pt x="32" y="295"/>
                    <a:pt x="32" y="304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1" name="Freeform 1116">
              <a:extLst>
                <a:ext uri="{FF2B5EF4-FFF2-40B4-BE49-F238E27FC236}">
                  <a16:creationId xmlns:a16="http://schemas.microsoft.com/office/drawing/2014/main" id="{1291DA80-FB60-4219-AE9E-D807D5222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430"/>
              <a:ext cx="37" cy="36"/>
            </a:xfrm>
            <a:custGeom>
              <a:avLst/>
              <a:gdLst>
                <a:gd name="T0" fmla="*/ 86 w 172"/>
                <a:gd name="T1" fmla="*/ 0 h 171"/>
                <a:gd name="T2" fmla="*/ 172 w 172"/>
                <a:gd name="T3" fmla="*/ 171 h 171"/>
                <a:gd name="T4" fmla="*/ 0 w 172"/>
                <a:gd name="T5" fmla="*/ 171 h 171"/>
                <a:gd name="T6" fmla="*/ 86 w 172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0"/>
                  </a:moveTo>
                  <a:lnTo>
                    <a:pt x="172" y="171"/>
                  </a:lnTo>
                  <a:cubicBezTo>
                    <a:pt x="118" y="144"/>
                    <a:pt x="54" y="144"/>
                    <a:pt x="0" y="17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2" name="Rectangle 1117">
              <a:extLst>
                <a:ext uri="{FF2B5EF4-FFF2-40B4-BE49-F238E27FC236}">
                  <a16:creationId xmlns:a16="http://schemas.microsoft.com/office/drawing/2014/main" id="{2DDD4E93-555C-4CCB-A1D8-5DB74D12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16"/>
              <a:ext cx="156" cy="17"/>
            </a:xfrm>
            <a:prstGeom prst="rect">
              <a:avLst/>
            </a:prstGeom>
            <a:solidFill>
              <a:srgbClr val="32D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3" name="Rectangle 1118">
              <a:extLst>
                <a:ext uri="{FF2B5EF4-FFF2-40B4-BE49-F238E27FC236}">
                  <a16:creationId xmlns:a16="http://schemas.microsoft.com/office/drawing/2014/main" id="{10489E86-8671-4A3B-A812-78DCA64A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33"/>
              <a:ext cx="156" cy="3"/>
            </a:xfrm>
            <a:prstGeom prst="rect">
              <a:avLst/>
            </a:prstGeom>
            <a:solidFill>
              <a:srgbClr val="31D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4" name="Rectangle 1119">
              <a:extLst>
                <a:ext uri="{FF2B5EF4-FFF2-40B4-BE49-F238E27FC236}">
                  <a16:creationId xmlns:a16="http://schemas.microsoft.com/office/drawing/2014/main" id="{6EEDDE63-6338-4EF5-8977-53CF908BD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36"/>
              <a:ext cx="156" cy="4"/>
            </a:xfrm>
            <a:prstGeom prst="rect">
              <a:avLst/>
            </a:prstGeom>
            <a:solidFill>
              <a:srgbClr val="31D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5" name="Rectangle 1120">
              <a:extLst>
                <a:ext uri="{FF2B5EF4-FFF2-40B4-BE49-F238E27FC236}">
                  <a16:creationId xmlns:a16="http://schemas.microsoft.com/office/drawing/2014/main" id="{696A5C18-D6FC-41E8-BE43-FD85B970F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0"/>
              <a:ext cx="156" cy="3"/>
            </a:xfrm>
            <a:prstGeom prst="rect">
              <a:avLst/>
            </a:prstGeom>
            <a:solidFill>
              <a:srgbClr val="2FC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6" name="Rectangle 1121">
              <a:extLst>
                <a:ext uri="{FF2B5EF4-FFF2-40B4-BE49-F238E27FC236}">
                  <a16:creationId xmlns:a16="http://schemas.microsoft.com/office/drawing/2014/main" id="{CD97A874-A455-4CB7-9A41-F9A4A28D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3"/>
              <a:ext cx="156" cy="3"/>
            </a:xfrm>
            <a:prstGeom prst="rect">
              <a:avLst/>
            </a:prstGeom>
            <a:solidFill>
              <a:srgbClr val="2EC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7" name="Rectangle 1122">
              <a:extLst>
                <a:ext uri="{FF2B5EF4-FFF2-40B4-BE49-F238E27FC236}">
                  <a16:creationId xmlns:a16="http://schemas.microsoft.com/office/drawing/2014/main" id="{6AFF0344-690B-40CF-AC24-771B4237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6"/>
              <a:ext cx="156" cy="4"/>
            </a:xfrm>
            <a:prstGeom prst="rect">
              <a:avLst/>
            </a:prstGeom>
            <a:solidFill>
              <a:srgbClr val="2DC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8" name="Rectangle 1123">
              <a:extLst>
                <a:ext uri="{FF2B5EF4-FFF2-40B4-BE49-F238E27FC236}">
                  <a16:creationId xmlns:a16="http://schemas.microsoft.com/office/drawing/2014/main" id="{FB8F7862-EFB0-4A1A-B0F1-C4AA71C9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50"/>
              <a:ext cx="156" cy="3"/>
            </a:xfrm>
            <a:prstGeom prst="rect">
              <a:avLst/>
            </a:prstGeom>
            <a:solidFill>
              <a:srgbClr val="2BC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9" name="Rectangle 1124">
              <a:extLst>
                <a:ext uri="{FF2B5EF4-FFF2-40B4-BE49-F238E27FC236}">
                  <a16:creationId xmlns:a16="http://schemas.microsoft.com/office/drawing/2014/main" id="{4A7CBFD2-3071-4894-A271-45EE9E73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53"/>
              <a:ext cx="156" cy="4"/>
            </a:xfrm>
            <a:prstGeom prst="rect">
              <a:avLst/>
            </a:prstGeom>
            <a:solidFill>
              <a:srgbClr val="2AB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0" name="Rectangle 1125">
              <a:extLst>
                <a:ext uri="{FF2B5EF4-FFF2-40B4-BE49-F238E27FC236}">
                  <a16:creationId xmlns:a16="http://schemas.microsoft.com/office/drawing/2014/main" id="{7A6B12E2-3EF1-479B-B0DC-0A38E0313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57"/>
              <a:ext cx="156" cy="3"/>
            </a:xfrm>
            <a:prstGeom prst="rect">
              <a:avLst/>
            </a:prstGeom>
            <a:solidFill>
              <a:srgbClr val="29B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1" name="Rectangle 1126">
              <a:extLst>
                <a:ext uri="{FF2B5EF4-FFF2-40B4-BE49-F238E27FC236}">
                  <a16:creationId xmlns:a16="http://schemas.microsoft.com/office/drawing/2014/main" id="{09D82645-FB45-480E-A6FA-2302F558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60"/>
              <a:ext cx="156" cy="3"/>
            </a:xfrm>
            <a:prstGeom prst="rect">
              <a:avLst/>
            </a:prstGeom>
            <a:solidFill>
              <a:srgbClr val="27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2" name="Rectangle 1127">
              <a:extLst>
                <a:ext uri="{FF2B5EF4-FFF2-40B4-BE49-F238E27FC236}">
                  <a16:creationId xmlns:a16="http://schemas.microsoft.com/office/drawing/2014/main" id="{237DAB3C-03B9-4269-894B-AC8E6D84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63"/>
              <a:ext cx="156" cy="4"/>
            </a:xfrm>
            <a:prstGeom prst="rect">
              <a:avLst/>
            </a:prstGeom>
            <a:solidFill>
              <a:srgbClr val="26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3" name="Rectangle 1128">
              <a:extLst>
                <a:ext uri="{FF2B5EF4-FFF2-40B4-BE49-F238E27FC236}">
                  <a16:creationId xmlns:a16="http://schemas.microsoft.com/office/drawing/2014/main" id="{F366F71A-12BD-4C1A-81EB-774E1713B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67"/>
              <a:ext cx="156" cy="3"/>
            </a:xfrm>
            <a:prstGeom prst="rect">
              <a:avLst/>
            </a:prstGeom>
            <a:solidFill>
              <a:srgbClr val="25A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4" name="Rectangle 1129">
              <a:extLst>
                <a:ext uri="{FF2B5EF4-FFF2-40B4-BE49-F238E27FC236}">
                  <a16:creationId xmlns:a16="http://schemas.microsoft.com/office/drawing/2014/main" id="{827C7883-627D-4148-8549-5D20D60B3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70"/>
              <a:ext cx="156" cy="4"/>
            </a:xfrm>
            <a:prstGeom prst="rect">
              <a:avLst/>
            </a:prstGeom>
            <a:solidFill>
              <a:srgbClr val="23A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5" name="Rectangle 1130">
              <a:extLst>
                <a:ext uri="{FF2B5EF4-FFF2-40B4-BE49-F238E27FC236}">
                  <a16:creationId xmlns:a16="http://schemas.microsoft.com/office/drawing/2014/main" id="{4E699088-8FAE-4CAE-ADD7-931993E6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74"/>
              <a:ext cx="156" cy="3"/>
            </a:xfrm>
            <a:prstGeom prst="rect">
              <a:avLst/>
            </a:prstGeom>
            <a:solidFill>
              <a:srgbClr val="22A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6" name="Rectangle 1131">
              <a:extLst>
                <a:ext uri="{FF2B5EF4-FFF2-40B4-BE49-F238E27FC236}">
                  <a16:creationId xmlns:a16="http://schemas.microsoft.com/office/drawing/2014/main" id="{19FCFDC9-23FE-4F22-8F92-DA9AA1B9E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77"/>
              <a:ext cx="156" cy="3"/>
            </a:xfrm>
            <a:prstGeom prst="rect">
              <a:avLst/>
            </a:prstGeom>
            <a:solidFill>
              <a:srgbClr val="21A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7" name="Rectangle 1132">
              <a:extLst>
                <a:ext uri="{FF2B5EF4-FFF2-40B4-BE49-F238E27FC236}">
                  <a16:creationId xmlns:a16="http://schemas.microsoft.com/office/drawing/2014/main" id="{FA43EEEB-8D31-4253-992E-1C7DB697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80"/>
              <a:ext cx="156" cy="4"/>
            </a:xfrm>
            <a:prstGeom prst="rect">
              <a:avLst/>
            </a:prstGeom>
            <a:solidFill>
              <a:srgbClr val="1F9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8" name="Rectangle 1133">
              <a:extLst>
                <a:ext uri="{FF2B5EF4-FFF2-40B4-BE49-F238E27FC236}">
                  <a16:creationId xmlns:a16="http://schemas.microsoft.com/office/drawing/2014/main" id="{C37C20DF-80D6-4581-85E9-ED4A9A22E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84"/>
              <a:ext cx="156" cy="3"/>
            </a:xfrm>
            <a:prstGeom prst="rect">
              <a:avLst/>
            </a:prstGeom>
            <a:solidFill>
              <a:srgbClr val="1E9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9" name="Rectangle 1134">
              <a:extLst>
                <a:ext uri="{FF2B5EF4-FFF2-40B4-BE49-F238E27FC236}">
                  <a16:creationId xmlns:a16="http://schemas.microsoft.com/office/drawing/2014/main" id="{1002C9DD-C61D-4236-9645-E3EABA89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87"/>
              <a:ext cx="156" cy="4"/>
            </a:xfrm>
            <a:prstGeom prst="rect">
              <a:avLst/>
            </a:prstGeom>
            <a:solidFill>
              <a:srgbClr val="1D95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0" name="Rectangle 1135">
              <a:extLst>
                <a:ext uri="{FF2B5EF4-FFF2-40B4-BE49-F238E27FC236}">
                  <a16:creationId xmlns:a16="http://schemas.microsoft.com/office/drawing/2014/main" id="{8D9D533F-C457-4EA3-B239-28186BD3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91"/>
              <a:ext cx="156" cy="3"/>
            </a:xfrm>
            <a:prstGeom prst="rect">
              <a:avLst/>
            </a:prstGeom>
            <a:solidFill>
              <a:srgbClr val="1B9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1" name="Rectangle 1136">
              <a:extLst>
                <a:ext uri="{FF2B5EF4-FFF2-40B4-BE49-F238E27FC236}">
                  <a16:creationId xmlns:a16="http://schemas.microsoft.com/office/drawing/2014/main" id="{1F95AE58-2678-4DB1-A9B1-29DF22CB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94"/>
              <a:ext cx="156" cy="3"/>
            </a:xfrm>
            <a:prstGeom prst="rect">
              <a:avLst/>
            </a:prstGeom>
            <a:solidFill>
              <a:srgbClr val="1A8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2" name="Rectangle 1137">
              <a:extLst>
                <a:ext uri="{FF2B5EF4-FFF2-40B4-BE49-F238E27FC236}">
                  <a16:creationId xmlns:a16="http://schemas.microsoft.com/office/drawing/2014/main" id="{84B8C5D7-CD1D-4313-8602-D8B42BB3C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97"/>
              <a:ext cx="156" cy="4"/>
            </a:xfrm>
            <a:prstGeom prst="rect">
              <a:avLst/>
            </a:prstGeom>
            <a:solidFill>
              <a:srgbClr val="198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3" name="Rectangle 1138">
              <a:extLst>
                <a:ext uri="{FF2B5EF4-FFF2-40B4-BE49-F238E27FC236}">
                  <a16:creationId xmlns:a16="http://schemas.microsoft.com/office/drawing/2014/main" id="{84A7EFA9-D96D-4F51-BDDE-4E5DAD6E8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601"/>
              <a:ext cx="156" cy="3"/>
            </a:xfrm>
            <a:prstGeom prst="rect">
              <a:avLst/>
            </a:prstGeom>
            <a:solidFill>
              <a:srgbClr val="1B8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4" name="Rectangle 1139">
              <a:extLst>
                <a:ext uri="{FF2B5EF4-FFF2-40B4-BE49-F238E27FC236}">
                  <a16:creationId xmlns:a16="http://schemas.microsoft.com/office/drawing/2014/main" id="{28727896-3BFF-4600-AB00-2AD90DE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519"/>
              <a:ext cx="51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5" name="Freeform 1140">
              <a:extLst>
                <a:ext uri="{FF2B5EF4-FFF2-40B4-BE49-F238E27FC236}">
                  <a16:creationId xmlns:a16="http://schemas.microsoft.com/office/drawing/2014/main" id="{B694D066-819B-4D57-AE67-75E33535B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519"/>
              <a:ext cx="45" cy="54"/>
            </a:xfrm>
            <a:custGeom>
              <a:avLst/>
              <a:gdLst>
                <a:gd name="T0" fmla="*/ 107 w 212"/>
                <a:gd name="T1" fmla="*/ 28 h 251"/>
                <a:gd name="T2" fmla="*/ 0 w 212"/>
                <a:gd name="T3" fmla="*/ 0 h 251"/>
                <a:gd name="T4" fmla="*/ 107 w 212"/>
                <a:gd name="T5" fmla="*/ 251 h 251"/>
                <a:gd name="T6" fmla="*/ 212 w 212"/>
                <a:gd name="T7" fmla="*/ 1 h 251"/>
                <a:gd name="T8" fmla="*/ 107 w 212"/>
                <a:gd name="T9" fmla="*/ 2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51">
                  <a:moveTo>
                    <a:pt x="107" y="28"/>
                  </a:moveTo>
                  <a:cubicBezTo>
                    <a:pt x="69" y="28"/>
                    <a:pt x="32" y="18"/>
                    <a:pt x="0" y="0"/>
                  </a:cubicBezTo>
                  <a:lnTo>
                    <a:pt x="107" y="251"/>
                  </a:lnTo>
                  <a:lnTo>
                    <a:pt x="212" y="1"/>
                  </a:lnTo>
                  <a:cubicBezTo>
                    <a:pt x="180" y="19"/>
                    <a:pt x="144" y="28"/>
                    <a:pt x="107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6" name="Rectangle 1141">
              <a:extLst>
                <a:ext uri="{FF2B5EF4-FFF2-40B4-BE49-F238E27FC236}">
                  <a16:creationId xmlns:a16="http://schemas.microsoft.com/office/drawing/2014/main" id="{440A0A89-EE65-474A-BB71-423FF73AC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519"/>
              <a:ext cx="51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166" name="Picture 1142">
              <a:extLst>
                <a:ext uri="{FF2B5EF4-FFF2-40B4-BE49-F238E27FC236}">
                  <a16:creationId xmlns:a16="http://schemas.microsoft.com/office/drawing/2014/main" id="{6D94E448-1C76-4B7E-B86D-8496A9A40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" y="448"/>
              <a:ext cx="8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07" name="Rectangle 1143">
              <a:extLst>
                <a:ext uri="{FF2B5EF4-FFF2-40B4-BE49-F238E27FC236}">
                  <a16:creationId xmlns:a16="http://schemas.microsoft.com/office/drawing/2014/main" id="{4BC931F3-020A-4106-BBF8-B01B2470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606"/>
              <a:ext cx="13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8" name="Line 1144">
              <a:extLst>
                <a:ext uri="{FF2B5EF4-FFF2-40B4-BE49-F238E27FC236}">
                  <a16:creationId xmlns:a16="http://schemas.microsoft.com/office/drawing/2014/main" id="{7D0638C8-9D20-4FFD-868E-5F12059C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653"/>
              <a:ext cx="0" cy="154"/>
            </a:xfrm>
            <a:prstGeom prst="line">
              <a:avLst/>
            </a:prstGeom>
            <a:noFill/>
            <a:ln w="20638" cap="rnd">
              <a:solidFill>
                <a:srgbClr val="A67E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9" name="Freeform 1145">
              <a:extLst>
                <a:ext uri="{FF2B5EF4-FFF2-40B4-BE49-F238E27FC236}">
                  <a16:creationId xmlns:a16="http://schemas.microsoft.com/office/drawing/2014/main" id="{549A6290-2E87-457B-B983-5C8CA6FFB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800"/>
              <a:ext cx="50" cy="51"/>
            </a:xfrm>
            <a:custGeom>
              <a:avLst/>
              <a:gdLst>
                <a:gd name="T0" fmla="*/ 50 w 50"/>
                <a:gd name="T1" fmla="*/ 0 h 51"/>
                <a:gd name="T2" fmla="*/ 25 w 50"/>
                <a:gd name="T3" fmla="*/ 51 h 51"/>
                <a:gd name="T4" fmla="*/ 0 w 50"/>
                <a:gd name="T5" fmla="*/ 0 h 51"/>
                <a:gd name="T6" fmla="*/ 50 w 50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1">
                  <a:moveTo>
                    <a:pt x="50" y="0"/>
                  </a:moveTo>
                  <a:lnTo>
                    <a:pt x="25" y="51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67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0" name="Freeform 1146">
              <a:extLst>
                <a:ext uri="{FF2B5EF4-FFF2-40B4-BE49-F238E27FC236}">
                  <a16:creationId xmlns:a16="http://schemas.microsoft.com/office/drawing/2014/main" id="{8B27F27B-8240-4269-9BE0-920C5EE11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" y="462"/>
              <a:ext cx="139" cy="140"/>
            </a:xfrm>
            <a:custGeom>
              <a:avLst/>
              <a:gdLst>
                <a:gd name="T0" fmla="*/ 640 w 655"/>
                <a:gd name="T1" fmla="*/ 300 h 656"/>
                <a:gd name="T2" fmla="*/ 356 w 655"/>
                <a:gd name="T3" fmla="*/ 16 h 656"/>
                <a:gd name="T4" fmla="*/ 299 w 655"/>
                <a:gd name="T5" fmla="*/ 16 h 656"/>
                <a:gd name="T6" fmla="*/ 238 w 655"/>
                <a:gd name="T7" fmla="*/ 77 h 656"/>
                <a:gd name="T8" fmla="*/ 312 w 655"/>
                <a:gd name="T9" fmla="*/ 150 h 656"/>
                <a:gd name="T10" fmla="*/ 330 w 655"/>
                <a:gd name="T11" fmla="*/ 147 h 656"/>
                <a:gd name="T12" fmla="*/ 379 w 655"/>
                <a:gd name="T13" fmla="*/ 196 h 656"/>
                <a:gd name="T14" fmla="*/ 375 w 655"/>
                <a:gd name="T15" fmla="*/ 214 h 656"/>
                <a:gd name="T16" fmla="*/ 447 w 655"/>
                <a:gd name="T17" fmla="*/ 286 h 656"/>
                <a:gd name="T18" fmla="*/ 465 w 655"/>
                <a:gd name="T19" fmla="*/ 282 h 656"/>
                <a:gd name="T20" fmla="*/ 514 w 655"/>
                <a:gd name="T21" fmla="*/ 331 h 656"/>
                <a:gd name="T22" fmla="*/ 465 w 655"/>
                <a:gd name="T23" fmla="*/ 381 h 656"/>
                <a:gd name="T24" fmla="*/ 415 w 655"/>
                <a:gd name="T25" fmla="*/ 331 h 656"/>
                <a:gd name="T26" fmla="*/ 419 w 655"/>
                <a:gd name="T27" fmla="*/ 314 h 656"/>
                <a:gd name="T28" fmla="*/ 351 w 655"/>
                <a:gd name="T29" fmla="*/ 246 h 656"/>
                <a:gd name="T30" fmla="*/ 351 w 655"/>
                <a:gd name="T31" fmla="*/ 422 h 656"/>
                <a:gd name="T32" fmla="*/ 378 w 655"/>
                <a:gd name="T33" fmla="*/ 466 h 656"/>
                <a:gd name="T34" fmla="*/ 330 w 655"/>
                <a:gd name="T35" fmla="*/ 516 h 656"/>
                <a:gd name="T36" fmla="*/ 280 w 655"/>
                <a:gd name="T37" fmla="*/ 466 h 656"/>
                <a:gd name="T38" fmla="*/ 312 w 655"/>
                <a:gd name="T39" fmla="*/ 420 h 656"/>
                <a:gd name="T40" fmla="*/ 312 w 655"/>
                <a:gd name="T41" fmla="*/ 242 h 656"/>
                <a:gd name="T42" fmla="*/ 280 w 655"/>
                <a:gd name="T43" fmla="*/ 196 h 656"/>
                <a:gd name="T44" fmla="*/ 283 w 655"/>
                <a:gd name="T45" fmla="*/ 178 h 656"/>
                <a:gd name="T46" fmla="*/ 210 w 655"/>
                <a:gd name="T47" fmla="*/ 105 h 656"/>
                <a:gd name="T48" fmla="*/ 16 w 655"/>
                <a:gd name="T49" fmla="*/ 300 h 656"/>
                <a:gd name="T50" fmla="*/ 16 w 655"/>
                <a:gd name="T51" fmla="*/ 356 h 656"/>
                <a:gd name="T52" fmla="*/ 299 w 655"/>
                <a:gd name="T53" fmla="*/ 640 h 656"/>
                <a:gd name="T54" fmla="*/ 356 w 655"/>
                <a:gd name="T55" fmla="*/ 640 h 656"/>
                <a:gd name="T56" fmla="*/ 640 w 655"/>
                <a:gd name="T57" fmla="*/ 356 h 656"/>
                <a:gd name="T58" fmla="*/ 640 w 655"/>
                <a:gd name="T59" fmla="*/ 30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5" h="656">
                  <a:moveTo>
                    <a:pt x="640" y="300"/>
                  </a:moveTo>
                  <a:lnTo>
                    <a:pt x="356" y="16"/>
                  </a:lnTo>
                  <a:cubicBezTo>
                    <a:pt x="340" y="0"/>
                    <a:pt x="315" y="0"/>
                    <a:pt x="299" y="16"/>
                  </a:cubicBezTo>
                  <a:lnTo>
                    <a:pt x="238" y="77"/>
                  </a:lnTo>
                  <a:lnTo>
                    <a:pt x="312" y="150"/>
                  </a:lnTo>
                  <a:cubicBezTo>
                    <a:pt x="317" y="148"/>
                    <a:pt x="323" y="147"/>
                    <a:pt x="330" y="147"/>
                  </a:cubicBezTo>
                  <a:cubicBezTo>
                    <a:pt x="357" y="147"/>
                    <a:pt x="379" y="169"/>
                    <a:pt x="379" y="196"/>
                  </a:cubicBezTo>
                  <a:cubicBezTo>
                    <a:pt x="379" y="202"/>
                    <a:pt x="377" y="208"/>
                    <a:pt x="375" y="214"/>
                  </a:cubicBezTo>
                  <a:lnTo>
                    <a:pt x="447" y="286"/>
                  </a:lnTo>
                  <a:cubicBezTo>
                    <a:pt x="453" y="283"/>
                    <a:pt x="459" y="282"/>
                    <a:pt x="465" y="282"/>
                  </a:cubicBezTo>
                  <a:cubicBezTo>
                    <a:pt x="492" y="282"/>
                    <a:pt x="514" y="304"/>
                    <a:pt x="514" y="331"/>
                  </a:cubicBezTo>
                  <a:cubicBezTo>
                    <a:pt x="514" y="359"/>
                    <a:pt x="492" y="381"/>
                    <a:pt x="465" y="381"/>
                  </a:cubicBezTo>
                  <a:cubicBezTo>
                    <a:pt x="438" y="381"/>
                    <a:pt x="415" y="359"/>
                    <a:pt x="415" y="331"/>
                  </a:cubicBezTo>
                  <a:cubicBezTo>
                    <a:pt x="415" y="325"/>
                    <a:pt x="417" y="319"/>
                    <a:pt x="419" y="314"/>
                  </a:cubicBezTo>
                  <a:lnTo>
                    <a:pt x="351" y="246"/>
                  </a:lnTo>
                  <a:lnTo>
                    <a:pt x="351" y="422"/>
                  </a:lnTo>
                  <a:cubicBezTo>
                    <a:pt x="368" y="431"/>
                    <a:pt x="378" y="447"/>
                    <a:pt x="378" y="466"/>
                  </a:cubicBezTo>
                  <a:cubicBezTo>
                    <a:pt x="378" y="494"/>
                    <a:pt x="357" y="516"/>
                    <a:pt x="330" y="516"/>
                  </a:cubicBezTo>
                  <a:cubicBezTo>
                    <a:pt x="302" y="516"/>
                    <a:pt x="280" y="494"/>
                    <a:pt x="280" y="466"/>
                  </a:cubicBezTo>
                  <a:cubicBezTo>
                    <a:pt x="280" y="445"/>
                    <a:pt x="293" y="427"/>
                    <a:pt x="312" y="420"/>
                  </a:cubicBezTo>
                  <a:lnTo>
                    <a:pt x="312" y="242"/>
                  </a:lnTo>
                  <a:cubicBezTo>
                    <a:pt x="293" y="235"/>
                    <a:pt x="280" y="217"/>
                    <a:pt x="280" y="196"/>
                  </a:cubicBezTo>
                  <a:cubicBezTo>
                    <a:pt x="280" y="190"/>
                    <a:pt x="281" y="184"/>
                    <a:pt x="283" y="178"/>
                  </a:cubicBezTo>
                  <a:lnTo>
                    <a:pt x="210" y="105"/>
                  </a:lnTo>
                  <a:lnTo>
                    <a:pt x="16" y="300"/>
                  </a:lnTo>
                  <a:cubicBezTo>
                    <a:pt x="0" y="315"/>
                    <a:pt x="0" y="341"/>
                    <a:pt x="16" y="356"/>
                  </a:cubicBezTo>
                  <a:lnTo>
                    <a:pt x="299" y="640"/>
                  </a:lnTo>
                  <a:cubicBezTo>
                    <a:pt x="315" y="656"/>
                    <a:pt x="340" y="656"/>
                    <a:pt x="356" y="640"/>
                  </a:cubicBezTo>
                  <a:lnTo>
                    <a:pt x="640" y="356"/>
                  </a:lnTo>
                  <a:cubicBezTo>
                    <a:pt x="655" y="341"/>
                    <a:pt x="655" y="315"/>
                    <a:pt x="640" y="300"/>
                  </a:cubicBezTo>
                  <a:close/>
                </a:path>
              </a:pathLst>
            </a:custGeom>
            <a:solidFill>
              <a:srgbClr val="EB601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1" name="Rectangle 1147">
              <a:extLst>
                <a:ext uri="{FF2B5EF4-FFF2-40B4-BE49-F238E27FC236}">
                  <a16:creationId xmlns:a16="http://schemas.microsoft.com/office/drawing/2014/main" id="{AA15E104-8D6F-4A72-B1CB-0B2556ACF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" y="605"/>
              <a:ext cx="29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Git repository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2" name="Freeform 1148">
              <a:extLst>
                <a:ext uri="{FF2B5EF4-FFF2-40B4-BE49-F238E27FC236}">
                  <a16:creationId xmlns:a16="http://schemas.microsoft.com/office/drawing/2014/main" id="{CE1CA7DC-C61A-43A8-AA1C-CB9C65187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523"/>
              <a:ext cx="64" cy="86"/>
            </a:xfrm>
            <a:custGeom>
              <a:avLst/>
              <a:gdLst>
                <a:gd name="T0" fmla="*/ 3 w 300"/>
                <a:gd name="T1" fmla="*/ 304 h 401"/>
                <a:gd name="T2" fmla="*/ 103 w 300"/>
                <a:gd name="T3" fmla="*/ 401 h 401"/>
                <a:gd name="T4" fmla="*/ 265 w 300"/>
                <a:gd name="T5" fmla="*/ 401 h 401"/>
                <a:gd name="T6" fmla="*/ 300 w 300"/>
                <a:gd name="T7" fmla="*/ 367 h 401"/>
                <a:gd name="T8" fmla="*/ 300 w 300"/>
                <a:gd name="T9" fmla="*/ 0 h 401"/>
                <a:gd name="T10" fmla="*/ 3 w 300"/>
                <a:gd name="T11" fmla="*/ 292 h 401"/>
                <a:gd name="T12" fmla="*/ 3 w 300"/>
                <a:gd name="T13" fmla="*/ 30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01">
                  <a:moveTo>
                    <a:pt x="3" y="304"/>
                  </a:moveTo>
                  <a:lnTo>
                    <a:pt x="103" y="401"/>
                  </a:lnTo>
                  <a:lnTo>
                    <a:pt x="265" y="401"/>
                  </a:lnTo>
                  <a:cubicBezTo>
                    <a:pt x="284" y="401"/>
                    <a:pt x="300" y="386"/>
                    <a:pt x="300" y="367"/>
                  </a:cubicBezTo>
                  <a:lnTo>
                    <a:pt x="300" y="0"/>
                  </a:lnTo>
                  <a:lnTo>
                    <a:pt x="3" y="292"/>
                  </a:lnTo>
                  <a:cubicBezTo>
                    <a:pt x="0" y="295"/>
                    <a:pt x="0" y="300"/>
                    <a:pt x="3" y="304"/>
                  </a:cubicBezTo>
                  <a:close/>
                </a:path>
              </a:pathLst>
            </a:custGeom>
            <a:solidFill>
              <a:srgbClr val="235D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3" name="Freeform 1149">
              <a:extLst>
                <a:ext uri="{FF2B5EF4-FFF2-40B4-BE49-F238E27FC236}">
                  <a16:creationId xmlns:a16="http://schemas.microsoft.com/office/drawing/2014/main" id="{4901C6D0-10D2-46EA-9018-07DF8004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" y="494"/>
              <a:ext cx="87" cy="63"/>
            </a:xfrm>
            <a:custGeom>
              <a:avLst/>
              <a:gdLst>
                <a:gd name="T0" fmla="*/ 0 w 410"/>
                <a:gd name="T1" fmla="*/ 35 h 295"/>
                <a:gd name="T2" fmla="*/ 0 w 410"/>
                <a:gd name="T3" fmla="*/ 194 h 295"/>
                <a:gd name="T4" fmla="*/ 100 w 410"/>
                <a:gd name="T5" fmla="*/ 292 h 295"/>
                <a:gd name="T6" fmla="*/ 112 w 410"/>
                <a:gd name="T7" fmla="*/ 292 h 295"/>
                <a:gd name="T8" fmla="*/ 410 w 410"/>
                <a:gd name="T9" fmla="*/ 0 h 295"/>
                <a:gd name="T10" fmla="*/ 36 w 410"/>
                <a:gd name="T11" fmla="*/ 0 h 295"/>
                <a:gd name="T12" fmla="*/ 0 w 410"/>
                <a:gd name="T13" fmla="*/ 3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95">
                  <a:moveTo>
                    <a:pt x="0" y="35"/>
                  </a:moveTo>
                  <a:lnTo>
                    <a:pt x="0" y="194"/>
                  </a:lnTo>
                  <a:lnTo>
                    <a:pt x="100" y="292"/>
                  </a:lnTo>
                  <a:cubicBezTo>
                    <a:pt x="103" y="295"/>
                    <a:pt x="109" y="295"/>
                    <a:pt x="112" y="292"/>
                  </a:cubicBezTo>
                  <a:lnTo>
                    <a:pt x="410" y="0"/>
                  </a:lnTo>
                  <a:lnTo>
                    <a:pt x="36" y="0"/>
                  </a:lnTo>
                  <a:cubicBezTo>
                    <a:pt x="16" y="0"/>
                    <a:pt x="0" y="16"/>
                    <a:pt x="0" y="35"/>
                  </a:cubicBezTo>
                  <a:close/>
                </a:path>
              </a:pathLst>
            </a:custGeom>
            <a:solidFill>
              <a:srgbClr val="3B6EC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4" name="Freeform 1150">
              <a:extLst>
                <a:ext uri="{FF2B5EF4-FFF2-40B4-BE49-F238E27FC236}">
                  <a16:creationId xmlns:a16="http://schemas.microsoft.com/office/drawing/2014/main" id="{17CA4088-813E-457F-A416-44023367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456"/>
              <a:ext cx="130" cy="127"/>
            </a:xfrm>
            <a:custGeom>
              <a:avLst/>
              <a:gdLst>
                <a:gd name="T0" fmla="*/ 249 w 610"/>
                <a:gd name="T1" fmla="*/ 37 h 598"/>
                <a:gd name="T2" fmla="*/ 8 w 610"/>
                <a:gd name="T3" fmla="*/ 397 h 598"/>
                <a:gd name="T4" fmla="*/ 12 w 610"/>
                <a:gd name="T5" fmla="*/ 435 h 598"/>
                <a:gd name="T6" fmla="*/ 166 w 610"/>
                <a:gd name="T7" fmla="*/ 586 h 598"/>
                <a:gd name="T8" fmla="*/ 206 w 610"/>
                <a:gd name="T9" fmla="*/ 590 h 598"/>
                <a:gd name="T10" fmla="*/ 573 w 610"/>
                <a:gd name="T11" fmla="*/ 355 h 598"/>
                <a:gd name="T12" fmla="*/ 610 w 610"/>
                <a:gd name="T13" fmla="*/ 287 h 598"/>
                <a:gd name="T14" fmla="*/ 610 w 610"/>
                <a:gd name="T15" fmla="*/ 36 h 598"/>
                <a:gd name="T16" fmla="*/ 574 w 610"/>
                <a:gd name="T17" fmla="*/ 0 h 598"/>
                <a:gd name="T18" fmla="*/ 318 w 610"/>
                <a:gd name="T19" fmla="*/ 0 h 598"/>
                <a:gd name="T20" fmla="*/ 249 w 610"/>
                <a:gd name="T21" fmla="*/ 3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598">
                  <a:moveTo>
                    <a:pt x="249" y="37"/>
                  </a:moveTo>
                  <a:lnTo>
                    <a:pt x="8" y="397"/>
                  </a:lnTo>
                  <a:cubicBezTo>
                    <a:pt x="0" y="409"/>
                    <a:pt x="2" y="425"/>
                    <a:pt x="12" y="435"/>
                  </a:cubicBezTo>
                  <a:lnTo>
                    <a:pt x="166" y="586"/>
                  </a:lnTo>
                  <a:cubicBezTo>
                    <a:pt x="177" y="596"/>
                    <a:pt x="193" y="598"/>
                    <a:pt x="206" y="590"/>
                  </a:cubicBezTo>
                  <a:lnTo>
                    <a:pt x="573" y="355"/>
                  </a:lnTo>
                  <a:cubicBezTo>
                    <a:pt x="596" y="340"/>
                    <a:pt x="610" y="314"/>
                    <a:pt x="610" y="287"/>
                  </a:cubicBezTo>
                  <a:lnTo>
                    <a:pt x="610" y="36"/>
                  </a:lnTo>
                  <a:cubicBezTo>
                    <a:pt x="610" y="16"/>
                    <a:pt x="594" y="0"/>
                    <a:pt x="574" y="0"/>
                  </a:cubicBezTo>
                  <a:lnTo>
                    <a:pt x="318" y="0"/>
                  </a:lnTo>
                  <a:cubicBezTo>
                    <a:pt x="290" y="0"/>
                    <a:pt x="264" y="14"/>
                    <a:pt x="249" y="37"/>
                  </a:cubicBezTo>
                  <a:close/>
                </a:path>
              </a:pathLst>
            </a:custGeom>
            <a:solidFill>
              <a:srgbClr val="5D8DE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5" name="Freeform 1151">
              <a:extLst>
                <a:ext uri="{FF2B5EF4-FFF2-40B4-BE49-F238E27FC236}">
                  <a16:creationId xmlns:a16="http://schemas.microsoft.com/office/drawing/2014/main" id="{B5AE5970-849F-4E47-9D3C-325060857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" y="571"/>
              <a:ext cx="39" cy="38"/>
            </a:xfrm>
            <a:custGeom>
              <a:avLst/>
              <a:gdLst>
                <a:gd name="T0" fmla="*/ 12 w 39"/>
                <a:gd name="T1" fmla="*/ 27 h 38"/>
                <a:gd name="T2" fmla="*/ 12 w 39"/>
                <a:gd name="T3" fmla="*/ 0 h 38"/>
                <a:gd name="T4" fmla="*/ 0 w 39"/>
                <a:gd name="T5" fmla="*/ 0 h 38"/>
                <a:gd name="T6" fmla="*/ 0 w 39"/>
                <a:gd name="T7" fmla="*/ 38 h 38"/>
                <a:gd name="T8" fmla="*/ 39 w 39"/>
                <a:gd name="T9" fmla="*/ 38 h 38"/>
                <a:gd name="T10" fmla="*/ 39 w 39"/>
                <a:gd name="T11" fmla="*/ 27 h 38"/>
                <a:gd name="T12" fmla="*/ 12 w 39"/>
                <a:gd name="T1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8">
                  <a:moveTo>
                    <a:pt x="12" y="2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9" y="38"/>
                  </a:lnTo>
                  <a:lnTo>
                    <a:pt x="39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9FB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6" name="Oval 1152">
              <a:extLst>
                <a:ext uri="{FF2B5EF4-FFF2-40B4-BE49-F238E27FC236}">
                  <a16:creationId xmlns:a16="http://schemas.microsoft.com/office/drawing/2014/main" id="{8E6E0C57-EC22-4BF0-92BB-0585317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" y="474"/>
              <a:ext cx="39" cy="38"/>
            </a:xfrm>
            <a:prstGeom prst="ellipse">
              <a:avLst/>
            </a:prstGeom>
            <a:solidFill>
              <a:srgbClr val="ADC5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7" name="Freeform 1153">
              <a:extLst>
                <a:ext uri="{FF2B5EF4-FFF2-40B4-BE49-F238E27FC236}">
                  <a16:creationId xmlns:a16="http://schemas.microsoft.com/office/drawing/2014/main" id="{4A811807-3D0B-4938-8191-E376FF04A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8" y="519"/>
              <a:ext cx="51" cy="50"/>
            </a:xfrm>
            <a:custGeom>
              <a:avLst/>
              <a:gdLst>
                <a:gd name="T0" fmla="*/ 42 w 51"/>
                <a:gd name="T1" fmla="*/ 0 h 50"/>
                <a:gd name="T2" fmla="*/ 0 w 51"/>
                <a:gd name="T3" fmla="*/ 41 h 50"/>
                <a:gd name="T4" fmla="*/ 10 w 51"/>
                <a:gd name="T5" fmla="*/ 50 h 50"/>
                <a:gd name="T6" fmla="*/ 51 w 51"/>
                <a:gd name="T7" fmla="*/ 9 h 50"/>
                <a:gd name="T8" fmla="*/ 42 w 5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2" y="0"/>
                  </a:moveTo>
                  <a:lnTo>
                    <a:pt x="0" y="41"/>
                  </a:lnTo>
                  <a:lnTo>
                    <a:pt x="10" y="50"/>
                  </a:lnTo>
                  <a:lnTo>
                    <a:pt x="51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C9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8" name="Freeform 1154">
              <a:extLst>
                <a:ext uri="{FF2B5EF4-FFF2-40B4-BE49-F238E27FC236}">
                  <a16:creationId xmlns:a16="http://schemas.microsoft.com/office/drawing/2014/main" id="{84A782A6-71A0-4DC4-B157-1F5EAD25D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" y="560"/>
              <a:ext cx="18" cy="17"/>
            </a:xfrm>
            <a:custGeom>
              <a:avLst/>
              <a:gdLst>
                <a:gd name="T0" fmla="*/ 9 w 18"/>
                <a:gd name="T1" fmla="*/ 17 h 17"/>
                <a:gd name="T2" fmla="*/ 18 w 18"/>
                <a:gd name="T3" fmla="*/ 9 h 17"/>
                <a:gd name="T4" fmla="*/ 8 w 18"/>
                <a:gd name="T5" fmla="*/ 0 h 17"/>
                <a:gd name="T6" fmla="*/ 0 w 18"/>
                <a:gd name="T7" fmla="*/ 8 h 17"/>
                <a:gd name="T8" fmla="*/ 9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9" y="17"/>
                  </a:moveTo>
                  <a:lnTo>
                    <a:pt x="18" y="9"/>
                  </a:lnTo>
                  <a:lnTo>
                    <a:pt x="8" y="0"/>
                  </a:lnTo>
                  <a:lnTo>
                    <a:pt x="0" y="8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88A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179" name="Picture 1155">
              <a:extLst>
                <a:ext uri="{FF2B5EF4-FFF2-40B4-BE49-F238E27FC236}">
                  <a16:creationId xmlns:a16="http://schemas.microsoft.com/office/drawing/2014/main" id="{1FB07053-3D96-45C3-9596-9AD77A912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" y="1047"/>
              <a:ext cx="16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0" name="Picture 1156">
              <a:extLst>
                <a:ext uri="{FF2B5EF4-FFF2-40B4-BE49-F238E27FC236}">
                  <a16:creationId xmlns:a16="http://schemas.microsoft.com/office/drawing/2014/main" id="{023AF977-B5AC-4B32-A71C-B962D2EA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" y="1047"/>
              <a:ext cx="16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" name="Oval 1157">
              <a:extLst>
                <a:ext uri="{FF2B5EF4-FFF2-40B4-BE49-F238E27FC236}">
                  <a16:creationId xmlns:a16="http://schemas.microsoft.com/office/drawing/2014/main" id="{5357BE8D-A4E7-4CB0-9B04-EBE0443E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" y="1059"/>
              <a:ext cx="141" cy="14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182" name="Picture 1158">
              <a:extLst>
                <a:ext uri="{FF2B5EF4-FFF2-40B4-BE49-F238E27FC236}">
                  <a16:creationId xmlns:a16="http://schemas.microsoft.com/office/drawing/2014/main" id="{988A3DE2-0CFE-44C2-97AE-5A2C90DF3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" y="1050"/>
              <a:ext cx="10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3" name="Picture 1159">
              <a:extLst>
                <a:ext uri="{FF2B5EF4-FFF2-40B4-BE49-F238E27FC236}">
                  <a16:creationId xmlns:a16="http://schemas.microsoft.com/office/drawing/2014/main" id="{7B3BB405-ABFD-4DC0-8C1D-4BA120536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" y="1050"/>
              <a:ext cx="10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0" name="Rectangle 1160">
              <a:extLst>
                <a:ext uri="{FF2B5EF4-FFF2-40B4-BE49-F238E27FC236}">
                  <a16:creationId xmlns:a16="http://schemas.microsoft.com/office/drawing/2014/main" id="{9AE55689-4E89-42E0-9756-B05CDBBD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" y="1146"/>
              <a:ext cx="10" cy="4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1" name="Freeform 1161">
              <a:extLst>
                <a:ext uri="{FF2B5EF4-FFF2-40B4-BE49-F238E27FC236}">
                  <a16:creationId xmlns:a16="http://schemas.microsoft.com/office/drawing/2014/main" id="{01EB7F15-C6FB-4A9B-974D-ED956003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" y="1148"/>
              <a:ext cx="4" cy="43"/>
            </a:xfrm>
            <a:custGeom>
              <a:avLst/>
              <a:gdLst>
                <a:gd name="T0" fmla="*/ 2 w 11"/>
                <a:gd name="T1" fmla="*/ 100 h 102"/>
                <a:gd name="T2" fmla="*/ 9 w 11"/>
                <a:gd name="T3" fmla="*/ 100 h 102"/>
                <a:gd name="T4" fmla="*/ 11 w 11"/>
                <a:gd name="T5" fmla="*/ 97 h 102"/>
                <a:gd name="T6" fmla="*/ 11 w 11"/>
                <a:gd name="T7" fmla="*/ 6 h 102"/>
                <a:gd name="T8" fmla="*/ 8 w 11"/>
                <a:gd name="T9" fmla="*/ 2 h 102"/>
                <a:gd name="T10" fmla="*/ 1 w 11"/>
                <a:gd name="T11" fmla="*/ 3 h 102"/>
                <a:gd name="T12" fmla="*/ 1 w 11"/>
                <a:gd name="T13" fmla="*/ 6 h 102"/>
                <a:gd name="T14" fmla="*/ 1 w 11"/>
                <a:gd name="T15" fmla="*/ 97 h 102"/>
                <a:gd name="T16" fmla="*/ 2 w 11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2">
                  <a:moveTo>
                    <a:pt x="2" y="100"/>
                  </a:moveTo>
                  <a:cubicBezTo>
                    <a:pt x="4" y="102"/>
                    <a:pt x="8" y="102"/>
                    <a:pt x="9" y="100"/>
                  </a:cubicBezTo>
                  <a:cubicBezTo>
                    <a:pt x="10" y="99"/>
                    <a:pt x="11" y="98"/>
                    <a:pt x="11" y="97"/>
                  </a:cubicBezTo>
                  <a:lnTo>
                    <a:pt x="11" y="6"/>
                  </a:lnTo>
                  <a:cubicBezTo>
                    <a:pt x="11" y="4"/>
                    <a:pt x="10" y="3"/>
                    <a:pt x="8" y="2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lnTo>
                    <a:pt x="1" y="97"/>
                  </a:lnTo>
                  <a:cubicBezTo>
                    <a:pt x="1" y="98"/>
                    <a:pt x="1" y="99"/>
                    <a:pt x="2" y="1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2" name="Rectangle 1162">
              <a:extLst>
                <a:ext uri="{FF2B5EF4-FFF2-40B4-BE49-F238E27FC236}">
                  <a16:creationId xmlns:a16="http://schemas.microsoft.com/office/drawing/2014/main" id="{A9249AB6-F3CB-4ACD-80EE-007DA0AAB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" y="1146"/>
              <a:ext cx="10" cy="4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3" name="Rectangle 1163">
              <a:extLst>
                <a:ext uri="{FF2B5EF4-FFF2-40B4-BE49-F238E27FC236}">
                  <a16:creationId xmlns:a16="http://schemas.microsoft.com/office/drawing/2014/main" id="{4C1453E6-C3F2-4721-AE5B-BC4CDFB9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098"/>
              <a:ext cx="54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4" name="Freeform 1164">
              <a:extLst>
                <a:ext uri="{FF2B5EF4-FFF2-40B4-BE49-F238E27FC236}">
                  <a16:creationId xmlns:a16="http://schemas.microsoft.com/office/drawing/2014/main" id="{F8B49052-3AD1-4A9A-B79B-09ACD6031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9" y="1099"/>
              <a:ext cx="50" cy="6"/>
            </a:xfrm>
            <a:custGeom>
              <a:avLst/>
              <a:gdLst>
                <a:gd name="T0" fmla="*/ 0 w 116"/>
                <a:gd name="T1" fmla="*/ 7 h 13"/>
                <a:gd name="T2" fmla="*/ 6 w 116"/>
                <a:gd name="T3" fmla="*/ 13 h 13"/>
                <a:gd name="T4" fmla="*/ 110 w 116"/>
                <a:gd name="T5" fmla="*/ 13 h 13"/>
                <a:gd name="T6" fmla="*/ 116 w 116"/>
                <a:gd name="T7" fmla="*/ 7 h 13"/>
                <a:gd name="T8" fmla="*/ 116 w 116"/>
                <a:gd name="T9" fmla="*/ 6 h 13"/>
                <a:gd name="T10" fmla="*/ 110 w 116"/>
                <a:gd name="T11" fmla="*/ 0 h 13"/>
                <a:gd name="T12" fmla="*/ 6 w 116"/>
                <a:gd name="T13" fmla="*/ 0 h 13"/>
                <a:gd name="T14" fmla="*/ 0 w 116"/>
                <a:gd name="T15" fmla="*/ 6 h 13"/>
                <a:gd name="T16" fmla="*/ 0 w 116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">
                  <a:moveTo>
                    <a:pt x="0" y="7"/>
                  </a:moveTo>
                  <a:cubicBezTo>
                    <a:pt x="0" y="11"/>
                    <a:pt x="3" y="13"/>
                    <a:pt x="6" y="13"/>
                  </a:cubicBezTo>
                  <a:lnTo>
                    <a:pt x="110" y="13"/>
                  </a:lnTo>
                  <a:cubicBezTo>
                    <a:pt x="114" y="13"/>
                    <a:pt x="116" y="11"/>
                    <a:pt x="116" y="7"/>
                  </a:cubicBezTo>
                  <a:lnTo>
                    <a:pt x="116" y="6"/>
                  </a:lnTo>
                  <a:cubicBezTo>
                    <a:pt x="116" y="2"/>
                    <a:pt x="114" y="0"/>
                    <a:pt x="110" y="0"/>
                  </a:cubicBezTo>
                  <a:lnTo>
                    <a:pt x="6" y="0"/>
                  </a:lnTo>
                  <a:cubicBezTo>
                    <a:pt x="3" y="0"/>
                    <a:pt x="0" y="2"/>
                    <a:pt x="0" y="6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5" name="Rectangle 1165">
              <a:extLst>
                <a:ext uri="{FF2B5EF4-FFF2-40B4-BE49-F238E27FC236}">
                  <a16:creationId xmlns:a16="http://schemas.microsoft.com/office/drawing/2014/main" id="{B92228D6-DEC0-450C-9132-EBE41120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098"/>
              <a:ext cx="54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6" name="Rectangle 1166">
              <a:extLst>
                <a:ext uri="{FF2B5EF4-FFF2-40B4-BE49-F238E27FC236}">
                  <a16:creationId xmlns:a16="http://schemas.microsoft.com/office/drawing/2014/main" id="{4A11DBD7-3BD2-4978-ABC8-D46BB9488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108"/>
              <a:ext cx="54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7" name="Freeform 1167">
              <a:extLst>
                <a:ext uri="{FF2B5EF4-FFF2-40B4-BE49-F238E27FC236}">
                  <a16:creationId xmlns:a16="http://schemas.microsoft.com/office/drawing/2014/main" id="{0EF0801F-744E-4569-8F9C-09D7AACF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9" y="1109"/>
              <a:ext cx="50" cy="6"/>
            </a:xfrm>
            <a:custGeom>
              <a:avLst/>
              <a:gdLst>
                <a:gd name="T0" fmla="*/ 0 w 116"/>
                <a:gd name="T1" fmla="*/ 7 h 14"/>
                <a:gd name="T2" fmla="*/ 6 w 116"/>
                <a:gd name="T3" fmla="*/ 14 h 14"/>
                <a:gd name="T4" fmla="*/ 110 w 116"/>
                <a:gd name="T5" fmla="*/ 14 h 14"/>
                <a:gd name="T6" fmla="*/ 116 w 116"/>
                <a:gd name="T7" fmla="*/ 7 h 14"/>
                <a:gd name="T8" fmla="*/ 116 w 116"/>
                <a:gd name="T9" fmla="*/ 6 h 14"/>
                <a:gd name="T10" fmla="*/ 110 w 116"/>
                <a:gd name="T11" fmla="*/ 0 h 14"/>
                <a:gd name="T12" fmla="*/ 6 w 116"/>
                <a:gd name="T13" fmla="*/ 0 h 14"/>
                <a:gd name="T14" fmla="*/ 0 w 116"/>
                <a:gd name="T15" fmla="*/ 6 h 14"/>
                <a:gd name="T16" fmla="*/ 0 w 116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4">
                  <a:moveTo>
                    <a:pt x="0" y="7"/>
                  </a:moveTo>
                  <a:cubicBezTo>
                    <a:pt x="0" y="11"/>
                    <a:pt x="3" y="14"/>
                    <a:pt x="6" y="14"/>
                  </a:cubicBezTo>
                  <a:lnTo>
                    <a:pt x="110" y="14"/>
                  </a:lnTo>
                  <a:cubicBezTo>
                    <a:pt x="114" y="14"/>
                    <a:pt x="116" y="11"/>
                    <a:pt x="116" y="7"/>
                  </a:cubicBezTo>
                  <a:lnTo>
                    <a:pt x="116" y="6"/>
                  </a:lnTo>
                  <a:cubicBezTo>
                    <a:pt x="116" y="3"/>
                    <a:pt x="114" y="0"/>
                    <a:pt x="110" y="0"/>
                  </a:cubicBez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8" name="Rectangle 1168">
              <a:extLst>
                <a:ext uri="{FF2B5EF4-FFF2-40B4-BE49-F238E27FC236}">
                  <a16:creationId xmlns:a16="http://schemas.microsoft.com/office/drawing/2014/main" id="{1132322A-FCFD-4347-8C12-C65EAEEDD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1108"/>
              <a:ext cx="54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9" name="Rectangle 1169">
              <a:extLst>
                <a:ext uri="{FF2B5EF4-FFF2-40B4-BE49-F238E27FC236}">
                  <a16:creationId xmlns:a16="http://schemas.microsoft.com/office/drawing/2014/main" id="{76F176B3-7CE4-41A7-88DC-7341DECB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" y="1219"/>
              <a:ext cx="22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Key Vaults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0" name="Rectangle 1170">
              <a:extLst>
                <a:ext uri="{FF2B5EF4-FFF2-40B4-BE49-F238E27FC236}">
                  <a16:creationId xmlns:a16="http://schemas.microsoft.com/office/drawing/2014/main" id="{15805E3F-DCAC-44AC-9AF1-81F74E0DD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01"/>
              <a:ext cx="160" cy="7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1" name="Rectangle 1171">
              <a:extLst>
                <a:ext uri="{FF2B5EF4-FFF2-40B4-BE49-F238E27FC236}">
                  <a16:creationId xmlns:a16="http://schemas.microsoft.com/office/drawing/2014/main" id="{7013AA85-FAFA-4A5C-8FCB-B90DC796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08"/>
              <a:ext cx="160" cy="7"/>
            </a:xfrm>
            <a:prstGeom prst="rect">
              <a:avLst/>
            </a:prstGeom>
            <a:solidFill>
              <a:srgbClr val="5D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2" name="Rectangle 1172">
              <a:extLst>
                <a:ext uri="{FF2B5EF4-FFF2-40B4-BE49-F238E27FC236}">
                  <a16:creationId xmlns:a16="http://schemas.microsoft.com/office/drawing/2014/main" id="{3FFF641A-6B19-49E4-BCCB-DBC16158D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15"/>
              <a:ext cx="160" cy="3"/>
            </a:xfrm>
            <a:prstGeom prst="rect">
              <a:avLst/>
            </a:prstGeom>
            <a:solidFill>
              <a:srgbClr val="5C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3" name="Rectangle 1173">
              <a:extLst>
                <a:ext uri="{FF2B5EF4-FFF2-40B4-BE49-F238E27FC236}">
                  <a16:creationId xmlns:a16="http://schemas.microsoft.com/office/drawing/2014/main" id="{42F65F40-E243-4101-B135-18E9F614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18"/>
              <a:ext cx="160" cy="4"/>
            </a:xfrm>
            <a:prstGeom prst="rect">
              <a:avLst/>
            </a:prstGeom>
            <a:solidFill>
              <a:srgbClr val="5B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4" name="Rectangle 1174">
              <a:extLst>
                <a:ext uri="{FF2B5EF4-FFF2-40B4-BE49-F238E27FC236}">
                  <a16:creationId xmlns:a16="http://schemas.microsoft.com/office/drawing/2014/main" id="{143AD3D5-5E35-44FB-8ABF-88D054D73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22"/>
              <a:ext cx="160" cy="3"/>
            </a:xfrm>
            <a:prstGeom prst="rect">
              <a:avLst/>
            </a:prstGeom>
            <a:solidFill>
              <a:srgbClr val="5A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5" name="Rectangle 1175">
              <a:extLst>
                <a:ext uri="{FF2B5EF4-FFF2-40B4-BE49-F238E27FC236}">
                  <a16:creationId xmlns:a16="http://schemas.microsoft.com/office/drawing/2014/main" id="{79BDA7CF-A7BD-492B-AA92-FF348A1D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25"/>
              <a:ext cx="160" cy="4"/>
            </a:xfrm>
            <a:prstGeom prst="rect">
              <a:avLst/>
            </a:prstGeom>
            <a:solidFill>
              <a:srgbClr val="59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6" name="Rectangle 1176">
              <a:extLst>
                <a:ext uri="{FF2B5EF4-FFF2-40B4-BE49-F238E27FC236}">
                  <a16:creationId xmlns:a16="http://schemas.microsoft.com/office/drawing/2014/main" id="{9F7DAFD6-408E-48E2-B3D9-C2A612BCE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29"/>
              <a:ext cx="160" cy="3"/>
            </a:xfrm>
            <a:prstGeom prst="rect">
              <a:avLst/>
            </a:prstGeom>
            <a:solidFill>
              <a:srgbClr val="58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7" name="Rectangle 1177">
              <a:extLst>
                <a:ext uri="{FF2B5EF4-FFF2-40B4-BE49-F238E27FC236}">
                  <a16:creationId xmlns:a16="http://schemas.microsoft.com/office/drawing/2014/main" id="{52D067A0-8E78-4ECC-A68A-4DB90B711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32"/>
              <a:ext cx="160" cy="3"/>
            </a:xfrm>
            <a:prstGeom prst="rect">
              <a:avLst/>
            </a:prstGeom>
            <a:solidFill>
              <a:srgbClr val="56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8" name="Rectangle 1178">
              <a:extLst>
                <a:ext uri="{FF2B5EF4-FFF2-40B4-BE49-F238E27FC236}">
                  <a16:creationId xmlns:a16="http://schemas.microsoft.com/office/drawing/2014/main" id="{ECC29EC6-150D-4C57-A133-CFDEDBD2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35"/>
              <a:ext cx="160" cy="4"/>
            </a:xfrm>
            <a:prstGeom prst="rect">
              <a:avLst/>
            </a:prstGeom>
            <a:solidFill>
              <a:srgbClr val="54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9" name="Rectangle 1179">
              <a:extLst>
                <a:ext uri="{FF2B5EF4-FFF2-40B4-BE49-F238E27FC236}">
                  <a16:creationId xmlns:a16="http://schemas.microsoft.com/office/drawing/2014/main" id="{39DD99A5-4A29-48C9-821E-021135EBC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39"/>
              <a:ext cx="160" cy="3"/>
            </a:xfrm>
            <a:prstGeom prst="rect">
              <a:avLst/>
            </a:prstGeom>
            <a:solidFill>
              <a:srgbClr val="52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0" name="Rectangle 1180">
              <a:extLst>
                <a:ext uri="{FF2B5EF4-FFF2-40B4-BE49-F238E27FC236}">
                  <a16:creationId xmlns:a16="http://schemas.microsoft.com/office/drawing/2014/main" id="{CCFF9DBE-C062-4717-AFC2-B6D4D92F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42"/>
              <a:ext cx="160" cy="4"/>
            </a:xfrm>
            <a:prstGeom prst="rect">
              <a:avLst/>
            </a:prstGeom>
            <a:solidFill>
              <a:srgbClr val="50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1" name="Rectangle 1181">
              <a:extLst>
                <a:ext uri="{FF2B5EF4-FFF2-40B4-BE49-F238E27FC236}">
                  <a16:creationId xmlns:a16="http://schemas.microsoft.com/office/drawing/2014/main" id="{4A469833-9108-4AB7-B1FE-19E60100C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46"/>
              <a:ext cx="160" cy="3"/>
            </a:xfrm>
            <a:prstGeom prst="rect">
              <a:avLst/>
            </a:prstGeom>
            <a:solidFill>
              <a:srgbClr val="4E9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2" name="Rectangle 1182">
              <a:extLst>
                <a:ext uri="{FF2B5EF4-FFF2-40B4-BE49-F238E27FC236}">
                  <a16:creationId xmlns:a16="http://schemas.microsoft.com/office/drawing/2014/main" id="{DC29CFB9-3565-4A27-8295-5823D6D4B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49"/>
              <a:ext cx="160" cy="3"/>
            </a:xfrm>
            <a:prstGeom prst="rect">
              <a:avLst/>
            </a:prstGeom>
            <a:solidFill>
              <a:srgbClr val="4B9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3" name="Rectangle 1183">
              <a:extLst>
                <a:ext uri="{FF2B5EF4-FFF2-40B4-BE49-F238E27FC236}">
                  <a16:creationId xmlns:a16="http://schemas.microsoft.com/office/drawing/2014/main" id="{5A9C897C-C8C7-4DF9-A281-92CA2E115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52"/>
              <a:ext cx="160" cy="4"/>
            </a:xfrm>
            <a:prstGeom prst="rect">
              <a:avLst/>
            </a:prstGeom>
            <a:solidFill>
              <a:srgbClr val="4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4" name="Rectangle 1184">
              <a:extLst>
                <a:ext uri="{FF2B5EF4-FFF2-40B4-BE49-F238E27FC236}">
                  <a16:creationId xmlns:a16="http://schemas.microsoft.com/office/drawing/2014/main" id="{CBF105DC-D1AA-4849-ACF7-54CBDF31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56"/>
              <a:ext cx="160" cy="3"/>
            </a:xfrm>
            <a:prstGeom prst="rect">
              <a:avLst/>
            </a:prstGeom>
            <a:solidFill>
              <a:srgbClr val="458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5" name="Rectangle 1185">
              <a:extLst>
                <a:ext uri="{FF2B5EF4-FFF2-40B4-BE49-F238E27FC236}">
                  <a16:creationId xmlns:a16="http://schemas.microsoft.com/office/drawing/2014/main" id="{A99CF875-5DE9-4405-8DD0-CFAFA8E54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59"/>
              <a:ext cx="160" cy="4"/>
            </a:xfrm>
            <a:prstGeom prst="rect">
              <a:avLst/>
            </a:prstGeom>
            <a:solidFill>
              <a:srgbClr val="42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6" name="Rectangle 1186">
              <a:extLst>
                <a:ext uri="{FF2B5EF4-FFF2-40B4-BE49-F238E27FC236}">
                  <a16:creationId xmlns:a16="http://schemas.microsoft.com/office/drawing/2014/main" id="{7CD3E4D9-4652-4342-AFF8-F74BEB94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63"/>
              <a:ext cx="160" cy="3"/>
            </a:xfrm>
            <a:prstGeom prst="rect">
              <a:avLst/>
            </a:prstGeom>
            <a:solidFill>
              <a:srgbClr val="3F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7" name="Rectangle 1187">
              <a:extLst>
                <a:ext uri="{FF2B5EF4-FFF2-40B4-BE49-F238E27FC236}">
                  <a16:creationId xmlns:a16="http://schemas.microsoft.com/office/drawing/2014/main" id="{75095429-954C-46A1-A886-2DC389B40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66"/>
              <a:ext cx="160" cy="3"/>
            </a:xfrm>
            <a:prstGeom prst="rect">
              <a:avLst/>
            </a:prstGeom>
            <a:solidFill>
              <a:srgbClr val="3B8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8" name="Rectangle 1188">
              <a:extLst>
                <a:ext uri="{FF2B5EF4-FFF2-40B4-BE49-F238E27FC236}">
                  <a16:creationId xmlns:a16="http://schemas.microsoft.com/office/drawing/2014/main" id="{633EF8F8-7B81-4251-9194-74767FB3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69"/>
              <a:ext cx="160" cy="4"/>
            </a:xfrm>
            <a:prstGeom prst="rect">
              <a:avLst/>
            </a:prstGeom>
            <a:solidFill>
              <a:srgbClr val="38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9" name="Rectangle 1189">
              <a:extLst>
                <a:ext uri="{FF2B5EF4-FFF2-40B4-BE49-F238E27FC236}">
                  <a16:creationId xmlns:a16="http://schemas.microsoft.com/office/drawing/2014/main" id="{1B347232-7846-4175-920F-C0BC45ADA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73"/>
              <a:ext cx="160" cy="3"/>
            </a:xfrm>
            <a:prstGeom prst="rect">
              <a:avLst/>
            </a:prstGeom>
            <a:solidFill>
              <a:srgbClr val="34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0" name="Rectangle 1190">
              <a:extLst>
                <a:ext uri="{FF2B5EF4-FFF2-40B4-BE49-F238E27FC236}">
                  <a16:creationId xmlns:a16="http://schemas.microsoft.com/office/drawing/2014/main" id="{F2EEDC28-E723-4B4B-9ED9-D9B514D3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76"/>
              <a:ext cx="160" cy="4"/>
            </a:xfrm>
            <a:prstGeom prst="rect">
              <a:avLst/>
            </a:prstGeom>
            <a:solidFill>
              <a:srgbClr val="308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1" name="Rectangle 1191">
              <a:extLst>
                <a:ext uri="{FF2B5EF4-FFF2-40B4-BE49-F238E27FC236}">
                  <a16:creationId xmlns:a16="http://schemas.microsoft.com/office/drawing/2014/main" id="{F79325CF-2949-4D81-BDA5-211C552D4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80"/>
              <a:ext cx="160" cy="3"/>
            </a:xfrm>
            <a:prstGeom prst="rect">
              <a:avLst/>
            </a:prstGeom>
            <a:solidFill>
              <a:srgbClr val="2D8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2" name="Rectangle 1192">
              <a:extLst>
                <a:ext uri="{FF2B5EF4-FFF2-40B4-BE49-F238E27FC236}">
                  <a16:creationId xmlns:a16="http://schemas.microsoft.com/office/drawing/2014/main" id="{6026AD2F-0C4D-4300-A6FE-76C421A04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83"/>
              <a:ext cx="160" cy="3"/>
            </a:xfrm>
            <a:prstGeom prst="rect">
              <a:avLst/>
            </a:prstGeom>
            <a:solidFill>
              <a:srgbClr val="29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3" name="Rectangle 1193">
              <a:extLst>
                <a:ext uri="{FF2B5EF4-FFF2-40B4-BE49-F238E27FC236}">
                  <a16:creationId xmlns:a16="http://schemas.microsoft.com/office/drawing/2014/main" id="{653CCAD5-7FA3-425E-B0F1-D5282595D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86"/>
              <a:ext cx="160" cy="4"/>
            </a:xfrm>
            <a:prstGeom prst="rect">
              <a:avLst/>
            </a:prstGeom>
            <a:solidFill>
              <a:srgbClr val="24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4" name="Rectangle 1194">
              <a:extLst>
                <a:ext uri="{FF2B5EF4-FFF2-40B4-BE49-F238E27FC236}">
                  <a16:creationId xmlns:a16="http://schemas.microsoft.com/office/drawing/2014/main" id="{7E101752-82B7-4765-B84B-AA17ACBF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90"/>
              <a:ext cx="160" cy="3"/>
            </a:xfrm>
            <a:prstGeom prst="rect">
              <a:avLst/>
            </a:prstGeom>
            <a:solidFill>
              <a:srgbClr val="207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5" name="Rectangle 1195">
              <a:extLst>
                <a:ext uri="{FF2B5EF4-FFF2-40B4-BE49-F238E27FC236}">
                  <a16:creationId xmlns:a16="http://schemas.microsoft.com/office/drawing/2014/main" id="{8BBB4A06-512E-4413-A909-AB709B0A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93"/>
              <a:ext cx="160" cy="4"/>
            </a:xfrm>
            <a:prstGeom prst="rect">
              <a:avLst/>
            </a:prstGeom>
            <a:solidFill>
              <a:srgbClr val="1E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6" name="Rectangle 1196">
              <a:extLst>
                <a:ext uri="{FF2B5EF4-FFF2-40B4-BE49-F238E27FC236}">
                  <a16:creationId xmlns:a16="http://schemas.microsoft.com/office/drawing/2014/main" id="{9E8BB45A-5893-4B2A-AB78-76B8014E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497"/>
              <a:ext cx="160" cy="3"/>
            </a:xfrm>
            <a:prstGeom prst="rect">
              <a:avLst/>
            </a:prstGeom>
            <a:solidFill>
              <a:srgbClr val="19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7" name="Rectangle 1197">
              <a:extLst>
                <a:ext uri="{FF2B5EF4-FFF2-40B4-BE49-F238E27FC236}">
                  <a16:creationId xmlns:a16="http://schemas.microsoft.com/office/drawing/2014/main" id="{19F45603-4AAE-4A21-A312-302993AB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00"/>
              <a:ext cx="160" cy="3"/>
            </a:xfrm>
            <a:prstGeom prst="rect">
              <a:avLst/>
            </a:prstGeom>
            <a:solidFill>
              <a:srgbClr val="16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8" name="Rectangle 1198">
              <a:extLst>
                <a:ext uri="{FF2B5EF4-FFF2-40B4-BE49-F238E27FC236}">
                  <a16:creationId xmlns:a16="http://schemas.microsoft.com/office/drawing/2014/main" id="{1139CE27-ABAF-4FC1-A57C-D4923918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03"/>
              <a:ext cx="160" cy="4"/>
            </a:xfrm>
            <a:prstGeom prst="rect">
              <a:avLst/>
            </a:prstGeom>
            <a:solidFill>
              <a:srgbClr val="1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9" name="Rectangle 1199">
              <a:extLst>
                <a:ext uri="{FF2B5EF4-FFF2-40B4-BE49-F238E27FC236}">
                  <a16:creationId xmlns:a16="http://schemas.microsoft.com/office/drawing/2014/main" id="{9154C90E-F7D4-4B94-8B46-B72AF8F9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07"/>
              <a:ext cx="160" cy="3"/>
            </a:xfrm>
            <a:prstGeom prst="rect">
              <a:avLst/>
            </a:prstGeom>
            <a:solidFill>
              <a:srgbClr val="0F7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0" name="Rectangle 1200">
              <a:extLst>
                <a:ext uri="{FF2B5EF4-FFF2-40B4-BE49-F238E27FC236}">
                  <a16:creationId xmlns:a16="http://schemas.microsoft.com/office/drawing/2014/main" id="{2D6E3274-90E7-48BF-9A3A-58C69B80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10"/>
              <a:ext cx="160" cy="4"/>
            </a:xfrm>
            <a:prstGeom prst="rect">
              <a:avLst/>
            </a:prstGeom>
            <a:solidFill>
              <a:srgbClr val="0B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1" name="Rectangle 1201">
              <a:extLst>
                <a:ext uri="{FF2B5EF4-FFF2-40B4-BE49-F238E27FC236}">
                  <a16:creationId xmlns:a16="http://schemas.microsoft.com/office/drawing/2014/main" id="{EF219D86-DC1F-4919-A7C1-1B11BD3C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14"/>
              <a:ext cx="160" cy="3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2" name="Rectangle 1202">
              <a:extLst>
                <a:ext uri="{FF2B5EF4-FFF2-40B4-BE49-F238E27FC236}">
                  <a16:creationId xmlns:a16="http://schemas.microsoft.com/office/drawing/2014/main" id="{A114BC02-32AC-4902-8828-2D80C46FE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1517"/>
              <a:ext cx="160" cy="3"/>
            </a:xfrm>
            <a:prstGeom prst="rect">
              <a:avLst/>
            </a:prstGeom>
            <a:solidFill>
              <a:srgbClr val="0B7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3" name="Freeform 1203">
              <a:extLst>
                <a:ext uri="{FF2B5EF4-FFF2-40B4-BE49-F238E27FC236}">
                  <a16:creationId xmlns:a16="http://schemas.microsoft.com/office/drawing/2014/main" id="{EDA354C0-2BC9-45DF-9D50-6D212BABB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2" y="1453"/>
              <a:ext cx="72" cy="54"/>
            </a:xfrm>
            <a:custGeom>
              <a:avLst/>
              <a:gdLst>
                <a:gd name="T0" fmla="*/ 0 w 72"/>
                <a:gd name="T1" fmla="*/ 0 h 54"/>
                <a:gd name="T2" fmla="*/ 0 w 72"/>
                <a:gd name="T3" fmla="*/ 39 h 54"/>
                <a:gd name="T4" fmla="*/ 72 w 72"/>
                <a:gd name="T5" fmla="*/ 54 h 54"/>
                <a:gd name="T6" fmla="*/ 72 w 72"/>
                <a:gd name="T7" fmla="*/ 27 h 54"/>
                <a:gd name="T8" fmla="*/ 0 w 72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4">
                  <a:moveTo>
                    <a:pt x="0" y="0"/>
                  </a:moveTo>
                  <a:lnTo>
                    <a:pt x="0" y="39"/>
                  </a:lnTo>
                  <a:lnTo>
                    <a:pt x="72" y="54"/>
                  </a:lnTo>
                  <a:lnTo>
                    <a:pt x="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4" name="Freeform 1204">
              <a:extLst>
                <a:ext uri="{FF2B5EF4-FFF2-40B4-BE49-F238E27FC236}">
                  <a16:creationId xmlns:a16="http://schemas.microsoft.com/office/drawing/2014/main" id="{A4121F4A-8171-4417-987E-DAD67696E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" y="1453"/>
              <a:ext cx="20" cy="48"/>
            </a:xfrm>
            <a:custGeom>
              <a:avLst/>
              <a:gdLst>
                <a:gd name="T0" fmla="*/ 20 w 20"/>
                <a:gd name="T1" fmla="*/ 0 h 48"/>
                <a:gd name="T2" fmla="*/ 0 w 20"/>
                <a:gd name="T3" fmla="*/ 12 h 48"/>
                <a:gd name="T4" fmla="*/ 0 w 20"/>
                <a:gd name="T5" fmla="*/ 48 h 48"/>
                <a:gd name="T6" fmla="*/ 20 w 20"/>
                <a:gd name="T7" fmla="*/ 39 h 48"/>
                <a:gd name="T8" fmla="*/ 20 w 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8">
                  <a:moveTo>
                    <a:pt x="20" y="0"/>
                  </a:moveTo>
                  <a:lnTo>
                    <a:pt x="0" y="12"/>
                  </a:lnTo>
                  <a:lnTo>
                    <a:pt x="0" y="48"/>
                  </a:lnTo>
                  <a:lnTo>
                    <a:pt x="20" y="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5" name="Freeform 1205">
              <a:extLst>
                <a:ext uri="{FF2B5EF4-FFF2-40B4-BE49-F238E27FC236}">
                  <a16:creationId xmlns:a16="http://schemas.microsoft.com/office/drawing/2014/main" id="{D0EDF1A7-FC53-4B43-8F0E-CB547183A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" y="1471"/>
              <a:ext cx="7" cy="23"/>
            </a:xfrm>
            <a:custGeom>
              <a:avLst/>
              <a:gdLst>
                <a:gd name="T0" fmla="*/ 0 w 7"/>
                <a:gd name="T1" fmla="*/ 21 h 23"/>
                <a:gd name="T2" fmla="*/ 7 w 7"/>
                <a:gd name="T3" fmla="*/ 23 h 23"/>
                <a:gd name="T4" fmla="*/ 7 w 7"/>
                <a:gd name="T5" fmla="*/ 2 h 23"/>
                <a:gd name="T6" fmla="*/ 0 w 7"/>
                <a:gd name="T7" fmla="*/ 0 h 23"/>
                <a:gd name="T8" fmla="*/ 0 w 7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0" y="21"/>
                  </a:moveTo>
                  <a:lnTo>
                    <a:pt x="7" y="23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7" name="Freeform 1206">
              <a:extLst>
                <a:ext uri="{FF2B5EF4-FFF2-40B4-BE49-F238E27FC236}">
                  <a16:creationId xmlns:a16="http://schemas.microsoft.com/office/drawing/2014/main" id="{024A3F9B-662B-42DD-B3BF-5C02FDC9C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" y="1466"/>
              <a:ext cx="7" cy="25"/>
            </a:xfrm>
            <a:custGeom>
              <a:avLst/>
              <a:gdLst>
                <a:gd name="T0" fmla="*/ 7 w 7"/>
                <a:gd name="T1" fmla="*/ 3 h 25"/>
                <a:gd name="T2" fmla="*/ 0 w 7"/>
                <a:gd name="T3" fmla="*/ 0 h 25"/>
                <a:gd name="T4" fmla="*/ 0 w 7"/>
                <a:gd name="T5" fmla="*/ 23 h 25"/>
                <a:gd name="T6" fmla="*/ 7 w 7"/>
                <a:gd name="T7" fmla="*/ 25 h 25"/>
                <a:gd name="T8" fmla="*/ 7 w 7"/>
                <a:gd name="T9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7" y="2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8" name="Freeform 1207">
              <a:extLst>
                <a:ext uri="{FF2B5EF4-FFF2-40B4-BE49-F238E27FC236}">
                  <a16:creationId xmlns:a16="http://schemas.microsoft.com/office/drawing/2014/main" id="{7120F2A6-90D2-46B1-A5D5-21793B561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" y="1475"/>
              <a:ext cx="7" cy="23"/>
            </a:xfrm>
            <a:custGeom>
              <a:avLst/>
              <a:gdLst>
                <a:gd name="T0" fmla="*/ 0 w 7"/>
                <a:gd name="T1" fmla="*/ 21 h 23"/>
                <a:gd name="T2" fmla="*/ 7 w 7"/>
                <a:gd name="T3" fmla="*/ 23 h 23"/>
                <a:gd name="T4" fmla="*/ 7 w 7"/>
                <a:gd name="T5" fmla="*/ 2 h 23"/>
                <a:gd name="T6" fmla="*/ 0 w 7"/>
                <a:gd name="T7" fmla="*/ 0 h 23"/>
                <a:gd name="T8" fmla="*/ 0 w 7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0" y="21"/>
                  </a:moveTo>
                  <a:lnTo>
                    <a:pt x="7" y="23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9" name="Freeform 1208">
              <a:extLst>
                <a:ext uri="{FF2B5EF4-FFF2-40B4-BE49-F238E27FC236}">
                  <a16:creationId xmlns:a16="http://schemas.microsoft.com/office/drawing/2014/main" id="{C19B825E-7237-4BC2-A7F1-E20F9F61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" y="1462"/>
              <a:ext cx="7" cy="25"/>
            </a:xfrm>
            <a:custGeom>
              <a:avLst/>
              <a:gdLst>
                <a:gd name="T0" fmla="*/ 0 w 7"/>
                <a:gd name="T1" fmla="*/ 24 h 25"/>
                <a:gd name="T2" fmla="*/ 7 w 7"/>
                <a:gd name="T3" fmla="*/ 25 h 25"/>
                <a:gd name="T4" fmla="*/ 7 w 7"/>
                <a:gd name="T5" fmla="*/ 2 h 25"/>
                <a:gd name="T6" fmla="*/ 0 w 7"/>
                <a:gd name="T7" fmla="*/ 0 h 25"/>
                <a:gd name="T8" fmla="*/ 0 w 7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0" y="24"/>
                  </a:moveTo>
                  <a:lnTo>
                    <a:pt x="7" y="25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0" name="Freeform 1209">
              <a:extLst>
                <a:ext uri="{FF2B5EF4-FFF2-40B4-BE49-F238E27FC236}">
                  <a16:creationId xmlns:a16="http://schemas.microsoft.com/office/drawing/2014/main" id="{EBBFB59C-7D8D-40D1-A8AA-4D0B2532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" y="1480"/>
              <a:ext cx="7" cy="21"/>
            </a:xfrm>
            <a:custGeom>
              <a:avLst/>
              <a:gdLst>
                <a:gd name="T0" fmla="*/ 7 w 7"/>
                <a:gd name="T1" fmla="*/ 2 h 21"/>
                <a:gd name="T2" fmla="*/ 0 w 7"/>
                <a:gd name="T3" fmla="*/ 0 h 21"/>
                <a:gd name="T4" fmla="*/ 0 w 7"/>
                <a:gd name="T5" fmla="*/ 19 h 21"/>
                <a:gd name="T6" fmla="*/ 7 w 7"/>
                <a:gd name="T7" fmla="*/ 21 h 21"/>
                <a:gd name="T8" fmla="*/ 7 w 7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7" y="2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" y="2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Group 1411">
            <a:extLst>
              <a:ext uri="{FF2B5EF4-FFF2-40B4-BE49-F238E27FC236}">
                <a16:creationId xmlns:a16="http://schemas.microsoft.com/office/drawing/2014/main" id="{7B5534AB-B068-483B-A152-A66205C11712}"/>
              </a:ext>
            </a:extLst>
          </p:cNvPr>
          <p:cNvGrpSpPr>
            <a:grpSpLocks/>
          </p:cNvGrpSpPr>
          <p:nvPr/>
        </p:nvGrpSpPr>
        <p:grpSpPr bwMode="auto">
          <a:xfrm>
            <a:off x="7938" y="733425"/>
            <a:ext cx="11433175" cy="6578600"/>
            <a:chOff x="5" y="462"/>
            <a:chExt cx="7202" cy="4144"/>
          </a:xfrm>
        </p:grpSpPr>
        <p:sp>
          <p:nvSpPr>
            <p:cNvPr id="2607" name="Freeform 1211">
              <a:extLst>
                <a:ext uri="{FF2B5EF4-FFF2-40B4-BE49-F238E27FC236}">
                  <a16:creationId xmlns:a16="http://schemas.microsoft.com/office/drawing/2014/main" id="{B3BE8B51-B290-4C33-9BD6-A200E02C0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6" y="1462"/>
              <a:ext cx="9" cy="31"/>
            </a:xfrm>
            <a:custGeom>
              <a:avLst/>
              <a:gdLst>
                <a:gd name="T0" fmla="*/ 3 w 9"/>
                <a:gd name="T1" fmla="*/ 29 h 31"/>
                <a:gd name="T2" fmla="*/ 0 w 9"/>
                <a:gd name="T3" fmla="*/ 31 h 31"/>
                <a:gd name="T4" fmla="*/ 0 w 9"/>
                <a:gd name="T5" fmla="*/ 5 h 31"/>
                <a:gd name="T6" fmla="*/ 3 w 9"/>
                <a:gd name="T7" fmla="*/ 4 h 31"/>
                <a:gd name="T8" fmla="*/ 3 w 9"/>
                <a:gd name="T9" fmla="*/ 29 h 31"/>
                <a:gd name="T10" fmla="*/ 9 w 9"/>
                <a:gd name="T11" fmla="*/ 0 h 31"/>
                <a:gd name="T12" fmla="*/ 6 w 9"/>
                <a:gd name="T13" fmla="*/ 2 h 31"/>
                <a:gd name="T14" fmla="*/ 6 w 9"/>
                <a:gd name="T15" fmla="*/ 27 h 31"/>
                <a:gd name="T16" fmla="*/ 9 w 9"/>
                <a:gd name="T17" fmla="*/ 25 h 31"/>
                <a:gd name="T18" fmla="*/ 9 w 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31">
                  <a:moveTo>
                    <a:pt x="3" y="29"/>
                  </a:moveTo>
                  <a:lnTo>
                    <a:pt x="0" y="31"/>
                  </a:lnTo>
                  <a:lnTo>
                    <a:pt x="0" y="5"/>
                  </a:lnTo>
                  <a:lnTo>
                    <a:pt x="3" y="4"/>
                  </a:lnTo>
                  <a:lnTo>
                    <a:pt x="3" y="29"/>
                  </a:lnTo>
                  <a:close/>
                  <a:moveTo>
                    <a:pt x="9" y="0"/>
                  </a:moveTo>
                  <a:lnTo>
                    <a:pt x="6" y="2"/>
                  </a:lnTo>
                  <a:lnTo>
                    <a:pt x="6" y="27"/>
                  </a:lnTo>
                  <a:lnTo>
                    <a:pt x="9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8" name="Rectangle 1212">
              <a:extLst>
                <a:ext uri="{FF2B5EF4-FFF2-40B4-BE49-F238E27FC236}">
                  <a16:creationId xmlns:a16="http://schemas.microsoft.com/office/drawing/2014/main" id="{D22E560E-6CA4-4F42-B028-5409B06CD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490"/>
              <a:ext cx="95" cy="3"/>
            </a:xfrm>
            <a:prstGeom prst="rect">
              <a:avLst/>
            </a:prstGeom>
            <a:solidFill>
              <a:srgbClr val="33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9" name="Rectangle 1213">
              <a:extLst>
                <a:ext uri="{FF2B5EF4-FFF2-40B4-BE49-F238E27FC236}">
                  <a16:creationId xmlns:a16="http://schemas.microsoft.com/office/drawing/2014/main" id="{4A55E454-B935-4E82-9EF5-A6C53EEE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493"/>
              <a:ext cx="95" cy="4"/>
            </a:xfrm>
            <a:prstGeom prst="rect">
              <a:avLst/>
            </a:prstGeom>
            <a:solidFill>
              <a:srgbClr val="363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0" name="Rectangle 1214">
              <a:extLst>
                <a:ext uri="{FF2B5EF4-FFF2-40B4-BE49-F238E27FC236}">
                  <a16:creationId xmlns:a16="http://schemas.microsoft.com/office/drawing/2014/main" id="{8EDC50B9-4934-4FCE-A2F7-45AC86A7A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497"/>
              <a:ext cx="95" cy="3"/>
            </a:xfrm>
            <a:prstGeom prst="rect">
              <a:avLst/>
            </a:prstGeom>
            <a:solidFill>
              <a:srgbClr val="3E3C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1" name="Rectangle 1215">
              <a:extLst>
                <a:ext uri="{FF2B5EF4-FFF2-40B4-BE49-F238E27FC236}">
                  <a16:creationId xmlns:a16="http://schemas.microsoft.com/office/drawing/2014/main" id="{3B306F96-A90B-474E-8E04-015101A1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00"/>
              <a:ext cx="95" cy="3"/>
            </a:xfrm>
            <a:prstGeom prst="rect">
              <a:avLst/>
            </a:prstGeom>
            <a:solidFill>
              <a:srgbClr val="48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2" name="Rectangle 1216">
              <a:extLst>
                <a:ext uri="{FF2B5EF4-FFF2-40B4-BE49-F238E27FC236}">
                  <a16:creationId xmlns:a16="http://schemas.microsoft.com/office/drawing/2014/main" id="{181B5821-1E66-420C-8BDA-593A50046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03"/>
              <a:ext cx="95" cy="4"/>
            </a:xfrm>
            <a:prstGeom prst="rect">
              <a:avLst/>
            </a:prstGeom>
            <a:solidFill>
              <a:srgbClr val="515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3" name="Rectangle 1217">
              <a:extLst>
                <a:ext uri="{FF2B5EF4-FFF2-40B4-BE49-F238E27FC236}">
                  <a16:creationId xmlns:a16="http://schemas.microsoft.com/office/drawing/2014/main" id="{569A6C63-E13A-47A9-B15E-A54C609F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07"/>
              <a:ext cx="95" cy="3"/>
            </a:xfrm>
            <a:prstGeom prst="rect">
              <a:avLst/>
            </a:prstGeom>
            <a:solidFill>
              <a:srgbClr val="57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4" name="Rectangle 1218">
              <a:extLst>
                <a:ext uri="{FF2B5EF4-FFF2-40B4-BE49-F238E27FC236}">
                  <a16:creationId xmlns:a16="http://schemas.microsoft.com/office/drawing/2014/main" id="{0CD46A97-D95B-4396-BCC1-755F81C01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" y="1510"/>
              <a:ext cx="95" cy="7"/>
            </a:xfrm>
            <a:prstGeom prst="rect">
              <a:avLst/>
            </a:prstGeom>
            <a:solidFill>
              <a:srgbClr val="5A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5" name="Freeform 1219">
              <a:extLst>
                <a:ext uri="{FF2B5EF4-FFF2-40B4-BE49-F238E27FC236}">
                  <a16:creationId xmlns:a16="http://schemas.microsoft.com/office/drawing/2014/main" id="{BB582E20-F3CF-41E9-9034-D8D4FAD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" y="1498"/>
              <a:ext cx="73" cy="51"/>
            </a:xfrm>
            <a:custGeom>
              <a:avLst/>
              <a:gdLst>
                <a:gd name="T0" fmla="*/ 73 w 73"/>
                <a:gd name="T1" fmla="*/ 37 h 51"/>
                <a:gd name="T2" fmla="*/ 0 w 73"/>
                <a:gd name="T3" fmla="*/ 51 h 51"/>
                <a:gd name="T4" fmla="*/ 1 w 73"/>
                <a:gd name="T5" fmla="*/ 0 h 51"/>
                <a:gd name="T6" fmla="*/ 73 w 73"/>
                <a:gd name="T7" fmla="*/ 13 h 51"/>
                <a:gd name="T8" fmla="*/ 73 w 73"/>
                <a:gd name="T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73" y="37"/>
                  </a:moveTo>
                  <a:lnTo>
                    <a:pt x="0" y="51"/>
                  </a:lnTo>
                  <a:lnTo>
                    <a:pt x="1" y="0"/>
                  </a:lnTo>
                  <a:lnTo>
                    <a:pt x="73" y="13"/>
                  </a:lnTo>
                  <a:lnTo>
                    <a:pt x="73" y="37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6" name="Freeform 1220">
              <a:extLst>
                <a:ext uri="{FF2B5EF4-FFF2-40B4-BE49-F238E27FC236}">
                  <a16:creationId xmlns:a16="http://schemas.microsoft.com/office/drawing/2014/main" id="{8798A99B-A6E0-4319-895A-DD35F930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" y="1508"/>
              <a:ext cx="7" cy="32"/>
            </a:xfrm>
            <a:custGeom>
              <a:avLst/>
              <a:gdLst>
                <a:gd name="T0" fmla="*/ 0 w 7"/>
                <a:gd name="T1" fmla="*/ 32 h 32"/>
                <a:gd name="T2" fmla="*/ 0 w 7"/>
                <a:gd name="T3" fmla="*/ 0 h 32"/>
                <a:gd name="T4" fmla="*/ 7 w 7"/>
                <a:gd name="T5" fmla="*/ 1 h 32"/>
                <a:gd name="T6" fmla="*/ 7 w 7"/>
                <a:gd name="T7" fmla="*/ 31 h 32"/>
                <a:gd name="T8" fmla="*/ 0 w 7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2">
                  <a:moveTo>
                    <a:pt x="0" y="32"/>
                  </a:moveTo>
                  <a:lnTo>
                    <a:pt x="0" y="0"/>
                  </a:lnTo>
                  <a:lnTo>
                    <a:pt x="7" y="1"/>
                  </a:lnTo>
                  <a:lnTo>
                    <a:pt x="7" y="3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7" name="Freeform 1221">
              <a:extLst>
                <a:ext uri="{FF2B5EF4-FFF2-40B4-BE49-F238E27FC236}">
                  <a16:creationId xmlns:a16="http://schemas.microsoft.com/office/drawing/2014/main" id="{6F192091-96F0-473E-A5EF-EDBEF5B1A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" y="1509"/>
              <a:ext cx="7" cy="29"/>
            </a:xfrm>
            <a:custGeom>
              <a:avLst/>
              <a:gdLst>
                <a:gd name="T0" fmla="*/ 7 w 7"/>
                <a:gd name="T1" fmla="*/ 28 h 29"/>
                <a:gd name="T2" fmla="*/ 0 w 7"/>
                <a:gd name="T3" fmla="*/ 29 h 29"/>
                <a:gd name="T4" fmla="*/ 0 w 7"/>
                <a:gd name="T5" fmla="*/ 0 h 29"/>
                <a:gd name="T6" fmla="*/ 7 w 7"/>
                <a:gd name="T7" fmla="*/ 1 h 29"/>
                <a:gd name="T8" fmla="*/ 7 w 7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9">
                  <a:moveTo>
                    <a:pt x="7" y="28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8" name="Freeform 1222">
              <a:extLst>
                <a:ext uri="{FF2B5EF4-FFF2-40B4-BE49-F238E27FC236}">
                  <a16:creationId xmlns:a16="http://schemas.microsoft.com/office/drawing/2014/main" id="{C2B5FAEE-70F8-49B5-AC8E-BF1DAD811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" y="1511"/>
              <a:ext cx="7" cy="25"/>
            </a:xfrm>
            <a:custGeom>
              <a:avLst/>
              <a:gdLst>
                <a:gd name="T0" fmla="*/ 0 w 7"/>
                <a:gd name="T1" fmla="*/ 25 h 25"/>
                <a:gd name="T2" fmla="*/ 0 w 7"/>
                <a:gd name="T3" fmla="*/ 0 h 25"/>
                <a:gd name="T4" fmla="*/ 7 w 7"/>
                <a:gd name="T5" fmla="*/ 1 h 25"/>
                <a:gd name="T6" fmla="*/ 7 w 7"/>
                <a:gd name="T7" fmla="*/ 24 h 25"/>
                <a:gd name="T8" fmla="*/ 0 w 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0" y="25"/>
                  </a:moveTo>
                  <a:lnTo>
                    <a:pt x="0" y="0"/>
                  </a:lnTo>
                  <a:lnTo>
                    <a:pt x="7" y="1"/>
                  </a:lnTo>
                  <a:lnTo>
                    <a:pt x="7" y="24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9" name="Freeform 1223">
              <a:extLst>
                <a:ext uri="{FF2B5EF4-FFF2-40B4-BE49-F238E27FC236}">
                  <a16:creationId xmlns:a16="http://schemas.microsoft.com/office/drawing/2014/main" id="{884D536B-E4B6-421A-B149-A9425A936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" y="1513"/>
              <a:ext cx="7" cy="21"/>
            </a:xfrm>
            <a:custGeom>
              <a:avLst/>
              <a:gdLst>
                <a:gd name="T0" fmla="*/ 7 w 7"/>
                <a:gd name="T1" fmla="*/ 19 h 21"/>
                <a:gd name="T2" fmla="*/ 0 w 7"/>
                <a:gd name="T3" fmla="*/ 21 h 21"/>
                <a:gd name="T4" fmla="*/ 0 w 7"/>
                <a:gd name="T5" fmla="*/ 0 h 21"/>
                <a:gd name="T6" fmla="*/ 7 w 7"/>
                <a:gd name="T7" fmla="*/ 1 h 21"/>
                <a:gd name="T8" fmla="*/ 7 w 7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7" y="19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0" name="Freeform 1224">
              <a:extLst>
                <a:ext uri="{FF2B5EF4-FFF2-40B4-BE49-F238E27FC236}">
                  <a16:creationId xmlns:a16="http://schemas.microsoft.com/office/drawing/2014/main" id="{B36C52D2-1E0A-406E-B070-460A82E99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" y="1515"/>
              <a:ext cx="7" cy="17"/>
            </a:xfrm>
            <a:custGeom>
              <a:avLst/>
              <a:gdLst>
                <a:gd name="T0" fmla="*/ 7 w 7"/>
                <a:gd name="T1" fmla="*/ 15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0 h 17"/>
                <a:gd name="T8" fmla="*/ 7 w 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7" y="15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1" name="Freeform 1225">
              <a:extLst>
                <a:ext uri="{FF2B5EF4-FFF2-40B4-BE49-F238E27FC236}">
                  <a16:creationId xmlns:a16="http://schemas.microsoft.com/office/drawing/2014/main" id="{B42C49A7-C806-4DB9-8642-914DE1E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" y="1498"/>
              <a:ext cx="20" cy="51"/>
            </a:xfrm>
            <a:custGeom>
              <a:avLst/>
              <a:gdLst>
                <a:gd name="T0" fmla="*/ 0 w 20"/>
                <a:gd name="T1" fmla="*/ 39 h 51"/>
                <a:gd name="T2" fmla="*/ 0 w 20"/>
                <a:gd name="T3" fmla="*/ 9 h 51"/>
                <a:gd name="T4" fmla="*/ 20 w 20"/>
                <a:gd name="T5" fmla="*/ 0 h 51"/>
                <a:gd name="T6" fmla="*/ 20 w 20"/>
                <a:gd name="T7" fmla="*/ 51 h 51"/>
                <a:gd name="T8" fmla="*/ 0 w 20"/>
                <a:gd name="T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1">
                  <a:moveTo>
                    <a:pt x="0" y="39"/>
                  </a:moveTo>
                  <a:lnTo>
                    <a:pt x="0" y="9"/>
                  </a:lnTo>
                  <a:lnTo>
                    <a:pt x="20" y="0"/>
                  </a:lnTo>
                  <a:lnTo>
                    <a:pt x="20" y="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2" name="Freeform 1226">
              <a:extLst>
                <a:ext uri="{FF2B5EF4-FFF2-40B4-BE49-F238E27FC236}">
                  <a16:creationId xmlns:a16="http://schemas.microsoft.com/office/drawing/2014/main" id="{85D29675-11CA-4842-A7E3-C187E5ADE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6" y="1506"/>
              <a:ext cx="9" cy="35"/>
            </a:xfrm>
            <a:custGeom>
              <a:avLst/>
              <a:gdLst>
                <a:gd name="T0" fmla="*/ 2 w 9"/>
                <a:gd name="T1" fmla="*/ 31 h 35"/>
                <a:gd name="T2" fmla="*/ 0 w 9"/>
                <a:gd name="T3" fmla="*/ 29 h 35"/>
                <a:gd name="T4" fmla="*/ 0 w 9"/>
                <a:gd name="T5" fmla="*/ 4 h 35"/>
                <a:gd name="T6" fmla="*/ 2 w 9"/>
                <a:gd name="T7" fmla="*/ 3 h 35"/>
                <a:gd name="T8" fmla="*/ 2 w 9"/>
                <a:gd name="T9" fmla="*/ 31 h 35"/>
                <a:gd name="T10" fmla="*/ 9 w 9"/>
                <a:gd name="T11" fmla="*/ 0 h 35"/>
                <a:gd name="T12" fmla="*/ 6 w 9"/>
                <a:gd name="T13" fmla="*/ 1 h 35"/>
                <a:gd name="T14" fmla="*/ 6 w 9"/>
                <a:gd name="T15" fmla="*/ 33 h 35"/>
                <a:gd name="T16" fmla="*/ 9 w 9"/>
                <a:gd name="T17" fmla="*/ 35 h 35"/>
                <a:gd name="T18" fmla="*/ 9 w 9"/>
                <a:gd name="T19" fmla="*/ 0 h 35"/>
                <a:gd name="T20" fmla="*/ 9 w 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5">
                  <a:moveTo>
                    <a:pt x="2" y="31"/>
                  </a:moveTo>
                  <a:lnTo>
                    <a:pt x="0" y="29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1"/>
                  </a:lnTo>
                  <a:close/>
                  <a:moveTo>
                    <a:pt x="9" y="0"/>
                  </a:moveTo>
                  <a:lnTo>
                    <a:pt x="6" y="1"/>
                  </a:lnTo>
                  <a:lnTo>
                    <a:pt x="6" y="33"/>
                  </a:lnTo>
                  <a:lnTo>
                    <a:pt x="9" y="3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3" name="Rectangle 1227">
              <a:extLst>
                <a:ext uri="{FF2B5EF4-FFF2-40B4-BE49-F238E27FC236}">
                  <a16:creationId xmlns:a16="http://schemas.microsoft.com/office/drawing/2014/main" id="{CEBF9F3C-EDB9-443A-BF03-98766E294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" y="1561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0" name="Rectangle 1228">
              <a:extLst>
                <a:ext uri="{FF2B5EF4-FFF2-40B4-BE49-F238E27FC236}">
                  <a16:creationId xmlns:a16="http://schemas.microsoft.com/office/drawing/2014/main" id="{BA817BAF-A75F-42F9-9ADC-BF1E511BE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4" y="1616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Registries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1" name="Freeform 1229">
              <a:extLst>
                <a:ext uri="{FF2B5EF4-FFF2-40B4-BE49-F238E27FC236}">
                  <a16:creationId xmlns:a16="http://schemas.microsoft.com/office/drawing/2014/main" id="{5BB5F2E8-36F4-4B1E-8B05-CA3019B2A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" y="512"/>
              <a:ext cx="110" cy="61"/>
            </a:xfrm>
            <a:custGeom>
              <a:avLst/>
              <a:gdLst>
                <a:gd name="T0" fmla="*/ 475 w 521"/>
                <a:gd name="T1" fmla="*/ 286 h 286"/>
                <a:gd name="T2" fmla="*/ 521 w 521"/>
                <a:gd name="T3" fmla="*/ 244 h 286"/>
                <a:gd name="T4" fmla="*/ 521 w 521"/>
                <a:gd name="T5" fmla="*/ 239 h 286"/>
                <a:gd name="T6" fmla="*/ 262 w 521"/>
                <a:gd name="T7" fmla="*/ 0 h 286"/>
                <a:gd name="T8" fmla="*/ 2 w 521"/>
                <a:gd name="T9" fmla="*/ 239 h 286"/>
                <a:gd name="T10" fmla="*/ 44 w 521"/>
                <a:gd name="T11" fmla="*/ 286 h 286"/>
                <a:gd name="T12" fmla="*/ 44 w 521"/>
                <a:gd name="T13" fmla="*/ 286 h 286"/>
                <a:gd name="T14" fmla="*/ 475 w 521"/>
                <a:gd name="T15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286">
                  <a:moveTo>
                    <a:pt x="475" y="286"/>
                  </a:moveTo>
                  <a:cubicBezTo>
                    <a:pt x="500" y="286"/>
                    <a:pt x="521" y="267"/>
                    <a:pt x="521" y="244"/>
                  </a:cubicBezTo>
                  <a:cubicBezTo>
                    <a:pt x="521" y="242"/>
                    <a:pt x="521" y="241"/>
                    <a:pt x="521" y="239"/>
                  </a:cubicBezTo>
                  <a:cubicBezTo>
                    <a:pt x="502" y="107"/>
                    <a:pt x="420" y="0"/>
                    <a:pt x="262" y="0"/>
                  </a:cubicBezTo>
                  <a:cubicBezTo>
                    <a:pt x="103" y="0"/>
                    <a:pt x="19" y="91"/>
                    <a:pt x="2" y="239"/>
                  </a:cubicBezTo>
                  <a:cubicBezTo>
                    <a:pt x="0" y="262"/>
                    <a:pt x="18" y="283"/>
                    <a:pt x="44" y="286"/>
                  </a:cubicBezTo>
                  <a:cubicBezTo>
                    <a:pt x="44" y="286"/>
                    <a:pt x="44" y="286"/>
                    <a:pt x="44" y="286"/>
                  </a:cubicBezTo>
                  <a:lnTo>
                    <a:pt x="475" y="286"/>
                  </a:ln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2" name="Freeform 1230">
              <a:extLst>
                <a:ext uri="{FF2B5EF4-FFF2-40B4-BE49-F238E27FC236}">
                  <a16:creationId xmlns:a16="http://schemas.microsoft.com/office/drawing/2014/main" id="{D8987AA0-A8C0-4BC0-9742-E401E03E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" y="512"/>
              <a:ext cx="110" cy="61"/>
            </a:xfrm>
            <a:custGeom>
              <a:avLst/>
              <a:gdLst>
                <a:gd name="T0" fmla="*/ 475 w 521"/>
                <a:gd name="T1" fmla="*/ 286 h 286"/>
                <a:gd name="T2" fmla="*/ 521 w 521"/>
                <a:gd name="T3" fmla="*/ 244 h 286"/>
                <a:gd name="T4" fmla="*/ 521 w 521"/>
                <a:gd name="T5" fmla="*/ 239 h 286"/>
                <a:gd name="T6" fmla="*/ 262 w 521"/>
                <a:gd name="T7" fmla="*/ 0 h 286"/>
                <a:gd name="T8" fmla="*/ 2 w 521"/>
                <a:gd name="T9" fmla="*/ 239 h 286"/>
                <a:gd name="T10" fmla="*/ 44 w 521"/>
                <a:gd name="T11" fmla="*/ 286 h 286"/>
                <a:gd name="T12" fmla="*/ 44 w 521"/>
                <a:gd name="T13" fmla="*/ 286 h 286"/>
                <a:gd name="T14" fmla="*/ 475 w 521"/>
                <a:gd name="T15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286">
                  <a:moveTo>
                    <a:pt x="475" y="286"/>
                  </a:moveTo>
                  <a:cubicBezTo>
                    <a:pt x="500" y="286"/>
                    <a:pt x="521" y="267"/>
                    <a:pt x="521" y="244"/>
                  </a:cubicBezTo>
                  <a:cubicBezTo>
                    <a:pt x="521" y="242"/>
                    <a:pt x="521" y="241"/>
                    <a:pt x="521" y="239"/>
                  </a:cubicBezTo>
                  <a:cubicBezTo>
                    <a:pt x="502" y="107"/>
                    <a:pt x="420" y="0"/>
                    <a:pt x="262" y="0"/>
                  </a:cubicBezTo>
                  <a:cubicBezTo>
                    <a:pt x="103" y="0"/>
                    <a:pt x="19" y="91"/>
                    <a:pt x="2" y="239"/>
                  </a:cubicBezTo>
                  <a:cubicBezTo>
                    <a:pt x="0" y="262"/>
                    <a:pt x="18" y="283"/>
                    <a:pt x="44" y="286"/>
                  </a:cubicBezTo>
                  <a:cubicBezTo>
                    <a:pt x="44" y="286"/>
                    <a:pt x="44" y="286"/>
                    <a:pt x="44" y="286"/>
                  </a:cubicBezTo>
                  <a:lnTo>
                    <a:pt x="475" y="286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3" name="Freeform 1231">
              <a:extLst>
                <a:ext uri="{FF2B5EF4-FFF2-40B4-BE49-F238E27FC236}">
                  <a16:creationId xmlns:a16="http://schemas.microsoft.com/office/drawing/2014/main" id="{16A00395-1DC7-423A-B82A-A2B48925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" y="514"/>
              <a:ext cx="33" cy="40"/>
            </a:xfrm>
            <a:custGeom>
              <a:avLst/>
              <a:gdLst>
                <a:gd name="T0" fmla="*/ 79 w 156"/>
                <a:gd name="T1" fmla="*/ 21 h 185"/>
                <a:gd name="T2" fmla="*/ 0 w 156"/>
                <a:gd name="T3" fmla="*/ 0 h 185"/>
                <a:gd name="T4" fmla="*/ 79 w 156"/>
                <a:gd name="T5" fmla="*/ 185 h 185"/>
                <a:gd name="T6" fmla="*/ 156 w 156"/>
                <a:gd name="T7" fmla="*/ 1 h 185"/>
                <a:gd name="T8" fmla="*/ 79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9" y="21"/>
                  </a:moveTo>
                  <a:cubicBezTo>
                    <a:pt x="51" y="21"/>
                    <a:pt x="23" y="14"/>
                    <a:pt x="0" y="0"/>
                  </a:cubicBezTo>
                  <a:lnTo>
                    <a:pt x="79" y="185"/>
                  </a:lnTo>
                  <a:lnTo>
                    <a:pt x="156" y="1"/>
                  </a:lnTo>
                  <a:cubicBezTo>
                    <a:pt x="133" y="15"/>
                    <a:pt x="106" y="22"/>
                    <a:pt x="79" y="21"/>
                  </a:cubicBez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4" name="Freeform 1232">
              <a:extLst>
                <a:ext uri="{FF2B5EF4-FFF2-40B4-BE49-F238E27FC236}">
                  <a16:creationId xmlns:a16="http://schemas.microsoft.com/office/drawing/2014/main" id="{01576F50-34C6-4DF8-B399-D7B2EAAD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" y="514"/>
              <a:ext cx="33" cy="40"/>
            </a:xfrm>
            <a:custGeom>
              <a:avLst/>
              <a:gdLst>
                <a:gd name="T0" fmla="*/ 79 w 156"/>
                <a:gd name="T1" fmla="*/ 21 h 185"/>
                <a:gd name="T2" fmla="*/ 0 w 156"/>
                <a:gd name="T3" fmla="*/ 0 h 185"/>
                <a:gd name="T4" fmla="*/ 79 w 156"/>
                <a:gd name="T5" fmla="*/ 185 h 185"/>
                <a:gd name="T6" fmla="*/ 156 w 156"/>
                <a:gd name="T7" fmla="*/ 1 h 185"/>
                <a:gd name="T8" fmla="*/ 79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9" y="21"/>
                  </a:moveTo>
                  <a:cubicBezTo>
                    <a:pt x="51" y="21"/>
                    <a:pt x="23" y="14"/>
                    <a:pt x="0" y="0"/>
                  </a:cubicBezTo>
                  <a:lnTo>
                    <a:pt x="79" y="185"/>
                  </a:lnTo>
                  <a:lnTo>
                    <a:pt x="156" y="1"/>
                  </a:lnTo>
                  <a:cubicBezTo>
                    <a:pt x="133" y="15"/>
                    <a:pt x="106" y="22"/>
                    <a:pt x="79" y="21"/>
                  </a:cubicBez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5" name="Oval 1233">
              <a:extLst>
                <a:ext uri="{FF2B5EF4-FFF2-40B4-BE49-F238E27FC236}">
                  <a16:creationId xmlns:a16="http://schemas.microsoft.com/office/drawing/2014/main" id="{D2AA09F3-BEDD-4C83-944B-927ADC617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462"/>
              <a:ext cx="62" cy="57"/>
            </a:xfrm>
            <a:prstGeom prst="ellipse">
              <a:avLst/>
            </a:pr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6" name="Oval 1234">
              <a:extLst>
                <a:ext uri="{FF2B5EF4-FFF2-40B4-BE49-F238E27FC236}">
                  <a16:creationId xmlns:a16="http://schemas.microsoft.com/office/drawing/2014/main" id="{4569ED53-5D69-4825-8CAC-A573BDF19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462"/>
              <a:ext cx="62" cy="57"/>
            </a:xfrm>
            <a:prstGeom prst="ellipse">
              <a:avLst/>
            </a:pr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7" name="Freeform 1235">
              <a:extLst>
                <a:ext uri="{FF2B5EF4-FFF2-40B4-BE49-F238E27FC236}">
                  <a16:creationId xmlns:a16="http://schemas.microsoft.com/office/drawing/2014/main" id="{116B1C40-3B73-4A5C-8022-14E5CE86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543"/>
              <a:ext cx="111" cy="60"/>
            </a:xfrm>
            <a:custGeom>
              <a:avLst/>
              <a:gdLst>
                <a:gd name="T0" fmla="*/ 475 w 522"/>
                <a:gd name="T1" fmla="*/ 285 h 285"/>
                <a:gd name="T2" fmla="*/ 521 w 522"/>
                <a:gd name="T3" fmla="*/ 243 h 285"/>
                <a:gd name="T4" fmla="*/ 521 w 522"/>
                <a:gd name="T5" fmla="*/ 238 h 285"/>
                <a:gd name="T6" fmla="*/ 262 w 522"/>
                <a:gd name="T7" fmla="*/ 0 h 285"/>
                <a:gd name="T8" fmla="*/ 3 w 522"/>
                <a:gd name="T9" fmla="*/ 239 h 285"/>
                <a:gd name="T10" fmla="*/ 44 w 522"/>
                <a:gd name="T11" fmla="*/ 285 h 285"/>
                <a:gd name="T12" fmla="*/ 45 w 522"/>
                <a:gd name="T13" fmla="*/ 285 h 285"/>
                <a:gd name="T14" fmla="*/ 475 w 522"/>
                <a:gd name="T1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2" h="285">
                  <a:moveTo>
                    <a:pt x="475" y="285"/>
                  </a:moveTo>
                  <a:cubicBezTo>
                    <a:pt x="501" y="285"/>
                    <a:pt x="521" y="266"/>
                    <a:pt x="521" y="243"/>
                  </a:cubicBezTo>
                  <a:cubicBezTo>
                    <a:pt x="522" y="242"/>
                    <a:pt x="522" y="240"/>
                    <a:pt x="521" y="238"/>
                  </a:cubicBezTo>
                  <a:cubicBezTo>
                    <a:pt x="503" y="107"/>
                    <a:pt x="421" y="0"/>
                    <a:pt x="262" y="0"/>
                  </a:cubicBezTo>
                  <a:cubicBezTo>
                    <a:pt x="104" y="0"/>
                    <a:pt x="19" y="90"/>
                    <a:pt x="3" y="239"/>
                  </a:cubicBezTo>
                  <a:cubicBezTo>
                    <a:pt x="0" y="262"/>
                    <a:pt x="19" y="283"/>
                    <a:pt x="44" y="285"/>
                  </a:cubicBezTo>
                  <a:cubicBezTo>
                    <a:pt x="44" y="285"/>
                    <a:pt x="44" y="285"/>
                    <a:pt x="45" y="285"/>
                  </a:cubicBezTo>
                  <a:lnTo>
                    <a:pt x="475" y="285"/>
                  </a:ln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8" name="Freeform 1236">
              <a:extLst>
                <a:ext uri="{FF2B5EF4-FFF2-40B4-BE49-F238E27FC236}">
                  <a16:creationId xmlns:a16="http://schemas.microsoft.com/office/drawing/2014/main" id="{57718971-03A3-4DC4-ADFB-382B30EED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" y="543"/>
              <a:ext cx="111" cy="60"/>
            </a:xfrm>
            <a:custGeom>
              <a:avLst/>
              <a:gdLst>
                <a:gd name="T0" fmla="*/ 475 w 522"/>
                <a:gd name="T1" fmla="*/ 285 h 285"/>
                <a:gd name="T2" fmla="*/ 521 w 522"/>
                <a:gd name="T3" fmla="*/ 243 h 285"/>
                <a:gd name="T4" fmla="*/ 521 w 522"/>
                <a:gd name="T5" fmla="*/ 238 h 285"/>
                <a:gd name="T6" fmla="*/ 262 w 522"/>
                <a:gd name="T7" fmla="*/ 0 h 285"/>
                <a:gd name="T8" fmla="*/ 3 w 522"/>
                <a:gd name="T9" fmla="*/ 239 h 285"/>
                <a:gd name="T10" fmla="*/ 44 w 522"/>
                <a:gd name="T11" fmla="*/ 285 h 285"/>
                <a:gd name="T12" fmla="*/ 45 w 522"/>
                <a:gd name="T13" fmla="*/ 285 h 285"/>
                <a:gd name="T14" fmla="*/ 475 w 522"/>
                <a:gd name="T1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2" h="285">
                  <a:moveTo>
                    <a:pt x="475" y="285"/>
                  </a:moveTo>
                  <a:cubicBezTo>
                    <a:pt x="501" y="285"/>
                    <a:pt x="521" y="266"/>
                    <a:pt x="521" y="243"/>
                  </a:cubicBezTo>
                  <a:cubicBezTo>
                    <a:pt x="522" y="242"/>
                    <a:pt x="522" y="240"/>
                    <a:pt x="521" y="238"/>
                  </a:cubicBezTo>
                  <a:cubicBezTo>
                    <a:pt x="503" y="107"/>
                    <a:pt x="421" y="0"/>
                    <a:pt x="262" y="0"/>
                  </a:cubicBezTo>
                  <a:cubicBezTo>
                    <a:pt x="104" y="0"/>
                    <a:pt x="19" y="90"/>
                    <a:pt x="3" y="239"/>
                  </a:cubicBezTo>
                  <a:cubicBezTo>
                    <a:pt x="0" y="262"/>
                    <a:pt x="19" y="283"/>
                    <a:pt x="44" y="285"/>
                  </a:cubicBezTo>
                  <a:cubicBezTo>
                    <a:pt x="44" y="285"/>
                    <a:pt x="44" y="285"/>
                    <a:pt x="45" y="285"/>
                  </a:cubicBezTo>
                  <a:lnTo>
                    <a:pt x="475" y="285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9" name="Freeform 1237">
              <a:extLst>
                <a:ext uri="{FF2B5EF4-FFF2-40B4-BE49-F238E27FC236}">
                  <a16:creationId xmlns:a16="http://schemas.microsoft.com/office/drawing/2014/main" id="{4EF4915D-ED47-4DF6-BEA0-9F8766401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545"/>
              <a:ext cx="33" cy="39"/>
            </a:xfrm>
            <a:custGeom>
              <a:avLst/>
              <a:gdLst>
                <a:gd name="T0" fmla="*/ 78 w 156"/>
                <a:gd name="T1" fmla="*/ 21 h 185"/>
                <a:gd name="T2" fmla="*/ 0 w 156"/>
                <a:gd name="T3" fmla="*/ 0 h 185"/>
                <a:gd name="T4" fmla="*/ 78 w 156"/>
                <a:gd name="T5" fmla="*/ 185 h 185"/>
                <a:gd name="T6" fmla="*/ 156 w 156"/>
                <a:gd name="T7" fmla="*/ 1 h 185"/>
                <a:gd name="T8" fmla="*/ 78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8" y="21"/>
                  </a:moveTo>
                  <a:cubicBezTo>
                    <a:pt x="50" y="21"/>
                    <a:pt x="23" y="13"/>
                    <a:pt x="0" y="0"/>
                  </a:cubicBezTo>
                  <a:lnTo>
                    <a:pt x="78" y="185"/>
                  </a:lnTo>
                  <a:lnTo>
                    <a:pt x="156" y="1"/>
                  </a:lnTo>
                  <a:cubicBezTo>
                    <a:pt x="132" y="14"/>
                    <a:pt x="106" y="21"/>
                    <a:pt x="78" y="21"/>
                  </a:cubicBezTo>
                  <a:close/>
                </a:path>
              </a:pathLst>
            </a:cu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0" name="Freeform 1238">
              <a:extLst>
                <a:ext uri="{FF2B5EF4-FFF2-40B4-BE49-F238E27FC236}">
                  <a16:creationId xmlns:a16="http://schemas.microsoft.com/office/drawing/2014/main" id="{3C63EDBA-A930-47AE-8216-7D92CF5C1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545"/>
              <a:ext cx="33" cy="39"/>
            </a:xfrm>
            <a:custGeom>
              <a:avLst/>
              <a:gdLst>
                <a:gd name="T0" fmla="*/ 78 w 156"/>
                <a:gd name="T1" fmla="*/ 21 h 185"/>
                <a:gd name="T2" fmla="*/ 0 w 156"/>
                <a:gd name="T3" fmla="*/ 0 h 185"/>
                <a:gd name="T4" fmla="*/ 78 w 156"/>
                <a:gd name="T5" fmla="*/ 185 h 185"/>
                <a:gd name="T6" fmla="*/ 156 w 156"/>
                <a:gd name="T7" fmla="*/ 1 h 185"/>
                <a:gd name="T8" fmla="*/ 78 w 156"/>
                <a:gd name="T9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5">
                  <a:moveTo>
                    <a:pt x="78" y="21"/>
                  </a:moveTo>
                  <a:cubicBezTo>
                    <a:pt x="50" y="21"/>
                    <a:pt x="23" y="13"/>
                    <a:pt x="0" y="0"/>
                  </a:cubicBezTo>
                  <a:lnTo>
                    <a:pt x="78" y="185"/>
                  </a:lnTo>
                  <a:lnTo>
                    <a:pt x="156" y="1"/>
                  </a:lnTo>
                  <a:cubicBezTo>
                    <a:pt x="132" y="14"/>
                    <a:pt x="106" y="21"/>
                    <a:pt x="78" y="21"/>
                  </a:cubicBez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1" name="Oval 1239">
              <a:extLst>
                <a:ext uri="{FF2B5EF4-FFF2-40B4-BE49-F238E27FC236}">
                  <a16:creationId xmlns:a16="http://schemas.microsoft.com/office/drawing/2014/main" id="{36494736-62F4-4AC5-88FC-79137BF7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93"/>
              <a:ext cx="62" cy="56"/>
            </a:xfrm>
            <a:prstGeom prst="ellipse">
              <a:avLst/>
            </a:prstGeom>
            <a:solidFill>
              <a:srgbClr val="70AD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2" name="Oval 1240">
              <a:extLst>
                <a:ext uri="{FF2B5EF4-FFF2-40B4-BE49-F238E27FC236}">
                  <a16:creationId xmlns:a16="http://schemas.microsoft.com/office/drawing/2014/main" id="{B150CBF1-31AD-482D-82C2-223DDDED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93"/>
              <a:ext cx="62" cy="56"/>
            </a:xfrm>
            <a:prstGeom prst="ellipse">
              <a:avLst/>
            </a:prstGeom>
            <a:no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3" name="Rectangle 1241">
              <a:extLst>
                <a:ext uri="{FF2B5EF4-FFF2-40B4-BE49-F238E27FC236}">
                  <a16:creationId xmlns:a16="http://schemas.microsoft.com/office/drawing/2014/main" id="{3ACC35C3-1C2B-492C-BE46-CF10F833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" y="610"/>
              <a:ext cx="24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Developers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4" name="Line 1242">
              <a:extLst>
                <a:ext uri="{FF2B5EF4-FFF2-40B4-BE49-F238E27FC236}">
                  <a16:creationId xmlns:a16="http://schemas.microsoft.com/office/drawing/2014/main" id="{FF46FFD3-42E1-48DA-ACF1-486545561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9" y="532"/>
              <a:ext cx="291" cy="0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5" name="Freeform 1243">
              <a:extLst>
                <a:ext uri="{FF2B5EF4-FFF2-40B4-BE49-F238E27FC236}">
                  <a16:creationId xmlns:a16="http://schemas.microsoft.com/office/drawing/2014/main" id="{B466B570-F5FC-4A51-BC11-7242E760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" y="514"/>
              <a:ext cx="37" cy="37"/>
            </a:xfrm>
            <a:custGeom>
              <a:avLst/>
              <a:gdLst>
                <a:gd name="T0" fmla="*/ 0 w 37"/>
                <a:gd name="T1" fmla="*/ 0 h 37"/>
                <a:gd name="T2" fmla="*/ 37 w 37"/>
                <a:gd name="T3" fmla="*/ 18 h 37"/>
                <a:gd name="T4" fmla="*/ 0 w 37"/>
                <a:gd name="T5" fmla="*/ 37 h 37"/>
                <a:gd name="T6" fmla="*/ 0 w 3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0" y="0"/>
                  </a:moveTo>
                  <a:lnTo>
                    <a:pt x="37" y="18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6" name="Line 1244">
              <a:extLst>
                <a:ext uri="{FF2B5EF4-FFF2-40B4-BE49-F238E27FC236}">
                  <a16:creationId xmlns:a16="http://schemas.microsoft.com/office/drawing/2014/main" id="{FEF3FA3F-9C85-4A08-AC66-B8D59F690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5" y="532"/>
              <a:ext cx="320" cy="0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7" name="Freeform 1245">
              <a:extLst>
                <a:ext uri="{FF2B5EF4-FFF2-40B4-BE49-F238E27FC236}">
                  <a16:creationId xmlns:a16="http://schemas.microsoft.com/office/drawing/2014/main" id="{576517CE-F43A-44F8-A478-089A37EA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1" y="514"/>
              <a:ext cx="36" cy="37"/>
            </a:xfrm>
            <a:custGeom>
              <a:avLst/>
              <a:gdLst>
                <a:gd name="T0" fmla="*/ 0 w 36"/>
                <a:gd name="T1" fmla="*/ 0 h 37"/>
                <a:gd name="T2" fmla="*/ 36 w 36"/>
                <a:gd name="T3" fmla="*/ 18 h 37"/>
                <a:gd name="T4" fmla="*/ 0 w 36"/>
                <a:gd name="T5" fmla="*/ 37 h 37"/>
                <a:gd name="T6" fmla="*/ 0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0" y="0"/>
                  </a:moveTo>
                  <a:lnTo>
                    <a:pt x="36" y="18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8" name="Line 1246">
              <a:extLst>
                <a:ext uri="{FF2B5EF4-FFF2-40B4-BE49-F238E27FC236}">
                  <a16:creationId xmlns:a16="http://schemas.microsoft.com/office/drawing/2014/main" id="{968BDAFB-90A2-4A8D-8501-4EB850AE9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3" y="1150"/>
              <a:ext cx="404" cy="326"/>
            </a:xfrm>
            <a:prstGeom prst="line">
              <a:avLst/>
            </a:prstGeom>
            <a:noFill/>
            <a:ln w="1111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9" name="Freeform 1247">
              <a:extLst>
                <a:ext uri="{FF2B5EF4-FFF2-40B4-BE49-F238E27FC236}">
                  <a16:creationId xmlns:a16="http://schemas.microsoft.com/office/drawing/2014/main" id="{9E5DCBDE-CDD2-4A3F-A668-C56BF8771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" y="1130"/>
              <a:ext cx="40" cy="37"/>
            </a:xfrm>
            <a:custGeom>
              <a:avLst/>
              <a:gdLst>
                <a:gd name="T0" fmla="*/ 0 w 40"/>
                <a:gd name="T1" fmla="*/ 9 h 37"/>
                <a:gd name="T2" fmla="*/ 40 w 40"/>
                <a:gd name="T3" fmla="*/ 0 h 37"/>
                <a:gd name="T4" fmla="*/ 23 w 40"/>
                <a:gd name="T5" fmla="*/ 37 h 37"/>
                <a:gd name="T6" fmla="*/ 0 w 40"/>
                <a:gd name="T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7">
                  <a:moveTo>
                    <a:pt x="0" y="9"/>
                  </a:moveTo>
                  <a:lnTo>
                    <a:pt x="40" y="0"/>
                  </a:lnTo>
                  <a:lnTo>
                    <a:pt x="23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0" name="Line 1248">
              <a:extLst>
                <a:ext uri="{FF2B5EF4-FFF2-40B4-BE49-F238E27FC236}">
                  <a16:creationId xmlns:a16="http://schemas.microsoft.com/office/drawing/2014/main" id="{8B8A2D71-1F20-4675-8DD6-95567E232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3" y="1476"/>
              <a:ext cx="315" cy="0"/>
            </a:xfrm>
            <a:prstGeom prst="line">
              <a:avLst/>
            </a:prstGeom>
            <a:noFill/>
            <a:ln w="1111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1" name="Freeform 1249">
              <a:extLst>
                <a:ext uri="{FF2B5EF4-FFF2-40B4-BE49-F238E27FC236}">
                  <a16:creationId xmlns:a16="http://schemas.microsoft.com/office/drawing/2014/main" id="{93DB64A3-639E-4828-9692-D58CEFD14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4" y="1457"/>
              <a:ext cx="36" cy="37"/>
            </a:xfrm>
            <a:custGeom>
              <a:avLst/>
              <a:gdLst>
                <a:gd name="T0" fmla="*/ 0 w 36"/>
                <a:gd name="T1" fmla="*/ 0 h 37"/>
                <a:gd name="T2" fmla="*/ 36 w 36"/>
                <a:gd name="T3" fmla="*/ 19 h 37"/>
                <a:gd name="T4" fmla="*/ 0 w 36"/>
                <a:gd name="T5" fmla="*/ 37 h 37"/>
                <a:gd name="T6" fmla="*/ 0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0" y="0"/>
                  </a:moveTo>
                  <a:lnTo>
                    <a:pt x="36" y="19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2" name="Line 1250">
              <a:extLst>
                <a:ext uri="{FF2B5EF4-FFF2-40B4-BE49-F238E27FC236}">
                  <a16:creationId xmlns:a16="http://schemas.microsoft.com/office/drawing/2014/main" id="{ED196C04-3697-4C92-B26F-A870135F6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2" y="721"/>
              <a:ext cx="1" cy="602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3" name="Freeform 1251">
              <a:extLst>
                <a:ext uri="{FF2B5EF4-FFF2-40B4-BE49-F238E27FC236}">
                  <a16:creationId xmlns:a16="http://schemas.microsoft.com/office/drawing/2014/main" id="{E68FAE59-E8D4-4CC9-89DA-D0C7FCF61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" y="1318"/>
              <a:ext cx="36" cy="37"/>
            </a:xfrm>
            <a:custGeom>
              <a:avLst/>
              <a:gdLst>
                <a:gd name="T0" fmla="*/ 36 w 36"/>
                <a:gd name="T1" fmla="*/ 0 h 37"/>
                <a:gd name="T2" fmla="*/ 18 w 36"/>
                <a:gd name="T3" fmla="*/ 37 h 37"/>
                <a:gd name="T4" fmla="*/ 0 w 36"/>
                <a:gd name="T5" fmla="*/ 0 h 37"/>
                <a:gd name="T6" fmla="*/ 36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4" name="Freeform 1252">
              <a:extLst>
                <a:ext uri="{FF2B5EF4-FFF2-40B4-BE49-F238E27FC236}">
                  <a16:creationId xmlns:a16="http://schemas.microsoft.com/office/drawing/2014/main" id="{5BAA6012-EE1B-4BE6-9EEC-698EB861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1462"/>
              <a:ext cx="3660" cy="934"/>
            </a:xfrm>
            <a:custGeom>
              <a:avLst/>
              <a:gdLst>
                <a:gd name="T0" fmla="*/ 17203 w 17203"/>
                <a:gd name="T1" fmla="*/ 64 h 4387"/>
                <a:gd name="T2" fmla="*/ 16384 w 17203"/>
                <a:gd name="T3" fmla="*/ 64 h 4387"/>
                <a:gd name="T4" fmla="*/ 16320 w 17203"/>
                <a:gd name="T5" fmla="*/ 0 h 4387"/>
                <a:gd name="T6" fmla="*/ 16256 w 17203"/>
                <a:gd name="T7" fmla="*/ 64 h 4387"/>
                <a:gd name="T8" fmla="*/ 0 w 17203"/>
                <a:gd name="T9" fmla="*/ 64 h 4387"/>
                <a:gd name="T10" fmla="*/ 0 w 17203"/>
                <a:gd name="T11" fmla="*/ 4387 h 4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03" h="4387">
                  <a:moveTo>
                    <a:pt x="17203" y="64"/>
                  </a:moveTo>
                  <a:lnTo>
                    <a:pt x="16384" y="64"/>
                  </a:lnTo>
                  <a:cubicBezTo>
                    <a:pt x="16384" y="29"/>
                    <a:pt x="16355" y="0"/>
                    <a:pt x="16320" y="0"/>
                  </a:cubicBezTo>
                  <a:cubicBezTo>
                    <a:pt x="16284" y="0"/>
                    <a:pt x="16256" y="29"/>
                    <a:pt x="16256" y="64"/>
                  </a:cubicBezTo>
                  <a:lnTo>
                    <a:pt x="0" y="64"/>
                  </a:lnTo>
                  <a:lnTo>
                    <a:pt x="0" y="4387"/>
                  </a:lnTo>
                </a:path>
              </a:pathLst>
            </a:cu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5" name="Freeform 1253">
              <a:extLst>
                <a:ext uri="{FF2B5EF4-FFF2-40B4-BE49-F238E27FC236}">
                  <a16:creationId xmlns:a16="http://schemas.microsoft.com/office/drawing/2014/main" id="{9EA47ECA-4FCD-450E-99C3-065DF1B4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" y="2391"/>
              <a:ext cx="36" cy="37"/>
            </a:xfrm>
            <a:custGeom>
              <a:avLst/>
              <a:gdLst>
                <a:gd name="T0" fmla="*/ 36 w 36"/>
                <a:gd name="T1" fmla="*/ 0 h 37"/>
                <a:gd name="T2" fmla="*/ 18 w 36"/>
                <a:gd name="T3" fmla="*/ 37 h 37"/>
                <a:gd name="T4" fmla="*/ 0 w 36"/>
                <a:gd name="T5" fmla="*/ 0 h 37"/>
                <a:gd name="T6" fmla="*/ 36 w 36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6" name="Rectangle 1254">
              <a:extLst>
                <a:ext uri="{FF2B5EF4-FFF2-40B4-BE49-F238E27FC236}">
                  <a16:creationId xmlns:a16="http://schemas.microsoft.com/office/drawing/2014/main" id="{7AAC10D8-73AC-43BD-93F5-9BDA13E2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877"/>
              <a:ext cx="2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Gateway VMs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7" name="Freeform 1255">
              <a:extLst>
                <a:ext uri="{FF2B5EF4-FFF2-40B4-BE49-F238E27FC236}">
                  <a16:creationId xmlns:a16="http://schemas.microsoft.com/office/drawing/2014/main" id="{DB0488A2-9982-454D-9921-AD8A2B005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1004"/>
              <a:ext cx="3583" cy="1784"/>
            </a:xfrm>
            <a:custGeom>
              <a:avLst/>
              <a:gdLst>
                <a:gd name="T0" fmla="*/ 0 w 3583"/>
                <a:gd name="T1" fmla="*/ 0 h 1784"/>
                <a:gd name="T2" fmla="*/ 3583 w 3583"/>
                <a:gd name="T3" fmla="*/ 0 h 1784"/>
                <a:gd name="T4" fmla="*/ 3583 w 3583"/>
                <a:gd name="T5" fmla="*/ 1784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784">
                  <a:moveTo>
                    <a:pt x="0" y="0"/>
                  </a:moveTo>
                  <a:lnTo>
                    <a:pt x="3583" y="0"/>
                  </a:lnTo>
                  <a:lnTo>
                    <a:pt x="3583" y="1784"/>
                  </a:lnTo>
                </a:path>
              </a:pathLst>
            </a:custGeom>
            <a:noFill/>
            <a:ln w="20638" cap="rnd">
              <a:solidFill>
                <a:srgbClr val="A67E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8" name="Freeform 1256">
              <a:extLst>
                <a:ext uri="{FF2B5EF4-FFF2-40B4-BE49-F238E27FC236}">
                  <a16:creationId xmlns:a16="http://schemas.microsoft.com/office/drawing/2014/main" id="{9088ED70-F59C-4984-92EF-0B60E461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" y="2781"/>
              <a:ext cx="51" cy="51"/>
            </a:xfrm>
            <a:custGeom>
              <a:avLst/>
              <a:gdLst>
                <a:gd name="T0" fmla="*/ 51 w 51"/>
                <a:gd name="T1" fmla="*/ 0 h 51"/>
                <a:gd name="T2" fmla="*/ 25 w 51"/>
                <a:gd name="T3" fmla="*/ 51 h 51"/>
                <a:gd name="T4" fmla="*/ 0 w 51"/>
                <a:gd name="T5" fmla="*/ 0 h 51"/>
                <a:gd name="T6" fmla="*/ 51 w 51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51" y="0"/>
                  </a:moveTo>
                  <a:lnTo>
                    <a:pt x="25" y="51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67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9" name="Rectangle 1257">
              <a:extLst>
                <a:ext uri="{FF2B5EF4-FFF2-40B4-BE49-F238E27FC236}">
                  <a16:creationId xmlns:a16="http://schemas.microsoft.com/office/drawing/2014/main" id="{2F7667E9-8C75-44BC-BB33-35166767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" y="615"/>
              <a:ext cx="31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DevOps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0" name="Rectangle 1258">
              <a:extLst>
                <a:ext uri="{FF2B5EF4-FFF2-40B4-BE49-F238E27FC236}">
                  <a16:creationId xmlns:a16="http://schemas.microsoft.com/office/drawing/2014/main" id="{A4CC254C-F4CB-4430-8C35-EEFEF6E07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" y="671"/>
              <a:ext cx="19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Pipelines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1" name="Rectangle 1259">
              <a:extLst>
                <a:ext uri="{FF2B5EF4-FFF2-40B4-BE49-F238E27FC236}">
                  <a16:creationId xmlns:a16="http://schemas.microsoft.com/office/drawing/2014/main" id="{31B21B2B-94EF-4EE2-8B35-63E1B620E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3131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2" name="Rectangle 1260">
              <a:extLst>
                <a:ext uri="{FF2B5EF4-FFF2-40B4-BE49-F238E27FC236}">
                  <a16:creationId xmlns:a16="http://schemas.microsoft.com/office/drawing/2014/main" id="{5CA9F952-9C3D-49D9-868B-928228F64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" y="3356"/>
              <a:ext cx="22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53" name="Rectangle 1261">
              <a:extLst>
                <a:ext uri="{FF2B5EF4-FFF2-40B4-BE49-F238E27FC236}">
                  <a16:creationId xmlns:a16="http://schemas.microsoft.com/office/drawing/2014/main" id="{B5C6D0C6-5D01-4A30-AEA6-5F00AE5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2696"/>
              <a:ext cx="469" cy="1015"/>
            </a:xfrm>
            <a:prstGeom prst="rect">
              <a:avLst/>
            </a:prstGeom>
            <a:solidFill>
              <a:srgbClr val="BCC6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4" name="Rectangle 1262">
              <a:extLst>
                <a:ext uri="{FF2B5EF4-FFF2-40B4-BE49-F238E27FC236}">
                  <a16:creationId xmlns:a16="http://schemas.microsoft.com/office/drawing/2014/main" id="{B6B6CE0C-CB3D-4A18-AA07-22C3DE915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770"/>
              <a:ext cx="354" cy="8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5" name="Rectangle 1263">
              <a:extLst>
                <a:ext uri="{FF2B5EF4-FFF2-40B4-BE49-F238E27FC236}">
                  <a16:creationId xmlns:a16="http://schemas.microsoft.com/office/drawing/2014/main" id="{E694A561-AEAA-4DE0-8B21-86B1F956F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3267"/>
              <a:ext cx="296" cy="27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6" name="Rectangle 1264">
              <a:extLst>
                <a:ext uri="{FF2B5EF4-FFF2-40B4-BE49-F238E27FC236}">
                  <a16:creationId xmlns:a16="http://schemas.microsoft.com/office/drawing/2014/main" id="{3D11C593-A4C8-4E2B-90FE-133973E98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36"/>
              <a:ext cx="126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7" name="Rectangle 1265">
              <a:extLst>
                <a:ext uri="{FF2B5EF4-FFF2-40B4-BE49-F238E27FC236}">
                  <a16:creationId xmlns:a16="http://schemas.microsoft.com/office/drawing/2014/main" id="{2CA1A304-C140-4A9E-8121-07995441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50"/>
              <a:ext cx="12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8" name="Rectangle 1266">
              <a:extLst>
                <a:ext uri="{FF2B5EF4-FFF2-40B4-BE49-F238E27FC236}">
                  <a16:creationId xmlns:a16="http://schemas.microsoft.com/office/drawing/2014/main" id="{7C431D16-7485-4AD4-A741-C45E511C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53"/>
              <a:ext cx="126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9" name="Rectangle 1267">
              <a:extLst>
                <a:ext uri="{FF2B5EF4-FFF2-40B4-BE49-F238E27FC236}">
                  <a16:creationId xmlns:a16="http://schemas.microsoft.com/office/drawing/2014/main" id="{B3711BB1-0B3F-48BD-997D-A44CD0A96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56"/>
              <a:ext cx="126" cy="4"/>
            </a:xfrm>
            <a:prstGeom prst="rect">
              <a:avLst/>
            </a:prstGeom>
            <a:solidFill>
              <a:srgbClr val="56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0" name="Rectangle 1268">
              <a:extLst>
                <a:ext uri="{FF2B5EF4-FFF2-40B4-BE49-F238E27FC236}">
                  <a16:creationId xmlns:a16="http://schemas.microsoft.com/office/drawing/2014/main" id="{0B051EC6-CA7E-4127-8FDE-9D569292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60"/>
              <a:ext cx="126" cy="3"/>
            </a:xfrm>
            <a:prstGeom prst="rect">
              <a:avLst/>
            </a:prstGeom>
            <a:solidFill>
              <a:srgbClr val="51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1" name="Rectangle 1269">
              <a:extLst>
                <a:ext uri="{FF2B5EF4-FFF2-40B4-BE49-F238E27FC236}">
                  <a16:creationId xmlns:a16="http://schemas.microsoft.com/office/drawing/2014/main" id="{39B98C8D-2244-45DB-8CB0-F6AF13226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63"/>
              <a:ext cx="126" cy="4"/>
            </a:xfrm>
            <a:prstGeom prst="rect">
              <a:avLst/>
            </a:prstGeom>
            <a:solidFill>
              <a:srgbClr val="4C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2" name="Rectangle 1270">
              <a:extLst>
                <a:ext uri="{FF2B5EF4-FFF2-40B4-BE49-F238E27FC236}">
                  <a16:creationId xmlns:a16="http://schemas.microsoft.com/office/drawing/2014/main" id="{F12290B8-2189-4D4C-9732-A2AADFDE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67"/>
              <a:ext cx="126" cy="3"/>
            </a:xfrm>
            <a:prstGeom prst="rect">
              <a:avLst/>
            </a:prstGeom>
            <a:solidFill>
              <a:srgbClr val="47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3" name="Rectangle 1271">
              <a:extLst>
                <a:ext uri="{FF2B5EF4-FFF2-40B4-BE49-F238E27FC236}">
                  <a16:creationId xmlns:a16="http://schemas.microsoft.com/office/drawing/2014/main" id="{0E387BFB-316F-4627-9081-A6E80A98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70"/>
              <a:ext cx="126" cy="3"/>
            </a:xfrm>
            <a:prstGeom prst="rect">
              <a:avLst/>
            </a:prstGeom>
            <a:solidFill>
              <a:srgbClr val="439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4" name="Rectangle 1272">
              <a:extLst>
                <a:ext uri="{FF2B5EF4-FFF2-40B4-BE49-F238E27FC236}">
                  <a16:creationId xmlns:a16="http://schemas.microsoft.com/office/drawing/2014/main" id="{1093184E-2B03-49C9-A18E-EAA28093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73"/>
              <a:ext cx="126" cy="4"/>
            </a:xfrm>
            <a:prstGeom prst="rect">
              <a:avLst/>
            </a:prstGeom>
            <a:solidFill>
              <a:srgbClr val="3D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5" name="Rectangle 1273">
              <a:extLst>
                <a:ext uri="{FF2B5EF4-FFF2-40B4-BE49-F238E27FC236}">
                  <a16:creationId xmlns:a16="http://schemas.microsoft.com/office/drawing/2014/main" id="{9E25043F-7AE9-4401-B6A0-4DA23DAB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77"/>
              <a:ext cx="126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6" name="Rectangle 1274">
              <a:extLst>
                <a:ext uri="{FF2B5EF4-FFF2-40B4-BE49-F238E27FC236}">
                  <a16:creationId xmlns:a16="http://schemas.microsoft.com/office/drawing/2014/main" id="{40B75F63-0812-4DAB-A474-81189CD0D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80"/>
              <a:ext cx="126" cy="4"/>
            </a:xfrm>
            <a:prstGeom prst="rect">
              <a:avLst/>
            </a:prstGeom>
            <a:solidFill>
              <a:srgbClr val="338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7" name="Rectangle 1275">
              <a:extLst>
                <a:ext uri="{FF2B5EF4-FFF2-40B4-BE49-F238E27FC236}">
                  <a16:creationId xmlns:a16="http://schemas.microsoft.com/office/drawing/2014/main" id="{B45336A3-5B8D-4BC2-BCC3-E4F78C6B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84"/>
              <a:ext cx="126" cy="3"/>
            </a:xfrm>
            <a:prstGeom prst="rect">
              <a:avLst/>
            </a:prstGeom>
            <a:solidFill>
              <a:srgbClr val="2F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8" name="Rectangle 1276">
              <a:extLst>
                <a:ext uri="{FF2B5EF4-FFF2-40B4-BE49-F238E27FC236}">
                  <a16:creationId xmlns:a16="http://schemas.microsoft.com/office/drawing/2014/main" id="{77882661-C81D-4B45-B4AA-4F1AEE94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87"/>
              <a:ext cx="126" cy="3"/>
            </a:xfrm>
            <a:prstGeom prst="rect">
              <a:avLst/>
            </a:prstGeom>
            <a:solidFill>
              <a:srgbClr val="2A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9" name="Rectangle 1277">
              <a:extLst>
                <a:ext uri="{FF2B5EF4-FFF2-40B4-BE49-F238E27FC236}">
                  <a16:creationId xmlns:a16="http://schemas.microsoft.com/office/drawing/2014/main" id="{0CF0FEA2-F6F7-4D14-922F-E09CBA88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90"/>
              <a:ext cx="126" cy="4"/>
            </a:xfrm>
            <a:prstGeom prst="rect">
              <a:avLst/>
            </a:prstGeom>
            <a:solidFill>
              <a:srgbClr val="258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0" name="Rectangle 1278">
              <a:extLst>
                <a:ext uri="{FF2B5EF4-FFF2-40B4-BE49-F238E27FC236}">
                  <a16:creationId xmlns:a16="http://schemas.microsoft.com/office/drawing/2014/main" id="{A562D771-574E-4752-8540-24C08D5C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94"/>
              <a:ext cx="126" cy="3"/>
            </a:xfrm>
            <a:prstGeom prst="rect">
              <a:avLst/>
            </a:prstGeom>
            <a:solidFill>
              <a:srgbClr val="21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1" name="Rectangle 1279">
              <a:extLst>
                <a:ext uri="{FF2B5EF4-FFF2-40B4-BE49-F238E27FC236}">
                  <a16:creationId xmlns:a16="http://schemas.microsoft.com/office/drawing/2014/main" id="{04205885-550F-4C72-A6CF-0F6047612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397"/>
              <a:ext cx="126" cy="4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2" name="Rectangle 1280">
              <a:extLst>
                <a:ext uri="{FF2B5EF4-FFF2-40B4-BE49-F238E27FC236}">
                  <a16:creationId xmlns:a16="http://schemas.microsoft.com/office/drawing/2014/main" id="{4E3E5C63-355B-4658-94FC-6436DAA3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01"/>
              <a:ext cx="126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3" name="Rectangle 1281">
              <a:extLst>
                <a:ext uri="{FF2B5EF4-FFF2-40B4-BE49-F238E27FC236}">
                  <a16:creationId xmlns:a16="http://schemas.microsoft.com/office/drawing/2014/main" id="{D9F3A63C-6AA9-48A4-A888-D54A89F5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04"/>
              <a:ext cx="126" cy="3"/>
            </a:xfrm>
            <a:prstGeom prst="rect">
              <a:avLst/>
            </a:prstGeom>
            <a:solidFill>
              <a:srgbClr val="12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4" name="Rectangle 1282">
              <a:extLst>
                <a:ext uri="{FF2B5EF4-FFF2-40B4-BE49-F238E27FC236}">
                  <a16:creationId xmlns:a16="http://schemas.microsoft.com/office/drawing/2014/main" id="{84ABCB16-C147-45C9-8AAA-7A0E5B01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07"/>
              <a:ext cx="126" cy="4"/>
            </a:xfrm>
            <a:prstGeom prst="rect">
              <a:avLst/>
            </a:prstGeom>
            <a:solidFill>
              <a:srgbClr val="0D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5" name="Rectangle 1283">
              <a:extLst>
                <a:ext uri="{FF2B5EF4-FFF2-40B4-BE49-F238E27FC236}">
                  <a16:creationId xmlns:a16="http://schemas.microsoft.com/office/drawing/2014/main" id="{6CDC3CB3-E2DE-4B7B-AE70-A6D74BFA6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11"/>
              <a:ext cx="126" cy="3"/>
            </a:xfrm>
            <a:prstGeom prst="rect">
              <a:avLst/>
            </a:prstGeom>
            <a:solidFill>
              <a:srgbClr val="08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6" name="Rectangle 1284">
              <a:extLst>
                <a:ext uri="{FF2B5EF4-FFF2-40B4-BE49-F238E27FC236}">
                  <a16:creationId xmlns:a16="http://schemas.microsoft.com/office/drawing/2014/main" id="{F649AE94-D2C6-4E3D-AC08-ACC39855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14"/>
              <a:ext cx="126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7" name="Rectangle 1285">
              <a:extLst>
                <a:ext uri="{FF2B5EF4-FFF2-40B4-BE49-F238E27FC236}">
                  <a16:creationId xmlns:a16="http://schemas.microsoft.com/office/drawing/2014/main" id="{54BD9E42-0B71-452E-A6DC-06E73949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3418"/>
              <a:ext cx="126" cy="3"/>
            </a:xfrm>
            <a:prstGeom prst="rect">
              <a:avLst/>
            </a:prstGeom>
            <a:solidFill>
              <a:srgbClr val="017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8" name="Freeform 1286">
              <a:extLst>
                <a:ext uri="{FF2B5EF4-FFF2-40B4-BE49-F238E27FC236}">
                  <a16:creationId xmlns:a16="http://schemas.microsoft.com/office/drawing/2014/main" id="{066126C8-F02D-4E00-8852-11383F4E7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" y="3366"/>
              <a:ext cx="21" cy="36"/>
            </a:xfrm>
            <a:custGeom>
              <a:avLst/>
              <a:gdLst>
                <a:gd name="T0" fmla="*/ 21 w 21"/>
                <a:gd name="T1" fmla="*/ 0 h 36"/>
                <a:gd name="T2" fmla="*/ 21 w 21"/>
                <a:gd name="T3" fmla="*/ 24 h 36"/>
                <a:gd name="T4" fmla="*/ 0 w 21"/>
                <a:gd name="T5" fmla="*/ 36 h 36"/>
                <a:gd name="T6" fmla="*/ 0 w 21"/>
                <a:gd name="T7" fmla="*/ 12 h 36"/>
                <a:gd name="T8" fmla="*/ 21 w 2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21" y="0"/>
                  </a:moveTo>
                  <a:lnTo>
                    <a:pt x="21" y="24"/>
                  </a:lnTo>
                  <a:lnTo>
                    <a:pt x="0" y="36"/>
                  </a:lnTo>
                  <a:lnTo>
                    <a:pt x="0" y="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9" name="Freeform 1287">
              <a:extLst>
                <a:ext uri="{FF2B5EF4-FFF2-40B4-BE49-F238E27FC236}">
                  <a16:creationId xmlns:a16="http://schemas.microsoft.com/office/drawing/2014/main" id="{8535F9A8-51D2-42B5-858B-0826D1FFA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3354"/>
              <a:ext cx="41" cy="24"/>
            </a:xfrm>
            <a:custGeom>
              <a:avLst/>
              <a:gdLst>
                <a:gd name="T0" fmla="*/ 41 w 41"/>
                <a:gd name="T1" fmla="*/ 12 h 24"/>
                <a:gd name="T2" fmla="*/ 20 w 41"/>
                <a:gd name="T3" fmla="*/ 24 h 24"/>
                <a:gd name="T4" fmla="*/ 0 w 41"/>
                <a:gd name="T5" fmla="*/ 12 h 24"/>
                <a:gd name="T6" fmla="*/ 20 w 41"/>
                <a:gd name="T7" fmla="*/ 0 h 24"/>
                <a:gd name="T8" fmla="*/ 41 w 41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41" y="12"/>
                  </a:moveTo>
                  <a:lnTo>
                    <a:pt x="20" y="24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0" name="Freeform 1288">
              <a:extLst>
                <a:ext uri="{FF2B5EF4-FFF2-40B4-BE49-F238E27FC236}">
                  <a16:creationId xmlns:a16="http://schemas.microsoft.com/office/drawing/2014/main" id="{52BF12EB-C0C6-4DB5-9EAB-6E2653F0B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3366"/>
              <a:ext cx="20" cy="36"/>
            </a:xfrm>
            <a:custGeom>
              <a:avLst/>
              <a:gdLst>
                <a:gd name="T0" fmla="*/ 20 w 20"/>
                <a:gd name="T1" fmla="*/ 12 h 36"/>
                <a:gd name="T2" fmla="*/ 20 w 20"/>
                <a:gd name="T3" fmla="*/ 36 h 36"/>
                <a:gd name="T4" fmla="*/ 0 w 20"/>
                <a:gd name="T5" fmla="*/ 24 h 36"/>
                <a:gd name="T6" fmla="*/ 0 w 20"/>
                <a:gd name="T7" fmla="*/ 0 h 36"/>
                <a:gd name="T8" fmla="*/ 20 w 20"/>
                <a:gd name="T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6">
                  <a:moveTo>
                    <a:pt x="20" y="12"/>
                  </a:moveTo>
                  <a:lnTo>
                    <a:pt x="20" y="3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1" name="Freeform 1289">
              <a:extLst>
                <a:ext uri="{FF2B5EF4-FFF2-40B4-BE49-F238E27FC236}">
                  <a16:creationId xmlns:a16="http://schemas.microsoft.com/office/drawing/2014/main" id="{4D8C5AAE-58FE-4A8B-8CE9-281A8B063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3378"/>
              <a:ext cx="20" cy="24"/>
            </a:xfrm>
            <a:custGeom>
              <a:avLst/>
              <a:gdLst>
                <a:gd name="T0" fmla="*/ 0 w 20"/>
                <a:gd name="T1" fmla="*/ 12 h 24"/>
                <a:gd name="T2" fmla="*/ 20 w 20"/>
                <a:gd name="T3" fmla="*/ 0 h 24"/>
                <a:gd name="T4" fmla="*/ 20 w 20"/>
                <a:gd name="T5" fmla="*/ 24 h 24"/>
                <a:gd name="T6" fmla="*/ 0 w 20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4">
                  <a:moveTo>
                    <a:pt x="0" y="12"/>
                  </a:moveTo>
                  <a:lnTo>
                    <a:pt x="20" y="0"/>
                  </a:lnTo>
                  <a:lnTo>
                    <a:pt x="2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2" name="Freeform 1290">
              <a:extLst>
                <a:ext uri="{FF2B5EF4-FFF2-40B4-BE49-F238E27FC236}">
                  <a16:creationId xmlns:a16="http://schemas.microsoft.com/office/drawing/2014/main" id="{C8DCB2BF-2E07-43F1-AEFD-B877B2B7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" y="3378"/>
              <a:ext cx="21" cy="24"/>
            </a:xfrm>
            <a:custGeom>
              <a:avLst/>
              <a:gdLst>
                <a:gd name="T0" fmla="*/ 21 w 21"/>
                <a:gd name="T1" fmla="*/ 12 h 24"/>
                <a:gd name="T2" fmla="*/ 0 w 21"/>
                <a:gd name="T3" fmla="*/ 0 h 24"/>
                <a:gd name="T4" fmla="*/ 0 w 21"/>
                <a:gd name="T5" fmla="*/ 24 h 24"/>
                <a:gd name="T6" fmla="*/ 21 w 21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2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3" name="Rectangle 1291">
              <a:extLst>
                <a:ext uri="{FF2B5EF4-FFF2-40B4-BE49-F238E27FC236}">
                  <a16:creationId xmlns:a16="http://schemas.microsoft.com/office/drawing/2014/main" id="{E8A773F7-C3C3-4628-A4D5-8F3DF20FF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18"/>
              <a:ext cx="64" cy="3"/>
            </a:xfrm>
            <a:prstGeom prst="rect">
              <a:avLst/>
            </a:pr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4" name="Rectangle 1292">
              <a:extLst>
                <a:ext uri="{FF2B5EF4-FFF2-40B4-BE49-F238E27FC236}">
                  <a16:creationId xmlns:a16="http://schemas.microsoft.com/office/drawing/2014/main" id="{C034D2C0-2DD1-4851-8B39-12837DF1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21"/>
              <a:ext cx="64" cy="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5" name="Rectangle 1293">
              <a:extLst>
                <a:ext uri="{FF2B5EF4-FFF2-40B4-BE49-F238E27FC236}">
                  <a16:creationId xmlns:a16="http://schemas.microsoft.com/office/drawing/2014/main" id="{E815E7FF-03EB-4BD8-AB9A-D50CA40B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24"/>
              <a:ext cx="64" cy="4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6" name="Rectangle 1294">
              <a:extLst>
                <a:ext uri="{FF2B5EF4-FFF2-40B4-BE49-F238E27FC236}">
                  <a16:creationId xmlns:a16="http://schemas.microsoft.com/office/drawing/2014/main" id="{FC138B6B-D180-4809-BEA4-635F68D42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28"/>
              <a:ext cx="64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7" name="Rectangle 1295">
              <a:extLst>
                <a:ext uri="{FF2B5EF4-FFF2-40B4-BE49-F238E27FC236}">
                  <a16:creationId xmlns:a16="http://schemas.microsoft.com/office/drawing/2014/main" id="{7832EE44-054B-47D4-A53F-F5EC76E0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31"/>
              <a:ext cx="64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8" name="Rectangle 1296">
              <a:extLst>
                <a:ext uri="{FF2B5EF4-FFF2-40B4-BE49-F238E27FC236}">
                  <a16:creationId xmlns:a16="http://schemas.microsoft.com/office/drawing/2014/main" id="{4250262B-9350-492B-917C-E9402C8A6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35"/>
              <a:ext cx="64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9" name="Rectangle 1297">
              <a:extLst>
                <a:ext uri="{FF2B5EF4-FFF2-40B4-BE49-F238E27FC236}">
                  <a16:creationId xmlns:a16="http://schemas.microsoft.com/office/drawing/2014/main" id="{7AD2EB40-9196-493B-9DBA-EFCEF7BC3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38"/>
              <a:ext cx="64" cy="4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0" name="Rectangle 1298">
              <a:extLst>
                <a:ext uri="{FF2B5EF4-FFF2-40B4-BE49-F238E27FC236}">
                  <a16:creationId xmlns:a16="http://schemas.microsoft.com/office/drawing/2014/main" id="{4A3003E3-AFF9-4669-A6AB-643AFF42B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42"/>
              <a:ext cx="64" cy="3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1" name="Rectangle 1299">
              <a:extLst>
                <a:ext uri="{FF2B5EF4-FFF2-40B4-BE49-F238E27FC236}">
                  <a16:creationId xmlns:a16="http://schemas.microsoft.com/office/drawing/2014/main" id="{70326090-56B2-4CD1-A3B3-13B4B4D1B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3445"/>
              <a:ext cx="64" cy="1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2" name="Rectangle 1300">
              <a:extLst>
                <a:ext uri="{FF2B5EF4-FFF2-40B4-BE49-F238E27FC236}">
                  <a16:creationId xmlns:a16="http://schemas.microsoft.com/office/drawing/2014/main" id="{6D58F03B-D4D6-4A5E-B652-AB9F4E1B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" y="3458"/>
              <a:ext cx="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25" name="Picture 1301">
              <a:extLst>
                <a:ext uri="{FF2B5EF4-FFF2-40B4-BE49-F238E27FC236}">
                  <a16:creationId xmlns:a16="http://schemas.microsoft.com/office/drawing/2014/main" id="{36AFA560-C46E-46C1-960A-2131573C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3339"/>
              <a:ext cx="6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6" name="Picture 1302">
              <a:extLst>
                <a:ext uri="{FF2B5EF4-FFF2-40B4-BE49-F238E27FC236}">
                  <a16:creationId xmlns:a16="http://schemas.microsoft.com/office/drawing/2014/main" id="{8E47E551-3331-4FFE-B519-0257C9127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3339"/>
              <a:ext cx="6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3" name="Rectangle 1303">
              <a:extLst>
                <a:ext uri="{FF2B5EF4-FFF2-40B4-BE49-F238E27FC236}">
                  <a16:creationId xmlns:a16="http://schemas.microsoft.com/office/drawing/2014/main" id="{864BF7D6-BF6F-4DA5-987E-056891A0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862"/>
              <a:ext cx="296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4" name="Rectangle 1304">
              <a:extLst>
                <a:ext uri="{FF2B5EF4-FFF2-40B4-BE49-F238E27FC236}">
                  <a16:creationId xmlns:a16="http://schemas.microsoft.com/office/drawing/2014/main" id="{B08BCE0B-FE74-4C29-9439-80043BBE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794"/>
              <a:ext cx="119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5" name="Rectangle 1305">
              <a:extLst>
                <a:ext uri="{FF2B5EF4-FFF2-40B4-BE49-F238E27FC236}">
                  <a16:creationId xmlns:a16="http://schemas.microsoft.com/office/drawing/2014/main" id="{33F74C22-957C-492F-B1EB-F26F6FBC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798"/>
              <a:ext cx="119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6" name="Rectangle 1306">
              <a:extLst>
                <a:ext uri="{FF2B5EF4-FFF2-40B4-BE49-F238E27FC236}">
                  <a16:creationId xmlns:a16="http://schemas.microsoft.com/office/drawing/2014/main" id="{D2B65E50-1658-4E51-B732-1EFEAE4C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01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7" name="Rectangle 1307">
              <a:extLst>
                <a:ext uri="{FF2B5EF4-FFF2-40B4-BE49-F238E27FC236}">
                  <a16:creationId xmlns:a16="http://schemas.microsoft.com/office/drawing/2014/main" id="{0E78F47F-C151-4890-9208-7A25A0E83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05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8" name="Rectangle 1308">
              <a:extLst>
                <a:ext uri="{FF2B5EF4-FFF2-40B4-BE49-F238E27FC236}">
                  <a16:creationId xmlns:a16="http://schemas.microsoft.com/office/drawing/2014/main" id="{911CDF87-1979-4AB8-9CD5-4C66B9228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08"/>
              <a:ext cx="119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9" name="Rectangle 1309">
              <a:extLst>
                <a:ext uri="{FF2B5EF4-FFF2-40B4-BE49-F238E27FC236}">
                  <a16:creationId xmlns:a16="http://schemas.microsoft.com/office/drawing/2014/main" id="{5F27D99C-1F76-4C03-869A-4FC1E597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11"/>
              <a:ext cx="119" cy="4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0" name="Rectangle 1310">
              <a:extLst>
                <a:ext uri="{FF2B5EF4-FFF2-40B4-BE49-F238E27FC236}">
                  <a16:creationId xmlns:a16="http://schemas.microsoft.com/office/drawing/2014/main" id="{C207E4AF-0D67-4269-B454-D13E80B5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15"/>
              <a:ext cx="119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1" name="Rectangle 1311">
              <a:extLst>
                <a:ext uri="{FF2B5EF4-FFF2-40B4-BE49-F238E27FC236}">
                  <a16:creationId xmlns:a16="http://schemas.microsoft.com/office/drawing/2014/main" id="{FFBAAE92-49CC-4509-A123-127DC892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18"/>
              <a:ext cx="119" cy="4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2" name="Rectangle 1312">
              <a:extLst>
                <a:ext uri="{FF2B5EF4-FFF2-40B4-BE49-F238E27FC236}">
                  <a16:creationId xmlns:a16="http://schemas.microsoft.com/office/drawing/2014/main" id="{CAA97F3B-5346-4FD7-9F16-3D6D2F1F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22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3" name="Rectangle 1313">
              <a:extLst>
                <a:ext uri="{FF2B5EF4-FFF2-40B4-BE49-F238E27FC236}">
                  <a16:creationId xmlns:a16="http://schemas.microsoft.com/office/drawing/2014/main" id="{23F56950-CFF6-4F49-8BB6-A090D365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25"/>
              <a:ext cx="119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4" name="Rectangle 1314">
              <a:extLst>
                <a:ext uri="{FF2B5EF4-FFF2-40B4-BE49-F238E27FC236}">
                  <a16:creationId xmlns:a16="http://schemas.microsoft.com/office/drawing/2014/main" id="{6D24FFB6-7C05-482A-AEAA-5ED89BB1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28"/>
              <a:ext cx="119" cy="4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5" name="Rectangle 1315">
              <a:extLst>
                <a:ext uri="{FF2B5EF4-FFF2-40B4-BE49-F238E27FC236}">
                  <a16:creationId xmlns:a16="http://schemas.microsoft.com/office/drawing/2014/main" id="{04BEEBE1-DE83-4F60-8972-6E0BA7290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32"/>
              <a:ext cx="119" cy="3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6" name="Rectangle 1316">
              <a:extLst>
                <a:ext uri="{FF2B5EF4-FFF2-40B4-BE49-F238E27FC236}">
                  <a16:creationId xmlns:a16="http://schemas.microsoft.com/office/drawing/2014/main" id="{0E776572-B5C7-4E16-9BE7-7E81A22BE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35"/>
              <a:ext cx="119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7" name="Rectangle 1317">
              <a:extLst>
                <a:ext uri="{FF2B5EF4-FFF2-40B4-BE49-F238E27FC236}">
                  <a16:creationId xmlns:a16="http://schemas.microsoft.com/office/drawing/2014/main" id="{EC551A9F-5FA3-42E4-A71D-42BA72D1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39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8" name="Rectangle 1318">
              <a:extLst>
                <a:ext uri="{FF2B5EF4-FFF2-40B4-BE49-F238E27FC236}">
                  <a16:creationId xmlns:a16="http://schemas.microsoft.com/office/drawing/2014/main" id="{D363E679-2C88-46D8-B41E-EEE5BCAF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42"/>
              <a:ext cx="119" cy="3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9" name="Rectangle 1319">
              <a:extLst>
                <a:ext uri="{FF2B5EF4-FFF2-40B4-BE49-F238E27FC236}">
                  <a16:creationId xmlns:a16="http://schemas.microsoft.com/office/drawing/2014/main" id="{AAF5A28A-B77D-4DCB-8A32-74ABB9213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45"/>
              <a:ext cx="119" cy="4"/>
            </a:xfrm>
            <a:prstGeom prst="rect">
              <a:avLst/>
            </a:prstGeom>
            <a:solidFill>
              <a:srgbClr val="6B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0" name="Rectangle 1320">
              <a:extLst>
                <a:ext uri="{FF2B5EF4-FFF2-40B4-BE49-F238E27FC236}">
                  <a16:creationId xmlns:a16="http://schemas.microsoft.com/office/drawing/2014/main" id="{7216598B-9BCC-4EB1-A5F6-66CAA1A8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49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1" name="Rectangle 1321">
              <a:extLst>
                <a:ext uri="{FF2B5EF4-FFF2-40B4-BE49-F238E27FC236}">
                  <a16:creationId xmlns:a16="http://schemas.microsoft.com/office/drawing/2014/main" id="{CFDA3CC9-520B-413E-9F2B-AFAD9FCBD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52"/>
              <a:ext cx="119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2" name="Rectangle 1322">
              <a:extLst>
                <a:ext uri="{FF2B5EF4-FFF2-40B4-BE49-F238E27FC236}">
                  <a16:creationId xmlns:a16="http://schemas.microsoft.com/office/drawing/2014/main" id="{A253D1A3-0810-4E1D-9D51-49A13A06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56"/>
              <a:ext cx="119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3" name="Rectangle 1323">
              <a:extLst>
                <a:ext uri="{FF2B5EF4-FFF2-40B4-BE49-F238E27FC236}">
                  <a16:creationId xmlns:a16="http://schemas.microsoft.com/office/drawing/2014/main" id="{9746F9DA-0CF5-4AF6-AB57-5EA34852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59"/>
              <a:ext cx="119" cy="3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4" name="Rectangle 1324">
              <a:extLst>
                <a:ext uri="{FF2B5EF4-FFF2-40B4-BE49-F238E27FC236}">
                  <a16:creationId xmlns:a16="http://schemas.microsoft.com/office/drawing/2014/main" id="{7A1FE8D6-C5EF-4187-A3A9-245B9DFE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62"/>
              <a:ext cx="119" cy="4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5" name="Rectangle 1325">
              <a:extLst>
                <a:ext uri="{FF2B5EF4-FFF2-40B4-BE49-F238E27FC236}">
                  <a16:creationId xmlns:a16="http://schemas.microsoft.com/office/drawing/2014/main" id="{1E889A05-479D-40F7-B314-E5AF6D34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66"/>
              <a:ext cx="119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6" name="Rectangle 1326">
              <a:extLst>
                <a:ext uri="{FF2B5EF4-FFF2-40B4-BE49-F238E27FC236}">
                  <a16:creationId xmlns:a16="http://schemas.microsoft.com/office/drawing/2014/main" id="{6EAFA27E-A13D-4A79-A0CF-52D60DC48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69"/>
              <a:ext cx="119" cy="4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7" name="Rectangle 1327">
              <a:extLst>
                <a:ext uri="{FF2B5EF4-FFF2-40B4-BE49-F238E27FC236}">
                  <a16:creationId xmlns:a16="http://schemas.microsoft.com/office/drawing/2014/main" id="{017964D5-CA3A-47E4-A9F9-99F16D49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73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8" name="Rectangle 1328">
              <a:extLst>
                <a:ext uri="{FF2B5EF4-FFF2-40B4-BE49-F238E27FC236}">
                  <a16:creationId xmlns:a16="http://schemas.microsoft.com/office/drawing/2014/main" id="{F7FD1EC5-49EF-4639-A364-C7567F2B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76"/>
              <a:ext cx="119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9" name="Rectangle 1329">
              <a:extLst>
                <a:ext uri="{FF2B5EF4-FFF2-40B4-BE49-F238E27FC236}">
                  <a16:creationId xmlns:a16="http://schemas.microsoft.com/office/drawing/2014/main" id="{79466ACE-8934-4AF0-A8CF-F6088407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80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0" name="Rectangle 1330">
              <a:extLst>
                <a:ext uri="{FF2B5EF4-FFF2-40B4-BE49-F238E27FC236}">
                  <a16:creationId xmlns:a16="http://schemas.microsoft.com/office/drawing/2014/main" id="{C4B5BD07-0092-4633-9E7D-CAA1AD776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83"/>
              <a:ext cx="119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1" name="Rectangle 1331">
              <a:extLst>
                <a:ext uri="{FF2B5EF4-FFF2-40B4-BE49-F238E27FC236}">
                  <a16:creationId xmlns:a16="http://schemas.microsoft.com/office/drawing/2014/main" id="{FB466D91-4921-4C52-871B-F74ABB944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86"/>
              <a:ext cx="119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2" name="Rectangle 1332">
              <a:extLst>
                <a:ext uri="{FF2B5EF4-FFF2-40B4-BE49-F238E27FC236}">
                  <a16:creationId xmlns:a16="http://schemas.microsoft.com/office/drawing/2014/main" id="{DD82ECC0-8393-4711-81C6-AD568FEC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90"/>
              <a:ext cx="119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3" name="Rectangle 1333">
              <a:extLst>
                <a:ext uri="{FF2B5EF4-FFF2-40B4-BE49-F238E27FC236}">
                  <a16:creationId xmlns:a16="http://schemas.microsoft.com/office/drawing/2014/main" id="{A29748CA-5320-4DC7-9AA7-D51D84AD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93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4" name="Rectangle 1334">
              <a:extLst>
                <a:ext uri="{FF2B5EF4-FFF2-40B4-BE49-F238E27FC236}">
                  <a16:creationId xmlns:a16="http://schemas.microsoft.com/office/drawing/2014/main" id="{D6C9A480-D560-4255-9907-B579F7726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897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5" name="Rectangle 1335">
              <a:extLst>
                <a:ext uri="{FF2B5EF4-FFF2-40B4-BE49-F238E27FC236}">
                  <a16:creationId xmlns:a16="http://schemas.microsoft.com/office/drawing/2014/main" id="{0587A9C0-289D-4236-9755-65F6FEAC8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00"/>
              <a:ext cx="119" cy="3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6" name="Rectangle 1336">
              <a:extLst>
                <a:ext uri="{FF2B5EF4-FFF2-40B4-BE49-F238E27FC236}">
                  <a16:creationId xmlns:a16="http://schemas.microsoft.com/office/drawing/2014/main" id="{D23CCF71-231B-4F69-862A-4E92D0EC4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03"/>
              <a:ext cx="119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7" name="Rectangle 1337">
              <a:extLst>
                <a:ext uri="{FF2B5EF4-FFF2-40B4-BE49-F238E27FC236}">
                  <a16:creationId xmlns:a16="http://schemas.microsoft.com/office/drawing/2014/main" id="{70E8B058-65BD-4183-8434-623F28CE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07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8" name="Rectangle 1338">
              <a:extLst>
                <a:ext uri="{FF2B5EF4-FFF2-40B4-BE49-F238E27FC236}">
                  <a16:creationId xmlns:a16="http://schemas.microsoft.com/office/drawing/2014/main" id="{EE17D9F5-372E-402F-8F0B-68ACAB83F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910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9" name="Freeform 1339">
              <a:extLst>
                <a:ext uri="{FF2B5EF4-FFF2-40B4-BE49-F238E27FC236}">
                  <a16:creationId xmlns:a16="http://schemas.microsoft.com/office/drawing/2014/main" id="{1F8D4E8D-F840-4BC3-9AC4-BF3AF475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" y="2808"/>
              <a:ext cx="28" cy="28"/>
            </a:xfrm>
            <a:custGeom>
              <a:avLst/>
              <a:gdLst>
                <a:gd name="T0" fmla="*/ 130 w 131"/>
                <a:gd name="T1" fmla="*/ 63 h 133"/>
                <a:gd name="T2" fmla="*/ 68 w 131"/>
                <a:gd name="T3" fmla="*/ 1 h 133"/>
                <a:gd name="T4" fmla="*/ 63 w 131"/>
                <a:gd name="T5" fmla="*/ 1 h 133"/>
                <a:gd name="T6" fmla="*/ 1 w 131"/>
                <a:gd name="T7" fmla="*/ 63 h 133"/>
                <a:gd name="T8" fmla="*/ 1 w 131"/>
                <a:gd name="T9" fmla="*/ 67 h 133"/>
                <a:gd name="T10" fmla="*/ 4 w 131"/>
                <a:gd name="T11" fmla="*/ 68 h 133"/>
                <a:gd name="T12" fmla="*/ 40 w 131"/>
                <a:gd name="T13" fmla="*/ 68 h 133"/>
                <a:gd name="T14" fmla="*/ 43 w 131"/>
                <a:gd name="T15" fmla="*/ 71 h 133"/>
                <a:gd name="T16" fmla="*/ 43 w 131"/>
                <a:gd name="T17" fmla="*/ 130 h 133"/>
                <a:gd name="T18" fmla="*/ 46 w 131"/>
                <a:gd name="T19" fmla="*/ 133 h 133"/>
                <a:gd name="T20" fmla="*/ 85 w 131"/>
                <a:gd name="T21" fmla="*/ 133 h 133"/>
                <a:gd name="T22" fmla="*/ 88 w 131"/>
                <a:gd name="T23" fmla="*/ 130 h 133"/>
                <a:gd name="T24" fmla="*/ 88 w 131"/>
                <a:gd name="T25" fmla="*/ 71 h 133"/>
                <a:gd name="T26" fmla="*/ 91 w 131"/>
                <a:gd name="T27" fmla="*/ 68 h 133"/>
                <a:gd name="T28" fmla="*/ 128 w 131"/>
                <a:gd name="T29" fmla="*/ 68 h 133"/>
                <a:gd name="T30" fmla="*/ 131 w 131"/>
                <a:gd name="T31" fmla="*/ 66 h 133"/>
                <a:gd name="T32" fmla="*/ 130 w 131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2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70"/>
                    <a:pt x="43" y="71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1"/>
                  </a:lnTo>
                  <a:cubicBezTo>
                    <a:pt x="88" y="70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9"/>
                    <a:pt x="131" y="68"/>
                    <a:pt x="131" y="66"/>
                  </a:cubicBezTo>
                  <a:cubicBezTo>
                    <a:pt x="131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0" name="Freeform 1340">
              <a:extLst>
                <a:ext uri="{FF2B5EF4-FFF2-40B4-BE49-F238E27FC236}">
                  <a16:creationId xmlns:a16="http://schemas.microsoft.com/office/drawing/2014/main" id="{E9FC8C18-813B-42C0-9961-D0829576B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2837"/>
              <a:ext cx="28" cy="28"/>
            </a:xfrm>
            <a:custGeom>
              <a:avLst/>
              <a:gdLst>
                <a:gd name="T0" fmla="*/ 63 w 133"/>
                <a:gd name="T1" fmla="*/ 3 h 133"/>
                <a:gd name="T2" fmla="*/ 1 w 133"/>
                <a:gd name="T3" fmla="*/ 65 h 133"/>
                <a:gd name="T4" fmla="*/ 1 w 133"/>
                <a:gd name="T5" fmla="*/ 70 h 133"/>
                <a:gd name="T6" fmla="*/ 63 w 133"/>
                <a:gd name="T7" fmla="*/ 131 h 133"/>
                <a:gd name="T8" fmla="*/ 67 w 133"/>
                <a:gd name="T9" fmla="*/ 132 h 133"/>
                <a:gd name="T10" fmla="*/ 68 w 133"/>
                <a:gd name="T11" fmla="*/ 129 h 133"/>
                <a:gd name="T12" fmla="*/ 68 w 133"/>
                <a:gd name="T13" fmla="*/ 93 h 133"/>
                <a:gd name="T14" fmla="*/ 71 w 133"/>
                <a:gd name="T15" fmla="*/ 90 h 133"/>
                <a:gd name="T16" fmla="*/ 130 w 133"/>
                <a:gd name="T17" fmla="*/ 90 h 133"/>
                <a:gd name="T18" fmla="*/ 133 w 133"/>
                <a:gd name="T19" fmla="*/ 87 h 133"/>
                <a:gd name="T20" fmla="*/ 133 w 133"/>
                <a:gd name="T21" fmla="*/ 87 h 133"/>
                <a:gd name="T22" fmla="*/ 133 w 133"/>
                <a:gd name="T23" fmla="*/ 48 h 133"/>
                <a:gd name="T24" fmla="*/ 132 w 133"/>
                <a:gd name="T25" fmla="*/ 44 h 133"/>
                <a:gd name="T26" fmla="*/ 131 w 133"/>
                <a:gd name="T27" fmla="*/ 44 h 133"/>
                <a:gd name="T28" fmla="*/ 72 w 133"/>
                <a:gd name="T29" fmla="*/ 44 h 133"/>
                <a:gd name="T30" fmla="*/ 69 w 133"/>
                <a:gd name="T31" fmla="*/ 41 h 133"/>
                <a:gd name="T32" fmla="*/ 69 w 133"/>
                <a:gd name="T33" fmla="*/ 41 h 133"/>
                <a:gd name="T34" fmla="*/ 69 w 133"/>
                <a:gd name="T35" fmla="*/ 6 h 133"/>
                <a:gd name="T36" fmla="*/ 67 w 133"/>
                <a:gd name="T37" fmla="*/ 1 h 133"/>
                <a:gd name="T38" fmla="*/ 63 w 133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33">
                  <a:moveTo>
                    <a:pt x="63" y="3"/>
                  </a:moveTo>
                  <a:lnTo>
                    <a:pt x="1" y="65"/>
                  </a:lnTo>
                  <a:cubicBezTo>
                    <a:pt x="0" y="67"/>
                    <a:pt x="0" y="69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2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1" y="90"/>
                    <a:pt x="133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3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6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1" name="Freeform 1341">
              <a:extLst>
                <a:ext uri="{FF2B5EF4-FFF2-40B4-BE49-F238E27FC236}">
                  <a16:creationId xmlns:a16="http://schemas.microsoft.com/office/drawing/2014/main" id="{7CFD3CD9-0CC7-4D2F-B613-2C1853D5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2837"/>
              <a:ext cx="28" cy="28"/>
            </a:xfrm>
            <a:custGeom>
              <a:avLst/>
              <a:gdLst>
                <a:gd name="T0" fmla="*/ 70 w 133"/>
                <a:gd name="T1" fmla="*/ 129 h 130"/>
                <a:gd name="T2" fmla="*/ 132 w 133"/>
                <a:gd name="T3" fmla="*/ 68 h 130"/>
                <a:gd name="T4" fmla="*/ 132 w 133"/>
                <a:gd name="T5" fmla="*/ 63 h 130"/>
                <a:gd name="T6" fmla="*/ 70 w 133"/>
                <a:gd name="T7" fmla="*/ 1 h 130"/>
                <a:gd name="T8" fmla="*/ 66 w 133"/>
                <a:gd name="T9" fmla="*/ 2 h 130"/>
                <a:gd name="T10" fmla="*/ 65 w 133"/>
                <a:gd name="T11" fmla="*/ 4 h 130"/>
                <a:gd name="T12" fmla="*/ 65 w 133"/>
                <a:gd name="T13" fmla="*/ 40 h 130"/>
                <a:gd name="T14" fmla="*/ 62 w 133"/>
                <a:gd name="T15" fmla="*/ 43 h 130"/>
                <a:gd name="T16" fmla="*/ 62 w 133"/>
                <a:gd name="T17" fmla="*/ 43 h 130"/>
                <a:gd name="T18" fmla="*/ 3 w 133"/>
                <a:gd name="T19" fmla="*/ 43 h 130"/>
                <a:gd name="T20" fmla="*/ 0 w 133"/>
                <a:gd name="T21" fmla="*/ 46 h 130"/>
                <a:gd name="T22" fmla="*/ 0 w 133"/>
                <a:gd name="T23" fmla="*/ 46 h 130"/>
                <a:gd name="T24" fmla="*/ 0 w 133"/>
                <a:gd name="T25" fmla="*/ 85 h 130"/>
                <a:gd name="T26" fmla="*/ 3 w 133"/>
                <a:gd name="T27" fmla="*/ 88 h 130"/>
                <a:gd name="T28" fmla="*/ 3 w 133"/>
                <a:gd name="T29" fmla="*/ 88 h 130"/>
                <a:gd name="T30" fmla="*/ 62 w 133"/>
                <a:gd name="T31" fmla="*/ 88 h 130"/>
                <a:gd name="T32" fmla="*/ 65 w 133"/>
                <a:gd name="T33" fmla="*/ 91 h 130"/>
                <a:gd name="T34" fmla="*/ 65 w 133"/>
                <a:gd name="T35" fmla="*/ 127 h 130"/>
                <a:gd name="T36" fmla="*/ 68 w 133"/>
                <a:gd name="T37" fmla="*/ 130 h 130"/>
                <a:gd name="T38" fmla="*/ 70 w 133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30">
                  <a:moveTo>
                    <a:pt x="70" y="129"/>
                  </a:moveTo>
                  <a:lnTo>
                    <a:pt x="132" y="68"/>
                  </a:lnTo>
                  <a:cubicBezTo>
                    <a:pt x="133" y="66"/>
                    <a:pt x="133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2"/>
                  </a:cubicBezTo>
                  <a:cubicBezTo>
                    <a:pt x="65" y="2"/>
                    <a:pt x="65" y="3"/>
                    <a:pt x="65" y="4"/>
                  </a:cubicBezTo>
                  <a:lnTo>
                    <a:pt x="65" y="40"/>
                  </a:lnTo>
                  <a:cubicBezTo>
                    <a:pt x="65" y="42"/>
                    <a:pt x="63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3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8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2" name="Freeform 1342">
              <a:extLst>
                <a:ext uri="{FF2B5EF4-FFF2-40B4-BE49-F238E27FC236}">
                  <a16:creationId xmlns:a16="http://schemas.microsoft.com/office/drawing/2014/main" id="{38A25BCB-7707-4F97-AF11-219955ED6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" y="2835"/>
              <a:ext cx="35" cy="61"/>
            </a:xfrm>
            <a:custGeom>
              <a:avLst/>
              <a:gdLst>
                <a:gd name="T0" fmla="*/ 163 w 163"/>
                <a:gd name="T1" fmla="*/ 82 h 289"/>
                <a:gd name="T2" fmla="*/ 82 w 163"/>
                <a:gd name="T3" fmla="*/ 0 h 289"/>
                <a:gd name="T4" fmla="*/ 0 w 163"/>
                <a:gd name="T5" fmla="*/ 81 h 289"/>
                <a:gd name="T6" fmla="*/ 60 w 163"/>
                <a:gd name="T7" fmla="*/ 160 h 289"/>
                <a:gd name="T8" fmla="*/ 60 w 163"/>
                <a:gd name="T9" fmla="*/ 188 h 289"/>
                <a:gd name="T10" fmla="*/ 38 w 163"/>
                <a:gd name="T11" fmla="*/ 255 h 289"/>
                <a:gd name="T12" fmla="*/ 106 w 163"/>
                <a:gd name="T13" fmla="*/ 277 h 289"/>
                <a:gd name="T14" fmla="*/ 127 w 163"/>
                <a:gd name="T15" fmla="*/ 209 h 289"/>
                <a:gd name="T16" fmla="*/ 106 w 163"/>
                <a:gd name="T17" fmla="*/ 188 h 289"/>
                <a:gd name="T18" fmla="*/ 106 w 163"/>
                <a:gd name="T19" fmla="*/ 159 h 289"/>
                <a:gd name="T20" fmla="*/ 163 w 163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89">
                  <a:moveTo>
                    <a:pt x="163" y="82"/>
                  </a:moveTo>
                  <a:cubicBezTo>
                    <a:pt x="163" y="37"/>
                    <a:pt x="127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1"/>
                    <a:pt x="38" y="255"/>
                  </a:cubicBezTo>
                  <a:cubicBezTo>
                    <a:pt x="51" y="280"/>
                    <a:pt x="81" y="289"/>
                    <a:pt x="106" y="277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3"/>
                    <a:pt x="106" y="188"/>
                  </a:cubicBezTo>
                  <a:lnTo>
                    <a:pt x="106" y="159"/>
                  </a:lnTo>
                  <a:cubicBezTo>
                    <a:pt x="139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3" name="Oval 1343">
              <a:extLst>
                <a:ext uri="{FF2B5EF4-FFF2-40B4-BE49-F238E27FC236}">
                  <a16:creationId xmlns:a16="http://schemas.microsoft.com/office/drawing/2014/main" id="{325D79DD-FB66-4CB9-A606-FEA0B2A94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842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4" name="Rectangle 1344">
              <a:extLst>
                <a:ext uri="{FF2B5EF4-FFF2-40B4-BE49-F238E27FC236}">
                  <a16:creationId xmlns:a16="http://schemas.microsoft.com/office/drawing/2014/main" id="{4B3FBFCA-D06A-4814-9B34-8A4CF1F19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2915"/>
              <a:ext cx="31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5" name="Rectangle 1345">
              <a:extLst>
                <a:ext uri="{FF2B5EF4-FFF2-40B4-BE49-F238E27FC236}">
                  <a16:creationId xmlns:a16="http://schemas.microsoft.com/office/drawing/2014/main" id="{26A9A90F-4437-40AB-BE53-0D248A4B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26"/>
              <a:ext cx="68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6" name="Rectangle 1346">
              <a:extLst>
                <a:ext uri="{FF2B5EF4-FFF2-40B4-BE49-F238E27FC236}">
                  <a16:creationId xmlns:a16="http://schemas.microsoft.com/office/drawing/2014/main" id="{B435DF3C-A22D-48A5-AA36-B78026F9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29"/>
              <a:ext cx="68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7" name="Rectangle 1347">
              <a:extLst>
                <a:ext uri="{FF2B5EF4-FFF2-40B4-BE49-F238E27FC236}">
                  <a16:creationId xmlns:a16="http://schemas.microsoft.com/office/drawing/2014/main" id="{998C9984-5C19-4900-BF30-DB7DF54D5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33"/>
              <a:ext cx="68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8" name="Rectangle 1348">
              <a:extLst>
                <a:ext uri="{FF2B5EF4-FFF2-40B4-BE49-F238E27FC236}">
                  <a16:creationId xmlns:a16="http://schemas.microsoft.com/office/drawing/2014/main" id="{76D2296F-70B4-4016-8882-80F541EA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36"/>
              <a:ext cx="68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9" name="Rectangle 1349">
              <a:extLst>
                <a:ext uri="{FF2B5EF4-FFF2-40B4-BE49-F238E27FC236}">
                  <a16:creationId xmlns:a16="http://schemas.microsoft.com/office/drawing/2014/main" id="{6EA8AE24-9C87-4979-AA78-000E05F82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40"/>
              <a:ext cx="68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0" name="Rectangle 1350">
              <a:extLst>
                <a:ext uri="{FF2B5EF4-FFF2-40B4-BE49-F238E27FC236}">
                  <a16:creationId xmlns:a16="http://schemas.microsoft.com/office/drawing/2014/main" id="{0A33DE49-C712-46F2-B596-9F32E93B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43"/>
              <a:ext cx="68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1" name="Rectangle 1351">
              <a:extLst>
                <a:ext uri="{FF2B5EF4-FFF2-40B4-BE49-F238E27FC236}">
                  <a16:creationId xmlns:a16="http://schemas.microsoft.com/office/drawing/2014/main" id="{2B9E6374-1551-45D9-8FDF-10D6207AB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46"/>
              <a:ext cx="68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2" name="Rectangle 1352">
              <a:extLst>
                <a:ext uri="{FF2B5EF4-FFF2-40B4-BE49-F238E27FC236}">
                  <a16:creationId xmlns:a16="http://schemas.microsoft.com/office/drawing/2014/main" id="{4DE342A8-1CDF-4A59-8250-9F5452F2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50"/>
              <a:ext cx="68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3" name="Rectangle 1353">
              <a:extLst>
                <a:ext uri="{FF2B5EF4-FFF2-40B4-BE49-F238E27FC236}">
                  <a16:creationId xmlns:a16="http://schemas.microsoft.com/office/drawing/2014/main" id="{5BFB2FB4-6080-4DBC-B5AD-9349EEC1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53"/>
              <a:ext cx="68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4" name="Rectangle 1354">
              <a:extLst>
                <a:ext uri="{FF2B5EF4-FFF2-40B4-BE49-F238E27FC236}">
                  <a16:creationId xmlns:a16="http://schemas.microsoft.com/office/drawing/2014/main" id="{84D1C617-59DD-4F8A-AB5D-24623A42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57"/>
              <a:ext cx="68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5" name="Rectangle 1355">
              <a:extLst>
                <a:ext uri="{FF2B5EF4-FFF2-40B4-BE49-F238E27FC236}">
                  <a16:creationId xmlns:a16="http://schemas.microsoft.com/office/drawing/2014/main" id="{8D629FA7-100F-4868-86EE-5CC6C3239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60"/>
              <a:ext cx="68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6" name="Rectangle 1356">
              <a:extLst>
                <a:ext uri="{FF2B5EF4-FFF2-40B4-BE49-F238E27FC236}">
                  <a16:creationId xmlns:a16="http://schemas.microsoft.com/office/drawing/2014/main" id="{715AE81D-1345-4B39-9359-70807782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63"/>
              <a:ext cx="68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7" name="Rectangle 1357">
              <a:extLst>
                <a:ext uri="{FF2B5EF4-FFF2-40B4-BE49-F238E27FC236}">
                  <a16:creationId xmlns:a16="http://schemas.microsoft.com/office/drawing/2014/main" id="{75A32466-0379-428D-AD9F-94B50590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67"/>
              <a:ext cx="68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4" name="Rectangle 1358">
              <a:extLst>
                <a:ext uri="{FF2B5EF4-FFF2-40B4-BE49-F238E27FC236}">
                  <a16:creationId xmlns:a16="http://schemas.microsoft.com/office/drawing/2014/main" id="{AB2A761A-3835-4C3F-A357-E3D4DF9F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70"/>
              <a:ext cx="68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5" name="Rectangle 1359">
              <a:extLst>
                <a:ext uri="{FF2B5EF4-FFF2-40B4-BE49-F238E27FC236}">
                  <a16:creationId xmlns:a16="http://schemas.microsoft.com/office/drawing/2014/main" id="{4706D99C-CC73-49E3-B665-22062177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74"/>
              <a:ext cx="68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6" name="Rectangle 1360">
              <a:extLst>
                <a:ext uri="{FF2B5EF4-FFF2-40B4-BE49-F238E27FC236}">
                  <a16:creationId xmlns:a16="http://schemas.microsoft.com/office/drawing/2014/main" id="{7ED4AA2C-D9A9-4B93-B855-22EB1C4E3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77"/>
              <a:ext cx="68" cy="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7" name="Rectangle 1361">
              <a:extLst>
                <a:ext uri="{FF2B5EF4-FFF2-40B4-BE49-F238E27FC236}">
                  <a16:creationId xmlns:a16="http://schemas.microsoft.com/office/drawing/2014/main" id="{BBB31F90-CA6B-4A0E-91D3-3F02D16A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84"/>
              <a:ext cx="68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8" name="Rectangle 1362">
              <a:extLst>
                <a:ext uri="{FF2B5EF4-FFF2-40B4-BE49-F238E27FC236}">
                  <a16:creationId xmlns:a16="http://schemas.microsoft.com/office/drawing/2014/main" id="{9B072FE0-82CD-474F-9562-EE92BAAC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87"/>
              <a:ext cx="68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9" name="Rectangle 1363">
              <a:extLst>
                <a:ext uri="{FF2B5EF4-FFF2-40B4-BE49-F238E27FC236}">
                  <a16:creationId xmlns:a16="http://schemas.microsoft.com/office/drawing/2014/main" id="{C2F2025C-3BCB-45B8-9446-93A245E7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91"/>
              <a:ext cx="68" cy="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0" name="Rectangle 1364">
              <a:extLst>
                <a:ext uri="{FF2B5EF4-FFF2-40B4-BE49-F238E27FC236}">
                  <a16:creationId xmlns:a16="http://schemas.microsoft.com/office/drawing/2014/main" id="{25291E00-A6DB-45C3-B675-9BB44092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94"/>
              <a:ext cx="6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1" name="Rectangle 1365">
              <a:extLst>
                <a:ext uri="{FF2B5EF4-FFF2-40B4-BE49-F238E27FC236}">
                  <a16:creationId xmlns:a16="http://schemas.microsoft.com/office/drawing/2014/main" id="{B34A2488-91C3-4579-87D8-4AB1FC2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97"/>
              <a:ext cx="68" cy="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2" name="Rectangle 1366">
              <a:extLst>
                <a:ext uri="{FF2B5EF4-FFF2-40B4-BE49-F238E27FC236}">
                  <a16:creationId xmlns:a16="http://schemas.microsoft.com/office/drawing/2014/main" id="{0EC7467A-068F-4430-9D19-E260074B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04"/>
              <a:ext cx="68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3" name="Rectangle 1367">
              <a:extLst>
                <a:ext uri="{FF2B5EF4-FFF2-40B4-BE49-F238E27FC236}">
                  <a16:creationId xmlns:a16="http://schemas.microsoft.com/office/drawing/2014/main" id="{325527E7-C774-4488-B8C3-6EEF339E4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08"/>
              <a:ext cx="68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4" name="Rectangle 1368">
              <a:extLst>
                <a:ext uri="{FF2B5EF4-FFF2-40B4-BE49-F238E27FC236}">
                  <a16:creationId xmlns:a16="http://schemas.microsoft.com/office/drawing/2014/main" id="{426DA47F-67CC-451E-A5EB-453308CB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11"/>
              <a:ext cx="68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5" name="Rectangle 1369">
              <a:extLst>
                <a:ext uri="{FF2B5EF4-FFF2-40B4-BE49-F238E27FC236}">
                  <a16:creationId xmlns:a16="http://schemas.microsoft.com/office/drawing/2014/main" id="{9AF002EF-9E8F-4BA5-B23E-91DE03E72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15"/>
              <a:ext cx="68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6" name="Rectangle 1370">
              <a:extLst>
                <a:ext uri="{FF2B5EF4-FFF2-40B4-BE49-F238E27FC236}">
                  <a16:creationId xmlns:a16="http://schemas.microsoft.com/office/drawing/2014/main" id="{C3B02356-D17B-4EB4-A029-5689E1C0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18"/>
              <a:ext cx="68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7" name="Rectangle 1371">
              <a:extLst>
                <a:ext uri="{FF2B5EF4-FFF2-40B4-BE49-F238E27FC236}">
                  <a16:creationId xmlns:a16="http://schemas.microsoft.com/office/drawing/2014/main" id="{9BECE115-FE2D-4084-B169-FFBAAD926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21"/>
              <a:ext cx="68" cy="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8" name="Rectangle 1372">
              <a:extLst>
                <a:ext uri="{FF2B5EF4-FFF2-40B4-BE49-F238E27FC236}">
                  <a16:creationId xmlns:a16="http://schemas.microsoft.com/office/drawing/2014/main" id="{A17E637F-48F6-4B18-8943-F18BE27D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28"/>
              <a:ext cx="68" cy="4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9" name="Rectangle 1373">
              <a:extLst>
                <a:ext uri="{FF2B5EF4-FFF2-40B4-BE49-F238E27FC236}">
                  <a16:creationId xmlns:a16="http://schemas.microsoft.com/office/drawing/2014/main" id="{44034BDB-F97A-4343-8A2E-EDFC1B724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32"/>
              <a:ext cx="68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0" name="Rectangle 1374">
              <a:extLst>
                <a:ext uri="{FF2B5EF4-FFF2-40B4-BE49-F238E27FC236}">
                  <a16:creationId xmlns:a16="http://schemas.microsoft.com/office/drawing/2014/main" id="{6BA05219-4FD5-4DFB-85FC-DCE9ED0D8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135"/>
              <a:ext cx="68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1" name="Freeform 1375">
              <a:extLst>
                <a:ext uri="{FF2B5EF4-FFF2-40B4-BE49-F238E27FC236}">
                  <a16:creationId xmlns:a16="http://schemas.microsoft.com/office/drawing/2014/main" id="{9406B9D7-DFB9-486A-B958-033129C0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3057"/>
              <a:ext cx="45" cy="13"/>
            </a:xfrm>
            <a:custGeom>
              <a:avLst/>
              <a:gdLst>
                <a:gd name="T0" fmla="*/ 0 w 211"/>
                <a:gd name="T1" fmla="*/ 33 h 65"/>
                <a:gd name="T2" fmla="*/ 31 w 211"/>
                <a:gd name="T3" fmla="*/ 1 h 65"/>
                <a:gd name="T4" fmla="*/ 178 w 211"/>
                <a:gd name="T5" fmla="*/ 1 h 65"/>
                <a:gd name="T6" fmla="*/ 211 w 211"/>
                <a:gd name="T7" fmla="*/ 32 h 65"/>
                <a:gd name="T8" fmla="*/ 211 w 211"/>
                <a:gd name="T9" fmla="*/ 33 h 65"/>
                <a:gd name="T10" fmla="*/ 179 w 211"/>
                <a:gd name="T11" fmla="*/ 65 h 65"/>
                <a:gd name="T12" fmla="*/ 178 w 211"/>
                <a:gd name="T13" fmla="*/ 65 h 65"/>
                <a:gd name="T14" fmla="*/ 31 w 211"/>
                <a:gd name="T15" fmla="*/ 65 h 65"/>
                <a:gd name="T16" fmla="*/ 0 w 211"/>
                <a:gd name="T1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65">
                  <a:moveTo>
                    <a:pt x="0" y="33"/>
                  </a:moveTo>
                  <a:cubicBezTo>
                    <a:pt x="0" y="15"/>
                    <a:pt x="14" y="1"/>
                    <a:pt x="31" y="1"/>
                  </a:cubicBezTo>
                  <a:lnTo>
                    <a:pt x="178" y="1"/>
                  </a:lnTo>
                  <a:cubicBezTo>
                    <a:pt x="196" y="0"/>
                    <a:pt x="211" y="14"/>
                    <a:pt x="211" y="32"/>
                  </a:cubicBezTo>
                  <a:cubicBezTo>
                    <a:pt x="211" y="32"/>
                    <a:pt x="211" y="32"/>
                    <a:pt x="211" y="33"/>
                  </a:cubicBezTo>
                  <a:cubicBezTo>
                    <a:pt x="211" y="50"/>
                    <a:pt x="197" y="65"/>
                    <a:pt x="179" y="65"/>
                  </a:cubicBezTo>
                  <a:cubicBezTo>
                    <a:pt x="179" y="65"/>
                    <a:pt x="178" y="65"/>
                    <a:pt x="178" y="65"/>
                  </a:cubicBezTo>
                  <a:lnTo>
                    <a:pt x="31" y="65"/>
                  </a:lnTo>
                  <a:cubicBezTo>
                    <a:pt x="14" y="64"/>
                    <a:pt x="0" y="50"/>
                    <a:pt x="0" y="33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2" name="Freeform 1376">
              <a:extLst>
                <a:ext uri="{FF2B5EF4-FFF2-40B4-BE49-F238E27FC236}">
                  <a16:creationId xmlns:a16="http://schemas.microsoft.com/office/drawing/2014/main" id="{08F074FC-C4C2-463E-B65E-FED20F8F9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3036"/>
              <a:ext cx="45" cy="14"/>
            </a:xfrm>
            <a:custGeom>
              <a:avLst/>
              <a:gdLst>
                <a:gd name="T0" fmla="*/ 0 w 211"/>
                <a:gd name="T1" fmla="*/ 33 h 65"/>
                <a:gd name="T2" fmla="*/ 31 w 211"/>
                <a:gd name="T3" fmla="*/ 1 h 65"/>
                <a:gd name="T4" fmla="*/ 178 w 211"/>
                <a:gd name="T5" fmla="*/ 1 h 65"/>
                <a:gd name="T6" fmla="*/ 211 w 211"/>
                <a:gd name="T7" fmla="*/ 32 h 65"/>
                <a:gd name="T8" fmla="*/ 211 w 211"/>
                <a:gd name="T9" fmla="*/ 33 h 65"/>
                <a:gd name="T10" fmla="*/ 179 w 211"/>
                <a:gd name="T11" fmla="*/ 65 h 65"/>
                <a:gd name="T12" fmla="*/ 178 w 211"/>
                <a:gd name="T13" fmla="*/ 65 h 65"/>
                <a:gd name="T14" fmla="*/ 31 w 211"/>
                <a:gd name="T15" fmla="*/ 65 h 65"/>
                <a:gd name="T16" fmla="*/ 0 w 211"/>
                <a:gd name="T17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65">
                  <a:moveTo>
                    <a:pt x="0" y="33"/>
                  </a:moveTo>
                  <a:cubicBezTo>
                    <a:pt x="0" y="15"/>
                    <a:pt x="14" y="1"/>
                    <a:pt x="31" y="1"/>
                  </a:cubicBezTo>
                  <a:lnTo>
                    <a:pt x="178" y="1"/>
                  </a:lnTo>
                  <a:cubicBezTo>
                    <a:pt x="196" y="0"/>
                    <a:pt x="211" y="14"/>
                    <a:pt x="211" y="32"/>
                  </a:cubicBezTo>
                  <a:cubicBezTo>
                    <a:pt x="211" y="32"/>
                    <a:pt x="211" y="33"/>
                    <a:pt x="211" y="33"/>
                  </a:cubicBezTo>
                  <a:cubicBezTo>
                    <a:pt x="211" y="51"/>
                    <a:pt x="196" y="65"/>
                    <a:pt x="179" y="65"/>
                  </a:cubicBezTo>
                  <a:cubicBezTo>
                    <a:pt x="179" y="65"/>
                    <a:pt x="178" y="65"/>
                    <a:pt x="178" y="65"/>
                  </a:cubicBezTo>
                  <a:lnTo>
                    <a:pt x="31" y="65"/>
                  </a:lnTo>
                  <a:cubicBezTo>
                    <a:pt x="14" y="65"/>
                    <a:pt x="0" y="50"/>
                    <a:pt x="0" y="33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3" name="Oval 1377">
              <a:extLst>
                <a:ext uri="{FF2B5EF4-FFF2-40B4-BE49-F238E27FC236}">
                  <a16:creationId xmlns:a16="http://schemas.microsoft.com/office/drawing/2014/main" id="{ACEB7C52-D177-4BA0-B562-E6DEF8025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39"/>
              <a:ext cx="10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4" name="Oval 1378">
              <a:extLst>
                <a:ext uri="{FF2B5EF4-FFF2-40B4-BE49-F238E27FC236}">
                  <a16:creationId xmlns:a16="http://schemas.microsoft.com/office/drawing/2014/main" id="{E4DFC7D9-9571-4CDC-83BD-A606128C2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59"/>
              <a:ext cx="10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7" name="Rectangle 1379">
              <a:extLst>
                <a:ext uri="{FF2B5EF4-FFF2-40B4-BE49-F238E27FC236}">
                  <a16:creationId xmlns:a16="http://schemas.microsoft.com/office/drawing/2014/main" id="{452D7396-BA03-4BCE-833E-9CC51B94F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3639"/>
              <a:ext cx="44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Management 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8" name="Rectangle 1380">
              <a:extLst>
                <a:ext uri="{FF2B5EF4-FFF2-40B4-BE49-F238E27FC236}">
                  <a16:creationId xmlns:a16="http://schemas.microsoft.com/office/drawing/2014/main" id="{E6A4F9D9-59AF-40BC-9485-96102F27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153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405" name="Picture 1381">
              <a:extLst>
                <a:ext uri="{FF2B5EF4-FFF2-40B4-BE49-F238E27FC236}">
                  <a16:creationId xmlns:a16="http://schemas.microsoft.com/office/drawing/2014/main" id="{2A696F37-883B-487C-B3A8-81D6085B2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" y="4249"/>
              <a:ext cx="67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6" name="Picture 1382">
              <a:extLst>
                <a:ext uri="{FF2B5EF4-FFF2-40B4-BE49-F238E27FC236}">
                  <a16:creationId xmlns:a16="http://schemas.microsoft.com/office/drawing/2014/main" id="{0797CA9E-F08C-4910-B2CF-476B1D93A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" y="4249"/>
              <a:ext cx="67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9" name="Freeform 1383">
              <a:extLst>
                <a:ext uri="{FF2B5EF4-FFF2-40B4-BE49-F238E27FC236}">
                  <a16:creationId xmlns:a16="http://schemas.microsoft.com/office/drawing/2014/main" id="{ACC215FF-ED47-40F9-A166-2B8421F18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1539"/>
              <a:ext cx="1144" cy="724"/>
            </a:xfrm>
            <a:custGeom>
              <a:avLst/>
              <a:gdLst>
                <a:gd name="T0" fmla="*/ 384 w 5376"/>
                <a:gd name="T1" fmla="*/ 3402 h 3402"/>
                <a:gd name="T2" fmla="*/ 4992 w 5376"/>
                <a:gd name="T3" fmla="*/ 3402 h 3402"/>
                <a:gd name="T4" fmla="*/ 5376 w 5376"/>
                <a:gd name="T5" fmla="*/ 3018 h 3402"/>
                <a:gd name="T6" fmla="*/ 5376 w 5376"/>
                <a:gd name="T7" fmla="*/ 384 h 3402"/>
                <a:gd name="T8" fmla="*/ 4992 w 5376"/>
                <a:gd name="T9" fmla="*/ 0 h 3402"/>
                <a:gd name="T10" fmla="*/ 384 w 5376"/>
                <a:gd name="T11" fmla="*/ 0 h 3402"/>
                <a:gd name="T12" fmla="*/ 0 w 5376"/>
                <a:gd name="T13" fmla="*/ 384 h 3402"/>
                <a:gd name="T14" fmla="*/ 0 w 5376"/>
                <a:gd name="T15" fmla="*/ 3018 h 3402"/>
                <a:gd name="T16" fmla="*/ 384 w 5376"/>
                <a:gd name="T17" fmla="*/ 3402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6" h="3402">
                  <a:moveTo>
                    <a:pt x="384" y="3402"/>
                  </a:moveTo>
                  <a:lnTo>
                    <a:pt x="4992" y="3402"/>
                  </a:lnTo>
                  <a:cubicBezTo>
                    <a:pt x="5204" y="3402"/>
                    <a:pt x="5376" y="3230"/>
                    <a:pt x="5376" y="3018"/>
                  </a:cubicBezTo>
                  <a:lnTo>
                    <a:pt x="5376" y="384"/>
                  </a:lnTo>
                  <a:cubicBezTo>
                    <a:pt x="5376" y="172"/>
                    <a:pt x="5204" y="0"/>
                    <a:pt x="4992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3018"/>
                  </a:lnTo>
                  <a:cubicBezTo>
                    <a:pt x="0" y="3230"/>
                    <a:pt x="172" y="3402"/>
                    <a:pt x="384" y="34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0" name="Freeform 1384">
              <a:extLst>
                <a:ext uri="{FF2B5EF4-FFF2-40B4-BE49-F238E27FC236}">
                  <a16:creationId xmlns:a16="http://schemas.microsoft.com/office/drawing/2014/main" id="{FED58403-F71E-4D61-9D5C-953173D13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" y="1537"/>
              <a:ext cx="1148" cy="728"/>
            </a:xfrm>
            <a:custGeom>
              <a:avLst/>
              <a:gdLst>
                <a:gd name="T0" fmla="*/ 616 w 5397"/>
                <a:gd name="T1" fmla="*/ 3402 h 3423"/>
                <a:gd name="T2" fmla="*/ 872 w 5397"/>
                <a:gd name="T3" fmla="*/ 3423 h 3423"/>
                <a:gd name="T4" fmla="*/ 1096 w 5397"/>
                <a:gd name="T5" fmla="*/ 3412 h 3423"/>
                <a:gd name="T6" fmla="*/ 1426 w 5397"/>
                <a:gd name="T7" fmla="*/ 3402 h 3423"/>
                <a:gd name="T8" fmla="*/ 1714 w 5397"/>
                <a:gd name="T9" fmla="*/ 3412 h 3423"/>
                <a:gd name="T10" fmla="*/ 1938 w 5397"/>
                <a:gd name="T11" fmla="*/ 3423 h 3423"/>
                <a:gd name="T12" fmla="*/ 2194 w 5397"/>
                <a:gd name="T13" fmla="*/ 3402 h 3423"/>
                <a:gd name="T14" fmla="*/ 2536 w 5397"/>
                <a:gd name="T15" fmla="*/ 3402 h 3423"/>
                <a:gd name="T16" fmla="*/ 2792 w 5397"/>
                <a:gd name="T17" fmla="*/ 3423 h 3423"/>
                <a:gd name="T18" fmla="*/ 3016 w 5397"/>
                <a:gd name="T19" fmla="*/ 3412 h 3423"/>
                <a:gd name="T20" fmla="*/ 3346 w 5397"/>
                <a:gd name="T21" fmla="*/ 3402 h 3423"/>
                <a:gd name="T22" fmla="*/ 3634 w 5397"/>
                <a:gd name="T23" fmla="*/ 3412 h 3423"/>
                <a:gd name="T24" fmla="*/ 3858 w 5397"/>
                <a:gd name="T25" fmla="*/ 3423 h 3423"/>
                <a:gd name="T26" fmla="*/ 4114 w 5397"/>
                <a:gd name="T27" fmla="*/ 3402 h 3423"/>
                <a:gd name="T28" fmla="*/ 4456 w 5397"/>
                <a:gd name="T29" fmla="*/ 3402 h 3423"/>
                <a:gd name="T30" fmla="*/ 4712 w 5397"/>
                <a:gd name="T31" fmla="*/ 3423 h 3423"/>
                <a:gd name="T32" fmla="*/ 4936 w 5397"/>
                <a:gd name="T33" fmla="*/ 3412 h 3423"/>
                <a:gd name="T34" fmla="*/ 5132 w 5397"/>
                <a:gd name="T35" fmla="*/ 3377 h 3423"/>
                <a:gd name="T36" fmla="*/ 5354 w 5397"/>
                <a:gd name="T37" fmla="*/ 3148 h 3423"/>
                <a:gd name="T38" fmla="*/ 5397 w 5397"/>
                <a:gd name="T39" fmla="*/ 2983 h 3423"/>
                <a:gd name="T40" fmla="*/ 5376 w 5397"/>
                <a:gd name="T41" fmla="*/ 2727 h 3423"/>
                <a:gd name="T42" fmla="*/ 5376 w 5397"/>
                <a:gd name="T43" fmla="*/ 2385 h 3423"/>
                <a:gd name="T44" fmla="*/ 5397 w 5397"/>
                <a:gd name="T45" fmla="*/ 2129 h 3423"/>
                <a:gd name="T46" fmla="*/ 5386 w 5397"/>
                <a:gd name="T47" fmla="*/ 1905 h 3423"/>
                <a:gd name="T48" fmla="*/ 5376 w 5397"/>
                <a:gd name="T49" fmla="*/ 1575 h 3423"/>
                <a:gd name="T50" fmla="*/ 5386 w 5397"/>
                <a:gd name="T51" fmla="*/ 1287 h 3423"/>
                <a:gd name="T52" fmla="*/ 5397 w 5397"/>
                <a:gd name="T53" fmla="*/ 1063 h 3423"/>
                <a:gd name="T54" fmla="*/ 5376 w 5397"/>
                <a:gd name="T55" fmla="*/ 807 h 3423"/>
                <a:gd name="T56" fmla="*/ 5376 w 5397"/>
                <a:gd name="T57" fmla="*/ 465 h 3423"/>
                <a:gd name="T58" fmla="*/ 5350 w 5397"/>
                <a:gd name="T59" fmla="*/ 212 h 3423"/>
                <a:gd name="T60" fmla="*/ 5206 w 5397"/>
                <a:gd name="T61" fmla="*/ 70 h 3423"/>
                <a:gd name="T62" fmla="*/ 4961 w 5397"/>
                <a:gd name="T63" fmla="*/ 10 h 3423"/>
                <a:gd name="T64" fmla="*/ 4737 w 5397"/>
                <a:gd name="T65" fmla="*/ 0 h 3423"/>
                <a:gd name="T66" fmla="*/ 4481 w 5397"/>
                <a:gd name="T67" fmla="*/ 21 h 3423"/>
                <a:gd name="T68" fmla="*/ 4140 w 5397"/>
                <a:gd name="T69" fmla="*/ 21 h 3423"/>
                <a:gd name="T70" fmla="*/ 3884 w 5397"/>
                <a:gd name="T71" fmla="*/ 0 h 3423"/>
                <a:gd name="T72" fmla="*/ 3660 w 5397"/>
                <a:gd name="T73" fmla="*/ 10 h 3423"/>
                <a:gd name="T74" fmla="*/ 3329 w 5397"/>
                <a:gd name="T75" fmla="*/ 21 h 3423"/>
                <a:gd name="T76" fmla="*/ 3041 w 5397"/>
                <a:gd name="T77" fmla="*/ 10 h 3423"/>
                <a:gd name="T78" fmla="*/ 2817 w 5397"/>
                <a:gd name="T79" fmla="*/ 0 h 3423"/>
                <a:gd name="T80" fmla="*/ 2561 w 5397"/>
                <a:gd name="T81" fmla="*/ 21 h 3423"/>
                <a:gd name="T82" fmla="*/ 2220 w 5397"/>
                <a:gd name="T83" fmla="*/ 21 h 3423"/>
                <a:gd name="T84" fmla="*/ 1964 w 5397"/>
                <a:gd name="T85" fmla="*/ 0 h 3423"/>
                <a:gd name="T86" fmla="*/ 1740 w 5397"/>
                <a:gd name="T87" fmla="*/ 10 h 3423"/>
                <a:gd name="T88" fmla="*/ 1409 w 5397"/>
                <a:gd name="T89" fmla="*/ 21 h 3423"/>
                <a:gd name="T90" fmla="*/ 1121 w 5397"/>
                <a:gd name="T91" fmla="*/ 10 h 3423"/>
                <a:gd name="T92" fmla="*/ 897 w 5397"/>
                <a:gd name="T93" fmla="*/ 0 h 3423"/>
                <a:gd name="T94" fmla="*/ 641 w 5397"/>
                <a:gd name="T95" fmla="*/ 21 h 3423"/>
                <a:gd name="T96" fmla="*/ 319 w 5397"/>
                <a:gd name="T97" fmla="*/ 29 h 3423"/>
                <a:gd name="T98" fmla="*/ 126 w 5397"/>
                <a:gd name="T99" fmla="*/ 121 h 3423"/>
                <a:gd name="T100" fmla="*/ 27 w 5397"/>
                <a:gd name="T101" fmla="*/ 337 h 3423"/>
                <a:gd name="T102" fmla="*/ 21 w 5397"/>
                <a:gd name="T103" fmla="*/ 506 h 3423"/>
                <a:gd name="T104" fmla="*/ 21 w 5397"/>
                <a:gd name="T105" fmla="*/ 847 h 3423"/>
                <a:gd name="T106" fmla="*/ 0 w 5397"/>
                <a:gd name="T107" fmla="*/ 1103 h 3423"/>
                <a:gd name="T108" fmla="*/ 10 w 5397"/>
                <a:gd name="T109" fmla="*/ 1327 h 3423"/>
                <a:gd name="T110" fmla="*/ 21 w 5397"/>
                <a:gd name="T111" fmla="*/ 1658 h 3423"/>
                <a:gd name="T112" fmla="*/ 10 w 5397"/>
                <a:gd name="T113" fmla="*/ 1946 h 3423"/>
                <a:gd name="T114" fmla="*/ 0 w 5397"/>
                <a:gd name="T115" fmla="*/ 2170 h 3423"/>
                <a:gd name="T116" fmla="*/ 21 w 5397"/>
                <a:gd name="T117" fmla="*/ 2426 h 3423"/>
                <a:gd name="T118" fmla="*/ 21 w 5397"/>
                <a:gd name="T119" fmla="*/ 2767 h 3423"/>
                <a:gd name="T120" fmla="*/ 0 w 5397"/>
                <a:gd name="T121" fmla="*/ 3023 h 3423"/>
                <a:gd name="T122" fmla="*/ 69 w 5397"/>
                <a:gd name="T123" fmla="*/ 3252 h 3423"/>
                <a:gd name="T124" fmla="*/ 216 w 5397"/>
                <a:gd name="T125" fmla="*/ 3379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97" h="3423">
                  <a:moveTo>
                    <a:pt x="340" y="3396"/>
                  </a:moveTo>
                  <a:lnTo>
                    <a:pt x="361" y="3398"/>
                  </a:lnTo>
                  <a:cubicBezTo>
                    <a:pt x="367" y="3399"/>
                    <a:pt x="371" y="3404"/>
                    <a:pt x="371" y="3410"/>
                  </a:cubicBezTo>
                  <a:cubicBezTo>
                    <a:pt x="370" y="3416"/>
                    <a:pt x="365" y="3420"/>
                    <a:pt x="359" y="3419"/>
                  </a:cubicBezTo>
                  <a:lnTo>
                    <a:pt x="338" y="3417"/>
                  </a:lnTo>
                  <a:cubicBezTo>
                    <a:pt x="332" y="3417"/>
                    <a:pt x="327" y="3411"/>
                    <a:pt x="328" y="3406"/>
                  </a:cubicBezTo>
                  <a:cubicBezTo>
                    <a:pt x="329" y="3400"/>
                    <a:pt x="334" y="3395"/>
                    <a:pt x="340" y="3396"/>
                  </a:cubicBezTo>
                  <a:close/>
                  <a:moveTo>
                    <a:pt x="402" y="3402"/>
                  </a:moveTo>
                  <a:lnTo>
                    <a:pt x="424" y="3402"/>
                  </a:lnTo>
                  <a:cubicBezTo>
                    <a:pt x="430" y="3402"/>
                    <a:pt x="434" y="3407"/>
                    <a:pt x="434" y="3412"/>
                  </a:cubicBezTo>
                  <a:cubicBezTo>
                    <a:pt x="434" y="3418"/>
                    <a:pt x="430" y="3423"/>
                    <a:pt x="424" y="3423"/>
                  </a:cubicBezTo>
                  <a:lnTo>
                    <a:pt x="402" y="3423"/>
                  </a:lnTo>
                  <a:cubicBezTo>
                    <a:pt x="396" y="3423"/>
                    <a:pt x="392" y="3418"/>
                    <a:pt x="392" y="3412"/>
                  </a:cubicBezTo>
                  <a:cubicBezTo>
                    <a:pt x="392" y="3407"/>
                    <a:pt x="396" y="3402"/>
                    <a:pt x="402" y="3402"/>
                  </a:cubicBezTo>
                  <a:close/>
                  <a:moveTo>
                    <a:pt x="466" y="3402"/>
                  </a:moveTo>
                  <a:lnTo>
                    <a:pt x="488" y="3402"/>
                  </a:lnTo>
                  <a:cubicBezTo>
                    <a:pt x="494" y="3402"/>
                    <a:pt x="498" y="3407"/>
                    <a:pt x="498" y="3412"/>
                  </a:cubicBezTo>
                  <a:cubicBezTo>
                    <a:pt x="498" y="3418"/>
                    <a:pt x="494" y="3423"/>
                    <a:pt x="488" y="3423"/>
                  </a:cubicBezTo>
                  <a:lnTo>
                    <a:pt x="466" y="3423"/>
                  </a:lnTo>
                  <a:cubicBezTo>
                    <a:pt x="460" y="3423"/>
                    <a:pt x="456" y="3418"/>
                    <a:pt x="456" y="3412"/>
                  </a:cubicBezTo>
                  <a:cubicBezTo>
                    <a:pt x="456" y="3407"/>
                    <a:pt x="460" y="3402"/>
                    <a:pt x="466" y="3402"/>
                  </a:cubicBezTo>
                  <a:close/>
                  <a:moveTo>
                    <a:pt x="530" y="3402"/>
                  </a:moveTo>
                  <a:lnTo>
                    <a:pt x="552" y="3402"/>
                  </a:lnTo>
                  <a:cubicBezTo>
                    <a:pt x="558" y="3402"/>
                    <a:pt x="562" y="3407"/>
                    <a:pt x="562" y="3412"/>
                  </a:cubicBezTo>
                  <a:cubicBezTo>
                    <a:pt x="562" y="3418"/>
                    <a:pt x="558" y="3423"/>
                    <a:pt x="552" y="3423"/>
                  </a:cubicBezTo>
                  <a:lnTo>
                    <a:pt x="530" y="3423"/>
                  </a:lnTo>
                  <a:cubicBezTo>
                    <a:pt x="524" y="3423"/>
                    <a:pt x="520" y="3418"/>
                    <a:pt x="520" y="3412"/>
                  </a:cubicBezTo>
                  <a:cubicBezTo>
                    <a:pt x="520" y="3407"/>
                    <a:pt x="524" y="3402"/>
                    <a:pt x="530" y="3402"/>
                  </a:cubicBezTo>
                  <a:close/>
                  <a:moveTo>
                    <a:pt x="594" y="3402"/>
                  </a:moveTo>
                  <a:lnTo>
                    <a:pt x="616" y="3402"/>
                  </a:lnTo>
                  <a:cubicBezTo>
                    <a:pt x="622" y="3402"/>
                    <a:pt x="626" y="3407"/>
                    <a:pt x="626" y="3412"/>
                  </a:cubicBezTo>
                  <a:cubicBezTo>
                    <a:pt x="626" y="3418"/>
                    <a:pt x="622" y="3423"/>
                    <a:pt x="616" y="3423"/>
                  </a:cubicBezTo>
                  <a:lnTo>
                    <a:pt x="594" y="3423"/>
                  </a:lnTo>
                  <a:cubicBezTo>
                    <a:pt x="588" y="3423"/>
                    <a:pt x="584" y="3418"/>
                    <a:pt x="584" y="3412"/>
                  </a:cubicBezTo>
                  <a:cubicBezTo>
                    <a:pt x="584" y="3407"/>
                    <a:pt x="588" y="3402"/>
                    <a:pt x="594" y="3402"/>
                  </a:cubicBezTo>
                  <a:close/>
                  <a:moveTo>
                    <a:pt x="658" y="3402"/>
                  </a:moveTo>
                  <a:lnTo>
                    <a:pt x="680" y="3402"/>
                  </a:lnTo>
                  <a:cubicBezTo>
                    <a:pt x="686" y="3402"/>
                    <a:pt x="690" y="3407"/>
                    <a:pt x="690" y="3412"/>
                  </a:cubicBezTo>
                  <a:cubicBezTo>
                    <a:pt x="690" y="3418"/>
                    <a:pt x="686" y="3423"/>
                    <a:pt x="680" y="3423"/>
                  </a:cubicBezTo>
                  <a:lnTo>
                    <a:pt x="658" y="3423"/>
                  </a:lnTo>
                  <a:cubicBezTo>
                    <a:pt x="652" y="3423"/>
                    <a:pt x="648" y="3418"/>
                    <a:pt x="648" y="3412"/>
                  </a:cubicBezTo>
                  <a:cubicBezTo>
                    <a:pt x="648" y="3407"/>
                    <a:pt x="652" y="3402"/>
                    <a:pt x="658" y="3402"/>
                  </a:cubicBezTo>
                  <a:close/>
                  <a:moveTo>
                    <a:pt x="722" y="3402"/>
                  </a:moveTo>
                  <a:lnTo>
                    <a:pt x="744" y="3402"/>
                  </a:lnTo>
                  <a:cubicBezTo>
                    <a:pt x="750" y="3402"/>
                    <a:pt x="754" y="3407"/>
                    <a:pt x="754" y="3412"/>
                  </a:cubicBezTo>
                  <a:cubicBezTo>
                    <a:pt x="754" y="3418"/>
                    <a:pt x="750" y="3423"/>
                    <a:pt x="744" y="3423"/>
                  </a:cubicBezTo>
                  <a:lnTo>
                    <a:pt x="722" y="3423"/>
                  </a:lnTo>
                  <a:cubicBezTo>
                    <a:pt x="716" y="3423"/>
                    <a:pt x="712" y="3418"/>
                    <a:pt x="712" y="3412"/>
                  </a:cubicBezTo>
                  <a:cubicBezTo>
                    <a:pt x="712" y="3407"/>
                    <a:pt x="716" y="3402"/>
                    <a:pt x="722" y="3402"/>
                  </a:cubicBezTo>
                  <a:close/>
                  <a:moveTo>
                    <a:pt x="786" y="3402"/>
                  </a:moveTo>
                  <a:lnTo>
                    <a:pt x="808" y="3402"/>
                  </a:lnTo>
                  <a:cubicBezTo>
                    <a:pt x="814" y="3402"/>
                    <a:pt x="818" y="3407"/>
                    <a:pt x="818" y="3412"/>
                  </a:cubicBezTo>
                  <a:cubicBezTo>
                    <a:pt x="818" y="3418"/>
                    <a:pt x="814" y="3423"/>
                    <a:pt x="808" y="3423"/>
                  </a:cubicBezTo>
                  <a:lnTo>
                    <a:pt x="786" y="3423"/>
                  </a:lnTo>
                  <a:cubicBezTo>
                    <a:pt x="780" y="3423"/>
                    <a:pt x="776" y="3418"/>
                    <a:pt x="776" y="3412"/>
                  </a:cubicBezTo>
                  <a:cubicBezTo>
                    <a:pt x="776" y="3407"/>
                    <a:pt x="780" y="3402"/>
                    <a:pt x="786" y="3402"/>
                  </a:cubicBezTo>
                  <a:close/>
                  <a:moveTo>
                    <a:pt x="850" y="3402"/>
                  </a:moveTo>
                  <a:lnTo>
                    <a:pt x="872" y="3402"/>
                  </a:lnTo>
                  <a:cubicBezTo>
                    <a:pt x="878" y="3402"/>
                    <a:pt x="882" y="3407"/>
                    <a:pt x="882" y="3412"/>
                  </a:cubicBezTo>
                  <a:cubicBezTo>
                    <a:pt x="882" y="3418"/>
                    <a:pt x="878" y="3423"/>
                    <a:pt x="872" y="3423"/>
                  </a:cubicBezTo>
                  <a:lnTo>
                    <a:pt x="850" y="3423"/>
                  </a:lnTo>
                  <a:cubicBezTo>
                    <a:pt x="844" y="3423"/>
                    <a:pt x="840" y="3418"/>
                    <a:pt x="840" y="3412"/>
                  </a:cubicBezTo>
                  <a:cubicBezTo>
                    <a:pt x="840" y="3407"/>
                    <a:pt x="844" y="3402"/>
                    <a:pt x="850" y="3402"/>
                  </a:cubicBezTo>
                  <a:close/>
                  <a:moveTo>
                    <a:pt x="914" y="3402"/>
                  </a:moveTo>
                  <a:lnTo>
                    <a:pt x="936" y="3402"/>
                  </a:lnTo>
                  <a:cubicBezTo>
                    <a:pt x="942" y="3402"/>
                    <a:pt x="946" y="3407"/>
                    <a:pt x="946" y="3412"/>
                  </a:cubicBezTo>
                  <a:cubicBezTo>
                    <a:pt x="946" y="3418"/>
                    <a:pt x="942" y="3423"/>
                    <a:pt x="936" y="3423"/>
                  </a:cubicBezTo>
                  <a:lnTo>
                    <a:pt x="914" y="3423"/>
                  </a:lnTo>
                  <a:cubicBezTo>
                    <a:pt x="908" y="3423"/>
                    <a:pt x="904" y="3418"/>
                    <a:pt x="904" y="3412"/>
                  </a:cubicBezTo>
                  <a:cubicBezTo>
                    <a:pt x="904" y="3407"/>
                    <a:pt x="908" y="3402"/>
                    <a:pt x="914" y="3402"/>
                  </a:cubicBezTo>
                  <a:close/>
                  <a:moveTo>
                    <a:pt x="978" y="3402"/>
                  </a:moveTo>
                  <a:lnTo>
                    <a:pt x="1000" y="3402"/>
                  </a:lnTo>
                  <a:cubicBezTo>
                    <a:pt x="1006" y="3402"/>
                    <a:pt x="1010" y="3407"/>
                    <a:pt x="1010" y="3412"/>
                  </a:cubicBezTo>
                  <a:cubicBezTo>
                    <a:pt x="1010" y="3418"/>
                    <a:pt x="1006" y="3423"/>
                    <a:pt x="1000" y="3423"/>
                  </a:cubicBezTo>
                  <a:lnTo>
                    <a:pt x="978" y="3423"/>
                  </a:lnTo>
                  <a:cubicBezTo>
                    <a:pt x="972" y="3423"/>
                    <a:pt x="968" y="3418"/>
                    <a:pt x="968" y="3412"/>
                  </a:cubicBezTo>
                  <a:cubicBezTo>
                    <a:pt x="968" y="3407"/>
                    <a:pt x="972" y="3402"/>
                    <a:pt x="978" y="3402"/>
                  </a:cubicBezTo>
                  <a:close/>
                  <a:moveTo>
                    <a:pt x="1042" y="3402"/>
                  </a:moveTo>
                  <a:lnTo>
                    <a:pt x="1064" y="3402"/>
                  </a:lnTo>
                  <a:cubicBezTo>
                    <a:pt x="1070" y="3402"/>
                    <a:pt x="1074" y="3407"/>
                    <a:pt x="1074" y="3412"/>
                  </a:cubicBezTo>
                  <a:cubicBezTo>
                    <a:pt x="1074" y="3418"/>
                    <a:pt x="1070" y="3423"/>
                    <a:pt x="1064" y="3423"/>
                  </a:cubicBezTo>
                  <a:lnTo>
                    <a:pt x="1042" y="3423"/>
                  </a:lnTo>
                  <a:cubicBezTo>
                    <a:pt x="1036" y="3423"/>
                    <a:pt x="1032" y="3418"/>
                    <a:pt x="1032" y="3412"/>
                  </a:cubicBezTo>
                  <a:cubicBezTo>
                    <a:pt x="1032" y="3407"/>
                    <a:pt x="1036" y="3402"/>
                    <a:pt x="1042" y="3402"/>
                  </a:cubicBezTo>
                  <a:close/>
                  <a:moveTo>
                    <a:pt x="1106" y="3402"/>
                  </a:moveTo>
                  <a:lnTo>
                    <a:pt x="1128" y="3402"/>
                  </a:lnTo>
                  <a:cubicBezTo>
                    <a:pt x="1134" y="3402"/>
                    <a:pt x="1138" y="3407"/>
                    <a:pt x="1138" y="3412"/>
                  </a:cubicBezTo>
                  <a:cubicBezTo>
                    <a:pt x="1138" y="3418"/>
                    <a:pt x="1134" y="3423"/>
                    <a:pt x="1128" y="3423"/>
                  </a:cubicBezTo>
                  <a:lnTo>
                    <a:pt x="1106" y="3423"/>
                  </a:lnTo>
                  <a:cubicBezTo>
                    <a:pt x="1100" y="3423"/>
                    <a:pt x="1096" y="3418"/>
                    <a:pt x="1096" y="3412"/>
                  </a:cubicBezTo>
                  <a:cubicBezTo>
                    <a:pt x="1096" y="3407"/>
                    <a:pt x="1100" y="3402"/>
                    <a:pt x="1106" y="3402"/>
                  </a:cubicBezTo>
                  <a:close/>
                  <a:moveTo>
                    <a:pt x="1170" y="3402"/>
                  </a:moveTo>
                  <a:lnTo>
                    <a:pt x="1192" y="3402"/>
                  </a:lnTo>
                  <a:cubicBezTo>
                    <a:pt x="1198" y="3402"/>
                    <a:pt x="1202" y="3407"/>
                    <a:pt x="1202" y="3412"/>
                  </a:cubicBezTo>
                  <a:cubicBezTo>
                    <a:pt x="1202" y="3418"/>
                    <a:pt x="1198" y="3423"/>
                    <a:pt x="1192" y="3423"/>
                  </a:cubicBezTo>
                  <a:lnTo>
                    <a:pt x="1170" y="3423"/>
                  </a:lnTo>
                  <a:cubicBezTo>
                    <a:pt x="1164" y="3423"/>
                    <a:pt x="1160" y="3418"/>
                    <a:pt x="1160" y="3412"/>
                  </a:cubicBezTo>
                  <a:cubicBezTo>
                    <a:pt x="1160" y="3407"/>
                    <a:pt x="1164" y="3402"/>
                    <a:pt x="1170" y="3402"/>
                  </a:cubicBezTo>
                  <a:close/>
                  <a:moveTo>
                    <a:pt x="1234" y="3402"/>
                  </a:moveTo>
                  <a:lnTo>
                    <a:pt x="1256" y="3402"/>
                  </a:lnTo>
                  <a:cubicBezTo>
                    <a:pt x="1262" y="3402"/>
                    <a:pt x="1266" y="3407"/>
                    <a:pt x="1266" y="3412"/>
                  </a:cubicBezTo>
                  <a:cubicBezTo>
                    <a:pt x="1266" y="3418"/>
                    <a:pt x="1262" y="3423"/>
                    <a:pt x="1256" y="3423"/>
                  </a:cubicBezTo>
                  <a:lnTo>
                    <a:pt x="1234" y="3423"/>
                  </a:lnTo>
                  <a:cubicBezTo>
                    <a:pt x="1228" y="3423"/>
                    <a:pt x="1224" y="3418"/>
                    <a:pt x="1224" y="3412"/>
                  </a:cubicBezTo>
                  <a:cubicBezTo>
                    <a:pt x="1224" y="3407"/>
                    <a:pt x="1228" y="3402"/>
                    <a:pt x="1234" y="3402"/>
                  </a:cubicBezTo>
                  <a:close/>
                  <a:moveTo>
                    <a:pt x="1298" y="3402"/>
                  </a:moveTo>
                  <a:lnTo>
                    <a:pt x="1320" y="3402"/>
                  </a:lnTo>
                  <a:cubicBezTo>
                    <a:pt x="1326" y="3402"/>
                    <a:pt x="1330" y="3407"/>
                    <a:pt x="1330" y="3412"/>
                  </a:cubicBezTo>
                  <a:cubicBezTo>
                    <a:pt x="1330" y="3418"/>
                    <a:pt x="1326" y="3423"/>
                    <a:pt x="1320" y="3423"/>
                  </a:cubicBezTo>
                  <a:lnTo>
                    <a:pt x="1298" y="3423"/>
                  </a:lnTo>
                  <a:cubicBezTo>
                    <a:pt x="1292" y="3423"/>
                    <a:pt x="1288" y="3418"/>
                    <a:pt x="1288" y="3412"/>
                  </a:cubicBezTo>
                  <a:cubicBezTo>
                    <a:pt x="1288" y="3407"/>
                    <a:pt x="1292" y="3402"/>
                    <a:pt x="1298" y="3402"/>
                  </a:cubicBezTo>
                  <a:close/>
                  <a:moveTo>
                    <a:pt x="1362" y="3402"/>
                  </a:moveTo>
                  <a:lnTo>
                    <a:pt x="1384" y="3402"/>
                  </a:lnTo>
                  <a:cubicBezTo>
                    <a:pt x="1390" y="3402"/>
                    <a:pt x="1394" y="3407"/>
                    <a:pt x="1394" y="3412"/>
                  </a:cubicBezTo>
                  <a:cubicBezTo>
                    <a:pt x="1394" y="3418"/>
                    <a:pt x="1390" y="3423"/>
                    <a:pt x="1384" y="3423"/>
                  </a:cubicBezTo>
                  <a:lnTo>
                    <a:pt x="1362" y="3423"/>
                  </a:lnTo>
                  <a:cubicBezTo>
                    <a:pt x="1356" y="3423"/>
                    <a:pt x="1352" y="3418"/>
                    <a:pt x="1352" y="3412"/>
                  </a:cubicBezTo>
                  <a:cubicBezTo>
                    <a:pt x="1352" y="3407"/>
                    <a:pt x="1356" y="3402"/>
                    <a:pt x="1362" y="3402"/>
                  </a:cubicBezTo>
                  <a:close/>
                  <a:moveTo>
                    <a:pt x="1426" y="3402"/>
                  </a:moveTo>
                  <a:lnTo>
                    <a:pt x="1448" y="3402"/>
                  </a:lnTo>
                  <a:cubicBezTo>
                    <a:pt x="1454" y="3402"/>
                    <a:pt x="1458" y="3407"/>
                    <a:pt x="1458" y="3412"/>
                  </a:cubicBezTo>
                  <a:cubicBezTo>
                    <a:pt x="1458" y="3418"/>
                    <a:pt x="1454" y="3423"/>
                    <a:pt x="1448" y="3423"/>
                  </a:cubicBezTo>
                  <a:lnTo>
                    <a:pt x="1426" y="3423"/>
                  </a:lnTo>
                  <a:cubicBezTo>
                    <a:pt x="1420" y="3423"/>
                    <a:pt x="1416" y="3418"/>
                    <a:pt x="1416" y="3412"/>
                  </a:cubicBezTo>
                  <a:cubicBezTo>
                    <a:pt x="1416" y="3407"/>
                    <a:pt x="1420" y="3402"/>
                    <a:pt x="1426" y="3402"/>
                  </a:cubicBezTo>
                  <a:close/>
                  <a:moveTo>
                    <a:pt x="1490" y="3402"/>
                  </a:moveTo>
                  <a:lnTo>
                    <a:pt x="1512" y="3402"/>
                  </a:lnTo>
                  <a:cubicBezTo>
                    <a:pt x="1518" y="3402"/>
                    <a:pt x="1522" y="3407"/>
                    <a:pt x="1522" y="3412"/>
                  </a:cubicBezTo>
                  <a:cubicBezTo>
                    <a:pt x="1522" y="3418"/>
                    <a:pt x="1518" y="3423"/>
                    <a:pt x="1512" y="3423"/>
                  </a:cubicBezTo>
                  <a:lnTo>
                    <a:pt x="1490" y="3423"/>
                  </a:lnTo>
                  <a:cubicBezTo>
                    <a:pt x="1484" y="3423"/>
                    <a:pt x="1480" y="3418"/>
                    <a:pt x="1480" y="3412"/>
                  </a:cubicBezTo>
                  <a:cubicBezTo>
                    <a:pt x="1480" y="3407"/>
                    <a:pt x="1484" y="3402"/>
                    <a:pt x="1490" y="3402"/>
                  </a:cubicBezTo>
                  <a:close/>
                  <a:moveTo>
                    <a:pt x="1554" y="3402"/>
                  </a:moveTo>
                  <a:lnTo>
                    <a:pt x="1576" y="3402"/>
                  </a:lnTo>
                  <a:cubicBezTo>
                    <a:pt x="1582" y="3402"/>
                    <a:pt x="1586" y="3407"/>
                    <a:pt x="1586" y="3412"/>
                  </a:cubicBezTo>
                  <a:cubicBezTo>
                    <a:pt x="1586" y="3418"/>
                    <a:pt x="1582" y="3423"/>
                    <a:pt x="1576" y="3423"/>
                  </a:cubicBezTo>
                  <a:lnTo>
                    <a:pt x="1554" y="3423"/>
                  </a:lnTo>
                  <a:cubicBezTo>
                    <a:pt x="1548" y="3423"/>
                    <a:pt x="1544" y="3418"/>
                    <a:pt x="1544" y="3412"/>
                  </a:cubicBezTo>
                  <a:cubicBezTo>
                    <a:pt x="1544" y="3407"/>
                    <a:pt x="1548" y="3402"/>
                    <a:pt x="1554" y="3402"/>
                  </a:cubicBezTo>
                  <a:close/>
                  <a:moveTo>
                    <a:pt x="1618" y="3402"/>
                  </a:moveTo>
                  <a:lnTo>
                    <a:pt x="1640" y="3402"/>
                  </a:lnTo>
                  <a:cubicBezTo>
                    <a:pt x="1646" y="3402"/>
                    <a:pt x="1650" y="3407"/>
                    <a:pt x="1650" y="3412"/>
                  </a:cubicBezTo>
                  <a:cubicBezTo>
                    <a:pt x="1650" y="3418"/>
                    <a:pt x="1646" y="3423"/>
                    <a:pt x="1640" y="3423"/>
                  </a:cubicBezTo>
                  <a:lnTo>
                    <a:pt x="1618" y="3423"/>
                  </a:lnTo>
                  <a:cubicBezTo>
                    <a:pt x="1612" y="3423"/>
                    <a:pt x="1608" y="3418"/>
                    <a:pt x="1608" y="3412"/>
                  </a:cubicBezTo>
                  <a:cubicBezTo>
                    <a:pt x="1608" y="3407"/>
                    <a:pt x="1612" y="3402"/>
                    <a:pt x="1618" y="3402"/>
                  </a:cubicBezTo>
                  <a:close/>
                  <a:moveTo>
                    <a:pt x="1682" y="3402"/>
                  </a:moveTo>
                  <a:lnTo>
                    <a:pt x="1704" y="3402"/>
                  </a:lnTo>
                  <a:cubicBezTo>
                    <a:pt x="1710" y="3402"/>
                    <a:pt x="1714" y="3407"/>
                    <a:pt x="1714" y="3412"/>
                  </a:cubicBezTo>
                  <a:cubicBezTo>
                    <a:pt x="1714" y="3418"/>
                    <a:pt x="1710" y="3423"/>
                    <a:pt x="1704" y="3423"/>
                  </a:cubicBezTo>
                  <a:lnTo>
                    <a:pt x="1682" y="3423"/>
                  </a:lnTo>
                  <a:cubicBezTo>
                    <a:pt x="1676" y="3423"/>
                    <a:pt x="1672" y="3418"/>
                    <a:pt x="1672" y="3412"/>
                  </a:cubicBezTo>
                  <a:cubicBezTo>
                    <a:pt x="1672" y="3407"/>
                    <a:pt x="1676" y="3402"/>
                    <a:pt x="1682" y="3402"/>
                  </a:cubicBezTo>
                  <a:close/>
                  <a:moveTo>
                    <a:pt x="1746" y="3402"/>
                  </a:moveTo>
                  <a:lnTo>
                    <a:pt x="1768" y="3402"/>
                  </a:lnTo>
                  <a:cubicBezTo>
                    <a:pt x="1774" y="3402"/>
                    <a:pt x="1778" y="3407"/>
                    <a:pt x="1778" y="3412"/>
                  </a:cubicBezTo>
                  <a:cubicBezTo>
                    <a:pt x="1778" y="3418"/>
                    <a:pt x="1774" y="3423"/>
                    <a:pt x="1768" y="3423"/>
                  </a:cubicBezTo>
                  <a:lnTo>
                    <a:pt x="1746" y="3423"/>
                  </a:lnTo>
                  <a:cubicBezTo>
                    <a:pt x="1740" y="3423"/>
                    <a:pt x="1736" y="3418"/>
                    <a:pt x="1736" y="3412"/>
                  </a:cubicBezTo>
                  <a:cubicBezTo>
                    <a:pt x="1736" y="3407"/>
                    <a:pt x="1740" y="3402"/>
                    <a:pt x="1746" y="3402"/>
                  </a:cubicBezTo>
                  <a:close/>
                  <a:moveTo>
                    <a:pt x="1810" y="3402"/>
                  </a:moveTo>
                  <a:lnTo>
                    <a:pt x="1832" y="3402"/>
                  </a:lnTo>
                  <a:cubicBezTo>
                    <a:pt x="1838" y="3402"/>
                    <a:pt x="1842" y="3407"/>
                    <a:pt x="1842" y="3412"/>
                  </a:cubicBezTo>
                  <a:cubicBezTo>
                    <a:pt x="1842" y="3418"/>
                    <a:pt x="1838" y="3423"/>
                    <a:pt x="1832" y="3423"/>
                  </a:cubicBezTo>
                  <a:lnTo>
                    <a:pt x="1810" y="3423"/>
                  </a:lnTo>
                  <a:cubicBezTo>
                    <a:pt x="1804" y="3423"/>
                    <a:pt x="1800" y="3418"/>
                    <a:pt x="1800" y="3412"/>
                  </a:cubicBezTo>
                  <a:cubicBezTo>
                    <a:pt x="1800" y="3407"/>
                    <a:pt x="1804" y="3402"/>
                    <a:pt x="1810" y="3402"/>
                  </a:cubicBezTo>
                  <a:close/>
                  <a:moveTo>
                    <a:pt x="1874" y="3402"/>
                  </a:moveTo>
                  <a:lnTo>
                    <a:pt x="1896" y="3402"/>
                  </a:lnTo>
                  <a:cubicBezTo>
                    <a:pt x="1902" y="3402"/>
                    <a:pt x="1906" y="3407"/>
                    <a:pt x="1906" y="3412"/>
                  </a:cubicBezTo>
                  <a:cubicBezTo>
                    <a:pt x="1906" y="3418"/>
                    <a:pt x="1902" y="3423"/>
                    <a:pt x="1896" y="3423"/>
                  </a:cubicBezTo>
                  <a:lnTo>
                    <a:pt x="1874" y="3423"/>
                  </a:lnTo>
                  <a:cubicBezTo>
                    <a:pt x="1868" y="3423"/>
                    <a:pt x="1864" y="3418"/>
                    <a:pt x="1864" y="3412"/>
                  </a:cubicBezTo>
                  <a:cubicBezTo>
                    <a:pt x="1864" y="3407"/>
                    <a:pt x="1868" y="3402"/>
                    <a:pt x="1874" y="3402"/>
                  </a:cubicBezTo>
                  <a:close/>
                  <a:moveTo>
                    <a:pt x="1938" y="3402"/>
                  </a:moveTo>
                  <a:lnTo>
                    <a:pt x="1960" y="3402"/>
                  </a:lnTo>
                  <a:cubicBezTo>
                    <a:pt x="1966" y="3402"/>
                    <a:pt x="1970" y="3407"/>
                    <a:pt x="1970" y="3412"/>
                  </a:cubicBezTo>
                  <a:cubicBezTo>
                    <a:pt x="1970" y="3418"/>
                    <a:pt x="1966" y="3423"/>
                    <a:pt x="1960" y="3423"/>
                  </a:cubicBezTo>
                  <a:lnTo>
                    <a:pt x="1938" y="3423"/>
                  </a:lnTo>
                  <a:cubicBezTo>
                    <a:pt x="1932" y="3423"/>
                    <a:pt x="1928" y="3418"/>
                    <a:pt x="1928" y="3412"/>
                  </a:cubicBezTo>
                  <a:cubicBezTo>
                    <a:pt x="1928" y="3407"/>
                    <a:pt x="1932" y="3402"/>
                    <a:pt x="1938" y="3402"/>
                  </a:cubicBezTo>
                  <a:close/>
                  <a:moveTo>
                    <a:pt x="2002" y="3402"/>
                  </a:moveTo>
                  <a:lnTo>
                    <a:pt x="2024" y="3402"/>
                  </a:lnTo>
                  <a:cubicBezTo>
                    <a:pt x="2030" y="3402"/>
                    <a:pt x="2034" y="3407"/>
                    <a:pt x="2034" y="3412"/>
                  </a:cubicBezTo>
                  <a:cubicBezTo>
                    <a:pt x="2034" y="3418"/>
                    <a:pt x="2030" y="3423"/>
                    <a:pt x="2024" y="3423"/>
                  </a:cubicBezTo>
                  <a:lnTo>
                    <a:pt x="2002" y="3423"/>
                  </a:lnTo>
                  <a:cubicBezTo>
                    <a:pt x="1996" y="3423"/>
                    <a:pt x="1992" y="3418"/>
                    <a:pt x="1992" y="3412"/>
                  </a:cubicBezTo>
                  <a:cubicBezTo>
                    <a:pt x="1992" y="3407"/>
                    <a:pt x="1996" y="3402"/>
                    <a:pt x="2002" y="3402"/>
                  </a:cubicBezTo>
                  <a:close/>
                  <a:moveTo>
                    <a:pt x="2066" y="3402"/>
                  </a:moveTo>
                  <a:lnTo>
                    <a:pt x="2088" y="3402"/>
                  </a:lnTo>
                  <a:cubicBezTo>
                    <a:pt x="2094" y="3402"/>
                    <a:pt x="2098" y="3407"/>
                    <a:pt x="2098" y="3412"/>
                  </a:cubicBezTo>
                  <a:cubicBezTo>
                    <a:pt x="2098" y="3418"/>
                    <a:pt x="2094" y="3423"/>
                    <a:pt x="2088" y="3423"/>
                  </a:cubicBezTo>
                  <a:lnTo>
                    <a:pt x="2066" y="3423"/>
                  </a:lnTo>
                  <a:cubicBezTo>
                    <a:pt x="2060" y="3423"/>
                    <a:pt x="2056" y="3418"/>
                    <a:pt x="2056" y="3412"/>
                  </a:cubicBezTo>
                  <a:cubicBezTo>
                    <a:pt x="2056" y="3407"/>
                    <a:pt x="2060" y="3402"/>
                    <a:pt x="2066" y="3402"/>
                  </a:cubicBezTo>
                  <a:close/>
                  <a:moveTo>
                    <a:pt x="2130" y="3402"/>
                  </a:moveTo>
                  <a:lnTo>
                    <a:pt x="2152" y="3402"/>
                  </a:lnTo>
                  <a:cubicBezTo>
                    <a:pt x="2158" y="3402"/>
                    <a:pt x="2162" y="3407"/>
                    <a:pt x="2162" y="3412"/>
                  </a:cubicBezTo>
                  <a:cubicBezTo>
                    <a:pt x="2162" y="3418"/>
                    <a:pt x="2158" y="3423"/>
                    <a:pt x="2152" y="3423"/>
                  </a:cubicBezTo>
                  <a:lnTo>
                    <a:pt x="2130" y="3423"/>
                  </a:lnTo>
                  <a:cubicBezTo>
                    <a:pt x="2124" y="3423"/>
                    <a:pt x="2120" y="3418"/>
                    <a:pt x="2120" y="3412"/>
                  </a:cubicBezTo>
                  <a:cubicBezTo>
                    <a:pt x="2120" y="3407"/>
                    <a:pt x="2124" y="3402"/>
                    <a:pt x="2130" y="3402"/>
                  </a:cubicBezTo>
                  <a:close/>
                  <a:moveTo>
                    <a:pt x="2194" y="3402"/>
                  </a:moveTo>
                  <a:lnTo>
                    <a:pt x="2216" y="3402"/>
                  </a:lnTo>
                  <a:cubicBezTo>
                    <a:pt x="2222" y="3402"/>
                    <a:pt x="2226" y="3407"/>
                    <a:pt x="2226" y="3412"/>
                  </a:cubicBezTo>
                  <a:cubicBezTo>
                    <a:pt x="2226" y="3418"/>
                    <a:pt x="2222" y="3423"/>
                    <a:pt x="2216" y="3423"/>
                  </a:cubicBezTo>
                  <a:lnTo>
                    <a:pt x="2194" y="3423"/>
                  </a:lnTo>
                  <a:cubicBezTo>
                    <a:pt x="2188" y="3423"/>
                    <a:pt x="2184" y="3418"/>
                    <a:pt x="2184" y="3412"/>
                  </a:cubicBezTo>
                  <a:cubicBezTo>
                    <a:pt x="2184" y="3407"/>
                    <a:pt x="2188" y="3402"/>
                    <a:pt x="2194" y="3402"/>
                  </a:cubicBezTo>
                  <a:close/>
                  <a:moveTo>
                    <a:pt x="2258" y="3402"/>
                  </a:moveTo>
                  <a:lnTo>
                    <a:pt x="2280" y="3402"/>
                  </a:lnTo>
                  <a:cubicBezTo>
                    <a:pt x="2286" y="3402"/>
                    <a:pt x="2290" y="3407"/>
                    <a:pt x="2290" y="3412"/>
                  </a:cubicBezTo>
                  <a:cubicBezTo>
                    <a:pt x="2290" y="3418"/>
                    <a:pt x="2286" y="3423"/>
                    <a:pt x="2280" y="3423"/>
                  </a:cubicBezTo>
                  <a:lnTo>
                    <a:pt x="2258" y="3423"/>
                  </a:lnTo>
                  <a:cubicBezTo>
                    <a:pt x="2252" y="3423"/>
                    <a:pt x="2248" y="3418"/>
                    <a:pt x="2248" y="3412"/>
                  </a:cubicBezTo>
                  <a:cubicBezTo>
                    <a:pt x="2248" y="3407"/>
                    <a:pt x="2252" y="3402"/>
                    <a:pt x="2258" y="3402"/>
                  </a:cubicBezTo>
                  <a:close/>
                  <a:moveTo>
                    <a:pt x="2322" y="3402"/>
                  </a:moveTo>
                  <a:lnTo>
                    <a:pt x="2344" y="3402"/>
                  </a:lnTo>
                  <a:cubicBezTo>
                    <a:pt x="2350" y="3402"/>
                    <a:pt x="2354" y="3407"/>
                    <a:pt x="2354" y="3412"/>
                  </a:cubicBezTo>
                  <a:cubicBezTo>
                    <a:pt x="2354" y="3418"/>
                    <a:pt x="2350" y="3423"/>
                    <a:pt x="2344" y="3423"/>
                  </a:cubicBezTo>
                  <a:lnTo>
                    <a:pt x="2322" y="3423"/>
                  </a:lnTo>
                  <a:cubicBezTo>
                    <a:pt x="2316" y="3423"/>
                    <a:pt x="2312" y="3418"/>
                    <a:pt x="2312" y="3412"/>
                  </a:cubicBezTo>
                  <a:cubicBezTo>
                    <a:pt x="2312" y="3407"/>
                    <a:pt x="2316" y="3402"/>
                    <a:pt x="2322" y="3402"/>
                  </a:cubicBezTo>
                  <a:close/>
                  <a:moveTo>
                    <a:pt x="2386" y="3402"/>
                  </a:moveTo>
                  <a:lnTo>
                    <a:pt x="2408" y="3402"/>
                  </a:lnTo>
                  <a:cubicBezTo>
                    <a:pt x="2414" y="3402"/>
                    <a:pt x="2418" y="3407"/>
                    <a:pt x="2418" y="3412"/>
                  </a:cubicBezTo>
                  <a:cubicBezTo>
                    <a:pt x="2418" y="3418"/>
                    <a:pt x="2414" y="3423"/>
                    <a:pt x="2408" y="3423"/>
                  </a:cubicBezTo>
                  <a:lnTo>
                    <a:pt x="2386" y="3423"/>
                  </a:lnTo>
                  <a:cubicBezTo>
                    <a:pt x="2380" y="3423"/>
                    <a:pt x="2376" y="3418"/>
                    <a:pt x="2376" y="3412"/>
                  </a:cubicBezTo>
                  <a:cubicBezTo>
                    <a:pt x="2376" y="3407"/>
                    <a:pt x="2380" y="3402"/>
                    <a:pt x="2386" y="3402"/>
                  </a:cubicBezTo>
                  <a:close/>
                  <a:moveTo>
                    <a:pt x="2450" y="3402"/>
                  </a:moveTo>
                  <a:lnTo>
                    <a:pt x="2472" y="3402"/>
                  </a:lnTo>
                  <a:cubicBezTo>
                    <a:pt x="2478" y="3402"/>
                    <a:pt x="2482" y="3407"/>
                    <a:pt x="2482" y="3412"/>
                  </a:cubicBezTo>
                  <a:cubicBezTo>
                    <a:pt x="2482" y="3418"/>
                    <a:pt x="2478" y="3423"/>
                    <a:pt x="2472" y="3423"/>
                  </a:cubicBezTo>
                  <a:lnTo>
                    <a:pt x="2450" y="3423"/>
                  </a:lnTo>
                  <a:cubicBezTo>
                    <a:pt x="2444" y="3423"/>
                    <a:pt x="2440" y="3418"/>
                    <a:pt x="2440" y="3412"/>
                  </a:cubicBezTo>
                  <a:cubicBezTo>
                    <a:pt x="2440" y="3407"/>
                    <a:pt x="2444" y="3402"/>
                    <a:pt x="2450" y="3402"/>
                  </a:cubicBezTo>
                  <a:close/>
                  <a:moveTo>
                    <a:pt x="2514" y="3402"/>
                  </a:moveTo>
                  <a:lnTo>
                    <a:pt x="2536" y="3402"/>
                  </a:lnTo>
                  <a:cubicBezTo>
                    <a:pt x="2542" y="3402"/>
                    <a:pt x="2546" y="3407"/>
                    <a:pt x="2546" y="3412"/>
                  </a:cubicBezTo>
                  <a:cubicBezTo>
                    <a:pt x="2546" y="3418"/>
                    <a:pt x="2542" y="3423"/>
                    <a:pt x="2536" y="3423"/>
                  </a:cubicBezTo>
                  <a:lnTo>
                    <a:pt x="2514" y="3423"/>
                  </a:lnTo>
                  <a:cubicBezTo>
                    <a:pt x="2508" y="3423"/>
                    <a:pt x="2504" y="3418"/>
                    <a:pt x="2504" y="3412"/>
                  </a:cubicBezTo>
                  <a:cubicBezTo>
                    <a:pt x="2504" y="3407"/>
                    <a:pt x="2508" y="3402"/>
                    <a:pt x="2514" y="3402"/>
                  </a:cubicBezTo>
                  <a:close/>
                  <a:moveTo>
                    <a:pt x="2578" y="3402"/>
                  </a:moveTo>
                  <a:lnTo>
                    <a:pt x="2600" y="3402"/>
                  </a:lnTo>
                  <a:cubicBezTo>
                    <a:pt x="2606" y="3402"/>
                    <a:pt x="2610" y="3407"/>
                    <a:pt x="2610" y="3412"/>
                  </a:cubicBezTo>
                  <a:cubicBezTo>
                    <a:pt x="2610" y="3418"/>
                    <a:pt x="2606" y="3423"/>
                    <a:pt x="2600" y="3423"/>
                  </a:cubicBezTo>
                  <a:lnTo>
                    <a:pt x="2578" y="3423"/>
                  </a:lnTo>
                  <a:cubicBezTo>
                    <a:pt x="2572" y="3423"/>
                    <a:pt x="2568" y="3418"/>
                    <a:pt x="2568" y="3412"/>
                  </a:cubicBezTo>
                  <a:cubicBezTo>
                    <a:pt x="2568" y="3407"/>
                    <a:pt x="2572" y="3402"/>
                    <a:pt x="2578" y="3402"/>
                  </a:cubicBezTo>
                  <a:close/>
                  <a:moveTo>
                    <a:pt x="2642" y="3402"/>
                  </a:moveTo>
                  <a:lnTo>
                    <a:pt x="2664" y="3402"/>
                  </a:lnTo>
                  <a:cubicBezTo>
                    <a:pt x="2670" y="3402"/>
                    <a:pt x="2674" y="3407"/>
                    <a:pt x="2674" y="3412"/>
                  </a:cubicBezTo>
                  <a:cubicBezTo>
                    <a:pt x="2674" y="3418"/>
                    <a:pt x="2670" y="3423"/>
                    <a:pt x="2664" y="3423"/>
                  </a:cubicBezTo>
                  <a:lnTo>
                    <a:pt x="2642" y="3423"/>
                  </a:lnTo>
                  <a:cubicBezTo>
                    <a:pt x="2636" y="3423"/>
                    <a:pt x="2632" y="3418"/>
                    <a:pt x="2632" y="3412"/>
                  </a:cubicBezTo>
                  <a:cubicBezTo>
                    <a:pt x="2632" y="3407"/>
                    <a:pt x="2636" y="3402"/>
                    <a:pt x="2642" y="3402"/>
                  </a:cubicBezTo>
                  <a:close/>
                  <a:moveTo>
                    <a:pt x="2706" y="3402"/>
                  </a:moveTo>
                  <a:lnTo>
                    <a:pt x="2728" y="3402"/>
                  </a:lnTo>
                  <a:cubicBezTo>
                    <a:pt x="2734" y="3402"/>
                    <a:pt x="2738" y="3407"/>
                    <a:pt x="2738" y="3412"/>
                  </a:cubicBezTo>
                  <a:cubicBezTo>
                    <a:pt x="2738" y="3418"/>
                    <a:pt x="2734" y="3423"/>
                    <a:pt x="2728" y="3423"/>
                  </a:cubicBezTo>
                  <a:lnTo>
                    <a:pt x="2706" y="3423"/>
                  </a:lnTo>
                  <a:cubicBezTo>
                    <a:pt x="2700" y="3423"/>
                    <a:pt x="2696" y="3418"/>
                    <a:pt x="2696" y="3412"/>
                  </a:cubicBezTo>
                  <a:cubicBezTo>
                    <a:pt x="2696" y="3407"/>
                    <a:pt x="2700" y="3402"/>
                    <a:pt x="2706" y="3402"/>
                  </a:cubicBezTo>
                  <a:close/>
                  <a:moveTo>
                    <a:pt x="2770" y="3402"/>
                  </a:moveTo>
                  <a:lnTo>
                    <a:pt x="2792" y="3402"/>
                  </a:lnTo>
                  <a:cubicBezTo>
                    <a:pt x="2798" y="3402"/>
                    <a:pt x="2802" y="3407"/>
                    <a:pt x="2802" y="3412"/>
                  </a:cubicBezTo>
                  <a:cubicBezTo>
                    <a:pt x="2802" y="3418"/>
                    <a:pt x="2798" y="3423"/>
                    <a:pt x="2792" y="3423"/>
                  </a:cubicBezTo>
                  <a:lnTo>
                    <a:pt x="2770" y="3423"/>
                  </a:lnTo>
                  <a:cubicBezTo>
                    <a:pt x="2764" y="3423"/>
                    <a:pt x="2760" y="3418"/>
                    <a:pt x="2760" y="3412"/>
                  </a:cubicBezTo>
                  <a:cubicBezTo>
                    <a:pt x="2760" y="3407"/>
                    <a:pt x="2764" y="3402"/>
                    <a:pt x="2770" y="3402"/>
                  </a:cubicBezTo>
                  <a:close/>
                  <a:moveTo>
                    <a:pt x="2834" y="3402"/>
                  </a:moveTo>
                  <a:lnTo>
                    <a:pt x="2856" y="3402"/>
                  </a:lnTo>
                  <a:cubicBezTo>
                    <a:pt x="2862" y="3402"/>
                    <a:pt x="2866" y="3407"/>
                    <a:pt x="2866" y="3412"/>
                  </a:cubicBezTo>
                  <a:cubicBezTo>
                    <a:pt x="2866" y="3418"/>
                    <a:pt x="2862" y="3423"/>
                    <a:pt x="2856" y="3423"/>
                  </a:cubicBezTo>
                  <a:lnTo>
                    <a:pt x="2834" y="3423"/>
                  </a:lnTo>
                  <a:cubicBezTo>
                    <a:pt x="2828" y="3423"/>
                    <a:pt x="2824" y="3418"/>
                    <a:pt x="2824" y="3412"/>
                  </a:cubicBezTo>
                  <a:cubicBezTo>
                    <a:pt x="2824" y="3407"/>
                    <a:pt x="2828" y="3402"/>
                    <a:pt x="2834" y="3402"/>
                  </a:cubicBezTo>
                  <a:close/>
                  <a:moveTo>
                    <a:pt x="2898" y="3402"/>
                  </a:moveTo>
                  <a:lnTo>
                    <a:pt x="2920" y="3402"/>
                  </a:lnTo>
                  <a:cubicBezTo>
                    <a:pt x="2926" y="3402"/>
                    <a:pt x="2930" y="3407"/>
                    <a:pt x="2930" y="3412"/>
                  </a:cubicBezTo>
                  <a:cubicBezTo>
                    <a:pt x="2930" y="3418"/>
                    <a:pt x="2926" y="3423"/>
                    <a:pt x="2920" y="3423"/>
                  </a:cubicBezTo>
                  <a:lnTo>
                    <a:pt x="2898" y="3423"/>
                  </a:lnTo>
                  <a:cubicBezTo>
                    <a:pt x="2892" y="3423"/>
                    <a:pt x="2888" y="3418"/>
                    <a:pt x="2888" y="3412"/>
                  </a:cubicBezTo>
                  <a:cubicBezTo>
                    <a:pt x="2888" y="3407"/>
                    <a:pt x="2892" y="3402"/>
                    <a:pt x="2898" y="3402"/>
                  </a:cubicBezTo>
                  <a:close/>
                  <a:moveTo>
                    <a:pt x="2962" y="3402"/>
                  </a:moveTo>
                  <a:lnTo>
                    <a:pt x="2984" y="3402"/>
                  </a:lnTo>
                  <a:cubicBezTo>
                    <a:pt x="2990" y="3402"/>
                    <a:pt x="2994" y="3407"/>
                    <a:pt x="2994" y="3412"/>
                  </a:cubicBezTo>
                  <a:cubicBezTo>
                    <a:pt x="2994" y="3418"/>
                    <a:pt x="2990" y="3423"/>
                    <a:pt x="2984" y="3423"/>
                  </a:cubicBezTo>
                  <a:lnTo>
                    <a:pt x="2962" y="3423"/>
                  </a:lnTo>
                  <a:cubicBezTo>
                    <a:pt x="2956" y="3423"/>
                    <a:pt x="2952" y="3418"/>
                    <a:pt x="2952" y="3412"/>
                  </a:cubicBezTo>
                  <a:cubicBezTo>
                    <a:pt x="2952" y="3407"/>
                    <a:pt x="2956" y="3402"/>
                    <a:pt x="2962" y="3402"/>
                  </a:cubicBezTo>
                  <a:close/>
                  <a:moveTo>
                    <a:pt x="3026" y="3402"/>
                  </a:moveTo>
                  <a:lnTo>
                    <a:pt x="3048" y="3402"/>
                  </a:lnTo>
                  <a:cubicBezTo>
                    <a:pt x="3054" y="3402"/>
                    <a:pt x="3058" y="3407"/>
                    <a:pt x="3058" y="3412"/>
                  </a:cubicBezTo>
                  <a:cubicBezTo>
                    <a:pt x="3058" y="3418"/>
                    <a:pt x="3054" y="3423"/>
                    <a:pt x="3048" y="3423"/>
                  </a:cubicBezTo>
                  <a:lnTo>
                    <a:pt x="3026" y="3423"/>
                  </a:lnTo>
                  <a:cubicBezTo>
                    <a:pt x="3020" y="3423"/>
                    <a:pt x="3016" y="3418"/>
                    <a:pt x="3016" y="3412"/>
                  </a:cubicBezTo>
                  <a:cubicBezTo>
                    <a:pt x="3016" y="3407"/>
                    <a:pt x="3020" y="3402"/>
                    <a:pt x="3026" y="3402"/>
                  </a:cubicBezTo>
                  <a:close/>
                  <a:moveTo>
                    <a:pt x="3090" y="3402"/>
                  </a:moveTo>
                  <a:lnTo>
                    <a:pt x="3112" y="3402"/>
                  </a:lnTo>
                  <a:cubicBezTo>
                    <a:pt x="3118" y="3402"/>
                    <a:pt x="3122" y="3407"/>
                    <a:pt x="3122" y="3412"/>
                  </a:cubicBezTo>
                  <a:cubicBezTo>
                    <a:pt x="3122" y="3418"/>
                    <a:pt x="3118" y="3423"/>
                    <a:pt x="3112" y="3423"/>
                  </a:cubicBezTo>
                  <a:lnTo>
                    <a:pt x="3090" y="3423"/>
                  </a:lnTo>
                  <a:cubicBezTo>
                    <a:pt x="3084" y="3423"/>
                    <a:pt x="3080" y="3418"/>
                    <a:pt x="3080" y="3412"/>
                  </a:cubicBezTo>
                  <a:cubicBezTo>
                    <a:pt x="3080" y="3407"/>
                    <a:pt x="3084" y="3402"/>
                    <a:pt x="3090" y="3402"/>
                  </a:cubicBezTo>
                  <a:close/>
                  <a:moveTo>
                    <a:pt x="3154" y="3402"/>
                  </a:moveTo>
                  <a:lnTo>
                    <a:pt x="3176" y="3402"/>
                  </a:lnTo>
                  <a:cubicBezTo>
                    <a:pt x="3182" y="3402"/>
                    <a:pt x="3186" y="3407"/>
                    <a:pt x="3186" y="3412"/>
                  </a:cubicBezTo>
                  <a:cubicBezTo>
                    <a:pt x="3186" y="3418"/>
                    <a:pt x="3182" y="3423"/>
                    <a:pt x="3176" y="3423"/>
                  </a:cubicBezTo>
                  <a:lnTo>
                    <a:pt x="3154" y="3423"/>
                  </a:lnTo>
                  <a:cubicBezTo>
                    <a:pt x="3148" y="3423"/>
                    <a:pt x="3144" y="3418"/>
                    <a:pt x="3144" y="3412"/>
                  </a:cubicBezTo>
                  <a:cubicBezTo>
                    <a:pt x="3144" y="3407"/>
                    <a:pt x="3148" y="3402"/>
                    <a:pt x="3154" y="3402"/>
                  </a:cubicBezTo>
                  <a:close/>
                  <a:moveTo>
                    <a:pt x="3218" y="3402"/>
                  </a:moveTo>
                  <a:lnTo>
                    <a:pt x="3240" y="3402"/>
                  </a:lnTo>
                  <a:cubicBezTo>
                    <a:pt x="3246" y="3402"/>
                    <a:pt x="3250" y="3407"/>
                    <a:pt x="3250" y="3412"/>
                  </a:cubicBezTo>
                  <a:cubicBezTo>
                    <a:pt x="3250" y="3418"/>
                    <a:pt x="3246" y="3423"/>
                    <a:pt x="3240" y="3423"/>
                  </a:cubicBezTo>
                  <a:lnTo>
                    <a:pt x="3218" y="3423"/>
                  </a:lnTo>
                  <a:cubicBezTo>
                    <a:pt x="3212" y="3423"/>
                    <a:pt x="3208" y="3418"/>
                    <a:pt x="3208" y="3412"/>
                  </a:cubicBezTo>
                  <a:cubicBezTo>
                    <a:pt x="3208" y="3407"/>
                    <a:pt x="3212" y="3402"/>
                    <a:pt x="3218" y="3402"/>
                  </a:cubicBezTo>
                  <a:close/>
                  <a:moveTo>
                    <a:pt x="3282" y="3402"/>
                  </a:moveTo>
                  <a:lnTo>
                    <a:pt x="3304" y="3402"/>
                  </a:lnTo>
                  <a:cubicBezTo>
                    <a:pt x="3310" y="3402"/>
                    <a:pt x="3314" y="3407"/>
                    <a:pt x="3314" y="3412"/>
                  </a:cubicBezTo>
                  <a:cubicBezTo>
                    <a:pt x="3314" y="3418"/>
                    <a:pt x="3310" y="3423"/>
                    <a:pt x="3304" y="3423"/>
                  </a:cubicBezTo>
                  <a:lnTo>
                    <a:pt x="3282" y="3423"/>
                  </a:lnTo>
                  <a:cubicBezTo>
                    <a:pt x="3276" y="3423"/>
                    <a:pt x="3272" y="3418"/>
                    <a:pt x="3272" y="3412"/>
                  </a:cubicBezTo>
                  <a:cubicBezTo>
                    <a:pt x="3272" y="3407"/>
                    <a:pt x="3276" y="3402"/>
                    <a:pt x="3282" y="3402"/>
                  </a:cubicBezTo>
                  <a:close/>
                  <a:moveTo>
                    <a:pt x="3346" y="3402"/>
                  </a:moveTo>
                  <a:lnTo>
                    <a:pt x="3368" y="3402"/>
                  </a:lnTo>
                  <a:cubicBezTo>
                    <a:pt x="3374" y="3402"/>
                    <a:pt x="3378" y="3407"/>
                    <a:pt x="3378" y="3412"/>
                  </a:cubicBezTo>
                  <a:cubicBezTo>
                    <a:pt x="3378" y="3418"/>
                    <a:pt x="3374" y="3423"/>
                    <a:pt x="3368" y="3423"/>
                  </a:cubicBezTo>
                  <a:lnTo>
                    <a:pt x="3346" y="3423"/>
                  </a:lnTo>
                  <a:cubicBezTo>
                    <a:pt x="3340" y="3423"/>
                    <a:pt x="3336" y="3418"/>
                    <a:pt x="3336" y="3412"/>
                  </a:cubicBezTo>
                  <a:cubicBezTo>
                    <a:pt x="3336" y="3407"/>
                    <a:pt x="3340" y="3402"/>
                    <a:pt x="3346" y="3402"/>
                  </a:cubicBezTo>
                  <a:close/>
                  <a:moveTo>
                    <a:pt x="3410" y="3402"/>
                  </a:moveTo>
                  <a:lnTo>
                    <a:pt x="3432" y="3402"/>
                  </a:lnTo>
                  <a:cubicBezTo>
                    <a:pt x="3438" y="3402"/>
                    <a:pt x="3442" y="3407"/>
                    <a:pt x="3442" y="3412"/>
                  </a:cubicBezTo>
                  <a:cubicBezTo>
                    <a:pt x="3442" y="3418"/>
                    <a:pt x="3438" y="3423"/>
                    <a:pt x="3432" y="3423"/>
                  </a:cubicBezTo>
                  <a:lnTo>
                    <a:pt x="3410" y="3423"/>
                  </a:lnTo>
                  <a:cubicBezTo>
                    <a:pt x="3404" y="3423"/>
                    <a:pt x="3400" y="3418"/>
                    <a:pt x="3400" y="3412"/>
                  </a:cubicBezTo>
                  <a:cubicBezTo>
                    <a:pt x="3400" y="3407"/>
                    <a:pt x="3404" y="3402"/>
                    <a:pt x="3410" y="3402"/>
                  </a:cubicBezTo>
                  <a:close/>
                  <a:moveTo>
                    <a:pt x="3474" y="3402"/>
                  </a:moveTo>
                  <a:lnTo>
                    <a:pt x="3496" y="3402"/>
                  </a:lnTo>
                  <a:cubicBezTo>
                    <a:pt x="3502" y="3402"/>
                    <a:pt x="3506" y="3407"/>
                    <a:pt x="3506" y="3412"/>
                  </a:cubicBezTo>
                  <a:cubicBezTo>
                    <a:pt x="3506" y="3418"/>
                    <a:pt x="3502" y="3423"/>
                    <a:pt x="3496" y="3423"/>
                  </a:cubicBezTo>
                  <a:lnTo>
                    <a:pt x="3474" y="3423"/>
                  </a:lnTo>
                  <a:cubicBezTo>
                    <a:pt x="3468" y="3423"/>
                    <a:pt x="3464" y="3418"/>
                    <a:pt x="3464" y="3412"/>
                  </a:cubicBezTo>
                  <a:cubicBezTo>
                    <a:pt x="3464" y="3407"/>
                    <a:pt x="3468" y="3402"/>
                    <a:pt x="3474" y="3402"/>
                  </a:cubicBezTo>
                  <a:close/>
                  <a:moveTo>
                    <a:pt x="3538" y="3402"/>
                  </a:moveTo>
                  <a:lnTo>
                    <a:pt x="3560" y="3402"/>
                  </a:lnTo>
                  <a:cubicBezTo>
                    <a:pt x="3566" y="3402"/>
                    <a:pt x="3570" y="3407"/>
                    <a:pt x="3570" y="3412"/>
                  </a:cubicBezTo>
                  <a:cubicBezTo>
                    <a:pt x="3570" y="3418"/>
                    <a:pt x="3566" y="3423"/>
                    <a:pt x="3560" y="3423"/>
                  </a:cubicBezTo>
                  <a:lnTo>
                    <a:pt x="3538" y="3423"/>
                  </a:lnTo>
                  <a:cubicBezTo>
                    <a:pt x="3532" y="3423"/>
                    <a:pt x="3528" y="3418"/>
                    <a:pt x="3528" y="3412"/>
                  </a:cubicBezTo>
                  <a:cubicBezTo>
                    <a:pt x="3528" y="3407"/>
                    <a:pt x="3532" y="3402"/>
                    <a:pt x="3538" y="3402"/>
                  </a:cubicBezTo>
                  <a:close/>
                  <a:moveTo>
                    <a:pt x="3602" y="3402"/>
                  </a:moveTo>
                  <a:lnTo>
                    <a:pt x="3624" y="3402"/>
                  </a:lnTo>
                  <a:cubicBezTo>
                    <a:pt x="3630" y="3402"/>
                    <a:pt x="3634" y="3407"/>
                    <a:pt x="3634" y="3412"/>
                  </a:cubicBezTo>
                  <a:cubicBezTo>
                    <a:pt x="3634" y="3418"/>
                    <a:pt x="3630" y="3423"/>
                    <a:pt x="3624" y="3423"/>
                  </a:cubicBezTo>
                  <a:lnTo>
                    <a:pt x="3602" y="3423"/>
                  </a:lnTo>
                  <a:cubicBezTo>
                    <a:pt x="3596" y="3423"/>
                    <a:pt x="3592" y="3418"/>
                    <a:pt x="3592" y="3412"/>
                  </a:cubicBezTo>
                  <a:cubicBezTo>
                    <a:pt x="3592" y="3407"/>
                    <a:pt x="3596" y="3402"/>
                    <a:pt x="3602" y="3402"/>
                  </a:cubicBezTo>
                  <a:close/>
                  <a:moveTo>
                    <a:pt x="3666" y="3402"/>
                  </a:moveTo>
                  <a:lnTo>
                    <a:pt x="3688" y="3402"/>
                  </a:lnTo>
                  <a:cubicBezTo>
                    <a:pt x="3694" y="3402"/>
                    <a:pt x="3698" y="3407"/>
                    <a:pt x="3698" y="3412"/>
                  </a:cubicBezTo>
                  <a:cubicBezTo>
                    <a:pt x="3698" y="3418"/>
                    <a:pt x="3694" y="3423"/>
                    <a:pt x="3688" y="3423"/>
                  </a:cubicBezTo>
                  <a:lnTo>
                    <a:pt x="3666" y="3423"/>
                  </a:lnTo>
                  <a:cubicBezTo>
                    <a:pt x="3660" y="3423"/>
                    <a:pt x="3656" y="3418"/>
                    <a:pt x="3656" y="3412"/>
                  </a:cubicBezTo>
                  <a:cubicBezTo>
                    <a:pt x="3656" y="3407"/>
                    <a:pt x="3660" y="3402"/>
                    <a:pt x="3666" y="3402"/>
                  </a:cubicBezTo>
                  <a:close/>
                  <a:moveTo>
                    <a:pt x="3730" y="3402"/>
                  </a:moveTo>
                  <a:lnTo>
                    <a:pt x="3752" y="3402"/>
                  </a:lnTo>
                  <a:cubicBezTo>
                    <a:pt x="3758" y="3402"/>
                    <a:pt x="3762" y="3407"/>
                    <a:pt x="3762" y="3412"/>
                  </a:cubicBezTo>
                  <a:cubicBezTo>
                    <a:pt x="3762" y="3418"/>
                    <a:pt x="3758" y="3423"/>
                    <a:pt x="3752" y="3423"/>
                  </a:cubicBezTo>
                  <a:lnTo>
                    <a:pt x="3730" y="3423"/>
                  </a:lnTo>
                  <a:cubicBezTo>
                    <a:pt x="3724" y="3423"/>
                    <a:pt x="3720" y="3418"/>
                    <a:pt x="3720" y="3412"/>
                  </a:cubicBezTo>
                  <a:cubicBezTo>
                    <a:pt x="3720" y="3407"/>
                    <a:pt x="3724" y="3402"/>
                    <a:pt x="3730" y="3402"/>
                  </a:cubicBezTo>
                  <a:close/>
                  <a:moveTo>
                    <a:pt x="3794" y="3402"/>
                  </a:moveTo>
                  <a:lnTo>
                    <a:pt x="3816" y="3402"/>
                  </a:lnTo>
                  <a:cubicBezTo>
                    <a:pt x="3822" y="3402"/>
                    <a:pt x="3826" y="3407"/>
                    <a:pt x="3826" y="3412"/>
                  </a:cubicBezTo>
                  <a:cubicBezTo>
                    <a:pt x="3826" y="3418"/>
                    <a:pt x="3822" y="3423"/>
                    <a:pt x="3816" y="3423"/>
                  </a:cubicBezTo>
                  <a:lnTo>
                    <a:pt x="3794" y="3423"/>
                  </a:lnTo>
                  <a:cubicBezTo>
                    <a:pt x="3788" y="3423"/>
                    <a:pt x="3784" y="3418"/>
                    <a:pt x="3784" y="3412"/>
                  </a:cubicBezTo>
                  <a:cubicBezTo>
                    <a:pt x="3784" y="3407"/>
                    <a:pt x="3788" y="3402"/>
                    <a:pt x="3794" y="3402"/>
                  </a:cubicBezTo>
                  <a:close/>
                  <a:moveTo>
                    <a:pt x="3858" y="3402"/>
                  </a:moveTo>
                  <a:lnTo>
                    <a:pt x="3880" y="3402"/>
                  </a:lnTo>
                  <a:cubicBezTo>
                    <a:pt x="3886" y="3402"/>
                    <a:pt x="3890" y="3407"/>
                    <a:pt x="3890" y="3412"/>
                  </a:cubicBezTo>
                  <a:cubicBezTo>
                    <a:pt x="3890" y="3418"/>
                    <a:pt x="3886" y="3423"/>
                    <a:pt x="3880" y="3423"/>
                  </a:cubicBezTo>
                  <a:lnTo>
                    <a:pt x="3858" y="3423"/>
                  </a:lnTo>
                  <a:cubicBezTo>
                    <a:pt x="3852" y="3423"/>
                    <a:pt x="3848" y="3418"/>
                    <a:pt x="3848" y="3412"/>
                  </a:cubicBezTo>
                  <a:cubicBezTo>
                    <a:pt x="3848" y="3407"/>
                    <a:pt x="3852" y="3402"/>
                    <a:pt x="3858" y="3402"/>
                  </a:cubicBezTo>
                  <a:close/>
                  <a:moveTo>
                    <a:pt x="3922" y="3402"/>
                  </a:moveTo>
                  <a:lnTo>
                    <a:pt x="3944" y="3402"/>
                  </a:lnTo>
                  <a:cubicBezTo>
                    <a:pt x="3950" y="3402"/>
                    <a:pt x="3954" y="3407"/>
                    <a:pt x="3954" y="3412"/>
                  </a:cubicBezTo>
                  <a:cubicBezTo>
                    <a:pt x="3954" y="3418"/>
                    <a:pt x="3950" y="3423"/>
                    <a:pt x="3944" y="3423"/>
                  </a:cubicBezTo>
                  <a:lnTo>
                    <a:pt x="3922" y="3423"/>
                  </a:lnTo>
                  <a:cubicBezTo>
                    <a:pt x="3916" y="3423"/>
                    <a:pt x="3912" y="3418"/>
                    <a:pt x="3912" y="3412"/>
                  </a:cubicBezTo>
                  <a:cubicBezTo>
                    <a:pt x="3912" y="3407"/>
                    <a:pt x="3916" y="3402"/>
                    <a:pt x="3922" y="3402"/>
                  </a:cubicBezTo>
                  <a:close/>
                  <a:moveTo>
                    <a:pt x="3986" y="3402"/>
                  </a:moveTo>
                  <a:lnTo>
                    <a:pt x="4008" y="3402"/>
                  </a:lnTo>
                  <a:cubicBezTo>
                    <a:pt x="4014" y="3402"/>
                    <a:pt x="4018" y="3407"/>
                    <a:pt x="4018" y="3412"/>
                  </a:cubicBezTo>
                  <a:cubicBezTo>
                    <a:pt x="4018" y="3418"/>
                    <a:pt x="4014" y="3423"/>
                    <a:pt x="4008" y="3423"/>
                  </a:cubicBezTo>
                  <a:lnTo>
                    <a:pt x="3986" y="3423"/>
                  </a:lnTo>
                  <a:cubicBezTo>
                    <a:pt x="3980" y="3423"/>
                    <a:pt x="3976" y="3418"/>
                    <a:pt x="3976" y="3412"/>
                  </a:cubicBezTo>
                  <a:cubicBezTo>
                    <a:pt x="3976" y="3407"/>
                    <a:pt x="3980" y="3402"/>
                    <a:pt x="3986" y="3402"/>
                  </a:cubicBezTo>
                  <a:close/>
                  <a:moveTo>
                    <a:pt x="4050" y="3402"/>
                  </a:moveTo>
                  <a:lnTo>
                    <a:pt x="4072" y="3402"/>
                  </a:lnTo>
                  <a:cubicBezTo>
                    <a:pt x="4078" y="3402"/>
                    <a:pt x="4082" y="3407"/>
                    <a:pt x="4082" y="3412"/>
                  </a:cubicBezTo>
                  <a:cubicBezTo>
                    <a:pt x="4082" y="3418"/>
                    <a:pt x="4078" y="3423"/>
                    <a:pt x="4072" y="3423"/>
                  </a:cubicBezTo>
                  <a:lnTo>
                    <a:pt x="4050" y="3423"/>
                  </a:lnTo>
                  <a:cubicBezTo>
                    <a:pt x="4044" y="3423"/>
                    <a:pt x="4040" y="3418"/>
                    <a:pt x="4040" y="3412"/>
                  </a:cubicBezTo>
                  <a:cubicBezTo>
                    <a:pt x="4040" y="3407"/>
                    <a:pt x="4044" y="3402"/>
                    <a:pt x="4050" y="3402"/>
                  </a:cubicBezTo>
                  <a:close/>
                  <a:moveTo>
                    <a:pt x="4114" y="3402"/>
                  </a:moveTo>
                  <a:lnTo>
                    <a:pt x="4136" y="3402"/>
                  </a:lnTo>
                  <a:cubicBezTo>
                    <a:pt x="4142" y="3402"/>
                    <a:pt x="4146" y="3407"/>
                    <a:pt x="4146" y="3412"/>
                  </a:cubicBezTo>
                  <a:cubicBezTo>
                    <a:pt x="4146" y="3418"/>
                    <a:pt x="4142" y="3423"/>
                    <a:pt x="4136" y="3423"/>
                  </a:cubicBezTo>
                  <a:lnTo>
                    <a:pt x="4114" y="3423"/>
                  </a:lnTo>
                  <a:cubicBezTo>
                    <a:pt x="4108" y="3423"/>
                    <a:pt x="4104" y="3418"/>
                    <a:pt x="4104" y="3412"/>
                  </a:cubicBezTo>
                  <a:cubicBezTo>
                    <a:pt x="4104" y="3407"/>
                    <a:pt x="4108" y="3402"/>
                    <a:pt x="4114" y="3402"/>
                  </a:cubicBezTo>
                  <a:close/>
                  <a:moveTo>
                    <a:pt x="4178" y="3402"/>
                  </a:moveTo>
                  <a:lnTo>
                    <a:pt x="4200" y="3402"/>
                  </a:lnTo>
                  <a:cubicBezTo>
                    <a:pt x="4206" y="3402"/>
                    <a:pt x="4210" y="3407"/>
                    <a:pt x="4210" y="3412"/>
                  </a:cubicBezTo>
                  <a:cubicBezTo>
                    <a:pt x="4210" y="3418"/>
                    <a:pt x="4206" y="3423"/>
                    <a:pt x="4200" y="3423"/>
                  </a:cubicBezTo>
                  <a:lnTo>
                    <a:pt x="4178" y="3423"/>
                  </a:lnTo>
                  <a:cubicBezTo>
                    <a:pt x="4172" y="3423"/>
                    <a:pt x="4168" y="3418"/>
                    <a:pt x="4168" y="3412"/>
                  </a:cubicBezTo>
                  <a:cubicBezTo>
                    <a:pt x="4168" y="3407"/>
                    <a:pt x="4172" y="3402"/>
                    <a:pt x="4178" y="3402"/>
                  </a:cubicBezTo>
                  <a:close/>
                  <a:moveTo>
                    <a:pt x="4242" y="3402"/>
                  </a:moveTo>
                  <a:lnTo>
                    <a:pt x="4264" y="3402"/>
                  </a:lnTo>
                  <a:cubicBezTo>
                    <a:pt x="4270" y="3402"/>
                    <a:pt x="4274" y="3407"/>
                    <a:pt x="4274" y="3412"/>
                  </a:cubicBezTo>
                  <a:cubicBezTo>
                    <a:pt x="4274" y="3418"/>
                    <a:pt x="4270" y="3423"/>
                    <a:pt x="4264" y="3423"/>
                  </a:cubicBezTo>
                  <a:lnTo>
                    <a:pt x="4242" y="3423"/>
                  </a:lnTo>
                  <a:cubicBezTo>
                    <a:pt x="4236" y="3423"/>
                    <a:pt x="4232" y="3418"/>
                    <a:pt x="4232" y="3412"/>
                  </a:cubicBezTo>
                  <a:cubicBezTo>
                    <a:pt x="4232" y="3407"/>
                    <a:pt x="4236" y="3402"/>
                    <a:pt x="4242" y="3402"/>
                  </a:cubicBezTo>
                  <a:close/>
                  <a:moveTo>
                    <a:pt x="4306" y="3402"/>
                  </a:moveTo>
                  <a:lnTo>
                    <a:pt x="4328" y="3402"/>
                  </a:lnTo>
                  <a:cubicBezTo>
                    <a:pt x="4334" y="3402"/>
                    <a:pt x="4338" y="3407"/>
                    <a:pt x="4338" y="3412"/>
                  </a:cubicBezTo>
                  <a:cubicBezTo>
                    <a:pt x="4338" y="3418"/>
                    <a:pt x="4334" y="3423"/>
                    <a:pt x="4328" y="3423"/>
                  </a:cubicBezTo>
                  <a:lnTo>
                    <a:pt x="4306" y="3423"/>
                  </a:lnTo>
                  <a:cubicBezTo>
                    <a:pt x="4300" y="3423"/>
                    <a:pt x="4296" y="3418"/>
                    <a:pt x="4296" y="3412"/>
                  </a:cubicBezTo>
                  <a:cubicBezTo>
                    <a:pt x="4296" y="3407"/>
                    <a:pt x="4300" y="3402"/>
                    <a:pt x="4306" y="3402"/>
                  </a:cubicBezTo>
                  <a:close/>
                  <a:moveTo>
                    <a:pt x="4370" y="3402"/>
                  </a:moveTo>
                  <a:lnTo>
                    <a:pt x="4392" y="3402"/>
                  </a:lnTo>
                  <a:cubicBezTo>
                    <a:pt x="4398" y="3402"/>
                    <a:pt x="4402" y="3407"/>
                    <a:pt x="4402" y="3412"/>
                  </a:cubicBezTo>
                  <a:cubicBezTo>
                    <a:pt x="4402" y="3418"/>
                    <a:pt x="4398" y="3423"/>
                    <a:pt x="4392" y="3423"/>
                  </a:cubicBezTo>
                  <a:lnTo>
                    <a:pt x="4370" y="3423"/>
                  </a:lnTo>
                  <a:cubicBezTo>
                    <a:pt x="4364" y="3423"/>
                    <a:pt x="4360" y="3418"/>
                    <a:pt x="4360" y="3412"/>
                  </a:cubicBezTo>
                  <a:cubicBezTo>
                    <a:pt x="4360" y="3407"/>
                    <a:pt x="4364" y="3402"/>
                    <a:pt x="4370" y="3402"/>
                  </a:cubicBezTo>
                  <a:close/>
                  <a:moveTo>
                    <a:pt x="4434" y="3402"/>
                  </a:moveTo>
                  <a:lnTo>
                    <a:pt x="4456" y="3402"/>
                  </a:lnTo>
                  <a:cubicBezTo>
                    <a:pt x="4462" y="3402"/>
                    <a:pt x="4466" y="3407"/>
                    <a:pt x="4466" y="3412"/>
                  </a:cubicBezTo>
                  <a:cubicBezTo>
                    <a:pt x="4466" y="3418"/>
                    <a:pt x="4462" y="3423"/>
                    <a:pt x="4456" y="3423"/>
                  </a:cubicBezTo>
                  <a:lnTo>
                    <a:pt x="4434" y="3423"/>
                  </a:lnTo>
                  <a:cubicBezTo>
                    <a:pt x="4428" y="3423"/>
                    <a:pt x="4424" y="3418"/>
                    <a:pt x="4424" y="3412"/>
                  </a:cubicBezTo>
                  <a:cubicBezTo>
                    <a:pt x="4424" y="3407"/>
                    <a:pt x="4428" y="3402"/>
                    <a:pt x="4434" y="3402"/>
                  </a:cubicBezTo>
                  <a:close/>
                  <a:moveTo>
                    <a:pt x="4498" y="3402"/>
                  </a:moveTo>
                  <a:lnTo>
                    <a:pt x="4520" y="3402"/>
                  </a:lnTo>
                  <a:cubicBezTo>
                    <a:pt x="4526" y="3402"/>
                    <a:pt x="4530" y="3407"/>
                    <a:pt x="4530" y="3412"/>
                  </a:cubicBezTo>
                  <a:cubicBezTo>
                    <a:pt x="4530" y="3418"/>
                    <a:pt x="4526" y="3423"/>
                    <a:pt x="4520" y="3423"/>
                  </a:cubicBezTo>
                  <a:lnTo>
                    <a:pt x="4498" y="3423"/>
                  </a:lnTo>
                  <a:cubicBezTo>
                    <a:pt x="4492" y="3423"/>
                    <a:pt x="4488" y="3418"/>
                    <a:pt x="4488" y="3412"/>
                  </a:cubicBezTo>
                  <a:cubicBezTo>
                    <a:pt x="4488" y="3407"/>
                    <a:pt x="4492" y="3402"/>
                    <a:pt x="4498" y="3402"/>
                  </a:cubicBezTo>
                  <a:close/>
                  <a:moveTo>
                    <a:pt x="4562" y="3402"/>
                  </a:moveTo>
                  <a:lnTo>
                    <a:pt x="4584" y="3402"/>
                  </a:lnTo>
                  <a:cubicBezTo>
                    <a:pt x="4590" y="3402"/>
                    <a:pt x="4594" y="3407"/>
                    <a:pt x="4594" y="3412"/>
                  </a:cubicBezTo>
                  <a:cubicBezTo>
                    <a:pt x="4594" y="3418"/>
                    <a:pt x="4590" y="3423"/>
                    <a:pt x="4584" y="3423"/>
                  </a:cubicBezTo>
                  <a:lnTo>
                    <a:pt x="4562" y="3423"/>
                  </a:lnTo>
                  <a:cubicBezTo>
                    <a:pt x="4556" y="3423"/>
                    <a:pt x="4552" y="3418"/>
                    <a:pt x="4552" y="3412"/>
                  </a:cubicBezTo>
                  <a:cubicBezTo>
                    <a:pt x="4552" y="3407"/>
                    <a:pt x="4556" y="3402"/>
                    <a:pt x="4562" y="3402"/>
                  </a:cubicBezTo>
                  <a:close/>
                  <a:moveTo>
                    <a:pt x="4626" y="3402"/>
                  </a:moveTo>
                  <a:lnTo>
                    <a:pt x="4648" y="3402"/>
                  </a:lnTo>
                  <a:cubicBezTo>
                    <a:pt x="4654" y="3402"/>
                    <a:pt x="4658" y="3407"/>
                    <a:pt x="4658" y="3412"/>
                  </a:cubicBezTo>
                  <a:cubicBezTo>
                    <a:pt x="4658" y="3418"/>
                    <a:pt x="4654" y="3423"/>
                    <a:pt x="4648" y="3423"/>
                  </a:cubicBezTo>
                  <a:lnTo>
                    <a:pt x="4626" y="3423"/>
                  </a:lnTo>
                  <a:cubicBezTo>
                    <a:pt x="4620" y="3423"/>
                    <a:pt x="4616" y="3418"/>
                    <a:pt x="4616" y="3412"/>
                  </a:cubicBezTo>
                  <a:cubicBezTo>
                    <a:pt x="4616" y="3407"/>
                    <a:pt x="4620" y="3402"/>
                    <a:pt x="4626" y="3402"/>
                  </a:cubicBezTo>
                  <a:close/>
                  <a:moveTo>
                    <a:pt x="4690" y="3402"/>
                  </a:moveTo>
                  <a:lnTo>
                    <a:pt x="4712" y="3402"/>
                  </a:lnTo>
                  <a:cubicBezTo>
                    <a:pt x="4718" y="3402"/>
                    <a:pt x="4722" y="3407"/>
                    <a:pt x="4722" y="3412"/>
                  </a:cubicBezTo>
                  <a:cubicBezTo>
                    <a:pt x="4722" y="3418"/>
                    <a:pt x="4718" y="3423"/>
                    <a:pt x="4712" y="3423"/>
                  </a:cubicBezTo>
                  <a:lnTo>
                    <a:pt x="4690" y="3423"/>
                  </a:lnTo>
                  <a:cubicBezTo>
                    <a:pt x="4684" y="3423"/>
                    <a:pt x="4680" y="3418"/>
                    <a:pt x="4680" y="3412"/>
                  </a:cubicBezTo>
                  <a:cubicBezTo>
                    <a:pt x="4680" y="3407"/>
                    <a:pt x="4684" y="3402"/>
                    <a:pt x="4690" y="3402"/>
                  </a:cubicBezTo>
                  <a:close/>
                  <a:moveTo>
                    <a:pt x="4754" y="3402"/>
                  </a:moveTo>
                  <a:lnTo>
                    <a:pt x="4776" y="3402"/>
                  </a:lnTo>
                  <a:cubicBezTo>
                    <a:pt x="4782" y="3402"/>
                    <a:pt x="4786" y="3407"/>
                    <a:pt x="4786" y="3412"/>
                  </a:cubicBezTo>
                  <a:cubicBezTo>
                    <a:pt x="4786" y="3418"/>
                    <a:pt x="4782" y="3423"/>
                    <a:pt x="4776" y="3423"/>
                  </a:cubicBezTo>
                  <a:lnTo>
                    <a:pt x="4754" y="3423"/>
                  </a:lnTo>
                  <a:cubicBezTo>
                    <a:pt x="4748" y="3423"/>
                    <a:pt x="4744" y="3418"/>
                    <a:pt x="4744" y="3412"/>
                  </a:cubicBezTo>
                  <a:cubicBezTo>
                    <a:pt x="4744" y="3407"/>
                    <a:pt x="4748" y="3402"/>
                    <a:pt x="4754" y="3402"/>
                  </a:cubicBezTo>
                  <a:close/>
                  <a:moveTo>
                    <a:pt x="4818" y="3402"/>
                  </a:moveTo>
                  <a:lnTo>
                    <a:pt x="4840" y="3402"/>
                  </a:lnTo>
                  <a:cubicBezTo>
                    <a:pt x="4846" y="3402"/>
                    <a:pt x="4850" y="3407"/>
                    <a:pt x="4850" y="3412"/>
                  </a:cubicBezTo>
                  <a:cubicBezTo>
                    <a:pt x="4850" y="3418"/>
                    <a:pt x="4846" y="3423"/>
                    <a:pt x="4840" y="3423"/>
                  </a:cubicBezTo>
                  <a:lnTo>
                    <a:pt x="4818" y="3423"/>
                  </a:lnTo>
                  <a:cubicBezTo>
                    <a:pt x="4812" y="3423"/>
                    <a:pt x="4808" y="3418"/>
                    <a:pt x="4808" y="3412"/>
                  </a:cubicBezTo>
                  <a:cubicBezTo>
                    <a:pt x="4808" y="3407"/>
                    <a:pt x="4812" y="3402"/>
                    <a:pt x="4818" y="3402"/>
                  </a:cubicBezTo>
                  <a:close/>
                  <a:moveTo>
                    <a:pt x="4882" y="3402"/>
                  </a:moveTo>
                  <a:lnTo>
                    <a:pt x="4904" y="3402"/>
                  </a:lnTo>
                  <a:cubicBezTo>
                    <a:pt x="4910" y="3402"/>
                    <a:pt x="4914" y="3407"/>
                    <a:pt x="4914" y="3412"/>
                  </a:cubicBezTo>
                  <a:cubicBezTo>
                    <a:pt x="4914" y="3418"/>
                    <a:pt x="4910" y="3423"/>
                    <a:pt x="4904" y="3423"/>
                  </a:cubicBezTo>
                  <a:lnTo>
                    <a:pt x="4882" y="3423"/>
                  </a:lnTo>
                  <a:cubicBezTo>
                    <a:pt x="4876" y="3423"/>
                    <a:pt x="4872" y="3418"/>
                    <a:pt x="4872" y="3412"/>
                  </a:cubicBezTo>
                  <a:cubicBezTo>
                    <a:pt x="4872" y="3407"/>
                    <a:pt x="4876" y="3402"/>
                    <a:pt x="4882" y="3402"/>
                  </a:cubicBezTo>
                  <a:close/>
                  <a:moveTo>
                    <a:pt x="4946" y="3402"/>
                  </a:moveTo>
                  <a:lnTo>
                    <a:pt x="4968" y="3402"/>
                  </a:lnTo>
                  <a:cubicBezTo>
                    <a:pt x="4974" y="3402"/>
                    <a:pt x="4978" y="3407"/>
                    <a:pt x="4978" y="3412"/>
                  </a:cubicBezTo>
                  <a:cubicBezTo>
                    <a:pt x="4978" y="3418"/>
                    <a:pt x="4974" y="3423"/>
                    <a:pt x="4968" y="3423"/>
                  </a:cubicBezTo>
                  <a:lnTo>
                    <a:pt x="4946" y="3423"/>
                  </a:lnTo>
                  <a:cubicBezTo>
                    <a:pt x="4940" y="3423"/>
                    <a:pt x="4936" y="3418"/>
                    <a:pt x="4936" y="3412"/>
                  </a:cubicBezTo>
                  <a:cubicBezTo>
                    <a:pt x="4936" y="3407"/>
                    <a:pt x="4940" y="3402"/>
                    <a:pt x="4946" y="3402"/>
                  </a:cubicBezTo>
                  <a:close/>
                  <a:moveTo>
                    <a:pt x="5009" y="3401"/>
                  </a:moveTo>
                  <a:lnTo>
                    <a:pt x="5030" y="3399"/>
                  </a:lnTo>
                  <a:cubicBezTo>
                    <a:pt x="5036" y="3398"/>
                    <a:pt x="5042" y="3402"/>
                    <a:pt x="5042" y="3408"/>
                  </a:cubicBezTo>
                  <a:cubicBezTo>
                    <a:pt x="5043" y="3414"/>
                    <a:pt x="5039" y="3419"/>
                    <a:pt x="5033" y="3420"/>
                  </a:cubicBezTo>
                  <a:lnTo>
                    <a:pt x="5011" y="3422"/>
                  </a:lnTo>
                  <a:cubicBezTo>
                    <a:pt x="5006" y="3423"/>
                    <a:pt x="5000" y="3419"/>
                    <a:pt x="5000" y="3413"/>
                  </a:cubicBezTo>
                  <a:cubicBezTo>
                    <a:pt x="4999" y="3407"/>
                    <a:pt x="5003" y="3402"/>
                    <a:pt x="5009" y="3401"/>
                  </a:cubicBezTo>
                  <a:close/>
                  <a:moveTo>
                    <a:pt x="5073" y="3394"/>
                  </a:moveTo>
                  <a:lnTo>
                    <a:pt x="5078" y="3394"/>
                  </a:lnTo>
                  <a:lnTo>
                    <a:pt x="5076" y="3394"/>
                  </a:lnTo>
                  <a:lnTo>
                    <a:pt x="5091" y="3390"/>
                  </a:lnTo>
                  <a:cubicBezTo>
                    <a:pt x="5097" y="3388"/>
                    <a:pt x="5103" y="3391"/>
                    <a:pt x="5105" y="3397"/>
                  </a:cubicBezTo>
                  <a:cubicBezTo>
                    <a:pt x="5107" y="3402"/>
                    <a:pt x="5103" y="3408"/>
                    <a:pt x="5098" y="3410"/>
                  </a:cubicBezTo>
                  <a:lnTo>
                    <a:pt x="5083" y="3415"/>
                  </a:lnTo>
                  <a:cubicBezTo>
                    <a:pt x="5082" y="3415"/>
                    <a:pt x="5081" y="3415"/>
                    <a:pt x="5081" y="3415"/>
                  </a:cubicBezTo>
                  <a:lnTo>
                    <a:pt x="5075" y="3416"/>
                  </a:lnTo>
                  <a:cubicBezTo>
                    <a:pt x="5069" y="3416"/>
                    <a:pt x="5064" y="3412"/>
                    <a:pt x="5063" y="3406"/>
                  </a:cubicBezTo>
                  <a:cubicBezTo>
                    <a:pt x="5063" y="3400"/>
                    <a:pt x="5067" y="3395"/>
                    <a:pt x="5073" y="3394"/>
                  </a:cubicBezTo>
                  <a:close/>
                  <a:moveTo>
                    <a:pt x="5132" y="3377"/>
                  </a:moveTo>
                  <a:lnTo>
                    <a:pt x="5148" y="3372"/>
                  </a:lnTo>
                  <a:lnTo>
                    <a:pt x="5146" y="3373"/>
                  </a:lnTo>
                  <a:lnTo>
                    <a:pt x="5150" y="3371"/>
                  </a:lnTo>
                  <a:cubicBezTo>
                    <a:pt x="5156" y="3368"/>
                    <a:pt x="5162" y="3370"/>
                    <a:pt x="5165" y="3375"/>
                  </a:cubicBezTo>
                  <a:cubicBezTo>
                    <a:pt x="5168" y="3380"/>
                    <a:pt x="5166" y="3387"/>
                    <a:pt x="5161" y="3390"/>
                  </a:cubicBezTo>
                  <a:lnTo>
                    <a:pt x="5157" y="3392"/>
                  </a:lnTo>
                  <a:cubicBezTo>
                    <a:pt x="5156" y="3392"/>
                    <a:pt x="5155" y="3392"/>
                    <a:pt x="5155" y="3393"/>
                  </a:cubicBezTo>
                  <a:lnTo>
                    <a:pt x="5139" y="3398"/>
                  </a:lnTo>
                  <a:cubicBezTo>
                    <a:pt x="5133" y="3399"/>
                    <a:pt x="5127" y="3396"/>
                    <a:pt x="5125" y="3390"/>
                  </a:cubicBezTo>
                  <a:cubicBezTo>
                    <a:pt x="5123" y="3385"/>
                    <a:pt x="5127" y="3379"/>
                    <a:pt x="5132" y="3377"/>
                  </a:cubicBezTo>
                  <a:close/>
                  <a:moveTo>
                    <a:pt x="5188" y="3350"/>
                  </a:moveTo>
                  <a:lnTo>
                    <a:pt x="5207" y="3340"/>
                  </a:lnTo>
                  <a:cubicBezTo>
                    <a:pt x="5212" y="3337"/>
                    <a:pt x="5218" y="3339"/>
                    <a:pt x="5221" y="3345"/>
                  </a:cubicBezTo>
                  <a:cubicBezTo>
                    <a:pt x="5224" y="3350"/>
                    <a:pt x="5222" y="3356"/>
                    <a:pt x="5217" y="3359"/>
                  </a:cubicBezTo>
                  <a:lnTo>
                    <a:pt x="5198" y="3369"/>
                  </a:lnTo>
                  <a:cubicBezTo>
                    <a:pt x="5193" y="3372"/>
                    <a:pt x="5186" y="3370"/>
                    <a:pt x="5184" y="3365"/>
                  </a:cubicBezTo>
                  <a:cubicBezTo>
                    <a:pt x="5181" y="3360"/>
                    <a:pt x="5183" y="3353"/>
                    <a:pt x="5188" y="3350"/>
                  </a:cubicBezTo>
                  <a:close/>
                  <a:moveTo>
                    <a:pt x="5239" y="3316"/>
                  </a:moveTo>
                  <a:lnTo>
                    <a:pt x="5255" y="3302"/>
                  </a:lnTo>
                  <a:cubicBezTo>
                    <a:pt x="5260" y="3298"/>
                    <a:pt x="5267" y="3299"/>
                    <a:pt x="5270" y="3304"/>
                  </a:cubicBezTo>
                  <a:cubicBezTo>
                    <a:pt x="5274" y="3308"/>
                    <a:pt x="5273" y="3315"/>
                    <a:pt x="5269" y="3319"/>
                  </a:cubicBezTo>
                  <a:lnTo>
                    <a:pt x="5252" y="3332"/>
                  </a:lnTo>
                  <a:cubicBezTo>
                    <a:pt x="5248" y="3336"/>
                    <a:pt x="5241" y="3335"/>
                    <a:pt x="5237" y="3331"/>
                  </a:cubicBezTo>
                  <a:cubicBezTo>
                    <a:pt x="5234" y="3326"/>
                    <a:pt x="5234" y="3319"/>
                    <a:pt x="5239" y="3316"/>
                  </a:cubicBezTo>
                  <a:close/>
                  <a:moveTo>
                    <a:pt x="5283" y="3273"/>
                  </a:moveTo>
                  <a:lnTo>
                    <a:pt x="5296" y="3256"/>
                  </a:lnTo>
                  <a:cubicBezTo>
                    <a:pt x="5300" y="3252"/>
                    <a:pt x="5307" y="3251"/>
                    <a:pt x="5311" y="3255"/>
                  </a:cubicBezTo>
                  <a:cubicBezTo>
                    <a:pt x="5316" y="3258"/>
                    <a:pt x="5317" y="3265"/>
                    <a:pt x="5313" y="3270"/>
                  </a:cubicBezTo>
                  <a:lnTo>
                    <a:pt x="5300" y="3286"/>
                  </a:lnTo>
                  <a:cubicBezTo>
                    <a:pt x="5296" y="3291"/>
                    <a:pt x="5289" y="3292"/>
                    <a:pt x="5285" y="3288"/>
                  </a:cubicBezTo>
                  <a:cubicBezTo>
                    <a:pt x="5280" y="3284"/>
                    <a:pt x="5279" y="3277"/>
                    <a:pt x="5283" y="3273"/>
                  </a:cubicBezTo>
                  <a:close/>
                  <a:moveTo>
                    <a:pt x="5319" y="3223"/>
                  </a:moveTo>
                  <a:lnTo>
                    <a:pt x="5330" y="3204"/>
                  </a:lnTo>
                  <a:cubicBezTo>
                    <a:pt x="5333" y="3199"/>
                    <a:pt x="5339" y="3197"/>
                    <a:pt x="5344" y="3200"/>
                  </a:cubicBezTo>
                  <a:cubicBezTo>
                    <a:pt x="5349" y="3203"/>
                    <a:pt x="5351" y="3209"/>
                    <a:pt x="5348" y="3214"/>
                  </a:cubicBezTo>
                  <a:lnTo>
                    <a:pt x="5338" y="3233"/>
                  </a:lnTo>
                  <a:cubicBezTo>
                    <a:pt x="5335" y="3238"/>
                    <a:pt x="5329" y="3240"/>
                    <a:pt x="5324" y="3237"/>
                  </a:cubicBezTo>
                  <a:cubicBezTo>
                    <a:pt x="5319" y="3235"/>
                    <a:pt x="5317" y="3228"/>
                    <a:pt x="5319" y="3223"/>
                  </a:cubicBezTo>
                  <a:close/>
                  <a:moveTo>
                    <a:pt x="5348" y="3168"/>
                  </a:moveTo>
                  <a:lnTo>
                    <a:pt x="5354" y="3148"/>
                  </a:lnTo>
                  <a:cubicBezTo>
                    <a:pt x="5356" y="3142"/>
                    <a:pt x="5362" y="3139"/>
                    <a:pt x="5368" y="3141"/>
                  </a:cubicBezTo>
                  <a:cubicBezTo>
                    <a:pt x="5373" y="3142"/>
                    <a:pt x="5376" y="3148"/>
                    <a:pt x="5375" y="3154"/>
                  </a:cubicBezTo>
                  <a:lnTo>
                    <a:pt x="5369" y="3174"/>
                  </a:lnTo>
                  <a:cubicBezTo>
                    <a:pt x="5367" y="3180"/>
                    <a:pt x="5361" y="3183"/>
                    <a:pt x="5355" y="3182"/>
                  </a:cubicBezTo>
                  <a:cubicBezTo>
                    <a:pt x="5350" y="3180"/>
                    <a:pt x="5346" y="3174"/>
                    <a:pt x="5348" y="3168"/>
                  </a:cubicBezTo>
                  <a:close/>
                  <a:moveTo>
                    <a:pt x="5367" y="3107"/>
                  </a:moveTo>
                  <a:lnTo>
                    <a:pt x="5368" y="3102"/>
                  </a:lnTo>
                  <a:lnTo>
                    <a:pt x="5368" y="3104"/>
                  </a:lnTo>
                  <a:lnTo>
                    <a:pt x="5370" y="3088"/>
                  </a:lnTo>
                  <a:cubicBezTo>
                    <a:pt x="5370" y="3082"/>
                    <a:pt x="5375" y="3078"/>
                    <a:pt x="5381" y="3079"/>
                  </a:cubicBezTo>
                  <a:cubicBezTo>
                    <a:pt x="5387" y="3079"/>
                    <a:pt x="5391" y="3084"/>
                    <a:pt x="5391" y="3090"/>
                  </a:cubicBezTo>
                  <a:lnTo>
                    <a:pt x="5389" y="3107"/>
                  </a:lnTo>
                  <a:cubicBezTo>
                    <a:pt x="5389" y="3107"/>
                    <a:pt x="5389" y="3108"/>
                    <a:pt x="5389" y="3109"/>
                  </a:cubicBezTo>
                  <a:lnTo>
                    <a:pt x="5387" y="3113"/>
                  </a:lnTo>
                  <a:cubicBezTo>
                    <a:pt x="5385" y="3119"/>
                    <a:pt x="5380" y="3122"/>
                    <a:pt x="5374" y="3120"/>
                  </a:cubicBezTo>
                  <a:cubicBezTo>
                    <a:pt x="5368" y="3119"/>
                    <a:pt x="5365" y="3113"/>
                    <a:pt x="5367" y="3107"/>
                  </a:cubicBezTo>
                  <a:close/>
                  <a:moveTo>
                    <a:pt x="5374" y="3046"/>
                  </a:moveTo>
                  <a:lnTo>
                    <a:pt x="5376" y="3027"/>
                  </a:lnTo>
                  <a:lnTo>
                    <a:pt x="5376" y="3025"/>
                  </a:lnTo>
                  <a:cubicBezTo>
                    <a:pt x="5376" y="3020"/>
                    <a:pt x="5381" y="3015"/>
                    <a:pt x="5386" y="3015"/>
                  </a:cubicBezTo>
                  <a:cubicBezTo>
                    <a:pt x="5392" y="3015"/>
                    <a:pt x="5397" y="3020"/>
                    <a:pt x="5397" y="3025"/>
                  </a:cubicBezTo>
                  <a:lnTo>
                    <a:pt x="5397" y="3030"/>
                  </a:lnTo>
                  <a:lnTo>
                    <a:pt x="5395" y="3048"/>
                  </a:lnTo>
                  <a:cubicBezTo>
                    <a:pt x="5395" y="3054"/>
                    <a:pt x="5389" y="3058"/>
                    <a:pt x="5383" y="3057"/>
                  </a:cubicBezTo>
                  <a:cubicBezTo>
                    <a:pt x="5378" y="3057"/>
                    <a:pt x="5373" y="3051"/>
                    <a:pt x="5374" y="3046"/>
                  </a:cubicBezTo>
                  <a:close/>
                  <a:moveTo>
                    <a:pt x="5376" y="2983"/>
                  </a:moveTo>
                  <a:lnTo>
                    <a:pt x="5376" y="2961"/>
                  </a:lnTo>
                  <a:cubicBezTo>
                    <a:pt x="5376" y="2956"/>
                    <a:pt x="5381" y="2951"/>
                    <a:pt x="5386" y="2951"/>
                  </a:cubicBezTo>
                  <a:cubicBezTo>
                    <a:pt x="5392" y="2951"/>
                    <a:pt x="5397" y="2956"/>
                    <a:pt x="5397" y="2961"/>
                  </a:cubicBezTo>
                  <a:lnTo>
                    <a:pt x="5397" y="2983"/>
                  </a:lnTo>
                  <a:cubicBezTo>
                    <a:pt x="5397" y="2989"/>
                    <a:pt x="5392" y="2993"/>
                    <a:pt x="5386" y="2993"/>
                  </a:cubicBezTo>
                  <a:cubicBezTo>
                    <a:pt x="5381" y="2993"/>
                    <a:pt x="5376" y="2989"/>
                    <a:pt x="5376" y="2983"/>
                  </a:cubicBezTo>
                  <a:close/>
                  <a:moveTo>
                    <a:pt x="5376" y="2919"/>
                  </a:moveTo>
                  <a:lnTo>
                    <a:pt x="5376" y="2897"/>
                  </a:lnTo>
                  <a:cubicBezTo>
                    <a:pt x="5376" y="2892"/>
                    <a:pt x="5381" y="2887"/>
                    <a:pt x="5386" y="2887"/>
                  </a:cubicBezTo>
                  <a:cubicBezTo>
                    <a:pt x="5392" y="2887"/>
                    <a:pt x="5397" y="2892"/>
                    <a:pt x="5397" y="2897"/>
                  </a:cubicBezTo>
                  <a:lnTo>
                    <a:pt x="5397" y="2919"/>
                  </a:lnTo>
                  <a:cubicBezTo>
                    <a:pt x="5397" y="2925"/>
                    <a:pt x="5392" y="2929"/>
                    <a:pt x="5386" y="2929"/>
                  </a:cubicBezTo>
                  <a:cubicBezTo>
                    <a:pt x="5381" y="2929"/>
                    <a:pt x="5376" y="2925"/>
                    <a:pt x="5376" y="2919"/>
                  </a:cubicBezTo>
                  <a:close/>
                  <a:moveTo>
                    <a:pt x="5376" y="2855"/>
                  </a:moveTo>
                  <a:lnTo>
                    <a:pt x="5376" y="2833"/>
                  </a:lnTo>
                  <a:cubicBezTo>
                    <a:pt x="5376" y="2828"/>
                    <a:pt x="5381" y="2823"/>
                    <a:pt x="5386" y="2823"/>
                  </a:cubicBezTo>
                  <a:cubicBezTo>
                    <a:pt x="5392" y="2823"/>
                    <a:pt x="5397" y="2828"/>
                    <a:pt x="5397" y="2833"/>
                  </a:cubicBezTo>
                  <a:lnTo>
                    <a:pt x="5397" y="2855"/>
                  </a:lnTo>
                  <a:cubicBezTo>
                    <a:pt x="5397" y="2861"/>
                    <a:pt x="5392" y="2865"/>
                    <a:pt x="5386" y="2865"/>
                  </a:cubicBezTo>
                  <a:cubicBezTo>
                    <a:pt x="5381" y="2865"/>
                    <a:pt x="5376" y="2861"/>
                    <a:pt x="5376" y="2855"/>
                  </a:cubicBezTo>
                  <a:close/>
                  <a:moveTo>
                    <a:pt x="5376" y="2791"/>
                  </a:moveTo>
                  <a:lnTo>
                    <a:pt x="5376" y="2769"/>
                  </a:lnTo>
                  <a:cubicBezTo>
                    <a:pt x="5376" y="2764"/>
                    <a:pt x="5381" y="2759"/>
                    <a:pt x="5386" y="2759"/>
                  </a:cubicBezTo>
                  <a:cubicBezTo>
                    <a:pt x="5392" y="2759"/>
                    <a:pt x="5397" y="2764"/>
                    <a:pt x="5397" y="2769"/>
                  </a:cubicBezTo>
                  <a:lnTo>
                    <a:pt x="5397" y="2791"/>
                  </a:lnTo>
                  <a:cubicBezTo>
                    <a:pt x="5397" y="2797"/>
                    <a:pt x="5392" y="2801"/>
                    <a:pt x="5386" y="2801"/>
                  </a:cubicBezTo>
                  <a:cubicBezTo>
                    <a:pt x="5381" y="2801"/>
                    <a:pt x="5376" y="2797"/>
                    <a:pt x="5376" y="2791"/>
                  </a:cubicBezTo>
                  <a:close/>
                  <a:moveTo>
                    <a:pt x="5376" y="2727"/>
                  </a:moveTo>
                  <a:lnTo>
                    <a:pt x="5376" y="2705"/>
                  </a:lnTo>
                  <a:cubicBezTo>
                    <a:pt x="5376" y="2700"/>
                    <a:pt x="5381" y="2695"/>
                    <a:pt x="5386" y="2695"/>
                  </a:cubicBezTo>
                  <a:cubicBezTo>
                    <a:pt x="5392" y="2695"/>
                    <a:pt x="5397" y="2700"/>
                    <a:pt x="5397" y="2705"/>
                  </a:cubicBezTo>
                  <a:lnTo>
                    <a:pt x="5397" y="2727"/>
                  </a:lnTo>
                  <a:cubicBezTo>
                    <a:pt x="5397" y="2733"/>
                    <a:pt x="5392" y="2737"/>
                    <a:pt x="5386" y="2737"/>
                  </a:cubicBezTo>
                  <a:cubicBezTo>
                    <a:pt x="5381" y="2737"/>
                    <a:pt x="5376" y="2733"/>
                    <a:pt x="5376" y="2727"/>
                  </a:cubicBezTo>
                  <a:close/>
                  <a:moveTo>
                    <a:pt x="5376" y="2663"/>
                  </a:moveTo>
                  <a:lnTo>
                    <a:pt x="5376" y="2641"/>
                  </a:lnTo>
                  <a:cubicBezTo>
                    <a:pt x="5376" y="2636"/>
                    <a:pt x="5381" y="2631"/>
                    <a:pt x="5386" y="2631"/>
                  </a:cubicBezTo>
                  <a:cubicBezTo>
                    <a:pt x="5392" y="2631"/>
                    <a:pt x="5397" y="2636"/>
                    <a:pt x="5397" y="2641"/>
                  </a:cubicBezTo>
                  <a:lnTo>
                    <a:pt x="5397" y="2663"/>
                  </a:lnTo>
                  <a:cubicBezTo>
                    <a:pt x="5397" y="2669"/>
                    <a:pt x="5392" y="2673"/>
                    <a:pt x="5386" y="2673"/>
                  </a:cubicBezTo>
                  <a:cubicBezTo>
                    <a:pt x="5381" y="2673"/>
                    <a:pt x="5376" y="2669"/>
                    <a:pt x="5376" y="2663"/>
                  </a:cubicBezTo>
                  <a:close/>
                  <a:moveTo>
                    <a:pt x="5376" y="2599"/>
                  </a:moveTo>
                  <a:lnTo>
                    <a:pt x="5376" y="2577"/>
                  </a:lnTo>
                  <a:cubicBezTo>
                    <a:pt x="5376" y="2572"/>
                    <a:pt x="5381" y="2567"/>
                    <a:pt x="5386" y="2567"/>
                  </a:cubicBezTo>
                  <a:cubicBezTo>
                    <a:pt x="5392" y="2567"/>
                    <a:pt x="5397" y="2572"/>
                    <a:pt x="5397" y="2577"/>
                  </a:cubicBezTo>
                  <a:lnTo>
                    <a:pt x="5397" y="2599"/>
                  </a:lnTo>
                  <a:cubicBezTo>
                    <a:pt x="5397" y="2605"/>
                    <a:pt x="5392" y="2609"/>
                    <a:pt x="5386" y="2609"/>
                  </a:cubicBezTo>
                  <a:cubicBezTo>
                    <a:pt x="5381" y="2609"/>
                    <a:pt x="5376" y="2605"/>
                    <a:pt x="5376" y="2599"/>
                  </a:cubicBezTo>
                  <a:close/>
                  <a:moveTo>
                    <a:pt x="5376" y="2535"/>
                  </a:moveTo>
                  <a:lnTo>
                    <a:pt x="5376" y="2513"/>
                  </a:lnTo>
                  <a:cubicBezTo>
                    <a:pt x="5376" y="2508"/>
                    <a:pt x="5381" y="2503"/>
                    <a:pt x="5386" y="2503"/>
                  </a:cubicBezTo>
                  <a:cubicBezTo>
                    <a:pt x="5392" y="2503"/>
                    <a:pt x="5397" y="2508"/>
                    <a:pt x="5397" y="2513"/>
                  </a:cubicBezTo>
                  <a:lnTo>
                    <a:pt x="5397" y="2535"/>
                  </a:lnTo>
                  <a:cubicBezTo>
                    <a:pt x="5397" y="2541"/>
                    <a:pt x="5392" y="2545"/>
                    <a:pt x="5386" y="2545"/>
                  </a:cubicBezTo>
                  <a:cubicBezTo>
                    <a:pt x="5381" y="2545"/>
                    <a:pt x="5376" y="2541"/>
                    <a:pt x="5376" y="2535"/>
                  </a:cubicBezTo>
                  <a:close/>
                  <a:moveTo>
                    <a:pt x="5376" y="2471"/>
                  </a:moveTo>
                  <a:lnTo>
                    <a:pt x="5376" y="2449"/>
                  </a:lnTo>
                  <a:cubicBezTo>
                    <a:pt x="5376" y="2444"/>
                    <a:pt x="5381" y="2439"/>
                    <a:pt x="5386" y="2439"/>
                  </a:cubicBezTo>
                  <a:cubicBezTo>
                    <a:pt x="5392" y="2439"/>
                    <a:pt x="5397" y="2444"/>
                    <a:pt x="5397" y="2449"/>
                  </a:cubicBezTo>
                  <a:lnTo>
                    <a:pt x="5397" y="2471"/>
                  </a:lnTo>
                  <a:cubicBezTo>
                    <a:pt x="5397" y="2477"/>
                    <a:pt x="5392" y="2481"/>
                    <a:pt x="5386" y="2481"/>
                  </a:cubicBezTo>
                  <a:cubicBezTo>
                    <a:pt x="5381" y="2481"/>
                    <a:pt x="5376" y="2477"/>
                    <a:pt x="5376" y="2471"/>
                  </a:cubicBezTo>
                  <a:close/>
                  <a:moveTo>
                    <a:pt x="5376" y="2407"/>
                  </a:moveTo>
                  <a:lnTo>
                    <a:pt x="5376" y="2385"/>
                  </a:lnTo>
                  <a:cubicBezTo>
                    <a:pt x="5376" y="2380"/>
                    <a:pt x="5381" y="2375"/>
                    <a:pt x="5386" y="2375"/>
                  </a:cubicBezTo>
                  <a:cubicBezTo>
                    <a:pt x="5392" y="2375"/>
                    <a:pt x="5397" y="2380"/>
                    <a:pt x="5397" y="2385"/>
                  </a:cubicBezTo>
                  <a:lnTo>
                    <a:pt x="5397" y="2407"/>
                  </a:lnTo>
                  <a:cubicBezTo>
                    <a:pt x="5397" y="2413"/>
                    <a:pt x="5392" y="2417"/>
                    <a:pt x="5386" y="2417"/>
                  </a:cubicBezTo>
                  <a:cubicBezTo>
                    <a:pt x="5381" y="2417"/>
                    <a:pt x="5376" y="2413"/>
                    <a:pt x="5376" y="2407"/>
                  </a:cubicBezTo>
                  <a:close/>
                  <a:moveTo>
                    <a:pt x="5376" y="2343"/>
                  </a:moveTo>
                  <a:lnTo>
                    <a:pt x="5376" y="2321"/>
                  </a:lnTo>
                  <a:cubicBezTo>
                    <a:pt x="5376" y="2316"/>
                    <a:pt x="5381" y="2311"/>
                    <a:pt x="5386" y="2311"/>
                  </a:cubicBezTo>
                  <a:cubicBezTo>
                    <a:pt x="5392" y="2311"/>
                    <a:pt x="5397" y="2316"/>
                    <a:pt x="5397" y="2321"/>
                  </a:cubicBezTo>
                  <a:lnTo>
                    <a:pt x="5397" y="2343"/>
                  </a:lnTo>
                  <a:cubicBezTo>
                    <a:pt x="5397" y="2349"/>
                    <a:pt x="5392" y="2353"/>
                    <a:pt x="5386" y="2353"/>
                  </a:cubicBezTo>
                  <a:cubicBezTo>
                    <a:pt x="5381" y="2353"/>
                    <a:pt x="5376" y="2349"/>
                    <a:pt x="5376" y="2343"/>
                  </a:cubicBezTo>
                  <a:close/>
                  <a:moveTo>
                    <a:pt x="5376" y="2279"/>
                  </a:moveTo>
                  <a:lnTo>
                    <a:pt x="5376" y="2257"/>
                  </a:lnTo>
                  <a:cubicBezTo>
                    <a:pt x="5376" y="2252"/>
                    <a:pt x="5381" y="2247"/>
                    <a:pt x="5386" y="2247"/>
                  </a:cubicBezTo>
                  <a:cubicBezTo>
                    <a:pt x="5392" y="2247"/>
                    <a:pt x="5397" y="2252"/>
                    <a:pt x="5397" y="2257"/>
                  </a:cubicBezTo>
                  <a:lnTo>
                    <a:pt x="5397" y="2279"/>
                  </a:lnTo>
                  <a:cubicBezTo>
                    <a:pt x="5397" y="2285"/>
                    <a:pt x="5392" y="2289"/>
                    <a:pt x="5386" y="2289"/>
                  </a:cubicBezTo>
                  <a:cubicBezTo>
                    <a:pt x="5381" y="2289"/>
                    <a:pt x="5376" y="2285"/>
                    <a:pt x="5376" y="2279"/>
                  </a:cubicBezTo>
                  <a:close/>
                  <a:moveTo>
                    <a:pt x="5376" y="2215"/>
                  </a:moveTo>
                  <a:lnTo>
                    <a:pt x="5376" y="2193"/>
                  </a:lnTo>
                  <a:cubicBezTo>
                    <a:pt x="5376" y="2188"/>
                    <a:pt x="5381" y="2183"/>
                    <a:pt x="5386" y="2183"/>
                  </a:cubicBezTo>
                  <a:cubicBezTo>
                    <a:pt x="5392" y="2183"/>
                    <a:pt x="5397" y="2188"/>
                    <a:pt x="5397" y="2193"/>
                  </a:cubicBezTo>
                  <a:lnTo>
                    <a:pt x="5397" y="2215"/>
                  </a:lnTo>
                  <a:cubicBezTo>
                    <a:pt x="5397" y="2221"/>
                    <a:pt x="5392" y="2225"/>
                    <a:pt x="5386" y="2225"/>
                  </a:cubicBezTo>
                  <a:cubicBezTo>
                    <a:pt x="5381" y="2225"/>
                    <a:pt x="5376" y="2221"/>
                    <a:pt x="5376" y="2215"/>
                  </a:cubicBezTo>
                  <a:close/>
                  <a:moveTo>
                    <a:pt x="5376" y="2151"/>
                  </a:moveTo>
                  <a:lnTo>
                    <a:pt x="5376" y="2129"/>
                  </a:lnTo>
                  <a:cubicBezTo>
                    <a:pt x="5376" y="2124"/>
                    <a:pt x="5381" y="2119"/>
                    <a:pt x="5386" y="2119"/>
                  </a:cubicBezTo>
                  <a:cubicBezTo>
                    <a:pt x="5392" y="2119"/>
                    <a:pt x="5397" y="2124"/>
                    <a:pt x="5397" y="2129"/>
                  </a:cubicBezTo>
                  <a:lnTo>
                    <a:pt x="5397" y="2151"/>
                  </a:lnTo>
                  <a:cubicBezTo>
                    <a:pt x="5397" y="2157"/>
                    <a:pt x="5392" y="2161"/>
                    <a:pt x="5386" y="2161"/>
                  </a:cubicBezTo>
                  <a:cubicBezTo>
                    <a:pt x="5381" y="2161"/>
                    <a:pt x="5376" y="2157"/>
                    <a:pt x="5376" y="2151"/>
                  </a:cubicBezTo>
                  <a:close/>
                  <a:moveTo>
                    <a:pt x="5376" y="2087"/>
                  </a:moveTo>
                  <a:lnTo>
                    <a:pt x="5376" y="2065"/>
                  </a:lnTo>
                  <a:cubicBezTo>
                    <a:pt x="5376" y="2060"/>
                    <a:pt x="5381" y="2055"/>
                    <a:pt x="5386" y="2055"/>
                  </a:cubicBezTo>
                  <a:cubicBezTo>
                    <a:pt x="5392" y="2055"/>
                    <a:pt x="5397" y="2060"/>
                    <a:pt x="5397" y="2065"/>
                  </a:cubicBezTo>
                  <a:lnTo>
                    <a:pt x="5397" y="2087"/>
                  </a:lnTo>
                  <a:cubicBezTo>
                    <a:pt x="5397" y="2093"/>
                    <a:pt x="5392" y="2097"/>
                    <a:pt x="5386" y="2097"/>
                  </a:cubicBezTo>
                  <a:cubicBezTo>
                    <a:pt x="5381" y="2097"/>
                    <a:pt x="5376" y="2093"/>
                    <a:pt x="5376" y="2087"/>
                  </a:cubicBezTo>
                  <a:close/>
                  <a:moveTo>
                    <a:pt x="5376" y="2023"/>
                  </a:moveTo>
                  <a:lnTo>
                    <a:pt x="5376" y="2001"/>
                  </a:lnTo>
                  <a:cubicBezTo>
                    <a:pt x="5376" y="1996"/>
                    <a:pt x="5381" y="1991"/>
                    <a:pt x="5386" y="1991"/>
                  </a:cubicBezTo>
                  <a:cubicBezTo>
                    <a:pt x="5392" y="1991"/>
                    <a:pt x="5397" y="1996"/>
                    <a:pt x="5397" y="2001"/>
                  </a:cubicBezTo>
                  <a:lnTo>
                    <a:pt x="5397" y="2023"/>
                  </a:lnTo>
                  <a:cubicBezTo>
                    <a:pt x="5397" y="2029"/>
                    <a:pt x="5392" y="2033"/>
                    <a:pt x="5386" y="2033"/>
                  </a:cubicBezTo>
                  <a:cubicBezTo>
                    <a:pt x="5381" y="2033"/>
                    <a:pt x="5376" y="2029"/>
                    <a:pt x="5376" y="2023"/>
                  </a:cubicBezTo>
                  <a:close/>
                  <a:moveTo>
                    <a:pt x="5376" y="1959"/>
                  </a:moveTo>
                  <a:lnTo>
                    <a:pt x="5376" y="1937"/>
                  </a:lnTo>
                  <a:cubicBezTo>
                    <a:pt x="5376" y="1932"/>
                    <a:pt x="5381" y="1927"/>
                    <a:pt x="5386" y="1927"/>
                  </a:cubicBezTo>
                  <a:cubicBezTo>
                    <a:pt x="5392" y="1927"/>
                    <a:pt x="5397" y="1932"/>
                    <a:pt x="5397" y="1937"/>
                  </a:cubicBezTo>
                  <a:lnTo>
                    <a:pt x="5397" y="1959"/>
                  </a:lnTo>
                  <a:cubicBezTo>
                    <a:pt x="5397" y="1965"/>
                    <a:pt x="5392" y="1969"/>
                    <a:pt x="5386" y="1969"/>
                  </a:cubicBezTo>
                  <a:cubicBezTo>
                    <a:pt x="5381" y="1969"/>
                    <a:pt x="5376" y="1965"/>
                    <a:pt x="5376" y="1959"/>
                  </a:cubicBezTo>
                  <a:close/>
                  <a:moveTo>
                    <a:pt x="5376" y="1895"/>
                  </a:moveTo>
                  <a:lnTo>
                    <a:pt x="5376" y="1873"/>
                  </a:lnTo>
                  <a:cubicBezTo>
                    <a:pt x="5376" y="1868"/>
                    <a:pt x="5381" y="1863"/>
                    <a:pt x="5386" y="1863"/>
                  </a:cubicBezTo>
                  <a:cubicBezTo>
                    <a:pt x="5392" y="1863"/>
                    <a:pt x="5397" y="1868"/>
                    <a:pt x="5397" y="1873"/>
                  </a:cubicBezTo>
                  <a:lnTo>
                    <a:pt x="5397" y="1895"/>
                  </a:lnTo>
                  <a:cubicBezTo>
                    <a:pt x="5397" y="1901"/>
                    <a:pt x="5392" y="1905"/>
                    <a:pt x="5386" y="1905"/>
                  </a:cubicBezTo>
                  <a:cubicBezTo>
                    <a:pt x="5381" y="1905"/>
                    <a:pt x="5376" y="1901"/>
                    <a:pt x="5376" y="1895"/>
                  </a:cubicBezTo>
                  <a:close/>
                  <a:moveTo>
                    <a:pt x="5376" y="1831"/>
                  </a:moveTo>
                  <a:lnTo>
                    <a:pt x="5376" y="1809"/>
                  </a:lnTo>
                  <a:cubicBezTo>
                    <a:pt x="5376" y="1804"/>
                    <a:pt x="5381" y="1799"/>
                    <a:pt x="5386" y="1799"/>
                  </a:cubicBezTo>
                  <a:cubicBezTo>
                    <a:pt x="5392" y="1799"/>
                    <a:pt x="5397" y="1804"/>
                    <a:pt x="5397" y="1809"/>
                  </a:cubicBezTo>
                  <a:lnTo>
                    <a:pt x="5397" y="1831"/>
                  </a:lnTo>
                  <a:cubicBezTo>
                    <a:pt x="5397" y="1837"/>
                    <a:pt x="5392" y="1841"/>
                    <a:pt x="5386" y="1841"/>
                  </a:cubicBezTo>
                  <a:cubicBezTo>
                    <a:pt x="5381" y="1841"/>
                    <a:pt x="5376" y="1837"/>
                    <a:pt x="5376" y="1831"/>
                  </a:cubicBezTo>
                  <a:close/>
                  <a:moveTo>
                    <a:pt x="5376" y="1767"/>
                  </a:moveTo>
                  <a:lnTo>
                    <a:pt x="5376" y="1745"/>
                  </a:lnTo>
                  <a:cubicBezTo>
                    <a:pt x="5376" y="1740"/>
                    <a:pt x="5381" y="1735"/>
                    <a:pt x="5386" y="1735"/>
                  </a:cubicBezTo>
                  <a:cubicBezTo>
                    <a:pt x="5392" y="1735"/>
                    <a:pt x="5397" y="1740"/>
                    <a:pt x="5397" y="1745"/>
                  </a:cubicBezTo>
                  <a:lnTo>
                    <a:pt x="5397" y="1767"/>
                  </a:lnTo>
                  <a:cubicBezTo>
                    <a:pt x="5397" y="1773"/>
                    <a:pt x="5392" y="1777"/>
                    <a:pt x="5386" y="1777"/>
                  </a:cubicBezTo>
                  <a:cubicBezTo>
                    <a:pt x="5381" y="1777"/>
                    <a:pt x="5376" y="1773"/>
                    <a:pt x="5376" y="1767"/>
                  </a:cubicBezTo>
                  <a:close/>
                  <a:moveTo>
                    <a:pt x="5376" y="1703"/>
                  </a:moveTo>
                  <a:lnTo>
                    <a:pt x="5376" y="1681"/>
                  </a:lnTo>
                  <a:cubicBezTo>
                    <a:pt x="5376" y="1676"/>
                    <a:pt x="5381" y="1671"/>
                    <a:pt x="5386" y="1671"/>
                  </a:cubicBezTo>
                  <a:cubicBezTo>
                    <a:pt x="5392" y="1671"/>
                    <a:pt x="5397" y="1676"/>
                    <a:pt x="5397" y="1681"/>
                  </a:cubicBezTo>
                  <a:lnTo>
                    <a:pt x="5397" y="1703"/>
                  </a:lnTo>
                  <a:cubicBezTo>
                    <a:pt x="5397" y="1709"/>
                    <a:pt x="5392" y="1713"/>
                    <a:pt x="5386" y="1713"/>
                  </a:cubicBezTo>
                  <a:cubicBezTo>
                    <a:pt x="5381" y="1713"/>
                    <a:pt x="5376" y="1709"/>
                    <a:pt x="5376" y="1703"/>
                  </a:cubicBezTo>
                  <a:close/>
                  <a:moveTo>
                    <a:pt x="5376" y="1639"/>
                  </a:moveTo>
                  <a:lnTo>
                    <a:pt x="5376" y="1617"/>
                  </a:lnTo>
                  <a:cubicBezTo>
                    <a:pt x="5376" y="1612"/>
                    <a:pt x="5381" y="1607"/>
                    <a:pt x="5386" y="1607"/>
                  </a:cubicBezTo>
                  <a:cubicBezTo>
                    <a:pt x="5392" y="1607"/>
                    <a:pt x="5397" y="1612"/>
                    <a:pt x="5397" y="1617"/>
                  </a:cubicBezTo>
                  <a:lnTo>
                    <a:pt x="5397" y="1639"/>
                  </a:lnTo>
                  <a:cubicBezTo>
                    <a:pt x="5397" y="1645"/>
                    <a:pt x="5392" y="1649"/>
                    <a:pt x="5386" y="1649"/>
                  </a:cubicBezTo>
                  <a:cubicBezTo>
                    <a:pt x="5381" y="1649"/>
                    <a:pt x="5376" y="1645"/>
                    <a:pt x="5376" y="1639"/>
                  </a:cubicBezTo>
                  <a:close/>
                  <a:moveTo>
                    <a:pt x="5376" y="1575"/>
                  </a:moveTo>
                  <a:lnTo>
                    <a:pt x="5376" y="1553"/>
                  </a:lnTo>
                  <a:cubicBezTo>
                    <a:pt x="5376" y="1548"/>
                    <a:pt x="5381" y="1543"/>
                    <a:pt x="5386" y="1543"/>
                  </a:cubicBezTo>
                  <a:cubicBezTo>
                    <a:pt x="5392" y="1543"/>
                    <a:pt x="5397" y="1548"/>
                    <a:pt x="5397" y="1553"/>
                  </a:cubicBezTo>
                  <a:lnTo>
                    <a:pt x="5397" y="1575"/>
                  </a:lnTo>
                  <a:cubicBezTo>
                    <a:pt x="5397" y="1581"/>
                    <a:pt x="5392" y="1585"/>
                    <a:pt x="5386" y="1585"/>
                  </a:cubicBezTo>
                  <a:cubicBezTo>
                    <a:pt x="5381" y="1585"/>
                    <a:pt x="5376" y="1581"/>
                    <a:pt x="5376" y="1575"/>
                  </a:cubicBezTo>
                  <a:close/>
                  <a:moveTo>
                    <a:pt x="5376" y="1511"/>
                  </a:moveTo>
                  <a:lnTo>
                    <a:pt x="5376" y="1489"/>
                  </a:lnTo>
                  <a:cubicBezTo>
                    <a:pt x="5376" y="1484"/>
                    <a:pt x="5381" y="1479"/>
                    <a:pt x="5386" y="1479"/>
                  </a:cubicBezTo>
                  <a:cubicBezTo>
                    <a:pt x="5392" y="1479"/>
                    <a:pt x="5397" y="1484"/>
                    <a:pt x="5397" y="1489"/>
                  </a:cubicBezTo>
                  <a:lnTo>
                    <a:pt x="5397" y="1511"/>
                  </a:lnTo>
                  <a:cubicBezTo>
                    <a:pt x="5397" y="1517"/>
                    <a:pt x="5392" y="1521"/>
                    <a:pt x="5386" y="1521"/>
                  </a:cubicBezTo>
                  <a:cubicBezTo>
                    <a:pt x="5381" y="1521"/>
                    <a:pt x="5376" y="1517"/>
                    <a:pt x="5376" y="1511"/>
                  </a:cubicBezTo>
                  <a:close/>
                  <a:moveTo>
                    <a:pt x="5376" y="1447"/>
                  </a:moveTo>
                  <a:lnTo>
                    <a:pt x="5376" y="1425"/>
                  </a:lnTo>
                  <a:cubicBezTo>
                    <a:pt x="5376" y="1420"/>
                    <a:pt x="5381" y="1415"/>
                    <a:pt x="5386" y="1415"/>
                  </a:cubicBezTo>
                  <a:cubicBezTo>
                    <a:pt x="5392" y="1415"/>
                    <a:pt x="5397" y="1420"/>
                    <a:pt x="5397" y="1425"/>
                  </a:cubicBezTo>
                  <a:lnTo>
                    <a:pt x="5397" y="1447"/>
                  </a:lnTo>
                  <a:cubicBezTo>
                    <a:pt x="5397" y="1453"/>
                    <a:pt x="5392" y="1457"/>
                    <a:pt x="5386" y="1457"/>
                  </a:cubicBezTo>
                  <a:cubicBezTo>
                    <a:pt x="5381" y="1457"/>
                    <a:pt x="5376" y="1453"/>
                    <a:pt x="5376" y="1447"/>
                  </a:cubicBezTo>
                  <a:close/>
                  <a:moveTo>
                    <a:pt x="5376" y="1383"/>
                  </a:moveTo>
                  <a:lnTo>
                    <a:pt x="5376" y="1361"/>
                  </a:lnTo>
                  <a:cubicBezTo>
                    <a:pt x="5376" y="1356"/>
                    <a:pt x="5381" y="1351"/>
                    <a:pt x="5386" y="1351"/>
                  </a:cubicBezTo>
                  <a:cubicBezTo>
                    <a:pt x="5392" y="1351"/>
                    <a:pt x="5397" y="1356"/>
                    <a:pt x="5397" y="1361"/>
                  </a:cubicBezTo>
                  <a:lnTo>
                    <a:pt x="5397" y="1383"/>
                  </a:lnTo>
                  <a:cubicBezTo>
                    <a:pt x="5397" y="1389"/>
                    <a:pt x="5392" y="1393"/>
                    <a:pt x="5386" y="1393"/>
                  </a:cubicBezTo>
                  <a:cubicBezTo>
                    <a:pt x="5381" y="1393"/>
                    <a:pt x="5376" y="1389"/>
                    <a:pt x="5376" y="1383"/>
                  </a:cubicBezTo>
                  <a:close/>
                  <a:moveTo>
                    <a:pt x="5376" y="1319"/>
                  </a:moveTo>
                  <a:lnTo>
                    <a:pt x="5376" y="1297"/>
                  </a:lnTo>
                  <a:cubicBezTo>
                    <a:pt x="5376" y="1292"/>
                    <a:pt x="5381" y="1287"/>
                    <a:pt x="5386" y="1287"/>
                  </a:cubicBezTo>
                  <a:cubicBezTo>
                    <a:pt x="5392" y="1287"/>
                    <a:pt x="5397" y="1292"/>
                    <a:pt x="5397" y="1297"/>
                  </a:cubicBezTo>
                  <a:lnTo>
                    <a:pt x="5397" y="1319"/>
                  </a:lnTo>
                  <a:cubicBezTo>
                    <a:pt x="5397" y="1325"/>
                    <a:pt x="5392" y="1329"/>
                    <a:pt x="5386" y="1329"/>
                  </a:cubicBezTo>
                  <a:cubicBezTo>
                    <a:pt x="5381" y="1329"/>
                    <a:pt x="5376" y="1325"/>
                    <a:pt x="5376" y="1319"/>
                  </a:cubicBezTo>
                  <a:close/>
                  <a:moveTo>
                    <a:pt x="5376" y="1255"/>
                  </a:moveTo>
                  <a:lnTo>
                    <a:pt x="5376" y="1233"/>
                  </a:lnTo>
                  <a:cubicBezTo>
                    <a:pt x="5376" y="1228"/>
                    <a:pt x="5381" y="1223"/>
                    <a:pt x="5386" y="1223"/>
                  </a:cubicBezTo>
                  <a:cubicBezTo>
                    <a:pt x="5392" y="1223"/>
                    <a:pt x="5397" y="1228"/>
                    <a:pt x="5397" y="1233"/>
                  </a:cubicBezTo>
                  <a:lnTo>
                    <a:pt x="5397" y="1255"/>
                  </a:lnTo>
                  <a:cubicBezTo>
                    <a:pt x="5397" y="1261"/>
                    <a:pt x="5392" y="1265"/>
                    <a:pt x="5386" y="1265"/>
                  </a:cubicBezTo>
                  <a:cubicBezTo>
                    <a:pt x="5381" y="1265"/>
                    <a:pt x="5376" y="1261"/>
                    <a:pt x="5376" y="1255"/>
                  </a:cubicBezTo>
                  <a:close/>
                  <a:moveTo>
                    <a:pt x="5376" y="1191"/>
                  </a:moveTo>
                  <a:lnTo>
                    <a:pt x="5376" y="1169"/>
                  </a:lnTo>
                  <a:cubicBezTo>
                    <a:pt x="5376" y="1164"/>
                    <a:pt x="5381" y="1159"/>
                    <a:pt x="5386" y="1159"/>
                  </a:cubicBezTo>
                  <a:cubicBezTo>
                    <a:pt x="5392" y="1159"/>
                    <a:pt x="5397" y="1164"/>
                    <a:pt x="5397" y="1169"/>
                  </a:cubicBezTo>
                  <a:lnTo>
                    <a:pt x="5397" y="1191"/>
                  </a:lnTo>
                  <a:cubicBezTo>
                    <a:pt x="5397" y="1197"/>
                    <a:pt x="5392" y="1201"/>
                    <a:pt x="5386" y="1201"/>
                  </a:cubicBezTo>
                  <a:cubicBezTo>
                    <a:pt x="5381" y="1201"/>
                    <a:pt x="5376" y="1197"/>
                    <a:pt x="5376" y="1191"/>
                  </a:cubicBezTo>
                  <a:close/>
                  <a:moveTo>
                    <a:pt x="5376" y="1127"/>
                  </a:moveTo>
                  <a:lnTo>
                    <a:pt x="5376" y="1105"/>
                  </a:lnTo>
                  <a:cubicBezTo>
                    <a:pt x="5376" y="1100"/>
                    <a:pt x="5381" y="1095"/>
                    <a:pt x="5386" y="1095"/>
                  </a:cubicBezTo>
                  <a:cubicBezTo>
                    <a:pt x="5392" y="1095"/>
                    <a:pt x="5397" y="1100"/>
                    <a:pt x="5397" y="1105"/>
                  </a:cubicBezTo>
                  <a:lnTo>
                    <a:pt x="5397" y="1127"/>
                  </a:lnTo>
                  <a:cubicBezTo>
                    <a:pt x="5397" y="1133"/>
                    <a:pt x="5392" y="1137"/>
                    <a:pt x="5386" y="1137"/>
                  </a:cubicBezTo>
                  <a:cubicBezTo>
                    <a:pt x="5381" y="1137"/>
                    <a:pt x="5376" y="1133"/>
                    <a:pt x="5376" y="1127"/>
                  </a:cubicBezTo>
                  <a:close/>
                  <a:moveTo>
                    <a:pt x="5376" y="1063"/>
                  </a:moveTo>
                  <a:lnTo>
                    <a:pt x="5376" y="1041"/>
                  </a:lnTo>
                  <a:cubicBezTo>
                    <a:pt x="5376" y="1036"/>
                    <a:pt x="5381" y="1031"/>
                    <a:pt x="5386" y="1031"/>
                  </a:cubicBezTo>
                  <a:cubicBezTo>
                    <a:pt x="5392" y="1031"/>
                    <a:pt x="5397" y="1036"/>
                    <a:pt x="5397" y="1041"/>
                  </a:cubicBezTo>
                  <a:lnTo>
                    <a:pt x="5397" y="1063"/>
                  </a:lnTo>
                  <a:cubicBezTo>
                    <a:pt x="5397" y="1069"/>
                    <a:pt x="5392" y="1073"/>
                    <a:pt x="5386" y="1073"/>
                  </a:cubicBezTo>
                  <a:cubicBezTo>
                    <a:pt x="5381" y="1073"/>
                    <a:pt x="5376" y="1069"/>
                    <a:pt x="5376" y="1063"/>
                  </a:cubicBezTo>
                  <a:close/>
                  <a:moveTo>
                    <a:pt x="5376" y="999"/>
                  </a:moveTo>
                  <a:lnTo>
                    <a:pt x="5376" y="977"/>
                  </a:lnTo>
                  <a:cubicBezTo>
                    <a:pt x="5376" y="972"/>
                    <a:pt x="5381" y="967"/>
                    <a:pt x="5386" y="967"/>
                  </a:cubicBezTo>
                  <a:cubicBezTo>
                    <a:pt x="5392" y="967"/>
                    <a:pt x="5397" y="972"/>
                    <a:pt x="5397" y="977"/>
                  </a:cubicBezTo>
                  <a:lnTo>
                    <a:pt x="5397" y="999"/>
                  </a:lnTo>
                  <a:cubicBezTo>
                    <a:pt x="5397" y="1005"/>
                    <a:pt x="5392" y="1009"/>
                    <a:pt x="5386" y="1009"/>
                  </a:cubicBezTo>
                  <a:cubicBezTo>
                    <a:pt x="5381" y="1009"/>
                    <a:pt x="5376" y="1005"/>
                    <a:pt x="5376" y="999"/>
                  </a:cubicBezTo>
                  <a:close/>
                  <a:moveTo>
                    <a:pt x="5376" y="935"/>
                  </a:moveTo>
                  <a:lnTo>
                    <a:pt x="5376" y="913"/>
                  </a:lnTo>
                  <a:cubicBezTo>
                    <a:pt x="5376" y="908"/>
                    <a:pt x="5381" y="903"/>
                    <a:pt x="5386" y="903"/>
                  </a:cubicBezTo>
                  <a:cubicBezTo>
                    <a:pt x="5392" y="903"/>
                    <a:pt x="5397" y="908"/>
                    <a:pt x="5397" y="913"/>
                  </a:cubicBezTo>
                  <a:lnTo>
                    <a:pt x="5397" y="935"/>
                  </a:lnTo>
                  <a:cubicBezTo>
                    <a:pt x="5397" y="941"/>
                    <a:pt x="5392" y="945"/>
                    <a:pt x="5386" y="945"/>
                  </a:cubicBezTo>
                  <a:cubicBezTo>
                    <a:pt x="5381" y="945"/>
                    <a:pt x="5376" y="941"/>
                    <a:pt x="5376" y="935"/>
                  </a:cubicBezTo>
                  <a:close/>
                  <a:moveTo>
                    <a:pt x="5376" y="871"/>
                  </a:moveTo>
                  <a:lnTo>
                    <a:pt x="5376" y="849"/>
                  </a:lnTo>
                  <a:cubicBezTo>
                    <a:pt x="5376" y="844"/>
                    <a:pt x="5381" y="839"/>
                    <a:pt x="5386" y="839"/>
                  </a:cubicBezTo>
                  <a:cubicBezTo>
                    <a:pt x="5392" y="839"/>
                    <a:pt x="5397" y="844"/>
                    <a:pt x="5397" y="849"/>
                  </a:cubicBezTo>
                  <a:lnTo>
                    <a:pt x="5397" y="871"/>
                  </a:lnTo>
                  <a:cubicBezTo>
                    <a:pt x="5397" y="877"/>
                    <a:pt x="5392" y="881"/>
                    <a:pt x="5386" y="881"/>
                  </a:cubicBezTo>
                  <a:cubicBezTo>
                    <a:pt x="5381" y="881"/>
                    <a:pt x="5376" y="877"/>
                    <a:pt x="5376" y="871"/>
                  </a:cubicBezTo>
                  <a:close/>
                  <a:moveTo>
                    <a:pt x="5376" y="807"/>
                  </a:moveTo>
                  <a:lnTo>
                    <a:pt x="5376" y="785"/>
                  </a:lnTo>
                  <a:cubicBezTo>
                    <a:pt x="5376" y="780"/>
                    <a:pt x="5381" y="775"/>
                    <a:pt x="5386" y="775"/>
                  </a:cubicBezTo>
                  <a:cubicBezTo>
                    <a:pt x="5392" y="775"/>
                    <a:pt x="5397" y="780"/>
                    <a:pt x="5397" y="785"/>
                  </a:cubicBezTo>
                  <a:lnTo>
                    <a:pt x="5397" y="807"/>
                  </a:lnTo>
                  <a:cubicBezTo>
                    <a:pt x="5397" y="813"/>
                    <a:pt x="5392" y="817"/>
                    <a:pt x="5386" y="817"/>
                  </a:cubicBezTo>
                  <a:cubicBezTo>
                    <a:pt x="5381" y="817"/>
                    <a:pt x="5376" y="813"/>
                    <a:pt x="5376" y="807"/>
                  </a:cubicBezTo>
                  <a:close/>
                  <a:moveTo>
                    <a:pt x="5376" y="743"/>
                  </a:moveTo>
                  <a:lnTo>
                    <a:pt x="5376" y="721"/>
                  </a:lnTo>
                  <a:cubicBezTo>
                    <a:pt x="5376" y="716"/>
                    <a:pt x="5381" y="711"/>
                    <a:pt x="5386" y="711"/>
                  </a:cubicBezTo>
                  <a:cubicBezTo>
                    <a:pt x="5392" y="711"/>
                    <a:pt x="5397" y="716"/>
                    <a:pt x="5397" y="721"/>
                  </a:cubicBezTo>
                  <a:lnTo>
                    <a:pt x="5397" y="743"/>
                  </a:lnTo>
                  <a:cubicBezTo>
                    <a:pt x="5397" y="749"/>
                    <a:pt x="5392" y="753"/>
                    <a:pt x="5386" y="753"/>
                  </a:cubicBezTo>
                  <a:cubicBezTo>
                    <a:pt x="5381" y="753"/>
                    <a:pt x="5376" y="749"/>
                    <a:pt x="5376" y="743"/>
                  </a:cubicBezTo>
                  <a:close/>
                  <a:moveTo>
                    <a:pt x="5376" y="679"/>
                  </a:moveTo>
                  <a:lnTo>
                    <a:pt x="5376" y="657"/>
                  </a:lnTo>
                  <a:cubicBezTo>
                    <a:pt x="5376" y="652"/>
                    <a:pt x="5381" y="647"/>
                    <a:pt x="5386" y="647"/>
                  </a:cubicBezTo>
                  <a:cubicBezTo>
                    <a:pt x="5392" y="647"/>
                    <a:pt x="5397" y="652"/>
                    <a:pt x="5397" y="657"/>
                  </a:cubicBezTo>
                  <a:lnTo>
                    <a:pt x="5397" y="679"/>
                  </a:lnTo>
                  <a:cubicBezTo>
                    <a:pt x="5397" y="685"/>
                    <a:pt x="5392" y="689"/>
                    <a:pt x="5386" y="689"/>
                  </a:cubicBezTo>
                  <a:cubicBezTo>
                    <a:pt x="5381" y="689"/>
                    <a:pt x="5376" y="685"/>
                    <a:pt x="5376" y="679"/>
                  </a:cubicBezTo>
                  <a:close/>
                  <a:moveTo>
                    <a:pt x="5376" y="615"/>
                  </a:moveTo>
                  <a:lnTo>
                    <a:pt x="5376" y="593"/>
                  </a:lnTo>
                  <a:cubicBezTo>
                    <a:pt x="5376" y="588"/>
                    <a:pt x="5381" y="583"/>
                    <a:pt x="5386" y="583"/>
                  </a:cubicBezTo>
                  <a:cubicBezTo>
                    <a:pt x="5392" y="583"/>
                    <a:pt x="5397" y="588"/>
                    <a:pt x="5397" y="593"/>
                  </a:cubicBezTo>
                  <a:lnTo>
                    <a:pt x="5397" y="615"/>
                  </a:lnTo>
                  <a:cubicBezTo>
                    <a:pt x="5397" y="621"/>
                    <a:pt x="5392" y="625"/>
                    <a:pt x="5386" y="625"/>
                  </a:cubicBezTo>
                  <a:cubicBezTo>
                    <a:pt x="5381" y="625"/>
                    <a:pt x="5376" y="621"/>
                    <a:pt x="5376" y="615"/>
                  </a:cubicBezTo>
                  <a:close/>
                  <a:moveTo>
                    <a:pt x="5376" y="551"/>
                  </a:moveTo>
                  <a:lnTo>
                    <a:pt x="5376" y="529"/>
                  </a:lnTo>
                  <a:cubicBezTo>
                    <a:pt x="5376" y="524"/>
                    <a:pt x="5381" y="519"/>
                    <a:pt x="5386" y="519"/>
                  </a:cubicBezTo>
                  <a:cubicBezTo>
                    <a:pt x="5392" y="519"/>
                    <a:pt x="5397" y="524"/>
                    <a:pt x="5397" y="529"/>
                  </a:cubicBezTo>
                  <a:lnTo>
                    <a:pt x="5397" y="551"/>
                  </a:lnTo>
                  <a:cubicBezTo>
                    <a:pt x="5397" y="557"/>
                    <a:pt x="5392" y="561"/>
                    <a:pt x="5386" y="561"/>
                  </a:cubicBezTo>
                  <a:cubicBezTo>
                    <a:pt x="5381" y="561"/>
                    <a:pt x="5376" y="557"/>
                    <a:pt x="5376" y="551"/>
                  </a:cubicBezTo>
                  <a:close/>
                  <a:moveTo>
                    <a:pt x="5376" y="487"/>
                  </a:moveTo>
                  <a:lnTo>
                    <a:pt x="5376" y="465"/>
                  </a:lnTo>
                  <a:cubicBezTo>
                    <a:pt x="5376" y="460"/>
                    <a:pt x="5381" y="455"/>
                    <a:pt x="5386" y="455"/>
                  </a:cubicBezTo>
                  <a:cubicBezTo>
                    <a:pt x="5392" y="455"/>
                    <a:pt x="5397" y="460"/>
                    <a:pt x="5397" y="465"/>
                  </a:cubicBezTo>
                  <a:lnTo>
                    <a:pt x="5397" y="487"/>
                  </a:lnTo>
                  <a:cubicBezTo>
                    <a:pt x="5397" y="493"/>
                    <a:pt x="5392" y="497"/>
                    <a:pt x="5386" y="497"/>
                  </a:cubicBezTo>
                  <a:cubicBezTo>
                    <a:pt x="5381" y="497"/>
                    <a:pt x="5376" y="493"/>
                    <a:pt x="5376" y="487"/>
                  </a:cubicBezTo>
                  <a:close/>
                  <a:moveTo>
                    <a:pt x="5376" y="423"/>
                  </a:moveTo>
                  <a:lnTo>
                    <a:pt x="5376" y="401"/>
                  </a:lnTo>
                  <a:cubicBezTo>
                    <a:pt x="5376" y="396"/>
                    <a:pt x="5381" y="391"/>
                    <a:pt x="5386" y="391"/>
                  </a:cubicBezTo>
                  <a:cubicBezTo>
                    <a:pt x="5392" y="391"/>
                    <a:pt x="5397" y="396"/>
                    <a:pt x="5397" y="401"/>
                  </a:cubicBezTo>
                  <a:lnTo>
                    <a:pt x="5397" y="423"/>
                  </a:lnTo>
                  <a:cubicBezTo>
                    <a:pt x="5397" y="429"/>
                    <a:pt x="5392" y="433"/>
                    <a:pt x="5386" y="433"/>
                  </a:cubicBezTo>
                  <a:cubicBezTo>
                    <a:pt x="5381" y="433"/>
                    <a:pt x="5376" y="429"/>
                    <a:pt x="5376" y="423"/>
                  </a:cubicBezTo>
                  <a:close/>
                  <a:moveTo>
                    <a:pt x="5372" y="360"/>
                  </a:moveTo>
                  <a:lnTo>
                    <a:pt x="5370" y="339"/>
                  </a:lnTo>
                  <a:cubicBezTo>
                    <a:pt x="5369" y="333"/>
                    <a:pt x="5374" y="328"/>
                    <a:pt x="5379" y="327"/>
                  </a:cubicBezTo>
                  <a:cubicBezTo>
                    <a:pt x="5385" y="327"/>
                    <a:pt x="5391" y="331"/>
                    <a:pt x="5391" y="337"/>
                  </a:cubicBezTo>
                  <a:lnTo>
                    <a:pt x="5393" y="358"/>
                  </a:lnTo>
                  <a:cubicBezTo>
                    <a:pt x="5394" y="364"/>
                    <a:pt x="5390" y="369"/>
                    <a:pt x="5384" y="370"/>
                  </a:cubicBezTo>
                  <a:cubicBezTo>
                    <a:pt x="5378" y="370"/>
                    <a:pt x="5373" y="366"/>
                    <a:pt x="5372" y="360"/>
                  </a:cubicBezTo>
                  <a:close/>
                  <a:moveTo>
                    <a:pt x="5362" y="299"/>
                  </a:moveTo>
                  <a:lnTo>
                    <a:pt x="5356" y="279"/>
                  </a:lnTo>
                  <a:cubicBezTo>
                    <a:pt x="5354" y="273"/>
                    <a:pt x="5357" y="267"/>
                    <a:pt x="5363" y="266"/>
                  </a:cubicBezTo>
                  <a:cubicBezTo>
                    <a:pt x="5368" y="264"/>
                    <a:pt x="5374" y="267"/>
                    <a:pt x="5376" y="273"/>
                  </a:cubicBezTo>
                  <a:lnTo>
                    <a:pt x="5382" y="293"/>
                  </a:lnTo>
                  <a:cubicBezTo>
                    <a:pt x="5384" y="299"/>
                    <a:pt x="5381" y="305"/>
                    <a:pt x="5375" y="306"/>
                  </a:cubicBezTo>
                  <a:cubicBezTo>
                    <a:pt x="5369" y="308"/>
                    <a:pt x="5363" y="305"/>
                    <a:pt x="5362" y="299"/>
                  </a:cubicBezTo>
                  <a:close/>
                  <a:moveTo>
                    <a:pt x="5342" y="241"/>
                  </a:moveTo>
                  <a:lnTo>
                    <a:pt x="5332" y="222"/>
                  </a:lnTo>
                  <a:cubicBezTo>
                    <a:pt x="5329" y="217"/>
                    <a:pt x="5331" y="211"/>
                    <a:pt x="5336" y="208"/>
                  </a:cubicBezTo>
                  <a:cubicBezTo>
                    <a:pt x="5341" y="205"/>
                    <a:pt x="5348" y="207"/>
                    <a:pt x="5350" y="212"/>
                  </a:cubicBezTo>
                  <a:lnTo>
                    <a:pt x="5361" y="231"/>
                  </a:lnTo>
                  <a:cubicBezTo>
                    <a:pt x="5363" y="236"/>
                    <a:pt x="5361" y="242"/>
                    <a:pt x="5356" y="245"/>
                  </a:cubicBezTo>
                  <a:cubicBezTo>
                    <a:pt x="5351" y="248"/>
                    <a:pt x="5345" y="246"/>
                    <a:pt x="5342" y="241"/>
                  </a:cubicBezTo>
                  <a:close/>
                  <a:moveTo>
                    <a:pt x="5311" y="185"/>
                  </a:moveTo>
                  <a:lnTo>
                    <a:pt x="5311" y="185"/>
                  </a:lnTo>
                  <a:lnTo>
                    <a:pt x="5312" y="186"/>
                  </a:lnTo>
                  <a:lnTo>
                    <a:pt x="5299" y="170"/>
                  </a:lnTo>
                  <a:cubicBezTo>
                    <a:pt x="5295" y="165"/>
                    <a:pt x="5296" y="159"/>
                    <a:pt x="5300" y="155"/>
                  </a:cubicBezTo>
                  <a:cubicBezTo>
                    <a:pt x="5305" y="151"/>
                    <a:pt x="5312" y="152"/>
                    <a:pt x="5315" y="156"/>
                  </a:cubicBezTo>
                  <a:lnTo>
                    <a:pt x="5329" y="173"/>
                  </a:lnTo>
                  <a:cubicBezTo>
                    <a:pt x="5329" y="173"/>
                    <a:pt x="5330" y="174"/>
                    <a:pt x="5330" y="174"/>
                  </a:cubicBezTo>
                  <a:lnTo>
                    <a:pt x="5330" y="175"/>
                  </a:lnTo>
                  <a:cubicBezTo>
                    <a:pt x="5333" y="180"/>
                    <a:pt x="5331" y="186"/>
                    <a:pt x="5326" y="189"/>
                  </a:cubicBezTo>
                  <a:cubicBezTo>
                    <a:pt x="5320" y="192"/>
                    <a:pt x="5314" y="190"/>
                    <a:pt x="5311" y="185"/>
                  </a:cubicBezTo>
                  <a:close/>
                  <a:moveTo>
                    <a:pt x="5272" y="137"/>
                  </a:moveTo>
                  <a:lnTo>
                    <a:pt x="5266" y="130"/>
                  </a:lnTo>
                  <a:lnTo>
                    <a:pt x="5268" y="132"/>
                  </a:lnTo>
                  <a:lnTo>
                    <a:pt x="5258" y="124"/>
                  </a:lnTo>
                  <a:cubicBezTo>
                    <a:pt x="5253" y="120"/>
                    <a:pt x="5253" y="113"/>
                    <a:pt x="5256" y="109"/>
                  </a:cubicBezTo>
                  <a:cubicBezTo>
                    <a:pt x="5260" y="104"/>
                    <a:pt x="5267" y="103"/>
                    <a:pt x="5271" y="107"/>
                  </a:cubicBezTo>
                  <a:lnTo>
                    <a:pt x="5281" y="115"/>
                  </a:lnTo>
                  <a:cubicBezTo>
                    <a:pt x="5282" y="116"/>
                    <a:pt x="5282" y="116"/>
                    <a:pt x="5283" y="117"/>
                  </a:cubicBezTo>
                  <a:lnTo>
                    <a:pt x="5288" y="123"/>
                  </a:lnTo>
                  <a:cubicBezTo>
                    <a:pt x="5292" y="128"/>
                    <a:pt x="5291" y="135"/>
                    <a:pt x="5287" y="138"/>
                  </a:cubicBezTo>
                  <a:cubicBezTo>
                    <a:pt x="5282" y="142"/>
                    <a:pt x="5275" y="141"/>
                    <a:pt x="5272" y="137"/>
                  </a:cubicBezTo>
                  <a:close/>
                  <a:moveTo>
                    <a:pt x="5225" y="97"/>
                  </a:moveTo>
                  <a:lnTo>
                    <a:pt x="5211" y="85"/>
                  </a:lnTo>
                  <a:lnTo>
                    <a:pt x="5212" y="86"/>
                  </a:lnTo>
                  <a:lnTo>
                    <a:pt x="5210" y="85"/>
                  </a:lnTo>
                  <a:cubicBezTo>
                    <a:pt x="5205" y="82"/>
                    <a:pt x="5203" y="75"/>
                    <a:pt x="5206" y="70"/>
                  </a:cubicBezTo>
                  <a:cubicBezTo>
                    <a:pt x="5208" y="65"/>
                    <a:pt x="5215" y="63"/>
                    <a:pt x="5220" y="66"/>
                  </a:cubicBezTo>
                  <a:lnTo>
                    <a:pt x="5223" y="67"/>
                  </a:lnTo>
                  <a:cubicBezTo>
                    <a:pt x="5223" y="67"/>
                    <a:pt x="5224" y="68"/>
                    <a:pt x="5224" y="68"/>
                  </a:cubicBezTo>
                  <a:lnTo>
                    <a:pt x="5239" y="80"/>
                  </a:lnTo>
                  <a:cubicBezTo>
                    <a:pt x="5243" y="84"/>
                    <a:pt x="5244" y="91"/>
                    <a:pt x="5240" y="95"/>
                  </a:cubicBezTo>
                  <a:cubicBezTo>
                    <a:pt x="5236" y="100"/>
                    <a:pt x="5230" y="100"/>
                    <a:pt x="5225" y="97"/>
                  </a:cubicBezTo>
                  <a:close/>
                  <a:moveTo>
                    <a:pt x="5172" y="64"/>
                  </a:moveTo>
                  <a:lnTo>
                    <a:pt x="5154" y="54"/>
                  </a:lnTo>
                  <a:cubicBezTo>
                    <a:pt x="5149" y="51"/>
                    <a:pt x="5147" y="45"/>
                    <a:pt x="5149" y="39"/>
                  </a:cubicBezTo>
                  <a:cubicBezTo>
                    <a:pt x="5152" y="34"/>
                    <a:pt x="5159" y="32"/>
                    <a:pt x="5164" y="35"/>
                  </a:cubicBezTo>
                  <a:lnTo>
                    <a:pt x="5183" y="45"/>
                  </a:lnTo>
                  <a:cubicBezTo>
                    <a:pt x="5188" y="48"/>
                    <a:pt x="5190" y="55"/>
                    <a:pt x="5187" y="60"/>
                  </a:cubicBezTo>
                  <a:cubicBezTo>
                    <a:pt x="5184" y="65"/>
                    <a:pt x="5178" y="67"/>
                    <a:pt x="5172" y="64"/>
                  </a:cubicBezTo>
                  <a:close/>
                  <a:moveTo>
                    <a:pt x="5116" y="41"/>
                  </a:moveTo>
                  <a:lnTo>
                    <a:pt x="5095" y="34"/>
                  </a:lnTo>
                  <a:cubicBezTo>
                    <a:pt x="5090" y="33"/>
                    <a:pt x="5086" y="27"/>
                    <a:pt x="5088" y="21"/>
                  </a:cubicBezTo>
                  <a:cubicBezTo>
                    <a:pt x="5090" y="15"/>
                    <a:pt x="5096" y="12"/>
                    <a:pt x="5101" y="14"/>
                  </a:cubicBezTo>
                  <a:lnTo>
                    <a:pt x="5122" y="20"/>
                  </a:lnTo>
                  <a:cubicBezTo>
                    <a:pt x="5127" y="22"/>
                    <a:pt x="5131" y="28"/>
                    <a:pt x="5129" y="34"/>
                  </a:cubicBezTo>
                  <a:cubicBezTo>
                    <a:pt x="5127" y="39"/>
                    <a:pt x="5121" y="42"/>
                    <a:pt x="5116" y="41"/>
                  </a:cubicBezTo>
                  <a:close/>
                  <a:moveTo>
                    <a:pt x="5056" y="27"/>
                  </a:moveTo>
                  <a:lnTo>
                    <a:pt x="5034" y="24"/>
                  </a:lnTo>
                  <a:cubicBezTo>
                    <a:pt x="5028" y="24"/>
                    <a:pt x="5024" y="19"/>
                    <a:pt x="5025" y="13"/>
                  </a:cubicBezTo>
                  <a:cubicBezTo>
                    <a:pt x="5025" y="7"/>
                    <a:pt x="5031" y="3"/>
                    <a:pt x="5036" y="3"/>
                  </a:cubicBezTo>
                  <a:lnTo>
                    <a:pt x="5058" y="5"/>
                  </a:lnTo>
                  <a:cubicBezTo>
                    <a:pt x="5064" y="6"/>
                    <a:pt x="5068" y="11"/>
                    <a:pt x="5067" y="17"/>
                  </a:cubicBezTo>
                  <a:cubicBezTo>
                    <a:pt x="5067" y="23"/>
                    <a:pt x="5061" y="27"/>
                    <a:pt x="5056" y="27"/>
                  </a:cubicBezTo>
                  <a:close/>
                  <a:moveTo>
                    <a:pt x="4993" y="21"/>
                  </a:moveTo>
                  <a:lnTo>
                    <a:pt x="4972" y="21"/>
                  </a:lnTo>
                  <a:cubicBezTo>
                    <a:pt x="4966" y="21"/>
                    <a:pt x="4961" y="16"/>
                    <a:pt x="4961" y="10"/>
                  </a:cubicBezTo>
                  <a:cubicBezTo>
                    <a:pt x="4961" y="5"/>
                    <a:pt x="4966" y="0"/>
                    <a:pt x="4972" y="0"/>
                  </a:cubicBezTo>
                  <a:lnTo>
                    <a:pt x="4993" y="0"/>
                  </a:lnTo>
                  <a:cubicBezTo>
                    <a:pt x="4999" y="0"/>
                    <a:pt x="5004" y="5"/>
                    <a:pt x="5004" y="10"/>
                  </a:cubicBezTo>
                  <a:cubicBezTo>
                    <a:pt x="5004" y="16"/>
                    <a:pt x="4999" y="21"/>
                    <a:pt x="4993" y="21"/>
                  </a:cubicBezTo>
                  <a:close/>
                  <a:moveTo>
                    <a:pt x="4929" y="21"/>
                  </a:moveTo>
                  <a:lnTo>
                    <a:pt x="4908" y="21"/>
                  </a:lnTo>
                  <a:cubicBezTo>
                    <a:pt x="4902" y="21"/>
                    <a:pt x="4897" y="16"/>
                    <a:pt x="4897" y="10"/>
                  </a:cubicBezTo>
                  <a:cubicBezTo>
                    <a:pt x="4897" y="5"/>
                    <a:pt x="4902" y="0"/>
                    <a:pt x="4908" y="0"/>
                  </a:cubicBezTo>
                  <a:lnTo>
                    <a:pt x="4929" y="0"/>
                  </a:lnTo>
                  <a:cubicBezTo>
                    <a:pt x="4935" y="0"/>
                    <a:pt x="4940" y="5"/>
                    <a:pt x="4940" y="10"/>
                  </a:cubicBezTo>
                  <a:cubicBezTo>
                    <a:pt x="4940" y="16"/>
                    <a:pt x="4935" y="21"/>
                    <a:pt x="4929" y="21"/>
                  </a:cubicBezTo>
                  <a:close/>
                  <a:moveTo>
                    <a:pt x="4865" y="21"/>
                  </a:moveTo>
                  <a:lnTo>
                    <a:pt x="4844" y="21"/>
                  </a:lnTo>
                  <a:cubicBezTo>
                    <a:pt x="4838" y="21"/>
                    <a:pt x="4833" y="16"/>
                    <a:pt x="4833" y="10"/>
                  </a:cubicBezTo>
                  <a:cubicBezTo>
                    <a:pt x="4833" y="5"/>
                    <a:pt x="4838" y="0"/>
                    <a:pt x="4844" y="0"/>
                  </a:cubicBezTo>
                  <a:lnTo>
                    <a:pt x="4865" y="0"/>
                  </a:lnTo>
                  <a:cubicBezTo>
                    <a:pt x="4871" y="0"/>
                    <a:pt x="4876" y="5"/>
                    <a:pt x="4876" y="10"/>
                  </a:cubicBezTo>
                  <a:cubicBezTo>
                    <a:pt x="4876" y="16"/>
                    <a:pt x="4871" y="21"/>
                    <a:pt x="4865" y="21"/>
                  </a:cubicBezTo>
                  <a:close/>
                  <a:moveTo>
                    <a:pt x="4801" y="21"/>
                  </a:moveTo>
                  <a:lnTo>
                    <a:pt x="4780" y="21"/>
                  </a:lnTo>
                  <a:cubicBezTo>
                    <a:pt x="4774" y="21"/>
                    <a:pt x="4769" y="16"/>
                    <a:pt x="4769" y="10"/>
                  </a:cubicBezTo>
                  <a:cubicBezTo>
                    <a:pt x="4769" y="5"/>
                    <a:pt x="4774" y="0"/>
                    <a:pt x="4780" y="0"/>
                  </a:cubicBezTo>
                  <a:lnTo>
                    <a:pt x="4801" y="0"/>
                  </a:lnTo>
                  <a:cubicBezTo>
                    <a:pt x="4807" y="0"/>
                    <a:pt x="4812" y="5"/>
                    <a:pt x="4812" y="10"/>
                  </a:cubicBezTo>
                  <a:cubicBezTo>
                    <a:pt x="4812" y="16"/>
                    <a:pt x="4807" y="21"/>
                    <a:pt x="4801" y="21"/>
                  </a:cubicBezTo>
                  <a:close/>
                  <a:moveTo>
                    <a:pt x="4737" y="21"/>
                  </a:moveTo>
                  <a:lnTo>
                    <a:pt x="4716" y="21"/>
                  </a:lnTo>
                  <a:cubicBezTo>
                    <a:pt x="4710" y="21"/>
                    <a:pt x="4705" y="16"/>
                    <a:pt x="4705" y="10"/>
                  </a:cubicBezTo>
                  <a:cubicBezTo>
                    <a:pt x="4705" y="5"/>
                    <a:pt x="4710" y="0"/>
                    <a:pt x="4716" y="0"/>
                  </a:cubicBezTo>
                  <a:lnTo>
                    <a:pt x="4737" y="0"/>
                  </a:lnTo>
                  <a:cubicBezTo>
                    <a:pt x="4743" y="0"/>
                    <a:pt x="4748" y="5"/>
                    <a:pt x="4748" y="10"/>
                  </a:cubicBezTo>
                  <a:cubicBezTo>
                    <a:pt x="4748" y="16"/>
                    <a:pt x="4743" y="21"/>
                    <a:pt x="4737" y="21"/>
                  </a:cubicBezTo>
                  <a:close/>
                  <a:moveTo>
                    <a:pt x="4673" y="21"/>
                  </a:moveTo>
                  <a:lnTo>
                    <a:pt x="4652" y="21"/>
                  </a:lnTo>
                  <a:cubicBezTo>
                    <a:pt x="4646" y="21"/>
                    <a:pt x="4641" y="16"/>
                    <a:pt x="4641" y="10"/>
                  </a:cubicBezTo>
                  <a:cubicBezTo>
                    <a:pt x="4641" y="5"/>
                    <a:pt x="4646" y="0"/>
                    <a:pt x="4652" y="0"/>
                  </a:cubicBezTo>
                  <a:lnTo>
                    <a:pt x="4673" y="0"/>
                  </a:lnTo>
                  <a:cubicBezTo>
                    <a:pt x="4679" y="0"/>
                    <a:pt x="4684" y="5"/>
                    <a:pt x="4684" y="10"/>
                  </a:cubicBezTo>
                  <a:cubicBezTo>
                    <a:pt x="4684" y="16"/>
                    <a:pt x="4679" y="21"/>
                    <a:pt x="4673" y="21"/>
                  </a:cubicBezTo>
                  <a:close/>
                  <a:moveTo>
                    <a:pt x="4609" y="21"/>
                  </a:moveTo>
                  <a:lnTo>
                    <a:pt x="4588" y="21"/>
                  </a:lnTo>
                  <a:cubicBezTo>
                    <a:pt x="4582" y="21"/>
                    <a:pt x="4577" y="16"/>
                    <a:pt x="4577" y="10"/>
                  </a:cubicBezTo>
                  <a:cubicBezTo>
                    <a:pt x="4577" y="5"/>
                    <a:pt x="4582" y="0"/>
                    <a:pt x="4588" y="0"/>
                  </a:cubicBezTo>
                  <a:lnTo>
                    <a:pt x="4609" y="0"/>
                  </a:lnTo>
                  <a:cubicBezTo>
                    <a:pt x="4615" y="0"/>
                    <a:pt x="4620" y="5"/>
                    <a:pt x="4620" y="10"/>
                  </a:cubicBezTo>
                  <a:cubicBezTo>
                    <a:pt x="4620" y="16"/>
                    <a:pt x="4615" y="21"/>
                    <a:pt x="4609" y="21"/>
                  </a:cubicBezTo>
                  <a:close/>
                  <a:moveTo>
                    <a:pt x="4545" y="21"/>
                  </a:moveTo>
                  <a:lnTo>
                    <a:pt x="4524" y="21"/>
                  </a:lnTo>
                  <a:cubicBezTo>
                    <a:pt x="4518" y="21"/>
                    <a:pt x="4513" y="16"/>
                    <a:pt x="4513" y="10"/>
                  </a:cubicBezTo>
                  <a:cubicBezTo>
                    <a:pt x="4513" y="5"/>
                    <a:pt x="4518" y="0"/>
                    <a:pt x="4524" y="0"/>
                  </a:cubicBezTo>
                  <a:lnTo>
                    <a:pt x="4545" y="0"/>
                  </a:lnTo>
                  <a:cubicBezTo>
                    <a:pt x="4551" y="0"/>
                    <a:pt x="4556" y="5"/>
                    <a:pt x="4556" y="10"/>
                  </a:cubicBezTo>
                  <a:cubicBezTo>
                    <a:pt x="4556" y="16"/>
                    <a:pt x="4551" y="21"/>
                    <a:pt x="4545" y="21"/>
                  </a:cubicBezTo>
                  <a:close/>
                  <a:moveTo>
                    <a:pt x="4481" y="21"/>
                  </a:moveTo>
                  <a:lnTo>
                    <a:pt x="4460" y="21"/>
                  </a:lnTo>
                  <a:cubicBezTo>
                    <a:pt x="4454" y="21"/>
                    <a:pt x="4449" y="16"/>
                    <a:pt x="4449" y="10"/>
                  </a:cubicBezTo>
                  <a:cubicBezTo>
                    <a:pt x="4449" y="5"/>
                    <a:pt x="4454" y="0"/>
                    <a:pt x="4460" y="0"/>
                  </a:cubicBezTo>
                  <a:lnTo>
                    <a:pt x="4481" y="0"/>
                  </a:lnTo>
                  <a:cubicBezTo>
                    <a:pt x="4487" y="0"/>
                    <a:pt x="4492" y="5"/>
                    <a:pt x="4492" y="10"/>
                  </a:cubicBezTo>
                  <a:cubicBezTo>
                    <a:pt x="4492" y="16"/>
                    <a:pt x="4487" y="21"/>
                    <a:pt x="4481" y="21"/>
                  </a:cubicBezTo>
                  <a:close/>
                  <a:moveTo>
                    <a:pt x="4417" y="21"/>
                  </a:moveTo>
                  <a:lnTo>
                    <a:pt x="4396" y="21"/>
                  </a:lnTo>
                  <a:cubicBezTo>
                    <a:pt x="4390" y="21"/>
                    <a:pt x="4385" y="16"/>
                    <a:pt x="4385" y="10"/>
                  </a:cubicBezTo>
                  <a:cubicBezTo>
                    <a:pt x="4385" y="5"/>
                    <a:pt x="4390" y="0"/>
                    <a:pt x="4396" y="0"/>
                  </a:cubicBezTo>
                  <a:lnTo>
                    <a:pt x="4417" y="0"/>
                  </a:lnTo>
                  <a:cubicBezTo>
                    <a:pt x="4423" y="0"/>
                    <a:pt x="4428" y="5"/>
                    <a:pt x="4428" y="10"/>
                  </a:cubicBezTo>
                  <a:cubicBezTo>
                    <a:pt x="4428" y="16"/>
                    <a:pt x="4423" y="21"/>
                    <a:pt x="4417" y="21"/>
                  </a:cubicBezTo>
                  <a:close/>
                  <a:moveTo>
                    <a:pt x="4353" y="21"/>
                  </a:moveTo>
                  <a:lnTo>
                    <a:pt x="4332" y="21"/>
                  </a:lnTo>
                  <a:cubicBezTo>
                    <a:pt x="4326" y="21"/>
                    <a:pt x="4321" y="16"/>
                    <a:pt x="4321" y="10"/>
                  </a:cubicBezTo>
                  <a:cubicBezTo>
                    <a:pt x="4321" y="5"/>
                    <a:pt x="4326" y="0"/>
                    <a:pt x="4332" y="0"/>
                  </a:cubicBezTo>
                  <a:lnTo>
                    <a:pt x="4353" y="0"/>
                  </a:lnTo>
                  <a:cubicBezTo>
                    <a:pt x="4359" y="0"/>
                    <a:pt x="4364" y="5"/>
                    <a:pt x="4364" y="10"/>
                  </a:cubicBezTo>
                  <a:cubicBezTo>
                    <a:pt x="4364" y="16"/>
                    <a:pt x="4359" y="21"/>
                    <a:pt x="4353" y="21"/>
                  </a:cubicBezTo>
                  <a:close/>
                  <a:moveTo>
                    <a:pt x="4289" y="21"/>
                  </a:moveTo>
                  <a:lnTo>
                    <a:pt x="4268" y="21"/>
                  </a:lnTo>
                  <a:cubicBezTo>
                    <a:pt x="4262" y="21"/>
                    <a:pt x="4257" y="16"/>
                    <a:pt x="4257" y="10"/>
                  </a:cubicBezTo>
                  <a:cubicBezTo>
                    <a:pt x="4257" y="5"/>
                    <a:pt x="4262" y="0"/>
                    <a:pt x="4268" y="0"/>
                  </a:cubicBezTo>
                  <a:lnTo>
                    <a:pt x="4289" y="0"/>
                  </a:lnTo>
                  <a:cubicBezTo>
                    <a:pt x="4295" y="0"/>
                    <a:pt x="4300" y="5"/>
                    <a:pt x="4300" y="10"/>
                  </a:cubicBezTo>
                  <a:cubicBezTo>
                    <a:pt x="4300" y="16"/>
                    <a:pt x="4295" y="21"/>
                    <a:pt x="4289" y="21"/>
                  </a:cubicBezTo>
                  <a:close/>
                  <a:moveTo>
                    <a:pt x="4225" y="21"/>
                  </a:moveTo>
                  <a:lnTo>
                    <a:pt x="4204" y="21"/>
                  </a:lnTo>
                  <a:cubicBezTo>
                    <a:pt x="4198" y="21"/>
                    <a:pt x="4193" y="16"/>
                    <a:pt x="4193" y="10"/>
                  </a:cubicBezTo>
                  <a:cubicBezTo>
                    <a:pt x="4193" y="5"/>
                    <a:pt x="4198" y="0"/>
                    <a:pt x="4204" y="0"/>
                  </a:cubicBezTo>
                  <a:lnTo>
                    <a:pt x="4225" y="0"/>
                  </a:lnTo>
                  <a:cubicBezTo>
                    <a:pt x="4231" y="0"/>
                    <a:pt x="4236" y="5"/>
                    <a:pt x="4236" y="10"/>
                  </a:cubicBezTo>
                  <a:cubicBezTo>
                    <a:pt x="4236" y="16"/>
                    <a:pt x="4231" y="21"/>
                    <a:pt x="4225" y="21"/>
                  </a:cubicBezTo>
                  <a:close/>
                  <a:moveTo>
                    <a:pt x="4161" y="21"/>
                  </a:moveTo>
                  <a:lnTo>
                    <a:pt x="4140" y="21"/>
                  </a:lnTo>
                  <a:cubicBezTo>
                    <a:pt x="4134" y="21"/>
                    <a:pt x="4129" y="16"/>
                    <a:pt x="4129" y="10"/>
                  </a:cubicBezTo>
                  <a:cubicBezTo>
                    <a:pt x="4129" y="5"/>
                    <a:pt x="4134" y="0"/>
                    <a:pt x="4140" y="0"/>
                  </a:cubicBezTo>
                  <a:lnTo>
                    <a:pt x="4161" y="0"/>
                  </a:lnTo>
                  <a:cubicBezTo>
                    <a:pt x="4167" y="0"/>
                    <a:pt x="4172" y="5"/>
                    <a:pt x="4172" y="10"/>
                  </a:cubicBezTo>
                  <a:cubicBezTo>
                    <a:pt x="4172" y="16"/>
                    <a:pt x="4167" y="21"/>
                    <a:pt x="4161" y="21"/>
                  </a:cubicBezTo>
                  <a:close/>
                  <a:moveTo>
                    <a:pt x="4097" y="21"/>
                  </a:moveTo>
                  <a:lnTo>
                    <a:pt x="4076" y="21"/>
                  </a:lnTo>
                  <a:cubicBezTo>
                    <a:pt x="4070" y="21"/>
                    <a:pt x="4065" y="16"/>
                    <a:pt x="4065" y="10"/>
                  </a:cubicBezTo>
                  <a:cubicBezTo>
                    <a:pt x="4065" y="5"/>
                    <a:pt x="4070" y="0"/>
                    <a:pt x="4076" y="0"/>
                  </a:cubicBezTo>
                  <a:lnTo>
                    <a:pt x="4097" y="0"/>
                  </a:lnTo>
                  <a:cubicBezTo>
                    <a:pt x="4103" y="0"/>
                    <a:pt x="4108" y="5"/>
                    <a:pt x="4108" y="10"/>
                  </a:cubicBezTo>
                  <a:cubicBezTo>
                    <a:pt x="4108" y="16"/>
                    <a:pt x="4103" y="21"/>
                    <a:pt x="4097" y="21"/>
                  </a:cubicBezTo>
                  <a:close/>
                  <a:moveTo>
                    <a:pt x="4033" y="21"/>
                  </a:moveTo>
                  <a:lnTo>
                    <a:pt x="4012" y="21"/>
                  </a:lnTo>
                  <a:cubicBezTo>
                    <a:pt x="4006" y="21"/>
                    <a:pt x="4001" y="16"/>
                    <a:pt x="4001" y="10"/>
                  </a:cubicBezTo>
                  <a:cubicBezTo>
                    <a:pt x="4001" y="5"/>
                    <a:pt x="4006" y="0"/>
                    <a:pt x="4012" y="0"/>
                  </a:cubicBezTo>
                  <a:lnTo>
                    <a:pt x="4033" y="0"/>
                  </a:lnTo>
                  <a:cubicBezTo>
                    <a:pt x="4039" y="0"/>
                    <a:pt x="4044" y="5"/>
                    <a:pt x="4044" y="10"/>
                  </a:cubicBezTo>
                  <a:cubicBezTo>
                    <a:pt x="4044" y="16"/>
                    <a:pt x="4039" y="21"/>
                    <a:pt x="4033" y="21"/>
                  </a:cubicBezTo>
                  <a:close/>
                  <a:moveTo>
                    <a:pt x="3969" y="21"/>
                  </a:moveTo>
                  <a:lnTo>
                    <a:pt x="3948" y="21"/>
                  </a:lnTo>
                  <a:cubicBezTo>
                    <a:pt x="3942" y="21"/>
                    <a:pt x="3937" y="16"/>
                    <a:pt x="3937" y="10"/>
                  </a:cubicBezTo>
                  <a:cubicBezTo>
                    <a:pt x="3937" y="5"/>
                    <a:pt x="3942" y="0"/>
                    <a:pt x="3948" y="0"/>
                  </a:cubicBezTo>
                  <a:lnTo>
                    <a:pt x="3969" y="0"/>
                  </a:lnTo>
                  <a:cubicBezTo>
                    <a:pt x="3975" y="0"/>
                    <a:pt x="3980" y="5"/>
                    <a:pt x="3980" y="10"/>
                  </a:cubicBezTo>
                  <a:cubicBezTo>
                    <a:pt x="3980" y="16"/>
                    <a:pt x="3975" y="21"/>
                    <a:pt x="3969" y="21"/>
                  </a:cubicBezTo>
                  <a:close/>
                  <a:moveTo>
                    <a:pt x="3905" y="21"/>
                  </a:moveTo>
                  <a:lnTo>
                    <a:pt x="3884" y="21"/>
                  </a:lnTo>
                  <a:cubicBezTo>
                    <a:pt x="3878" y="21"/>
                    <a:pt x="3873" y="16"/>
                    <a:pt x="3873" y="10"/>
                  </a:cubicBezTo>
                  <a:cubicBezTo>
                    <a:pt x="3873" y="5"/>
                    <a:pt x="3878" y="0"/>
                    <a:pt x="3884" y="0"/>
                  </a:cubicBezTo>
                  <a:lnTo>
                    <a:pt x="3905" y="0"/>
                  </a:lnTo>
                  <a:cubicBezTo>
                    <a:pt x="3911" y="0"/>
                    <a:pt x="3916" y="5"/>
                    <a:pt x="3916" y="10"/>
                  </a:cubicBezTo>
                  <a:cubicBezTo>
                    <a:pt x="3916" y="16"/>
                    <a:pt x="3911" y="21"/>
                    <a:pt x="3905" y="21"/>
                  </a:cubicBezTo>
                  <a:close/>
                  <a:moveTo>
                    <a:pt x="3841" y="21"/>
                  </a:moveTo>
                  <a:lnTo>
                    <a:pt x="3820" y="21"/>
                  </a:lnTo>
                  <a:cubicBezTo>
                    <a:pt x="3814" y="21"/>
                    <a:pt x="3809" y="16"/>
                    <a:pt x="3809" y="10"/>
                  </a:cubicBezTo>
                  <a:cubicBezTo>
                    <a:pt x="3809" y="5"/>
                    <a:pt x="3814" y="0"/>
                    <a:pt x="3820" y="0"/>
                  </a:cubicBezTo>
                  <a:lnTo>
                    <a:pt x="3841" y="0"/>
                  </a:lnTo>
                  <a:cubicBezTo>
                    <a:pt x="3847" y="0"/>
                    <a:pt x="3852" y="5"/>
                    <a:pt x="3852" y="10"/>
                  </a:cubicBezTo>
                  <a:cubicBezTo>
                    <a:pt x="3852" y="16"/>
                    <a:pt x="3847" y="21"/>
                    <a:pt x="3841" y="21"/>
                  </a:cubicBezTo>
                  <a:close/>
                  <a:moveTo>
                    <a:pt x="3777" y="21"/>
                  </a:moveTo>
                  <a:lnTo>
                    <a:pt x="3756" y="21"/>
                  </a:lnTo>
                  <a:cubicBezTo>
                    <a:pt x="3750" y="21"/>
                    <a:pt x="3745" y="16"/>
                    <a:pt x="3745" y="10"/>
                  </a:cubicBezTo>
                  <a:cubicBezTo>
                    <a:pt x="3745" y="5"/>
                    <a:pt x="3750" y="0"/>
                    <a:pt x="3756" y="0"/>
                  </a:cubicBezTo>
                  <a:lnTo>
                    <a:pt x="3777" y="0"/>
                  </a:lnTo>
                  <a:cubicBezTo>
                    <a:pt x="3783" y="0"/>
                    <a:pt x="3788" y="5"/>
                    <a:pt x="3788" y="10"/>
                  </a:cubicBezTo>
                  <a:cubicBezTo>
                    <a:pt x="3788" y="16"/>
                    <a:pt x="3783" y="21"/>
                    <a:pt x="3777" y="21"/>
                  </a:cubicBezTo>
                  <a:close/>
                  <a:moveTo>
                    <a:pt x="3713" y="21"/>
                  </a:moveTo>
                  <a:lnTo>
                    <a:pt x="3692" y="21"/>
                  </a:lnTo>
                  <a:cubicBezTo>
                    <a:pt x="3686" y="21"/>
                    <a:pt x="3681" y="16"/>
                    <a:pt x="3681" y="10"/>
                  </a:cubicBezTo>
                  <a:cubicBezTo>
                    <a:pt x="3681" y="5"/>
                    <a:pt x="3686" y="0"/>
                    <a:pt x="3692" y="0"/>
                  </a:cubicBezTo>
                  <a:lnTo>
                    <a:pt x="3713" y="0"/>
                  </a:lnTo>
                  <a:cubicBezTo>
                    <a:pt x="3719" y="0"/>
                    <a:pt x="3724" y="5"/>
                    <a:pt x="3724" y="10"/>
                  </a:cubicBezTo>
                  <a:cubicBezTo>
                    <a:pt x="3724" y="16"/>
                    <a:pt x="3719" y="21"/>
                    <a:pt x="3713" y="21"/>
                  </a:cubicBezTo>
                  <a:close/>
                  <a:moveTo>
                    <a:pt x="3649" y="21"/>
                  </a:moveTo>
                  <a:lnTo>
                    <a:pt x="3628" y="21"/>
                  </a:lnTo>
                  <a:cubicBezTo>
                    <a:pt x="3622" y="21"/>
                    <a:pt x="3617" y="16"/>
                    <a:pt x="3617" y="10"/>
                  </a:cubicBezTo>
                  <a:cubicBezTo>
                    <a:pt x="3617" y="5"/>
                    <a:pt x="3622" y="0"/>
                    <a:pt x="3628" y="0"/>
                  </a:cubicBezTo>
                  <a:lnTo>
                    <a:pt x="3649" y="0"/>
                  </a:lnTo>
                  <a:cubicBezTo>
                    <a:pt x="3655" y="0"/>
                    <a:pt x="3660" y="5"/>
                    <a:pt x="3660" y="10"/>
                  </a:cubicBezTo>
                  <a:cubicBezTo>
                    <a:pt x="3660" y="16"/>
                    <a:pt x="3655" y="21"/>
                    <a:pt x="3649" y="21"/>
                  </a:cubicBezTo>
                  <a:close/>
                  <a:moveTo>
                    <a:pt x="3585" y="21"/>
                  </a:moveTo>
                  <a:lnTo>
                    <a:pt x="3564" y="21"/>
                  </a:lnTo>
                  <a:cubicBezTo>
                    <a:pt x="3558" y="21"/>
                    <a:pt x="3553" y="16"/>
                    <a:pt x="3553" y="10"/>
                  </a:cubicBezTo>
                  <a:cubicBezTo>
                    <a:pt x="3553" y="5"/>
                    <a:pt x="3558" y="0"/>
                    <a:pt x="3564" y="0"/>
                  </a:cubicBezTo>
                  <a:lnTo>
                    <a:pt x="3585" y="0"/>
                  </a:lnTo>
                  <a:cubicBezTo>
                    <a:pt x="3591" y="0"/>
                    <a:pt x="3596" y="5"/>
                    <a:pt x="3596" y="10"/>
                  </a:cubicBezTo>
                  <a:cubicBezTo>
                    <a:pt x="3596" y="16"/>
                    <a:pt x="3591" y="21"/>
                    <a:pt x="3585" y="21"/>
                  </a:cubicBezTo>
                  <a:close/>
                  <a:moveTo>
                    <a:pt x="3521" y="21"/>
                  </a:moveTo>
                  <a:lnTo>
                    <a:pt x="3500" y="21"/>
                  </a:lnTo>
                  <a:cubicBezTo>
                    <a:pt x="3494" y="21"/>
                    <a:pt x="3489" y="16"/>
                    <a:pt x="3489" y="10"/>
                  </a:cubicBezTo>
                  <a:cubicBezTo>
                    <a:pt x="3489" y="5"/>
                    <a:pt x="3494" y="0"/>
                    <a:pt x="3500" y="0"/>
                  </a:cubicBezTo>
                  <a:lnTo>
                    <a:pt x="3521" y="0"/>
                  </a:lnTo>
                  <a:cubicBezTo>
                    <a:pt x="3527" y="0"/>
                    <a:pt x="3532" y="5"/>
                    <a:pt x="3532" y="10"/>
                  </a:cubicBezTo>
                  <a:cubicBezTo>
                    <a:pt x="3532" y="16"/>
                    <a:pt x="3527" y="21"/>
                    <a:pt x="3521" y="21"/>
                  </a:cubicBezTo>
                  <a:close/>
                  <a:moveTo>
                    <a:pt x="3457" y="21"/>
                  </a:moveTo>
                  <a:lnTo>
                    <a:pt x="3436" y="21"/>
                  </a:lnTo>
                  <a:cubicBezTo>
                    <a:pt x="3430" y="21"/>
                    <a:pt x="3425" y="16"/>
                    <a:pt x="3425" y="10"/>
                  </a:cubicBezTo>
                  <a:cubicBezTo>
                    <a:pt x="3425" y="5"/>
                    <a:pt x="3430" y="0"/>
                    <a:pt x="3436" y="0"/>
                  </a:cubicBezTo>
                  <a:lnTo>
                    <a:pt x="3457" y="0"/>
                  </a:lnTo>
                  <a:cubicBezTo>
                    <a:pt x="3463" y="0"/>
                    <a:pt x="3468" y="5"/>
                    <a:pt x="3468" y="10"/>
                  </a:cubicBezTo>
                  <a:cubicBezTo>
                    <a:pt x="3468" y="16"/>
                    <a:pt x="3463" y="21"/>
                    <a:pt x="3457" y="21"/>
                  </a:cubicBezTo>
                  <a:close/>
                  <a:moveTo>
                    <a:pt x="3393" y="21"/>
                  </a:moveTo>
                  <a:lnTo>
                    <a:pt x="3372" y="21"/>
                  </a:lnTo>
                  <a:cubicBezTo>
                    <a:pt x="3366" y="21"/>
                    <a:pt x="3361" y="16"/>
                    <a:pt x="3361" y="10"/>
                  </a:cubicBezTo>
                  <a:cubicBezTo>
                    <a:pt x="3361" y="5"/>
                    <a:pt x="3366" y="0"/>
                    <a:pt x="3372" y="0"/>
                  </a:cubicBezTo>
                  <a:lnTo>
                    <a:pt x="3393" y="0"/>
                  </a:lnTo>
                  <a:cubicBezTo>
                    <a:pt x="3399" y="0"/>
                    <a:pt x="3404" y="5"/>
                    <a:pt x="3404" y="10"/>
                  </a:cubicBezTo>
                  <a:cubicBezTo>
                    <a:pt x="3404" y="16"/>
                    <a:pt x="3399" y="21"/>
                    <a:pt x="3393" y="21"/>
                  </a:cubicBezTo>
                  <a:close/>
                  <a:moveTo>
                    <a:pt x="3329" y="21"/>
                  </a:moveTo>
                  <a:lnTo>
                    <a:pt x="3308" y="21"/>
                  </a:lnTo>
                  <a:cubicBezTo>
                    <a:pt x="3302" y="21"/>
                    <a:pt x="3297" y="16"/>
                    <a:pt x="3297" y="10"/>
                  </a:cubicBezTo>
                  <a:cubicBezTo>
                    <a:pt x="3297" y="5"/>
                    <a:pt x="3302" y="0"/>
                    <a:pt x="3308" y="0"/>
                  </a:cubicBezTo>
                  <a:lnTo>
                    <a:pt x="3329" y="0"/>
                  </a:lnTo>
                  <a:cubicBezTo>
                    <a:pt x="3335" y="0"/>
                    <a:pt x="3340" y="5"/>
                    <a:pt x="3340" y="10"/>
                  </a:cubicBezTo>
                  <a:cubicBezTo>
                    <a:pt x="3340" y="16"/>
                    <a:pt x="3335" y="21"/>
                    <a:pt x="3329" y="21"/>
                  </a:cubicBezTo>
                  <a:close/>
                  <a:moveTo>
                    <a:pt x="3265" y="21"/>
                  </a:moveTo>
                  <a:lnTo>
                    <a:pt x="3244" y="21"/>
                  </a:lnTo>
                  <a:cubicBezTo>
                    <a:pt x="3238" y="21"/>
                    <a:pt x="3233" y="16"/>
                    <a:pt x="3233" y="10"/>
                  </a:cubicBezTo>
                  <a:cubicBezTo>
                    <a:pt x="3233" y="5"/>
                    <a:pt x="3238" y="0"/>
                    <a:pt x="3244" y="0"/>
                  </a:cubicBezTo>
                  <a:lnTo>
                    <a:pt x="3265" y="0"/>
                  </a:lnTo>
                  <a:cubicBezTo>
                    <a:pt x="3271" y="0"/>
                    <a:pt x="3276" y="5"/>
                    <a:pt x="3276" y="10"/>
                  </a:cubicBezTo>
                  <a:cubicBezTo>
                    <a:pt x="3276" y="16"/>
                    <a:pt x="3271" y="21"/>
                    <a:pt x="3265" y="21"/>
                  </a:cubicBezTo>
                  <a:close/>
                  <a:moveTo>
                    <a:pt x="3201" y="21"/>
                  </a:moveTo>
                  <a:lnTo>
                    <a:pt x="3180" y="21"/>
                  </a:lnTo>
                  <a:cubicBezTo>
                    <a:pt x="3174" y="21"/>
                    <a:pt x="3169" y="16"/>
                    <a:pt x="3169" y="10"/>
                  </a:cubicBezTo>
                  <a:cubicBezTo>
                    <a:pt x="3169" y="5"/>
                    <a:pt x="3174" y="0"/>
                    <a:pt x="3180" y="0"/>
                  </a:cubicBezTo>
                  <a:lnTo>
                    <a:pt x="3201" y="0"/>
                  </a:lnTo>
                  <a:cubicBezTo>
                    <a:pt x="3207" y="0"/>
                    <a:pt x="3212" y="5"/>
                    <a:pt x="3212" y="10"/>
                  </a:cubicBezTo>
                  <a:cubicBezTo>
                    <a:pt x="3212" y="16"/>
                    <a:pt x="3207" y="21"/>
                    <a:pt x="3201" y="21"/>
                  </a:cubicBezTo>
                  <a:close/>
                  <a:moveTo>
                    <a:pt x="3137" y="21"/>
                  </a:moveTo>
                  <a:lnTo>
                    <a:pt x="3116" y="21"/>
                  </a:lnTo>
                  <a:cubicBezTo>
                    <a:pt x="3110" y="21"/>
                    <a:pt x="3105" y="16"/>
                    <a:pt x="3105" y="10"/>
                  </a:cubicBezTo>
                  <a:cubicBezTo>
                    <a:pt x="3105" y="5"/>
                    <a:pt x="3110" y="0"/>
                    <a:pt x="3116" y="0"/>
                  </a:cubicBezTo>
                  <a:lnTo>
                    <a:pt x="3137" y="0"/>
                  </a:lnTo>
                  <a:cubicBezTo>
                    <a:pt x="3143" y="0"/>
                    <a:pt x="3148" y="5"/>
                    <a:pt x="3148" y="10"/>
                  </a:cubicBezTo>
                  <a:cubicBezTo>
                    <a:pt x="3148" y="16"/>
                    <a:pt x="3143" y="21"/>
                    <a:pt x="3137" y="21"/>
                  </a:cubicBezTo>
                  <a:close/>
                  <a:moveTo>
                    <a:pt x="3073" y="21"/>
                  </a:moveTo>
                  <a:lnTo>
                    <a:pt x="3052" y="21"/>
                  </a:lnTo>
                  <a:cubicBezTo>
                    <a:pt x="3046" y="21"/>
                    <a:pt x="3041" y="16"/>
                    <a:pt x="3041" y="10"/>
                  </a:cubicBezTo>
                  <a:cubicBezTo>
                    <a:pt x="3041" y="5"/>
                    <a:pt x="3046" y="0"/>
                    <a:pt x="3052" y="0"/>
                  </a:cubicBezTo>
                  <a:lnTo>
                    <a:pt x="3073" y="0"/>
                  </a:lnTo>
                  <a:cubicBezTo>
                    <a:pt x="3079" y="0"/>
                    <a:pt x="3084" y="5"/>
                    <a:pt x="3084" y="10"/>
                  </a:cubicBezTo>
                  <a:cubicBezTo>
                    <a:pt x="3084" y="16"/>
                    <a:pt x="3079" y="21"/>
                    <a:pt x="3073" y="21"/>
                  </a:cubicBezTo>
                  <a:close/>
                  <a:moveTo>
                    <a:pt x="3009" y="21"/>
                  </a:moveTo>
                  <a:lnTo>
                    <a:pt x="2988" y="21"/>
                  </a:lnTo>
                  <a:cubicBezTo>
                    <a:pt x="2982" y="21"/>
                    <a:pt x="2977" y="16"/>
                    <a:pt x="2977" y="10"/>
                  </a:cubicBezTo>
                  <a:cubicBezTo>
                    <a:pt x="2977" y="5"/>
                    <a:pt x="2982" y="0"/>
                    <a:pt x="2988" y="0"/>
                  </a:cubicBezTo>
                  <a:lnTo>
                    <a:pt x="3009" y="0"/>
                  </a:lnTo>
                  <a:cubicBezTo>
                    <a:pt x="3015" y="0"/>
                    <a:pt x="3020" y="5"/>
                    <a:pt x="3020" y="10"/>
                  </a:cubicBezTo>
                  <a:cubicBezTo>
                    <a:pt x="3020" y="16"/>
                    <a:pt x="3015" y="21"/>
                    <a:pt x="3009" y="21"/>
                  </a:cubicBezTo>
                  <a:close/>
                  <a:moveTo>
                    <a:pt x="2945" y="21"/>
                  </a:moveTo>
                  <a:lnTo>
                    <a:pt x="2924" y="21"/>
                  </a:lnTo>
                  <a:cubicBezTo>
                    <a:pt x="2918" y="21"/>
                    <a:pt x="2913" y="16"/>
                    <a:pt x="2913" y="10"/>
                  </a:cubicBezTo>
                  <a:cubicBezTo>
                    <a:pt x="2913" y="5"/>
                    <a:pt x="2918" y="0"/>
                    <a:pt x="2924" y="0"/>
                  </a:cubicBezTo>
                  <a:lnTo>
                    <a:pt x="2945" y="0"/>
                  </a:lnTo>
                  <a:cubicBezTo>
                    <a:pt x="2951" y="0"/>
                    <a:pt x="2956" y="5"/>
                    <a:pt x="2956" y="10"/>
                  </a:cubicBezTo>
                  <a:cubicBezTo>
                    <a:pt x="2956" y="16"/>
                    <a:pt x="2951" y="21"/>
                    <a:pt x="2945" y="21"/>
                  </a:cubicBezTo>
                  <a:close/>
                  <a:moveTo>
                    <a:pt x="2881" y="21"/>
                  </a:moveTo>
                  <a:lnTo>
                    <a:pt x="2860" y="21"/>
                  </a:lnTo>
                  <a:cubicBezTo>
                    <a:pt x="2854" y="21"/>
                    <a:pt x="2849" y="16"/>
                    <a:pt x="2849" y="10"/>
                  </a:cubicBezTo>
                  <a:cubicBezTo>
                    <a:pt x="2849" y="5"/>
                    <a:pt x="2854" y="0"/>
                    <a:pt x="2860" y="0"/>
                  </a:cubicBezTo>
                  <a:lnTo>
                    <a:pt x="2881" y="0"/>
                  </a:lnTo>
                  <a:cubicBezTo>
                    <a:pt x="2887" y="0"/>
                    <a:pt x="2892" y="5"/>
                    <a:pt x="2892" y="10"/>
                  </a:cubicBezTo>
                  <a:cubicBezTo>
                    <a:pt x="2892" y="16"/>
                    <a:pt x="2887" y="21"/>
                    <a:pt x="2881" y="21"/>
                  </a:cubicBezTo>
                  <a:close/>
                  <a:moveTo>
                    <a:pt x="2817" y="21"/>
                  </a:moveTo>
                  <a:lnTo>
                    <a:pt x="2796" y="21"/>
                  </a:lnTo>
                  <a:cubicBezTo>
                    <a:pt x="2790" y="21"/>
                    <a:pt x="2785" y="16"/>
                    <a:pt x="2785" y="10"/>
                  </a:cubicBezTo>
                  <a:cubicBezTo>
                    <a:pt x="2785" y="5"/>
                    <a:pt x="2790" y="0"/>
                    <a:pt x="2796" y="0"/>
                  </a:cubicBezTo>
                  <a:lnTo>
                    <a:pt x="2817" y="0"/>
                  </a:lnTo>
                  <a:cubicBezTo>
                    <a:pt x="2823" y="0"/>
                    <a:pt x="2828" y="5"/>
                    <a:pt x="2828" y="10"/>
                  </a:cubicBezTo>
                  <a:cubicBezTo>
                    <a:pt x="2828" y="16"/>
                    <a:pt x="2823" y="21"/>
                    <a:pt x="2817" y="21"/>
                  </a:cubicBezTo>
                  <a:close/>
                  <a:moveTo>
                    <a:pt x="2753" y="21"/>
                  </a:moveTo>
                  <a:lnTo>
                    <a:pt x="2732" y="21"/>
                  </a:lnTo>
                  <a:cubicBezTo>
                    <a:pt x="2726" y="21"/>
                    <a:pt x="2721" y="16"/>
                    <a:pt x="2721" y="10"/>
                  </a:cubicBezTo>
                  <a:cubicBezTo>
                    <a:pt x="2721" y="5"/>
                    <a:pt x="2726" y="0"/>
                    <a:pt x="2732" y="0"/>
                  </a:cubicBezTo>
                  <a:lnTo>
                    <a:pt x="2753" y="0"/>
                  </a:lnTo>
                  <a:cubicBezTo>
                    <a:pt x="2759" y="0"/>
                    <a:pt x="2764" y="5"/>
                    <a:pt x="2764" y="10"/>
                  </a:cubicBezTo>
                  <a:cubicBezTo>
                    <a:pt x="2764" y="16"/>
                    <a:pt x="2759" y="21"/>
                    <a:pt x="2753" y="21"/>
                  </a:cubicBezTo>
                  <a:close/>
                  <a:moveTo>
                    <a:pt x="2689" y="21"/>
                  </a:moveTo>
                  <a:lnTo>
                    <a:pt x="2668" y="21"/>
                  </a:lnTo>
                  <a:cubicBezTo>
                    <a:pt x="2662" y="21"/>
                    <a:pt x="2657" y="16"/>
                    <a:pt x="2657" y="10"/>
                  </a:cubicBezTo>
                  <a:cubicBezTo>
                    <a:pt x="2657" y="5"/>
                    <a:pt x="2662" y="0"/>
                    <a:pt x="2668" y="0"/>
                  </a:cubicBezTo>
                  <a:lnTo>
                    <a:pt x="2689" y="0"/>
                  </a:lnTo>
                  <a:cubicBezTo>
                    <a:pt x="2695" y="0"/>
                    <a:pt x="2700" y="5"/>
                    <a:pt x="2700" y="10"/>
                  </a:cubicBezTo>
                  <a:cubicBezTo>
                    <a:pt x="2700" y="16"/>
                    <a:pt x="2695" y="21"/>
                    <a:pt x="2689" y="21"/>
                  </a:cubicBezTo>
                  <a:close/>
                  <a:moveTo>
                    <a:pt x="2625" y="21"/>
                  </a:moveTo>
                  <a:lnTo>
                    <a:pt x="2604" y="21"/>
                  </a:lnTo>
                  <a:cubicBezTo>
                    <a:pt x="2598" y="21"/>
                    <a:pt x="2593" y="16"/>
                    <a:pt x="2593" y="10"/>
                  </a:cubicBezTo>
                  <a:cubicBezTo>
                    <a:pt x="2593" y="5"/>
                    <a:pt x="2598" y="0"/>
                    <a:pt x="2604" y="0"/>
                  </a:cubicBezTo>
                  <a:lnTo>
                    <a:pt x="2625" y="0"/>
                  </a:lnTo>
                  <a:cubicBezTo>
                    <a:pt x="2631" y="0"/>
                    <a:pt x="2636" y="5"/>
                    <a:pt x="2636" y="10"/>
                  </a:cubicBezTo>
                  <a:cubicBezTo>
                    <a:pt x="2636" y="16"/>
                    <a:pt x="2631" y="21"/>
                    <a:pt x="2625" y="21"/>
                  </a:cubicBezTo>
                  <a:close/>
                  <a:moveTo>
                    <a:pt x="2561" y="21"/>
                  </a:moveTo>
                  <a:lnTo>
                    <a:pt x="2540" y="21"/>
                  </a:lnTo>
                  <a:cubicBezTo>
                    <a:pt x="2534" y="21"/>
                    <a:pt x="2529" y="16"/>
                    <a:pt x="2529" y="10"/>
                  </a:cubicBezTo>
                  <a:cubicBezTo>
                    <a:pt x="2529" y="5"/>
                    <a:pt x="2534" y="0"/>
                    <a:pt x="2540" y="0"/>
                  </a:cubicBezTo>
                  <a:lnTo>
                    <a:pt x="2561" y="0"/>
                  </a:lnTo>
                  <a:cubicBezTo>
                    <a:pt x="2567" y="0"/>
                    <a:pt x="2572" y="5"/>
                    <a:pt x="2572" y="10"/>
                  </a:cubicBezTo>
                  <a:cubicBezTo>
                    <a:pt x="2572" y="16"/>
                    <a:pt x="2567" y="21"/>
                    <a:pt x="2561" y="21"/>
                  </a:cubicBezTo>
                  <a:close/>
                  <a:moveTo>
                    <a:pt x="2497" y="21"/>
                  </a:moveTo>
                  <a:lnTo>
                    <a:pt x="2476" y="21"/>
                  </a:lnTo>
                  <a:cubicBezTo>
                    <a:pt x="2470" y="21"/>
                    <a:pt x="2465" y="16"/>
                    <a:pt x="2465" y="10"/>
                  </a:cubicBezTo>
                  <a:cubicBezTo>
                    <a:pt x="2465" y="5"/>
                    <a:pt x="2470" y="0"/>
                    <a:pt x="2476" y="0"/>
                  </a:cubicBezTo>
                  <a:lnTo>
                    <a:pt x="2497" y="0"/>
                  </a:lnTo>
                  <a:cubicBezTo>
                    <a:pt x="2503" y="0"/>
                    <a:pt x="2508" y="5"/>
                    <a:pt x="2508" y="10"/>
                  </a:cubicBezTo>
                  <a:cubicBezTo>
                    <a:pt x="2508" y="16"/>
                    <a:pt x="2503" y="21"/>
                    <a:pt x="2497" y="21"/>
                  </a:cubicBezTo>
                  <a:close/>
                  <a:moveTo>
                    <a:pt x="2433" y="21"/>
                  </a:moveTo>
                  <a:lnTo>
                    <a:pt x="2412" y="21"/>
                  </a:lnTo>
                  <a:cubicBezTo>
                    <a:pt x="2406" y="21"/>
                    <a:pt x="2401" y="16"/>
                    <a:pt x="2401" y="10"/>
                  </a:cubicBezTo>
                  <a:cubicBezTo>
                    <a:pt x="2401" y="5"/>
                    <a:pt x="2406" y="0"/>
                    <a:pt x="2412" y="0"/>
                  </a:cubicBezTo>
                  <a:lnTo>
                    <a:pt x="2433" y="0"/>
                  </a:lnTo>
                  <a:cubicBezTo>
                    <a:pt x="2439" y="0"/>
                    <a:pt x="2444" y="5"/>
                    <a:pt x="2444" y="10"/>
                  </a:cubicBezTo>
                  <a:cubicBezTo>
                    <a:pt x="2444" y="16"/>
                    <a:pt x="2439" y="21"/>
                    <a:pt x="2433" y="21"/>
                  </a:cubicBezTo>
                  <a:close/>
                  <a:moveTo>
                    <a:pt x="2369" y="21"/>
                  </a:moveTo>
                  <a:lnTo>
                    <a:pt x="2348" y="21"/>
                  </a:lnTo>
                  <a:cubicBezTo>
                    <a:pt x="2342" y="21"/>
                    <a:pt x="2337" y="16"/>
                    <a:pt x="2337" y="10"/>
                  </a:cubicBezTo>
                  <a:cubicBezTo>
                    <a:pt x="2337" y="5"/>
                    <a:pt x="2342" y="0"/>
                    <a:pt x="2348" y="0"/>
                  </a:cubicBezTo>
                  <a:lnTo>
                    <a:pt x="2369" y="0"/>
                  </a:lnTo>
                  <a:cubicBezTo>
                    <a:pt x="2375" y="0"/>
                    <a:pt x="2380" y="5"/>
                    <a:pt x="2380" y="10"/>
                  </a:cubicBezTo>
                  <a:cubicBezTo>
                    <a:pt x="2380" y="16"/>
                    <a:pt x="2375" y="21"/>
                    <a:pt x="2369" y="21"/>
                  </a:cubicBezTo>
                  <a:close/>
                  <a:moveTo>
                    <a:pt x="2305" y="21"/>
                  </a:moveTo>
                  <a:lnTo>
                    <a:pt x="2284" y="21"/>
                  </a:lnTo>
                  <a:cubicBezTo>
                    <a:pt x="2278" y="21"/>
                    <a:pt x="2273" y="16"/>
                    <a:pt x="2273" y="10"/>
                  </a:cubicBezTo>
                  <a:cubicBezTo>
                    <a:pt x="2273" y="5"/>
                    <a:pt x="2278" y="0"/>
                    <a:pt x="2284" y="0"/>
                  </a:cubicBezTo>
                  <a:lnTo>
                    <a:pt x="2305" y="0"/>
                  </a:lnTo>
                  <a:cubicBezTo>
                    <a:pt x="2311" y="0"/>
                    <a:pt x="2316" y="5"/>
                    <a:pt x="2316" y="10"/>
                  </a:cubicBezTo>
                  <a:cubicBezTo>
                    <a:pt x="2316" y="16"/>
                    <a:pt x="2311" y="21"/>
                    <a:pt x="2305" y="21"/>
                  </a:cubicBezTo>
                  <a:close/>
                  <a:moveTo>
                    <a:pt x="2241" y="21"/>
                  </a:moveTo>
                  <a:lnTo>
                    <a:pt x="2220" y="21"/>
                  </a:lnTo>
                  <a:cubicBezTo>
                    <a:pt x="2214" y="21"/>
                    <a:pt x="2209" y="16"/>
                    <a:pt x="2209" y="10"/>
                  </a:cubicBezTo>
                  <a:cubicBezTo>
                    <a:pt x="2209" y="5"/>
                    <a:pt x="2214" y="0"/>
                    <a:pt x="2220" y="0"/>
                  </a:cubicBezTo>
                  <a:lnTo>
                    <a:pt x="2241" y="0"/>
                  </a:lnTo>
                  <a:cubicBezTo>
                    <a:pt x="2247" y="0"/>
                    <a:pt x="2252" y="5"/>
                    <a:pt x="2252" y="10"/>
                  </a:cubicBezTo>
                  <a:cubicBezTo>
                    <a:pt x="2252" y="16"/>
                    <a:pt x="2247" y="21"/>
                    <a:pt x="2241" y="21"/>
                  </a:cubicBezTo>
                  <a:close/>
                  <a:moveTo>
                    <a:pt x="2177" y="21"/>
                  </a:moveTo>
                  <a:lnTo>
                    <a:pt x="2156" y="21"/>
                  </a:lnTo>
                  <a:cubicBezTo>
                    <a:pt x="2150" y="21"/>
                    <a:pt x="2145" y="16"/>
                    <a:pt x="2145" y="10"/>
                  </a:cubicBezTo>
                  <a:cubicBezTo>
                    <a:pt x="2145" y="5"/>
                    <a:pt x="2150" y="0"/>
                    <a:pt x="2156" y="0"/>
                  </a:cubicBezTo>
                  <a:lnTo>
                    <a:pt x="2177" y="0"/>
                  </a:lnTo>
                  <a:cubicBezTo>
                    <a:pt x="2183" y="0"/>
                    <a:pt x="2188" y="5"/>
                    <a:pt x="2188" y="10"/>
                  </a:cubicBezTo>
                  <a:cubicBezTo>
                    <a:pt x="2188" y="16"/>
                    <a:pt x="2183" y="21"/>
                    <a:pt x="2177" y="21"/>
                  </a:cubicBezTo>
                  <a:close/>
                  <a:moveTo>
                    <a:pt x="2113" y="21"/>
                  </a:moveTo>
                  <a:lnTo>
                    <a:pt x="2092" y="21"/>
                  </a:lnTo>
                  <a:cubicBezTo>
                    <a:pt x="2086" y="21"/>
                    <a:pt x="2081" y="16"/>
                    <a:pt x="2081" y="10"/>
                  </a:cubicBezTo>
                  <a:cubicBezTo>
                    <a:pt x="2081" y="5"/>
                    <a:pt x="2086" y="0"/>
                    <a:pt x="2092" y="0"/>
                  </a:cubicBezTo>
                  <a:lnTo>
                    <a:pt x="2113" y="0"/>
                  </a:lnTo>
                  <a:cubicBezTo>
                    <a:pt x="2119" y="0"/>
                    <a:pt x="2124" y="5"/>
                    <a:pt x="2124" y="10"/>
                  </a:cubicBezTo>
                  <a:cubicBezTo>
                    <a:pt x="2124" y="16"/>
                    <a:pt x="2119" y="21"/>
                    <a:pt x="2113" y="21"/>
                  </a:cubicBezTo>
                  <a:close/>
                  <a:moveTo>
                    <a:pt x="2049" y="21"/>
                  </a:moveTo>
                  <a:lnTo>
                    <a:pt x="2028" y="21"/>
                  </a:lnTo>
                  <a:cubicBezTo>
                    <a:pt x="2022" y="21"/>
                    <a:pt x="2017" y="16"/>
                    <a:pt x="2017" y="10"/>
                  </a:cubicBezTo>
                  <a:cubicBezTo>
                    <a:pt x="2017" y="5"/>
                    <a:pt x="2022" y="0"/>
                    <a:pt x="2028" y="0"/>
                  </a:cubicBezTo>
                  <a:lnTo>
                    <a:pt x="2049" y="0"/>
                  </a:lnTo>
                  <a:cubicBezTo>
                    <a:pt x="2055" y="0"/>
                    <a:pt x="2060" y="5"/>
                    <a:pt x="2060" y="10"/>
                  </a:cubicBezTo>
                  <a:cubicBezTo>
                    <a:pt x="2060" y="16"/>
                    <a:pt x="2055" y="21"/>
                    <a:pt x="2049" y="21"/>
                  </a:cubicBezTo>
                  <a:close/>
                  <a:moveTo>
                    <a:pt x="1985" y="21"/>
                  </a:moveTo>
                  <a:lnTo>
                    <a:pt x="1964" y="21"/>
                  </a:lnTo>
                  <a:cubicBezTo>
                    <a:pt x="1958" y="21"/>
                    <a:pt x="1953" y="16"/>
                    <a:pt x="1953" y="10"/>
                  </a:cubicBezTo>
                  <a:cubicBezTo>
                    <a:pt x="1953" y="5"/>
                    <a:pt x="1958" y="0"/>
                    <a:pt x="1964" y="0"/>
                  </a:cubicBezTo>
                  <a:lnTo>
                    <a:pt x="1985" y="0"/>
                  </a:lnTo>
                  <a:cubicBezTo>
                    <a:pt x="1991" y="0"/>
                    <a:pt x="1996" y="5"/>
                    <a:pt x="1996" y="10"/>
                  </a:cubicBezTo>
                  <a:cubicBezTo>
                    <a:pt x="1996" y="16"/>
                    <a:pt x="1991" y="21"/>
                    <a:pt x="1985" y="21"/>
                  </a:cubicBezTo>
                  <a:close/>
                  <a:moveTo>
                    <a:pt x="1921" y="21"/>
                  </a:moveTo>
                  <a:lnTo>
                    <a:pt x="1900" y="21"/>
                  </a:lnTo>
                  <a:cubicBezTo>
                    <a:pt x="1894" y="21"/>
                    <a:pt x="1889" y="16"/>
                    <a:pt x="1889" y="10"/>
                  </a:cubicBezTo>
                  <a:cubicBezTo>
                    <a:pt x="1889" y="5"/>
                    <a:pt x="1894" y="0"/>
                    <a:pt x="1900" y="0"/>
                  </a:cubicBezTo>
                  <a:lnTo>
                    <a:pt x="1921" y="0"/>
                  </a:lnTo>
                  <a:cubicBezTo>
                    <a:pt x="1927" y="0"/>
                    <a:pt x="1932" y="5"/>
                    <a:pt x="1932" y="10"/>
                  </a:cubicBezTo>
                  <a:cubicBezTo>
                    <a:pt x="1932" y="16"/>
                    <a:pt x="1927" y="21"/>
                    <a:pt x="1921" y="21"/>
                  </a:cubicBezTo>
                  <a:close/>
                  <a:moveTo>
                    <a:pt x="1857" y="21"/>
                  </a:moveTo>
                  <a:lnTo>
                    <a:pt x="1836" y="21"/>
                  </a:lnTo>
                  <a:cubicBezTo>
                    <a:pt x="1830" y="21"/>
                    <a:pt x="1825" y="16"/>
                    <a:pt x="1825" y="10"/>
                  </a:cubicBezTo>
                  <a:cubicBezTo>
                    <a:pt x="1825" y="5"/>
                    <a:pt x="1830" y="0"/>
                    <a:pt x="1836" y="0"/>
                  </a:cubicBezTo>
                  <a:lnTo>
                    <a:pt x="1857" y="0"/>
                  </a:lnTo>
                  <a:cubicBezTo>
                    <a:pt x="1863" y="0"/>
                    <a:pt x="1868" y="5"/>
                    <a:pt x="1868" y="10"/>
                  </a:cubicBezTo>
                  <a:cubicBezTo>
                    <a:pt x="1868" y="16"/>
                    <a:pt x="1863" y="21"/>
                    <a:pt x="1857" y="21"/>
                  </a:cubicBezTo>
                  <a:close/>
                  <a:moveTo>
                    <a:pt x="1793" y="21"/>
                  </a:moveTo>
                  <a:lnTo>
                    <a:pt x="1772" y="21"/>
                  </a:lnTo>
                  <a:cubicBezTo>
                    <a:pt x="1766" y="21"/>
                    <a:pt x="1761" y="16"/>
                    <a:pt x="1761" y="10"/>
                  </a:cubicBezTo>
                  <a:cubicBezTo>
                    <a:pt x="1761" y="5"/>
                    <a:pt x="1766" y="0"/>
                    <a:pt x="1772" y="0"/>
                  </a:cubicBezTo>
                  <a:lnTo>
                    <a:pt x="1793" y="0"/>
                  </a:lnTo>
                  <a:cubicBezTo>
                    <a:pt x="1799" y="0"/>
                    <a:pt x="1804" y="5"/>
                    <a:pt x="1804" y="10"/>
                  </a:cubicBezTo>
                  <a:cubicBezTo>
                    <a:pt x="1804" y="16"/>
                    <a:pt x="1799" y="21"/>
                    <a:pt x="1793" y="21"/>
                  </a:cubicBezTo>
                  <a:close/>
                  <a:moveTo>
                    <a:pt x="1729" y="21"/>
                  </a:moveTo>
                  <a:lnTo>
                    <a:pt x="1708" y="21"/>
                  </a:lnTo>
                  <a:cubicBezTo>
                    <a:pt x="1702" y="21"/>
                    <a:pt x="1697" y="16"/>
                    <a:pt x="1697" y="10"/>
                  </a:cubicBezTo>
                  <a:cubicBezTo>
                    <a:pt x="1697" y="5"/>
                    <a:pt x="1702" y="0"/>
                    <a:pt x="1708" y="0"/>
                  </a:cubicBezTo>
                  <a:lnTo>
                    <a:pt x="1729" y="0"/>
                  </a:lnTo>
                  <a:cubicBezTo>
                    <a:pt x="1735" y="0"/>
                    <a:pt x="1740" y="5"/>
                    <a:pt x="1740" y="10"/>
                  </a:cubicBezTo>
                  <a:cubicBezTo>
                    <a:pt x="1740" y="16"/>
                    <a:pt x="1735" y="21"/>
                    <a:pt x="1729" y="21"/>
                  </a:cubicBezTo>
                  <a:close/>
                  <a:moveTo>
                    <a:pt x="1665" y="21"/>
                  </a:moveTo>
                  <a:lnTo>
                    <a:pt x="1644" y="21"/>
                  </a:lnTo>
                  <a:cubicBezTo>
                    <a:pt x="1638" y="21"/>
                    <a:pt x="1633" y="16"/>
                    <a:pt x="1633" y="10"/>
                  </a:cubicBezTo>
                  <a:cubicBezTo>
                    <a:pt x="1633" y="5"/>
                    <a:pt x="1638" y="0"/>
                    <a:pt x="1644" y="0"/>
                  </a:cubicBezTo>
                  <a:lnTo>
                    <a:pt x="1665" y="0"/>
                  </a:lnTo>
                  <a:cubicBezTo>
                    <a:pt x="1671" y="0"/>
                    <a:pt x="1676" y="5"/>
                    <a:pt x="1676" y="10"/>
                  </a:cubicBezTo>
                  <a:cubicBezTo>
                    <a:pt x="1676" y="16"/>
                    <a:pt x="1671" y="21"/>
                    <a:pt x="1665" y="21"/>
                  </a:cubicBezTo>
                  <a:close/>
                  <a:moveTo>
                    <a:pt x="1601" y="21"/>
                  </a:moveTo>
                  <a:lnTo>
                    <a:pt x="1580" y="21"/>
                  </a:lnTo>
                  <a:cubicBezTo>
                    <a:pt x="1574" y="21"/>
                    <a:pt x="1569" y="16"/>
                    <a:pt x="1569" y="10"/>
                  </a:cubicBezTo>
                  <a:cubicBezTo>
                    <a:pt x="1569" y="5"/>
                    <a:pt x="1574" y="0"/>
                    <a:pt x="1580" y="0"/>
                  </a:cubicBezTo>
                  <a:lnTo>
                    <a:pt x="1601" y="0"/>
                  </a:lnTo>
                  <a:cubicBezTo>
                    <a:pt x="1607" y="0"/>
                    <a:pt x="1612" y="5"/>
                    <a:pt x="1612" y="10"/>
                  </a:cubicBezTo>
                  <a:cubicBezTo>
                    <a:pt x="1612" y="16"/>
                    <a:pt x="1607" y="21"/>
                    <a:pt x="1601" y="21"/>
                  </a:cubicBezTo>
                  <a:close/>
                  <a:moveTo>
                    <a:pt x="1537" y="21"/>
                  </a:moveTo>
                  <a:lnTo>
                    <a:pt x="1516" y="21"/>
                  </a:lnTo>
                  <a:cubicBezTo>
                    <a:pt x="1510" y="21"/>
                    <a:pt x="1505" y="16"/>
                    <a:pt x="1505" y="10"/>
                  </a:cubicBezTo>
                  <a:cubicBezTo>
                    <a:pt x="1505" y="5"/>
                    <a:pt x="1510" y="0"/>
                    <a:pt x="1516" y="0"/>
                  </a:cubicBezTo>
                  <a:lnTo>
                    <a:pt x="1537" y="0"/>
                  </a:lnTo>
                  <a:cubicBezTo>
                    <a:pt x="1543" y="0"/>
                    <a:pt x="1548" y="5"/>
                    <a:pt x="1548" y="10"/>
                  </a:cubicBezTo>
                  <a:cubicBezTo>
                    <a:pt x="1548" y="16"/>
                    <a:pt x="1543" y="21"/>
                    <a:pt x="1537" y="21"/>
                  </a:cubicBezTo>
                  <a:close/>
                  <a:moveTo>
                    <a:pt x="1473" y="21"/>
                  </a:moveTo>
                  <a:lnTo>
                    <a:pt x="1452" y="21"/>
                  </a:lnTo>
                  <a:cubicBezTo>
                    <a:pt x="1446" y="21"/>
                    <a:pt x="1441" y="16"/>
                    <a:pt x="1441" y="10"/>
                  </a:cubicBezTo>
                  <a:cubicBezTo>
                    <a:pt x="1441" y="5"/>
                    <a:pt x="1446" y="0"/>
                    <a:pt x="1452" y="0"/>
                  </a:cubicBezTo>
                  <a:lnTo>
                    <a:pt x="1473" y="0"/>
                  </a:lnTo>
                  <a:cubicBezTo>
                    <a:pt x="1479" y="0"/>
                    <a:pt x="1484" y="5"/>
                    <a:pt x="1484" y="10"/>
                  </a:cubicBezTo>
                  <a:cubicBezTo>
                    <a:pt x="1484" y="16"/>
                    <a:pt x="1479" y="21"/>
                    <a:pt x="1473" y="21"/>
                  </a:cubicBezTo>
                  <a:close/>
                  <a:moveTo>
                    <a:pt x="1409" y="21"/>
                  </a:moveTo>
                  <a:lnTo>
                    <a:pt x="1388" y="21"/>
                  </a:lnTo>
                  <a:cubicBezTo>
                    <a:pt x="1382" y="21"/>
                    <a:pt x="1377" y="16"/>
                    <a:pt x="1377" y="10"/>
                  </a:cubicBezTo>
                  <a:cubicBezTo>
                    <a:pt x="1377" y="5"/>
                    <a:pt x="1382" y="0"/>
                    <a:pt x="1388" y="0"/>
                  </a:cubicBezTo>
                  <a:lnTo>
                    <a:pt x="1409" y="0"/>
                  </a:lnTo>
                  <a:cubicBezTo>
                    <a:pt x="1415" y="0"/>
                    <a:pt x="1420" y="5"/>
                    <a:pt x="1420" y="10"/>
                  </a:cubicBezTo>
                  <a:cubicBezTo>
                    <a:pt x="1420" y="16"/>
                    <a:pt x="1415" y="21"/>
                    <a:pt x="1409" y="21"/>
                  </a:cubicBezTo>
                  <a:close/>
                  <a:moveTo>
                    <a:pt x="1345" y="21"/>
                  </a:moveTo>
                  <a:lnTo>
                    <a:pt x="1324" y="21"/>
                  </a:lnTo>
                  <a:cubicBezTo>
                    <a:pt x="1318" y="21"/>
                    <a:pt x="1313" y="16"/>
                    <a:pt x="1313" y="10"/>
                  </a:cubicBezTo>
                  <a:cubicBezTo>
                    <a:pt x="1313" y="5"/>
                    <a:pt x="1318" y="0"/>
                    <a:pt x="1324" y="0"/>
                  </a:cubicBezTo>
                  <a:lnTo>
                    <a:pt x="1345" y="0"/>
                  </a:lnTo>
                  <a:cubicBezTo>
                    <a:pt x="1351" y="0"/>
                    <a:pt x="1356" y="5"/>
                    <a:pt x="1356" y="10"/>
                  </a:cubicBezTo>
                  <a:cubicBezTo>
                    <a:pt x="1356" y="16"/>
                    <a:pt x="1351" y="21"/>
                    <a:pt x="1345" y="21"/>
                  </a:cubicBezTo>
                  <a:close/>
                  <a:moveTo>
                    <a:pt x="1281" y="21"/>
                  </a:moveTo>
                  <a:lnTo>
                    <a:pt x="1260" y="21"/>
                  </a:lnTo>
                  <a:cubicBezTo>
                    <a:pt x="1254" y="21"/>
                    <a:pt x="1249" y="16"/>
                    <a:pt x="1249" y="10"/>
                  </a:cubicBezTo>
                  <a:cubicBezTo>
                    <a:pt x="1249" y="5"/>
                    <a:pt x="1254" y="0"/>
                    <a:pt x="1260" y="0"/>
                  </a:cubicBezTo>
                  <a:lnTo>
                    <a:pt x="1281" y="0"/>
                  </a:lnTo>
                  <a:cubicBezTo>
                    <a:pt x="1287" y="0"/>
                    <a:pt x="1292" y="5"/>
                    <a:pt x="1292" y="10"/>
                  </a:cubicBezTo>
                  <a:cubicBezTo>
                    <a:pt x="1292" y="16"/>
                    <a:pt x="1287" y="21"/>
                    <a:pt x="1281" y="21"/>
                  </a:cubicBezTo>
                  <a:close/>
                  <a:moveTo>
                    <a:pt x="1217" y="21"/>
                  </a:moveTo>
                  <a:lnTo>
                    <a:pt x="1196" y="21"/>
                  </a:lnTo>
                  <a:cubicBezTo>
                    <a:pt x="1190" y="21"/>
                    <a:pt x="1185" y="16"/>
                    <a:pt x="1185" y="10"/>
                  </a:cubicBezTo>
                  <a:cubicBezTo>
                    <a:pt x="1185" y="5"/>
                    <a:pt x="1190" y="0"/>
                    <a:pt x="1196" y="0"/>
                  </a:cubicBezTo>
                  <a:lnTo>
                    <a:pt x="1217" y="0"/>
                  </a:lnTo>
                  <a:cubicBezTo>
                    <a:pt x="1223" y="0"/>
                    <a:pt x="1228" y="5"/>
                    <a:pt x="1228" y="10"/>
                  </a:cubicBezTo>
                  <a:cubicBezTo>
                    <a:pt x="1228" y="16"/>
                    <a:pt x="1223" y="21"/>
                    <a:pt x="1217" y="21"/>
                  </a:cubicBezTo>
                  <a:close/>
                  <a:moveTo>
                    <a:pt x="1153" y="21"/>
                  </a:moveTo>
                  <a:lnTo>
                    <a:pt x="1132" y="21"/>
                  </a:lnTo>
                  <a:cubicBezTo>
                    <a:pt x="1126" y="21"/>
                    <a:pt x="1121" y="16"/>
                    <a:pt x="1121" y="10"/>
                  </a:cubicBezTo>
                  <a:cubicBezTo>
                    <a:pt x="1121" y="5"/>
                    <a:pt x="1126" y="0"/>
                    <a:pt x="1132" y="0"/>
                  </a:cubicBezTo>
                  <a:lnTo>
                    <a:pt x="1153" y="0"/>
                  </a:lnTo>
                  <a:cubicBezTo>
                    <a:pt x="1159" y="0"/>
                    <a:pt x="1164" y="5"/>
                    <a:pt x="1164" y="10"/>
                  </a:cubicBezTo>
                  <a:cubicBezTo>
                    <a:pt x="1164" y="16"/>
                    <a:pt x="1159" y="21"/>
                    <a:pt x="1153" y="21"/>
                  </a:cubicBezTo>
                  <a:close/>
                  <a:moveTo>
                    <a:pt x="1089" y="21"/>
                  </a:moveTo>
                  <a:lnTo>
                    <a:pt x="1068" y="21"/>
                  </a:lnTo>
                  <a:cubicBezTo>
                    <a:pt x="1062" y="21"/>
                    <a:pt x="1057" y="16"/>
                    <a:pt x="1057" y="10"/>
                  </a:cubicBezTo>
                  <a:cubicBezTo>
                    <a:pt x="1057" y="5"/>
                    <a:pt x="1062" y="0"/>
                    <a:pt x="1068" y="0"/>
                  </a:cubicBezTo>
                  <a:lnTo>
                    <a:pt x="1089" y="0"/>
                  </a:lnTo>
                  <a:cubicBezTo>
                    <a:pt x="1095" y="0"/>
                    <a:pt x="1100" y="5"/>
                    <a:pt x="1100" y="10"/>
                  </a:cubicBezTo>
                  <a:cubicBezTo>
                    <a:pt x="1100" y="16"/>
                    <a:pt x="1095" y="21"/>
                    <a:pt x="1089" y="21"/>
                  </a:cubicBezTo>
                  <a:close/>
                  <a:moveTo>
                    <a:pt x="1025" y="21"/>
                  </a:moveTo>
                  <a:lnTo>
                    <a:pt x="1004" y="21"/>
                  </a:lnTo>
                  <a:cubicBezTo>
                    <a:pt x="998" y="21"/>
                    <a:pt x="993" y="16"/>
                    <a:pt x="993" y="10"/>
                  </a:cubicBezTo>
                  <a:cubicBezTo>
                    <a:pt x="993" y="5"/>
                    <a:pt x="998" y="0"/>
                    <a:pt x="1004" y="0"/>
                  </a:cubicBezTo>
                  <a:lnTo>
                    <a:pt x="1025" y="0"/>
                  </a:lnTo>
                  <a:cubicBezTo>
                    <a:pt x="1031" y="0"/>
                    <a:pt x="1036" y="5"/>
                    <a:pt x="1036" y="10"/>
                  </a:cubicBezTo>
                  <a:cubicBezTo>
                    <a:pt x="1036" y="16"/>
                    <a:pt x="1031" y="21"/>
                    <a:pt x="1025" y="21"/>
                  </a:cubicBezTo>
                  <a:close/>
                  <a:moveTo>
                    <a:pt x="961" y="21"/>
                  </a:moveTo>
                  <a:lnTo>
                    <a:pt x="940" y="21"/>
                  </a:lnTo>
                  <a:cubicBezTo>
                    <a:pt x="934" y="21"/>
                    <a:pt x="929" y="16"/>
                    <a:pt x="929" y="10"/>
                  </a:cubicBezTo>
                  <a:cubicBezTo>
                    <a:pt x="929" y="5"/>
                    <a:pt x="934" y="0"/>
                    <a:pt x="940" y="0"/>
                  </a:cubicBezTo>
                  <a:lnTo>
                    <a:pt x="961" y="0"/>
                  </a:lnTo>
                  <a:cubicBezTo>
                    <a:pt x="967" y="0"/>
                    <a:pt x="972" y="5"/>
                    <a:pt x="972" y="10"/>
                  </a:cubicBezTo>
                  <a:cubicBezTo>
                    <a:pt x="972" y="16"/>
                    <a:pt x="967" y="21"/>
                    <a:pt x="961" y="21"/>
                  </a:cubicBezTo>
                  <a:close/>
                  <a:moveTo>
                    <a:pt x="897" y="21"/>
                  </a:moveTo>
                  <a:lnTo>
                    <a:pt x="876" y="21"/>
                  </a:lnTo>
                  <a:cubicBezTo>
                    <a:pt x="870" y="21"/>
                    <a:pt x="865" y="16"/>
                    <a:pt x="865" y="10"/>
                  </a:cubicBezTo>
                  <a:cubicBezTo>
                    <a:pt x="865" y="5"/>
                    <a:pt x="870" y="0"/>
                    <a:pt x="876" y="0"/>
                  </a:cubicBezTo>
                  <a:lnTo>
                    <a:pt x="897" y="0"/>
                  </a:lnTo>
                  <a:cubicBezTo>
                    <a:pt x="903" y="0"/>
                    <a:pt x="908" y="5"/>
                    <a:pt x="908" y="10"/>
                  </a:cubicBezTo>
                  <a:cubicBezTo>
                    <a:pt x="908" y="16"/>
                    <a:pt x="903" y="21"/>
                    <a:pt x="897" y="21"/>
                  </a:cubicBezTo>
                  <a:close/>
                  <a:moveTo>
                    <a:pt x="833" y="21"/>
                  </a:moveTo>
                  <a:lnTo>
                    <a:pt x="812" y="21"/>
                  </a:lnTo>
                  <a:cubicBezTo>
                    <a:pt x="806" y="21"/>
                    <a:pt x="801" y="16"/>
                    <a:pt x="801" y="10"/>
                  </a:cubicBezTo>
                  <a:cubicBezTo>
                    <a:pt x="801" y="5"/>
                    <a:pt x="806" y="0"/>
                    <a:pt x="812" y="0"/>
                  </a:cubicBezTo>
                  <a:lnTo>
                    <a:pt x="833" y="0"/>
                  </a:lnTo>
                  <a:cubicBezTo>
                    <a:pt x="839" y="0"/>
                    <a:pt x="844" y="5"/>
                    <a:pt x="844" y="10"/>
                  </a:cubicBezTo>
                  <a:cubicBezTo>
                    <a:pt x="844" y="16"/>
                    <a:pt x="839" y="21"/>
                    <a:pt x="833" y="21"/>
                  </a:cubicBezTo>
                  <a:close/>
                  <a:moveTo>
                    <a:pt x="769" y="21"/>
                  </a:moveTo>
                  <a:lnTo>
                    <a:pt x="748" y="21"/>
                  </a:lnTo>
                  <a:cubicBezTo>
                    <a:pt x="742" y="21"/>
                    <a:pt x="737" y="16"/>
                    <a:pt x="737" y="10"/>
                  </a:cubicBezTo>
                  <a:cubicBezTo>
                    <a:pt x="737" y="5"/>
                    <a:pt x="742" y="0"/>
                    <a:pt x="748" y="0"/>
                  </a:cubicBezTo>
                  <a:lnTo>
                    <a:pt x="769" y="0"/>
                  </a:lnTo>
                  <a:cubicBezTo>
                    <a:pt x="775" y="0"/>
                    <a:pt x="780" y="5"/>
                    <a:pt x="780" y="10"/>
                  </a:cubicBezTo>
                  <a:cubicBezTo>
                    <a:pt x="780" y="16"/>
                    <a:pt x="775" y="21"/>
                    <a:pt x="769" y="21"/>
                  </a:cubicBezTo>
                  <a:close/>
                  <a:moveTo>
                    <a:pt x="705" y="21"/>
                  </a:moveTo>
                  <a:lnTo>
                    <a:pt x="684" y="21"/>
                  </a:lnTo>
                  <a:cubicBezTo>
                    <a:pt x="678" y="21"/>
                    <a:pt x="673" y="16"/>
                    <a:pt x="673" y="10"/>
                  </a:cubicBezTo>
                  <a:cubicBezTo>
                    <a:pt x="673" y="5"/>
                    <a:pt x="678" y="0"/>
                    <a:pt x="684" y="0"/>
                  </a:cubicBezTo>
                  <a:lnTo>
                    <a:pt x="705" y="0"/>
                  </a:lnTo>
                  <a:cubicBezTo>
                    <a:pt x="711" y="0"/>
                    <a:pt x="716" y="5"/>
                    <a:pt x="716" y="10"/>
                  </a:cubicBezTo>
                  <a:cubicBezTo>
                    <a:pt x="716" y="16"/>
                    <a:pt x="711" y="21"/>
                    <a:pt x="705" y="21"/>
                  </a:cubicBezTo>
                  <a:close/>
                  <a:moveTo>
                    <a:pt x="641" y="21"/>
                  </a:moveTo>
                  <a:lnTo>
                    <a:pt x="620" y="21"/>
                  </a:lnTo>
                  <a:cubicBezTo>
                    <a:pt x="614" y="21"/>
                    <a:pt x="609" y="16"/>
                    <a:pt x="609" y="10"/>
                  </a:cubicBezTo>
                  <a:cubicBezTo>
                    <a:pt x="609" y="5"/>
                    <a:pt x="614" y="0"/>
                    <a:pt x="620" y="0"/>
                  </a:cubicBezTo>
                  <a:lnTo>
                    <a:pt x="641" y="0"/>
                  </a:lnTo>
                  <a:cubicBezTo>
                    <a:pt x="647" y="0"/>
                    <a:pt x="652" y="5"/>
                    <a:pt x="652" y="10"/>
                  </a:cubicBezTo>
                  <a:cubicBezTo>
                    <a:pt x="652" y="16"/>
                    <a:pt x="647" y="21"/>
                    <a:pt x="641" y="21"/>
                  </a:cubicBezTo>
                  <a:close/>
                  <a:moveTo>
                    <a:pt x="577" y="21"/>
                  </a:moveTo>
                  <a:lnTo>
                    <a:pt x="556" y="21"/>
                  </a:lnTo>
                  <a:cubicBezTo>
                    <a:pt x="550" y="21"/>
                    <a:pt x="545" y="16"/>
                    <a:pt x="545" y="10"/>
                  </a:cubicBezTo>
                  <a:cubicBezTo>
                    <a:pt x="545" y="5"/>
                    <a:pt x="550" y="0"/>
                    <a:pt x="556" y="0"/>
                  </a:cubicBezTo>
                  <a:lnTo>
                    <a:pt x="577" y="0"/>
                  </a:lnTo>
                  <a:cubicBezTo>
                    <a:pt x="583" y="0"/>
                    <a:pt x="588" y="5"/>
                    <a:pt x="588" y="10"/>
                  </a:cubicBezTo>
                  <a:cubicBezTo>
                    <a:pt x="588" y="16"/>
                    <a:pt x="583" y="21"/>
                    <a:pt x="577" y="21"/>
                  </a:cubicBezTo>
                  <a:close/>
                  <a:moveTo>
                    <a:pt x="513" y="21"/>
                  </a:moveTo>
                  <a:lnTo>
                    <a:pt x="492" y="21"/>
                  </a:lnTo>
                  <a:cubicBezTo>
                    <a:pt x="486" y="21"/>
                    <a:pt x="481" y="16"/>
                    <a:pt x="481" y="10"/>
                  </a:cubicBezTo>
                  <a:cubicBezTo>
                    <a:pt x="481" y="5"/>
                    <a:pt x="486" y="0"/>
                    <a:pt x="492" y="0"/>
                  </a:cubicBezTo>
                  <a:lnTo>
                    <a:pt x="513" y="0"/>
                  </a:lnTo>
                  <a:cubicBezTo>
                    <a:pt x="519" y="0"/>
                    <a:pt x="524" y="5"/>
                    <a:pt x="524" y="10"/>
                  </a:cubicBezTo>
                  <a:cubicBezTo>
                    <a:pt x="524" y="16"/>
                    <a:pt x="519" y="21"/>
                    <a:pt x="513" y="21"/>
                  </a:cubicBezTo>
                  <a:close/>
                  <a:moveTo>
                    <a:pt x="449" y="21"/>
                  </a:moveTo>
                  <a:lnTo>
                    <a:pt x="428" y="21"/>
                  </a:lnTo>
                  <a:cubicBezTo>
                    <a:pt x="422" y="21"/>
                    <a:pt x="417" y="16"/>
                    <a:pt x="417" y="10"/>
                  </a:cubicBezTo>
                  <a:cubicBezTo>
                    <a:pt x="417" y="5"/>
                    <a:pt x="422" y="0"/>
                    <a:pt x="428" y="0"/>
                  </a:cubicBezTo>
                  <a:lnTo>
                    <a:pt x="449" y="0"/>
                  </a:lnTo>
                  <a:cubicBezTo>
                    <a:pt x="455" y="0"/>
                    <a:pt x="460" y="5"/>
                    <a:pt x="460" y="10"/>
                  </a:cubicBezTo>
                  <a:cubicBezTo>
                    <a:pt x="460" y="16"/>
                    <a:pt x="455" y="21"/>
                    <a:pt x="449" y="21"/>
                  </a:cubicBezTo>
                  <a:close/>
                  <a:moveTo>
                    <a:pt x="386" y="22"/>
                  </a:moveTo>
                  <a:lnTo>
                    <a:pt x="365" y="24"/>
                  </a:lnTo>
                  <a:cubicBezTo>
                    <a:pt x="359" y="25"/>
                    <a:pt x="354" y="21"/>
                    <a:pt x="353" y="15"/>
                  </a:cubicBezTo>
                  <a:cubicBezTo>
                    <a:pt x="353" y="9"/>
                    <a:pt x="357" y="4"/>
                    <a:pt x="363" y="3"/>
                  </a:cubicBezTo>
                  <a:lnTo>
                    <a:pt x="384" y="1"/>
                  </a:lnTo>
                  <a:cubicBezTo>
                    <a:pt x="390" y="0"/>
                    <a:pt x="395" y="4"/>
                    <a:pt x="396" y="10"/>
                  </a:cubicBezTo>
                  <a:cubicBezTo>
                    <a:pt x="396" y="16"/>
                    <a:pt x="392" y="21"/>
                    <a:pt x="386" y="22"/>
                  </a:cubicBezTo>
                  <a:close/>
                  <a:moveTo>
                    <a:pt x="322" y="29"/>
                  </a:moveTo>
                  <a:lnTo>
                    <a:pt x="319" y="29"/>
                  </a:lnTo>
                  <a:lnTo>
                    <a:pt x="321" y="29"/>
                  </a:lnTo>
                  <a:lnTo>
                    <a:pt x="304" y="34"/>
                  </a:lnTo>
                  <a:cubicBezTo>
                    <a:pt x="298" y="35"/>
                    <a:pt x="292" y="32"/>
                    <a:pt x="291" y="27"/>
                  </a:cubicBezTo>
                  <a:cubicBezTo>
                    <a:pt x="289" y="21"/>
                    <a:pt x="292" y="15"/>
                    <a:pt x="298" y="13"/>
                  </a:cubicBezTo>
                  <a:lnTo>
                    <a:pt x="314" y="8"/>
                  </a:lnTo>
                  <a:cubicBezTo>
                    <a:pt x="315" y="8"/>
                    <a:pt x="316" y="8"/>
                    <a:pt x="316" y="8"/>
                  </a:cubicBezTo>
                  <a:lnTo>
                    <a:pt x="320" y="7"/>
                  </a:lnTo>
                  <a:cubicBezTo>
                    <a:pt x="326" y="7"/>
                    <a:pt x="331" y="11"/>
                    <a:pt x="332" y="17"/>
                  </a:cubicBezTo>
                  <a:cubicBezTo>
                    <a:pt x="333" y="23"/>
                    <a:pt x="328" y="28"/>
                    <a:pt x="322" y="29"/>
                  </a:cubicBezTo>
                  <a:close/>
                  <a:moveTo>
                    <a:pt x="263" y="46"/>
                  </a:moveTo>
                  <a:lnTo>
                    <a:pt x="249" y="51"/>
                  </a:lnTo>
                  <a:lnTo>
                    <a:pt x="251" y="50"/>
                  </a:lnTo>
                  <a:lnTo>
                    <a:pt x="245" y="53"/>
                  </a:lnTo>
                  <a:cubicBezTo>
                    <a:pt x="240" y="56"/>
                    <a:pt x="233" y="54"/>
                    <a:pt x="231" y="49"/>
                  </a:cubicBezTo>
                  <a:cubicBezTo>
                    <a:pt x="228" y="43"/>
                    <a:pt x="230" y="37"/>
                    <a:pt x="235" y="34"/>
                  </a:cubicBezTo>
                  <a:lnTo>
                    <a:pt x="240" y="31"/>
                  </a:lnTo>
                  <a:cubicBezTo>
                    <a:pt x="241" y="31"/>
                    <a:pt x="242" y="30"/>
                    <a:pt x="242" y="30"/>
                  </a:cubicBezTo>
                  <a:lnTo>
                    <a:pt x="257" y="26"/>
                  </a:lnTo>
                  <a:cubicBezTo>
                    <a:pt x="262" y="24"/>
                    <a:pt x="268" y="27"/>
                    <a:pt x="270" y="33"/>
                  </a:cubicBezTo>
                  <a:cubicBezTo>
                    <a:pt x="272" y="39"/>
                    <a:pt x="269" y="45"/>
                    <a:pt x="263" y="46"/>
                  </a:cubicBezTo>
                  <a:close/>
                  <a:moveTo>
                    <a:pt x="208" y="73"/>
                  </a:moveTo>
                  <a:lnTo>
                    <a:pt x="189" y="83"/>
                  </a:lnTo>
                  <a:cubicBezTo>
                    <a:pt x="184" y="86"/>
                    <a:pt x="177" y="84"/>
                    <a:pt x="174" y="79"/>
                  </a:cubicBezTo>
                  <a:cubicBezTo>
                    <a:pt x="172" y="74"/>
                    <a:pt x="174" y="68"/>
                    <a:pt x="179" y="65"/>
                  </a:cubicBezTo>
                  <a:lnTo>
                    <a:pt x="197" y="54"/>
                  </a:lnTo>
                  <a:cubicBezTo>
                    <a:pt x="203" y="52"/>
                    <a:pt x="209" y="54"/>
                    <a:pt x="212" y="59"/>
                  </a:cubicBezTo>
                  <a:cubicBezTo>
                    <a:pt x="215" y="64"/>
                    <a:pt x="213" y="70"/>
                    <a:pt x="208" y="73"/>
                  </a:cubicBezTo>
                  <a:close/>
                  <a:moveTo>
                    <a:pt x="157" y="109"/>
                  </a:moveTo>
                  <a:lnTo>
                    <a:pt x="141" y="123"/>
                  </a:lnTo>
                  <a:cubicBezTo>
                    <a:pt x="137" y="126"/>
                    <a:pt x="130" y="126"/>
                    <a:pt x="126" y="121"/>
                  </a:cubicBezTo>
                  <a:cubicBezTo>
                    <a:pt x="122" y="117"/>
                    <a:pt x="123" y="110"/>
                    <a:pt x="127" y="106"/>
                  </a:cubicBezTo>
                  <a:lnTo>
                    <a:pt x="144" y="93"/>
                  </a:lnTo>
                  <a:cubicBezTo>
                    <a:pt x="148" y="89"/>
                    <a:pt x="155" y="89"/>
                    <a:pt x="159" y="94"/>
                  </a:cubicBezTo>
                  <a:cubicBezTo>
                    <a:pt x="163" y="98"/>
                    <a:pt x="162" y="105"/>
                    <a:pt x="157" y="109"/>
                  </a:cubicBezTo>
                  <a:close/>
                  <a:moveTo>
                    <a:pt x="113" y="152"/>
                  </a:moveTo>
                  <a:lnTo>
                    <a:pt x="100" y="169"/>
                  </a:lnTo>
                  <a:cubicBezTo>
                    <a:pt x="96" y="173"/>
                    <a:pt x="89" y="174"/>
                    <a:pt x="85" y="170"/>
                  </a:cubicBezTo>
                  <a:cubicBezTo>
                    <a:pt x="80" y="166"/>
                    <a:pt x="79" y="159"/>
                    <a:pt x="83" y="155"/>
                  </a:cubicBezTo>
                  <a:lnTo>
                    <a:pt x="97" y="138"/>
                  </a:lnTo>
                  <a:cubicBezTo>
                    <a:pt x="101" y="134"/>
                    <a:pt x="107" y="133"/>
                    <a:pt x="112" y="137"/>
                  </a:cubicBezTo>
                  <a:cubicBezTo>
                    <a:pt x="116" y="141"/>
                    <a:pt x="117" y="148"/>
                    <a:pt x="113" y="152"/>
                  </a:cubicBezTo>
                  <a:close/>
                  <a:moveTo>
                    <a:pt x="77" y="202"/>
                  </a:moveTo>
                  <a:lnTo>
                    <a:pt x="66" y="220"/>
                  </a:lnTo>
                  <a:cubicBezTo>
                    <a:pt x="63" y="226"/>
                    <a:pt x="57" y="227"/>
                    <a:pt x="52" y="225"/>
                  </a:cubicBezTo>
                  <a:cubicBezTo>
                    <a:pt x="47" y="222"/>
                    <a:pt x="45" y="215"/>
                    <a:pt x="48" y="210"/>
                  </a:cubicBezTo>
                  <a:lnTo>
                    <a:pt x="48" y="210"/>
                  </a:lnTo>
                  <a:lnTo>
                    <a:pt x="58" y="191"/>
                  </a:lnTo>
                  <a:cubicBezTo>
                    <a:pt x="61" y="186"/>
                    <a:pt x="67" y="184"/>
                    <a:pt x="72" y="187"/>
                  </a:cubicBezTo>
                  <a:cubicBezTo>
                    <a:pt x="77" y="190"/>
                    <a:pt x="79" y="196"/>
                    <a:pt x="77" y="202"/>
                  </a:cubicBezTo>
                  <a:close/>
                  <a:moveTo>
                    <a:pt x="48" y="257"/>
                  </a:moveTo>
                  <a:lnTo>
                    <a:pt x="42" y="277"/>
                  </a:lnTo>
                  <a:cubicBezTo>
                    <a:pt x="40" y="283"/>
                    <a:pt x="34" y="286"/>
                    <a:pt x="29" y="284"/>
                  </a:cubicBezTo>
                  <a:cubicBezTo>
                    <a:pt x="23" y="282"/>
                    <a:pt x="20" y="276"/>
                    <a:pt x="22" y="271"/>
                  </a:cubicBezTo>
                  <a:lnTo>
                    <a:pt x="28" y="250"/>
                  </a:lnTo>
                  <a:cubicBezTo>
                    <a:pt x="30" y="245"/>
                    <a:pt x="36" y="241"/>
                    <a:pt x="41" y="243"/>
                  </a:cubicBezTo>
                  <a:cubicBezTo>
                    <a:pt x="47" y="245"/>
                    <a:pt x="50" y="251"/>
                    <a:pt x="48" y="257"/>
                  </a:cubicBezTo>
                  <a:close/>
                  <a:moveTo>
                    <a:pt x="30" y="318"/>
                  </a:moveTo>
                  <a:lnTo>
                    <a:pt x="29" y="321"/>
                  </a:lnTo>
                  <a:lnTo>
                    <a:pt x="29" y="319"/>
                  </a:lnTo>
                  <a:lnTo>
                    <a:pt x="27" y="337"/>
                  </a:lnTo>
                  <a:cubicBezTo>
                    <a:pt x="27" y="343"/>
                    <a:pt x="21" y="347"/>
                    <a:pt x="15" y="346"/>
                  </a:cubicBezTo>
                  <a:cubicBezTo>
                    <a:pt x="10" y="346"/>
                    <a:pt x="5" y="340"/>
                    <a:pt x="6" y="335"/>
                  </a:cubicBezTo>
                  <a:lnTo>
                    <a:pt x="8" y="316"/>
                  </a:lnTo>
                  <a:cubicBezTo>
                    <a:pt x="8" y="316"/>
                    <a:pt x="8" y="315"/>
                    <a:pt x="8" y="314"/>
                  </a:cubicBezTo>
                  <a:lnTo>
                    <a:pt x="9" y="311"/>
                  </a:lnTo>
                  <a:cubicBezTo>
                    <a:pt x="11" y="306"/>
                    <a:pt x="17" y="303"/>
                    <a:pt x="22" y="304"/>
                  </a:cubicBezTo>
                  <a:cubicBezTo>
                    <a:pt x="28" y="306"/>
                    <a:pt x="31" y="312"/>
                    <a:pt x="30" y="318"/>
                  </a:cubicBezTo>
                  <a:close/>
                  <a:moveTo>
                    <a:pt x="23" y="379"/>
                  </a:moveTo>
                  <a:lnTo>
                    <a:pt x="21" y="396"/>
                  </a:lnTo>
                  <a:lnTo>
                    <a:pt x="21" y="399"/>
                  </a:lnTo>
                  <a:cubicBezTo>
                    <a:pt x="21" y="405"/>
                    <a:pt x="16" y="410"/>
                    <a:pt x="10" y="410"/>
                  </a:cubicBezTo>
                  <a:cubicBezTo>
                    <a:pt x="5" y="410"/>
                    <a:pt x="0" y="405"/>
                    <a:pt x="0" y="399"/>
                  </a:cubicBezTo>
                  <a:lnTo>
                    <a:pt x="0" y="393"/>
                  </a:lnTo>
                  <a:lnTo>
                    <a:pt x="2" y="377"/>
                  </a:lnTo>
                  <a:cubicBezTo>
                    <a:pt x="2" y="371"/>
                    <a:pt x="7" y="367"/>
                    <a:pt x="13" y="368"/>
                  </a:cubicBezTo>
                  <a:cubicBezTo>
                    <a:pt x="19" y="368"/>
                    <a:pt x="23" y="373"/>
                    <a:pt x="23" y="379"/>
                  </a:cubicBezTo>
                  <a:close/>
                  <a:moveTo>
                    <a:pt x="21" y="442"/>
                  </a:moveTo>
                  <a:lnTo>
                    <a:pt x="21" y="463"/>
                  </a:lnTo>
                  <a:cubicBezTo>
                    <a:pt x="21" y="469"/>
                    <a:pt x="16" y="474"/>
                    <a:pt x="10" y="474"/>
                  </a:cubicBezTo>
                  <a:cubicBezTo>
                    <a:pt x="5" y="474"/>
                    <a:pt x="0" y="469"/>
                    <a:pt x="0" y="463"/>
                  </a:cubicBezTo>
                  <a:lnTo>
                    <a:pt x="0" y="442"/>
                  </a:lnTo>
                  <a:cubicBezTo>
                    <a:pt x="0" y="436"/>
                    <a:pt x="5" y="431"/>
                    <a:pt x="10" y="431"/>
                  </a:cubicBezTo>
                  <a:cubicBezTo>
                    <a:pt x="16" y="431"/>
                    <a:pt x="21" y="436"/>
                    <a:pt x="21" y="442"/>
                  </a:cubicBezTo>
                  <a:close/>
                  <a:moveTo>
                    <a:pt x="21" y="506"/>
                  </a:moveTo>
                  <a:lnTo>
                    <a:pt x="21" y="527"/>
                  </a:lnTo>
                  <a:cubicBezTo>
                    <a:pt x="21" y="533"/>
                    <a:pt x="16" y="538"/>
                    <a:pt x="10" y="538"/>
                  </a:cubicBezTo>
                  <a:cubicBezTo>
                    <a:pt x="5" y="538"/>
                    <a:pt x="0" y="533"/>
                    <a:pt x="0" y="527"/>
                  </a:cubicBezTo>
                  <a:lnTo>
                    <a:pt x="0" y="506"/>
                  </a:lnTo>
                  <a:cubicBezTo>
                    <a:pt x="0" y="500"/>
                    <a:pt x="5" y="495"/>
                    <a:pt x="10" y="495"/>
                  </a:cubicBezTo>
                  <a:cubicBezTo>
                    <a:pt x="16" y="495"/>
                    <a:pt x="21" y="500"/>
                    <a:pt x="21" y="506"/>
                  </a:cubicBezTo>
                  <a:close/>
                  <a:moveTo>
                    <a:pt x="21" y="570"/>
                  </a:moveTo>
                  <a:lnTo>
                    <a:pt x="21" y="591"/>
                  </a:lnTo>
                  <a:cubicBezTo>
                    <a:pt x="21" y="597"/>
                    <a:pt x="16" y="602"/>
                    <a:pt x="10" y="602"/>
                  </a:cubicBezTo>
                  <a:cubicBezTo>
                    <a:pt x="5" y="602"/>
                    <a:pt x="0" y="597"/>
                    <a:pt x="0" y="591"/>
                  </a:cubicBezTo>
                  <a:lnTo>
                    <a:pt x="0" y="570"/>
                  </a:lnTo>
                  <a:cubicBezTo>
                    <a:pt x="0" y="564"/>
                    <a:pt x="5" y="559"/>
                    <a:pt x="10" y="559"/>
                  </a:cubicBezTo>
                  <a:cubicBezTo>
                    <a:pt x="16" y="559"/>
                    <a:pt x="21" y="564"/>
                    <a:pt x="21" y="570"/>
                  </a:cubicBezTo>
                  <a:close/>
                  <a:moveTo>
                    <a:pt x="21" y="634"/>
                  </a:moveTo>
                  <a:lnTo>
                    <a:pt x="21" y="655"/>
                  </a:lnTo>
                  <a:cubicBezTo>
                    <a:pt x="21" y="661"/>
                    <a:pt x="16" y="666"/>
                    <a:pt x="10" y="666"/>
                  </a:cubicBezTo>
                  <a:cubicBezTo>
                    <a:pt x="5" y="666"/>
                    <a:pt x="0" y="661"/>
                    <a:pt x="0" y="655"/>
                  </a:cubicBezTo>
                  <a:lnTo>
                    <a:pt x="0" y="634"/>
                  </a:lnTo>
                  <a:cubicBezTo>
                    <a:pt x="0" y="628"/>
                    <a:pt x="5" y="623"/>
                    <a:pt x="10" y="623"/>
                  </a:cubicBezTo>
                  <a:cubicBezTo>
                    <a:pt x="16" y="623"/>
                    <a:pt x="21" y="628"/>
                    <a:pt x="21" y="634"/>
                  </a:cubicBezTo>
                  <a:close/>
                  <a:moveTo>
                    <a:pt x="21" y="698"/>
                  </a:moveTo>
                  <a:lnTo>
                    <a:pt x="21" y="719"/>
                  </a:lnTo>
                  <a:cubicBezTo>
                    <a:pt x="21" y="725"/>
                    <a:pt x="16" y="730"/>
                    <a:pt x="10" y="730"/>
                  </a:cubicBezTo>
                  <a:cubicBezTo>
                    <a:pt x="5" y="730"/>
                    <a:pt x="0" y="725"/>
                    <a:pt x="0" y="719"/>
                  </a:cubicBezTo>
                  <a:lnTo>
                    <a:pt x="0" y="698"/>
                  </a:lnTo>
                  <a:cubicBezTo>
                    <a:pt x="0" y="692"/>
                    <a:pt x="5" y="687"/>
                    <a:pt x="10" y="687"/>
                  </a:cubicBezTo>
                  <a:cubicBezTo>
                    <a:pt x="16" y="687"/>
                    <a:pt x="21" y="692"/>
                    <a:pt x="21" y="698"/>
                  </a:cubicBezTo>
                  <a:close/>
                  <a:moveTo>
                    <a:pt x="21" y="762"/>
                  </a:moveTo>
                  <a:lnTo>
                    <a:pt x="21" y="783"/>
                  </a:lnTo>
                  <a:cubicBezTo>
                    <a:pt x="21" y="789"/>
                    <a:pt x="16" y="794"/>
                    <a:pt x="10" y="794"/>
                  </a:cubicBezTo>
                  <a:cubicBezTo>
                    <a:pt x="5" y="794"/>
                    <a:pt x="0" y="789"/>
                    <a:pt x="0" y="783"/>
                  </a:cubicBezTo>
                  <a:lnTo>
                    <a:pt x="0" y="762"/>
                  </a:lnTo>
                  <a:cubicBezTo>
                    <a:pt x="0" y="756"/>
                    <a:pt x="5" y="751"/>
                    <a:pt x="10" y="751"/>
                  </a:cubicBezTo>
                  <a:cubicBezTo>
                    <a:pt x="16" y="751"/>
                    <a:pt x="21" y="756"/>
                    <a:pt x="21" y="762"/>
                  </a:cubicBezTo>
                  <a:close/>
                  <a:moveTo>
                    <a:pt x="21" y="826"/>
                  </a:moveTo>
                  <a:lnTo>
                    <a:pt x="21" y="847"/>
                  </a:lnTo>
                  <a:cubicBezTo>
                    <a:pt x="21" y="853"/>
                    <a:pt x="16" y="858"/>
                    <a:pt x="10" y="858"/>
                  </a:cubicBezTo>
                  <a:cubicBezTo>
                    <a:pt x="5" y="858"/>
                    <a:pt x="0" y="853"/>
                    <a:pt x="0" y="847"/>
                  </a:cubicBezTo>
                  <a:lnTo>
                    <a:pt x="0" y="826"/>
                  </a:lnTo>
                  <a:cubicBezTo>
                    <a:pt x="0" y="820"/>
                    <a:pt x="5" y="815"/>
                    <a:pt x="10" y="815"/>
                  </a:cubicBezTo>
                  <a:cubicBezTo>
                    <a:pt x="16" y="815"/>
                    <a:pt x="21" y="820"/>
                    <a:pt x="21" y="826"/>
                  </a:cubicBezTo>
                  <a:close/>
                  <a:moveTo>
                    <a:pt x="21" y="890"/>
                  </a:moveTo>
                  <a:lnTo>
                    <a:pt x="21" y="911"/>
                  </a:lnTo>
                  <a:cubicBezTo>
                    <a:pt x="21" y="917"/>
                    <a:pt x="16" y="922"/>
                    <a:pt x="10" y="922"/>
                  </a:cubicBezTo>
                  <a:cubicBezTo>
                    <a:pt x="5" y="922"/>
                    <a:pt x="0" y="917"/>
                    <a:pt x="0" y="911"/>
                  </a:cubicBezTo>
                  <a:lnTo>
                    <a:pt x="0" y="890"/>
                  </a:lnTo>
                  <a:cubicBezTo>
                    <a:pt x="0" y="884"/>
                    <a:pt x="5" y="879"/>
                    <a:pt x="10" y="879"/>
                  </a:cubicBezTo>
                  <a:cubicBezTo>
                    <a:pt x="16" y="879"/>
                    <a:pt x="21" y="884"/>
                    <a:pt x="21" y="890"/>
                  </a:cubicBezTo>
                  <a:close/>
                  <a:moveTo>
                    <a:pt x="21" y="954"/>
                  </a:moveTo>
                  <a:lnTo>
                    <a:pt x="21" y="975"/>
                  </a:lnTo>
                  <a:cubicBezTo>
                    <a:pt x="21" y="981"/>
                    <a:pt x="16" y="986"/>
                    <a:pt x="10" y="986"/>
                  </a:cubicBezTo>
                  <a:cubicBezTo>
                    <a:pt x="5" y="986"/>
                    <a:pt x="0" y="981"/>
                    <a:pt x="0" y="975"/>
                  </a:cubicBezTo>
                  <a:lnTo>
                    <a:pt x="0" y="954"/>
                  </a:lnTo>
                  <a:cubicBezTo>
                    <a:pt x="0" y="948"/>
                    <a:pt x="5" y="943"/>
                    <a:pt x="10" y="943"/>
                  </a:cubicBezTo>
                  <a:cubicBezTo>
                    <a:pt x="16" y="943"/>
                    <a:pt x="21" y="948"/>
                    <a:pt x="21" y="954"/>
                  </a:cubicBezTo>
                  <a:close/>
                  <a:moveTo>
                    <a:pt x="21" y="1018"/>
                  </a:moveTo>
                  <a:lnTo>
                    <a:pt x="21" y="1039"/>
                  </a:lnTo>
                  <a:cubicBezTo>
                    <a:pt x="21" y="1045"/>
                    <a:pt x="16" y="1050"/>
                    <a:pt x="10" y="1050"/>
                  </a:cubicBezTo>
                  <a:cubicBezTo>
                    <a:pt x="5" y="1050"/>
                    <a:pt x="0" y="1045"/>
                    <a:pt x="0" y="1039"/>
                  </a:cubicBezTo>
                  <a:lnTo>
                    <a:pt x="0" y="1018"/>
                  </a:lnTo>
                  <a:cubicBezTo>
                    <a:pt x="0" y="1012"/>
                    <a:pt x="5" y="1007"/>
                    <a:pt x="10" y="1007"/>
                  </a:cubicBezTo>
                  <a:cubicBezTo>
                    <a:pt x="16" y="1007"/>
                    <a:pt x="21" y="1012"/>
                    <a:pt x="21" y="1018"/>
                  </a:cubicBezTo>
                  <a:close/>
                  <a:moveTo>
                    <a:pt x="21" y="1082"/>
                  </a:moveTo>
                  <a:lnTo>
                    <a:pt x="21" y="1103"/>
                  </a:lnTo>
                  <a:cubicBezTo>
                    <a:pt x="21" y="1109"/>
                    <a:pt x="16" y="1114"/>
                    <a:pt x="10" y="1114"/>
                  </a:cubicBezTo>
                  <a:cubicBezTo>
                    <a:pt x="5" y="1114"/>
                    <a:pt x="0" y="1109"/>
                    <a:pt x="0" y="1103"/>
                  </a:cubicBezTo>
                  <a:lnTo>
                    <a:pt x="0" y="1082"/>
                  </a:lnTo>
                  <a:cubicBezTo>
                    <a:pt x="0" y="1076"/>
                    <a:pt x="5" y="1071"/>
                    <a:pt x="10" y="1071"/>
                  </a:cubicBezTo>
                  <a:cubicBezTo>
                    <a:pt x="16" y="1071"/>
                    <a:pt x="21" y="1076"/>
                    <a:pt x="21" y="1082"/>
                  </a:cubicBezTo>
                  <a:close/>
                  <a:moveTo>
                    <a:pt x="21" y="1146"/>
                  </a:moveTo>
                  <a:lnTo>
                    <a:pt x="21" y="1167"/>
                  </a:lnTo>
                  <a:cubicBezTo>
                    <a:pt x="21" y="1173"/>
                    <a:pt x="16" y="1178"/>
                    <a:pt x="10" y="1178"/>
                  </a:cubicBezTo>
                  <a:cubicBezTo>
                    <a:pt x="5" y="1178"/>
                    <a:pt x="0" y="1173"/>
                    <a:pt x="0" y="1167"/>
                  </a:cubicBezTo>
                  <a:lnTo>
                    <a:pt x="0" y="1146"/>
                  </a:lnTo>
                  <a:cubicBezTo>
                    <a:pt x="0" y="1140"/>
                    <a:pt x="5" y="1135"/>
                    <a:pt x="10" y="1135"/>
                  </a:cubicBezTo>
                  <a:cubicBezTo>
                    <a:pt x="16" y="1135"/>
                    <a:pt x="21" y="1140"/>
                    <a:pt x="21" y="1146"/>
                  </a:cubicBezTo>
                  <a:close/>
                  <a:moveTo>
                    <a:pt x="21" y="1210"/>
                  </a:moveTo>
                  <a:lnTo>
                    <a:pt x="21" y="1231"/>
                  </a:lnTo>
                  <a:cubicBezTo>
                    <a:pt x="21" y="1237"/>
                    <a:pt x="16" y="1242"/>
                    <a:pt x="10" y="1242"/>
                  </a:cubicBezTo>
                  <a:cubicBezTo>
                    <a:pt x="5" y="1242"/>
                    <a:pt x="0" y="1237"/>
                    <a:pt x="0" y="1231"/>
                  </a:cubicBezTo>
                  <a:lnTo>
                    <a:pt x="0" y="1210"/>
                  </a:lnTo>
                  <a:cubicBezTo>
                    <a:pt x="0" y="1204"/>
                    <a:pt x="5" y="1199"/>
                    <a:pt x="10" y="1199"/>
                  </a:cubicBezTo>
                  <a:cubicBezTo>
                    <a:pt x="16" y="1199"/>
                    <a:pt x="21" y="1204"/>
                    <a:pt x="21" y="1210"/>
                  </a:cubicBezTo>
                  <a:close/>
                  <a:moveTo>
                    <a:pt x="21" y="1274"/>
                  </a:moveTo>
                  <a:lnTo>
                    <a:pt x="21" y="1295"/>
                  </a:lnTo>
                  <a:cubicBezTo>
                    <a:pt x="21" y="1301"/>
                    <a:pt x="16" y="1306"/>
                    <a:pt x="10" y="1306"/>
                  </a:cubicBezTo>
                  <a:cubicBezTo>
                    <a:pt x="5" y="1306"/>
                    <a:pt x="0" y="1301"/>
                    <a:pt x="0" y="1295"/>
                  </a:cubicBezTo>
                  <a:lnTo>
                    <a:pt x="0" y="1274"/>
                  </a:lnTo>
                  <a:cubicBezTo>
                    <a:pt x="0" y="1268"/>
                    <a:pt x="5" y="1263"/>
                    <a:pt x="10" y="1263"/>
                  </a:cubicBezTo>
                  <a:cubicBezTo>
                    <a:pt x="16" y="1263"/>
                    <a:pt x="21" y="1268"/>
                    <a:pt x="21" y="1274"/>
                  </a:cubicBezTo>
                  <a:close/>
                  <a:moveTo>
                    <a:pt x="21" y="1338"/>
                  </a:moveTo>
                  <a:lnTo>
                    <a:pt x="21" y="1359"/>
                  </a:lnTo>
                  <a:cubicBezTo>
                    <a:pt x="21" y="1365"/>
                    <a:pt x="16" y="1370"/>
                    <a:pt x="10" y="1370"/>
                  </a:cubicBezTo>
                  <a:cubicBezTo>
                    <a:pt x="5" y="1370"/>
                    <a:pt x="0" y="1365"/>
                    <a:pt x="0" y="1359"/>
                  </a:cubicBezTo>
                  <a:lnTo>
                    <a:pt x="0" y="1338"/>
                  </a:lnTo>
                  <a:cubicBezTo>
                    <a:pt x="0" y="1332"/>
                    <a:pt x="5" y="1327"/>
                    <a:pt x="10" y="1327"/>
                  </a:cubicBezTo>
                  <a:cubicBezTo>
                    <a:pt x="16" y="1327"/>
                    <a:pt x="21" y="1332"/>
                    <a:pt x="21" y="1338"/>
                  </a:cubicBezTo>
                  <a:close/>
                  <a:moveTo>
                    <a:pt x="21" y="1402"/>
                  </a:moveTo>
                  <a:lnTo>
                    <a:pt x="21" y="1423"/>
                  </a:lnTo>
                  <a:cubicBezTo>
                    <a:pt x="21" y="1429"/>
                    <a:pt x="16" y="1434"/>
                    <a:pt x="10" y="1434"/>
                  </a:cubicBezTo>
                  <a:cubicBezTo>
                    <a:pt x="5" y="1434"/>
                    <a:pt x="0" y="1429"/>
                    <a:pt x="0" y="1423"/>
                  </a:cubicBezTo>
                  <a:lnTo>
                    <a:pt x="0" y="1402"/>
                  </a:lnTo>
                  <a:cubicBezTo>
                    <a:pt x="0" y="1396"/>
                    <a:pt x="5" y="1391"/>
                    <a:pt x="10" y="1391"/>
                  </a:cubicBezTo>
                  <a:cubicBezTo>
                    <a:pt x="16" y="1391"/>
                    <a:pt x="21" y="1396"/>
                    <a:pt x="21" y="1402"/>
                  </a:cubicBezTo>
                  <a:close/>
                  <a:moveTo>
                    <a:pt x="21" y="1466"/>
                  </a:moveTo>
                  <a:lnTo>
                    <a:pt x="21" y="1487"/>
                  </a:lnTo>
                  <a:cubicBezTo>
                    <a:pt x="21" y="1493"/>
                    <a:pt x="16" y="1498"/>
                    <a:pt x="10" y="1498"/>
                  </a:cubicBezTo>
                  <a:cubicBezTo>
                    <a:pt x="5" y="1498"/>
                    <a:pt x="0" y="1493"/>
                    <a:pt x="0" y="1487"/>
                  </a:cubicBezTo>
                  <a:lnTo>
                    <a:pt x="0" y="1466"/>
                  </a:lnTo>
                  <a:cubicBezTo>
                    <a:pt x="0" y="1460"/>
                    <a:pt x="5" y="1455"/>
                    <a:pt x="10" y="1455"/>
                  </a:cubicBezTo>
                  <a:cubicBezTo>
                    <a:pt x="16" y="1455"/>
                    <a:pt x="21" y="1460"/>
                    <a:pt x="21" y="1466"/>
                  </a:cubicBezTo>
                  <a:close/>
                  <a:moveTo>
                    <a:pt x="21" y="1530"/>
                  </a:moveTo>
                  <a:lnTo>
                    <a:pt x="21" y="1551"/>
                  </a:lnTo>
                  <a:cubicBezTo>
                    <a:pt x="21" y="1557"/>
                    <a:pt x="16" y="1562"/>
                    <a:pt x="10" y="1562"/>
                  </a:cubicBezTo>
                  <a:cubicBezTo>
                    <a:pt x="5" y="1562"/>
                    <a:pt x="0" y="1557"/>
                    <a:pt x="0" y="1551"/>
                  </a:cubicBezTo>
                  <a:lnTo>
                    <a:pt x="0" y="1530"/>
                  </a:lnTo>
                  <a:cubicBezTo>
                    <a:pt x="0" y="1524"/>
                    <a:pt x="5" y="1519"/>
                    <a:pt x="10" y="1519"/>
                  </a:cubicBezTo>
                  <a:cubicBezTo>
                    <a:pt x="16" y="1519"/>
                    <a:pt x="21" y="1524"/>
                    <a:pt x="21" y="1530"/>
                  </a:cubicBezTo>
                  <a:close/>
                  <a:moveTo>
                    <a:pt x="21" y="1594"/>
                  </a:moveTo>
                  <a:lnTo>
                    <a:pt x="21" y="1615"/>
                  </a:lnTo>
                  <a:cubicBezTo>
                    <a:pt x="21" y="1621"/>
                    <a:pt x="16" y="1626"/>
                    <a:pt x="10" y="1626"/>
                  </a:cubicBezTo>
                  <a:cubicBezTo>
                    <a:pt x="5" y="1626"/>
                    <a:pt x="0" y="1621"/>
                    <a:pt x="0" y="1615"/>
                  </a:cubicBezTo>
                  <a:lnTo>
                    <a:pt x="0" y="1594"/>
                  </a:lnTo>
                  <a:cubicBezTo>
                    <a:pt x="0" y="1588"/>
                    <a:pt x="5" y="1583"/>
                    <a:pt x="10" y="1583"/>
                  </a:cubicBezTo>
                  <a:cubicBezTo>
                    <a:pt x="16" y="1583"/>
                    <a:pt x="21" y="1588"/>
                    <a:pt x="21" y="1594"/>
                  </a:cubicBezTo>
                  <a:close/>
                  <a:moveTo>
                    <a:pt x="21" y="1658"/>
                  </a:moveTo>
                  <a:lnTo>
                    <a:pt x="21" y="1679"/>
                  </a:lnTo>
                  <a:cubicBezTo>
                    <a:pt x="21" y="1685"/>
                    <a:pt x="16" y="1690"/>
                    <a:pt x="10" y="1690"/>
                  </a:cubicBezTo>
                  <a:cubicBezTo>
                    <a:pt x="5" y="1690"/>
                    <a:pt x="0" y="1685"/>
                    <a:pt x="0" y="1679"/>
                  </a:cubicBezTo>
                  <a:lnTo>
                    <a:pt x="0" y="1658"/>
                  </a:lnTo>
                  <a:cubicBezTo>
                    <a:pt x="0" y="1652"/>
                    <a:pt x="5" y="1647"/>
                    <a:pt x="10" y="1647"/>
                  </a:cubicBezTo>
                  <a:cubicBezTo>
                    <a:pt x="16" y="1647"/>
                    <a:pt x="21" y="1652"/>
                    <a:pt x="21" y="1658"/>
                  </a:cubicBezTo>
                  <a:close/>
                  <a:moveTo>
                    <a:pt x="21" y="1722"/>
                  </a:moveTo>
                  <a:lnTo>
                    <a:pt x="21" y="1743"/>
                  </a:lnTo>
                  <a:cubicBezTo>
                    <a:pt x="21" y="1749"/>
                    <a:pt x="16" y="1754"/>
                    <a:pt x="10" y="1754"/>
                  </a:cubicBezTo>
                  <a:cubicBezTo>
                    <a:pt x="5" y="1754"/>
                    <a:pt x="0" y="1749"/>
                    <a:pt x="0" y="1743"/>
                  </a:cubicBezTo>
                  <a:lnTo>
                    <a:pt x="0" y="1722"/>
                  </a:lnTo>
                  <a:cubicBezTo>
                    <a:pt x="0" y="1716"/>
                    <a:pt x="5" y="1711"/>
                    <a:pt x="10" y="1711"/>
                  </a:cubicBezTo>
                  <a:cubicBezTo>
                    <a:pt x="16" y="1711"/>
                    <a:pt x="21" y="1716"/>
                    <a:pt x="21" y="1722"/>
                  </a:cubicBezTo>
                  <a:close/>
                  <a:moveTo>
                    <a:pt x="21" y="1786"/>
                  </a:moveTo>
                  <a:lnTo>
                    <a:pt x="21" y="1807"/>
                  </a:lnTo>
                  <a:cubicBezTo>
                    <a:pt x="21" y="1813"/>
                    <a:pt x="16" y="1818"/>
                    <a:pt x="10" y="1818"/>
                  </a:cubicBezTo>
                  <a:cubicBezTo>
                    <a:pt x="5" y="1818"/>
                    <a:pt x="0" y="1813"/>
                    <a:pt x="0" y="1807"/>
                  </a:cubicBezTo>
                  <a:lnTo>
                    <a:pt x="0" y="1786"/>
                  </a:lnTo>
                  <a:cubicBezTo>
                    <a:pt x="0" y="1780"/>
                    <a:pt x="5" y="1775"/>
                    <a:pt x="10" y="1775"/>
                  </a:cubicBezTo>
                  <a:cubicBezTo>
                    <a:pt x="16" y="1775"/>
                    <a:pt x="21" y="1780"/>
                    <a:pt x="21" y="1786"/>
                  </a:cubicBezTo>
                  <a:close/>
                  <a:moveTo>
                    <a:pt x="21" y="1850"/>
                  </a:moveTo>
                  <a:lnTo>
                    <a:pt x="21" y="1871"/>
                  </a:lnTo>
                  <a:cubicBezTo>
                    <a:pt x="21" y="1877"/>
                    <a:pt x="16" y="1882"/>
                    <a:pt x="10" y="1882"/>
                  </a:cubicBezTo>
                  <a:cubicBezTo>
                    <a:pt x="5" y="1882"/>
                    <a:pt x="0" y="1877"/>
                    <a:pt x="0" y="1871"/>
                  </a:cubicBezTo>
                  <a:lnTo>
                    <a:pt x="0" y="1850"/>
                  </a:lnTo>
                  <a:cubicBezTo>
                    <a:pt x="0" y="1844"/>
                    <a:pt x="5" y="1839"/>
                    <a:pt x="10" y="1839"/>
                  </a:cubicBezTo>
                  <a:cubicBezTo>
                    <a:pt x="16" y="1839"/>
                    <a:pt x="21" y="1844"/>
                    <a:pt x="21" y="1850"/>
                  </a:cubicBezTo>
                  <a:close/>
                  <a:moveTo>
                    <a:pt x="21" y="1914"/>
                  </a:moveTo>
                  <a:lnTo>
                    <a:pt x="21" y="1935"/>
                  </a:lnTo>
                  <a:cubicBezTo>
                    <a:pt x="21" y="1941"/>
                    <a:pt x="16" y="1946"/>
                    <a:pt x="10" y="1946"/>
                  </a:cubicBezTo>
                  <a:cubicBezTo>
                    <a:pt x="5" y="1946"/>
                    <a:pt x="0" y="1941"/>
                    <a:pt x="0" y="1935"/>
                  </a:cubicBezTo>
                  <a:lnTo>
                    <a:pt x="0" y="1914"/>
                  </a:lnTo>
                  <a:cubicBezTo>
                    <a:pt x="0" y="1908"/>
                    <a:pt x="5" y="1903"/>
                    <a:pt x="10" y="1903"/>
                  </a:cubicBezTo>
                  <a:cubicBezTo>
                    <a:pt x="16" y="1903"/>
                    <a:pt x="21" y="1908"/>
                    <a:pt x="21" y="1914"/>
                  </a:cubicBezTo>
                  <a:close/>
                  <a:moveTo>
                    <a:pt x="21" y="1978"/>
                  </a:moveTo>
                  <a:lnTo>
                    <a:pt x="21" y="1999"/>
                  </a:lnTo>
                  <a:cubicBezTo>
                    <a:pt x="21" y="2005"/>
                    <a:pt x="16" y="2010"/>
                    <a:pt x="10" y="2010"/>
                  </a:cubicBezTo>
                  <a:cubicBezTo>
                    <a:pt x="5" y="2010"/>
                    <a:pt x="0" y="2005"/>
                    <a:pt x="0" y="1999"/>
                  </a:cubicBezTo>
                  <a:lnTo>
                    <a:pt x="0" y="1978"/>
                  </a:lnTo>
                  <a:cubicBezTo>
                    <a:pt x="0" y="1972"/>
                    <a:pt x="5" y="1967"/>
                    <a:pt x="10" y="1967"/>
                  </a:cubicBezTo>
                  <a:cubicBezTo>
                    <a:pt x="16" y="1967"/>
                    <a:pt x="21" y="1972"/>
                    <a:pt x="21" y="1978"/>
                  </a:cubicBezTo>
                  <a:close/>
                  <a:moveTo>
                    <a:pt x="21" y="2042"/>
                  </a:moveTo>
                  <a:lnTo>
                    <a:pt x="21" y="2063"/>
                  </a:lnTo>
                  <a:cubicBezTo>
                    <a:pt x="21" y="2069"/>
                    <a:pt x="16" y="2074"/>
                    <a:pt x="10" y="2074"/>
                  </a:cubicBezTo>
                  <a:cubicBezTo>
                    <a:pt x="5" y="2074"/>
                    <a:pt x="0" y="2069"/>
                    <a:pt x="0" y="2063"/>
                  </a:cubicBezTo>
                  <a:lnTo>
                    <a:pt x="0" y="2042"/>
                  </a:lnTo>
                  <a:cubicBezTo>
                    <a:pt x="0" y="2036"/>
                    <a:pt x="5" y="2031"/>
                    <a:pt x="10" y="2031"/>
                  </a:cubicBezTo>
                  <a:cubicBezTo>
                    <a:pt x="16" y="2031"/>
                    <a:pt x="21" y="2036"/>
                    <a:pt x="21" y="2042"/>
                  </a:cubicBezTo>
                  <a:close/>
                  <a:moveTo>
                    <a:pt x="21" y="2106"/>
                  </a:moveTo>
                  <a:lnTo>
                    <a:pt x="21" y="2127"/>
                  </a:lnTo>
                  <a:cubicBezTo>
                    <a:pt x="21" y="2133"/>
                    <a:pt x="16" y="2138"/>
                    <a:pt x="10" y="2138"/>
                  </a:cubicBezTo>
                  <a:cubicBezTo>
                    <a:pt x="5" y="2138"/>
                    <a:pt x="0" y="2133"/>
                    <a:pt x="0" y="2127"/>
                  </a:cubicBezTo>
                  <a:lnTo>
                    <a:pt x="0" y="2106"/>
                  </a:lnTo>
                  <a:cubicBezTo>
                    <a:pt x="0" y="2100"/>
                    <a:pt x="5" y="2095"/>
                    <a:pt x="10" y="2095"/>
                  </a:cubicBezTo>
                  <a:cubicBezTo>
                    <a:pt x="16" y="2095"/>
                    <a:pt x="21" y="2100"/>
                    <a:pt x="21" y="2106"/>
                  </a:cubicBezTo>
                  <a:close/>
                  <a:moveTo>
                    <a:pt x="21" y="2170"/>
                  </a:moveTo>
                  <a:lnTo>
                    <a:pt x="21" y="2191"/>
                  </a:lnTo>
                  <a:cubicBezTo>
                    <a:pt x="21" y="2197"/>
                    <a:pt x="16" y="2202"/>
                    <a:pt x="10" y="2202"/>
                  </a:cubicBezTo>
                  <a:cubicBezTo>
                    <a:pt x="5" y="2202"/>
                    <a:pt x="0" y="2197"/>
                    <a:pt x="0" y="2191"/>
                  </a:cubicBezTo>
                  <a:lnTo>
                    <a:pt x="0" y="2170"/>
                  </a:lnTo>
                  <a:cubicBezTo>
                    <a:pt x="0" y="2164"/>
                    <a:pt x="5" y="2159"/>
                    <a:pt x="10" y="2159"/>
                  </a:cubicBezTo>
                  <a:cubicBezTo>
                    <a:pt x="16" y="2159"/>
                    <a:pt x="21" y="2164"/>
                    <a:pt x="21" y="2170"/>
                  </a:cubicBezTo>
                  <a:close/>
                  <a:moveTo>
                    <a:pt x="21" y="2234"/>
                  </a:moveTo>
                  <a:lnTo>
                    <a:pt x="21" y="2255"/>
                  </a:lnTo>
                  <a:cubicBezTo>
                    <a:pt x="21" y="2261"/>
                    <a:pt x="16" y="2266"/>
                    <a:pt x="10" y="2266"/>
                  </a:cubicBezTo>
                  <a:cubicBezTo>
                    <a:pt x="5" y="2266"/>
                    <a:pt x="0" y="2261"/>
                    <a:pt x="0" y="2255"/>
                  </a:cubicBezTo>
                  <a:lnTo>
                    <a:pt x="0" y="2234"/>
                  </a:lnTo>
                  <a:cubicBezTo>
                    <a:pt x="0" y="2228"/>
                    <a:pt x="5" y="2223"/>
                    <a:pt x="10" y="2223"/>
                  </a:cubicBezTo>
                  <a:cubicBezTo>
                    <a:pt x="16" y="2223"/>
                    <a:pt x="21" y="2228"/>
                    <a:pt x="21" y="2234"/>
                  </a:cubicBezTo>
                  <a:close/>
                  <a:moveTo>
                    <a:pt x="21" y="2298"/>
                  </a:moveTo>
                  <a:lnTo>
                    <a:pt x="21" y="2319"/>
                  </a:lnTo>
                  <a:cubicBezTo>
                    <a:pt x="21" y="2325"/>
                    <a:pt x="16" y="2330"/>
                    <a:pt x="10" y="2330"/>
                  </a:cubicBezTo>
                  <a:cubicBezTo>
                    <a:pt x="5" y="2330"/>
                    <a:pt x="0" y="2325"/>
                    <a:pt x="0" y="2319"/>
                  </a:cubicBezTo>
                  <a:lnTo>
                    <a:pt x="0" y="2298"/>
                  </a:lnTo>
                  <a:cubicBezTo>
                    <a:pt x="0" y="2292"/>
                    <a:pt x="5" y="2287"/>
                    <a:pt x="10" y="2287"/>
                  </a:cubicBezTo>
                  <a:cubicBezTo>
                    <a:pt x="16" y="2287"/>
                    <a:pt x="21" y="2292"/>
                    <a:pt x="21" y="2298"/>
                  </a:cubicBezTo>
                  <a:close/>
                  <a:moveTo>
                    <a:pt x="21" y="2362"/>
                  </a:moveTo>
                  <a:lnTo>
                    <a:pt x="21" y="2383"/>
                  </a:lnTo>
                  <a:cubicBezTo>
                    <a:pt x="21" y="2389"/>
                    <a:pt x="16" y="2394"/>
                    <a:pt x="10" y="2394"/>
                  </a:cubicBezTo>
                  <a:cubicBezTo>
                    <a:pt x="5" y="2394"/>
                    <a:pt x="0" y="2389"/>
                    <a:pt x="0" y="2383"/>
                  </a:cubicBezTo>
                  <a:lnTo>
                    <a:pt x="0" y="2362"/>
                  </a:lnTo>
                  <a:cubicBezTo>
                    <a:pt x="0" y="2356"/>
                    <a:pt x="5" y="2351"/>
                    <a:pt x="10" y="2351"/>
                  </a:cubicBezTo>
                  <a:cubicBezTo>
                    <a:pt x="16" y="2351"/>
                    <a:pt x="21" y="2356"/>
                    <a:pt x="21" y="2362"/>
                  </a:cubicBezTo>
                  <a:close/>
                  <a:moveTo>
                    <a:pt x="21" y="2426"/>
                  </a:moveTo>
                  <a:lnTo>
                    <a:pt x="21" y="2447"/>
                  </a:lnTo>
                  <a:cubicBezTo>
                    <a:pt x="21" y="2453"/>
                    <a:pt x="16" y="2458"/>
                    <a:pt x="10" y="2458"/>
                  </a:cubicBezTo>
                  <a:cubicBezTo>
                    <a:pt x="5" y="2458"/>
                    <a:pt x="0" y="2453"/>
                    <a:pt x="0" y="2447"/>
                  </a:cubicBezTo>
                  <a:lnTo>
                    <a:pt x="0" y="2426"/>
                  </a:lnTo>
                  <a:cubicBezTo>
                    <a:pt x="0" y="2420"/>
                    <a:pt x="5" y="2415"/>
                    <a:pt x="10" y="2415"/>
                  </a:cubicBezTo>
                  <a:cubicBezTo>
                    <a:pt x="16" y="2415"/>
                    <a:pt x="21" y="2420"/>
                    <a:pt x="21" y="2426"/>
                  </a:cubicBezTo>
                  <a:close/>
                  <a:moveTo>
                    <a:pt x="21" y="2490"/>
                  </a:moveTo>
                  <a:lnTo>
                    <a:pt x="21" y="2511"/>
                  </a:lnTo>
                  <a:cubicBezTo>
                    <a:pt x="21" y="2517"/>
                    <a:pt x="16" y="2522"/>
                    <a:pt x="10" y="2522"/>
                  </a:cubicBezTo>
                  <a:cubicBezTo>
                    <a:pt x="5" y="2522"/>
                    <a:pt x="0" y="2517"/>
                    <a:pt x="0" y="2511"/>
                  </a:cubicBezTo>
                  <a:lnTo>
                    <a:pt x="0" y="2490"/>
                  </a:lnTo>
                  <a:cubicBezTo>
                    <a:pt x="0" y="2484"/>
                    <a:pt x="5" y="2479"/>
                    <a:pt x="10" y="2479"/>
                  </a:cubicBezTo>
                  <a:cubicBezTo>
                    <a:pt x="16" y="2479"/>
                    <a:pt x="21" y="2484"/>
                    <a:pt x="21" y="2490"/>
                  </a:cubicBezTo>
                  <a:close/>
                  <a:moveTo>
                    <a:pt x="21" y="2554"/>
                  </a:moveTo>
                  <a:lnTo>
                    <a:pt x="21" y="2575"/>
                  </a:lnTo>
                  <a:cubicBezTo>
                    <a:pt x="21" y="2581"/>
                    <a:pt x="16" y="2586"/>
                    <a:pt x="10" y="2586"/>
                  </a:cubicBezTo>
                  <a:cubicBezTo>
                    <a:pt x="5" y="2586"/>
                    <a:pt x="0" y="2581"/>
                    <a:pt x="0" y="2575"/>
                  </a:cubicBezTo>
                  <a:lnTo>
                    <a:pt x="0" y="2554"/>
                  </a:lnTo>
                  <a:cubicBezTo>
                    <a:pt x="0" y="2548"/>
                    <a:pt x="5" y="2543"/>
                    <a:pt x="10" y="2543"/>
                  </a:cubicBezTo>
                  <a:cubicBezTo>
                    <a:pt x="16" y="2543"/>
                    <a:pt x="21" y="2548"/>
                    <a:pt x="21" y="2554"/>
                  </a:cubicBezTo>
                  <a:close/>
                  <a:moveTo>
                    <a:pt x="21" y="2618"/>
                  </a:moveTo>
                  <a:lnTo>
                    <a:pt x="21" y="2639"/>
                  </a:lnTo>
                  <a:cubicBezTo>
                    <a:pt x="21" y="2645"/>
                    <a:pt x="16" y="2650"/>
                    <a:pt x="10" y="2650"/>
                  </a:cubicBezTo>
                  <a:cubicBezTo>
                    <a:pt x="5" y="2650"/>
                    <a:pt x="0" y="2645"/>
                    <a:pt x="0" y="2639"/>
                  </a:cubicBezTo>
                  <a:lnTo>
                    <a:pt x="0" y="2618"/>
                  </a:lnTo>
                  <a:cubicBezTo>
                    <a:pt x="0" y="2612"/>
                    <a:pt x="5" y="2607"/>
                    <a:pt x="10" y="2607"/>
                  </a:cubicBezTo>
                  <a:cubicBezTo>
                    <a:pt x="16" y="2607"/>
                    <a:pt x="21" y="2612"/>
                    <a:pt x="21" y="2618"/>
                  </a:cubicBezTo>
                  <a:close/>
                  <a:moveTo>
                    <a:pt x="21" y="2682"/>
                  </a:moveTo>
                  <a:lnTo>
                    <a:pt x="21" y="2703"/>
                  </a:lnTo>
                  <a:cubicBezTo>
                    <a:pt x="21" y="2709"/>
                    <a:pt x="16" y="2714"/>
                    <a:pt x="10" y="2714"/>
                  </a:cubicBezTo>
                  <a:cubicBezTo>
                    <a:pt x="5" y="2714"/>
                    <a:pt x="0" y="2709"/>
                    <a:pt x="0" y="2703"/>
                  </a:cubicBezTo>
                  <a:lnTo>
                    <a:pt x="0" y="2682"/>
                  </a:lnTo>
                  <a:cubicBezTo>
                    <a:pt x="0" y="2676"/>
                    <a:pt x="5" y="2671"/>
                    <a:pt x="10" y="2671"/>
                  </a:cubicBezTo>
                  <a:cubicBezTo>
                    <a:pt x="16" y="2671"/>
                    <a:pt x="21" y="2676"/>
                    <a:pt x="21" y="2682"/>
                  </a:cubicBezTo>
                  <a:close/>
                  <a:moveTo>
                    <a:pt x="21" y="2746"/>
                  </a:moveTo>
                  <a:lnTo>
                    <a:pt x="21" y="2767"/>
                  </a:lnTo>
                  <a:cubicBezTo>
                    <a:pt x="21" y="2773"/>
                    <a:pt x="16" y="2778"/>
                    <a:pt x="10" y="2778"/>
                  </a:cubicBezTo>
                  <a:cubicBezTo>
                    <a:pt x="5" y="2778"/>
                    <a:pt x="0" y="2773"/>
                    <a:pt x="0" y="2767"/>
                  </a:cubicBezTo>
                  <a:lnTo>
                    <a:pt x="0" y="2746"/>
                  </a:lnTo>
                  <a:cubicBezTo>
                    <a:pt x="0" y="2740"/>
                    <a:pt x="5" y="2735"/>
                    <a:pt x="10" y="2735"/>
                  </a:cubicBezTo>
                  <a:cubicBezTo>
                    <a:pt x="16" y="2735"/>
                    <a:pt x="21" y="2740"/>
                    <a:pt x="21" y="2746"/>
                  </a:cubicBezTo>
                  <a:close/>
                  <a:moveTo>
                    <a:pt x="21" y="2810"/>
                  </a:moveTo>
                  <a:lnTo>
                    <a:pt x="21" y="2831"/>
                  </a:lnTo>
                  <a:cubicBezTo>
                    <a:pt x="21" y="2837"/>
                    <a:pt x="16" y="2842"/>
                    <a:pt x="10" y="2842"/>
                  </a:cubicBezTo>
                  <a:cubicBezTo>
                    <a:pt x="5" y="2842"/>
                    <a:pt x="0" y="2837"/>
                    <a:pt x="0" y="2831"/>
                  </a:cubicBezTo>
                  <a:lnTo>
                    <a:pt x="0" y="2810"/>
                  </a:lnTo>
                  <a:cubicBezTo>
                    <a:pt x="0" y="2804"/>
                    <a:pt x="5" y="2799"/>
                    <a:pt x="10" y="2799"/>
                  </a:cubicBezTo>
                  <a:cubicBezTo>
                    <a:pt x="16" y="2799"/>
                    <a:pt x="21" y="2804"/>
                    <a:pt x="21" y="2810"/>
                  </a:cubicBezTo>
                  <a:close/>
                  <a:moveTo>
                    <a:pt x="21" y="2874"/>
                  </a:moveTo>
                  <a:lnTo>
                    <a:pt x="21" y="2895"/>
                  </a:lnTo>
                  <a:cubicBezTo>
                    <a:pt x="21" y="2901"/>
                    <a:pt x="16" y="2906"/>
                    <a:pt x="10" y="2906"/>
                  </a:cubicBezTo>
                  <a:cubicBezTo>
                    <a:pt x="5" y="2906"/>
                    <a:pt x="0" y="2901"/>
                    <a:pt x="0" y="2895"/>
                  </a:cubicBezTo>
                  <a:lnTo>
                    <a:pt x="0" y="2874"/>
                  </a:lnTo>
                  <a:cubicBezTo>
                    <a:pt x="0" y="2868"/>
                    <a:pt x="5" y="2863"/>
                    <a:pt x="10" y="2863"/>
                  </a:cubicBezTo>
                  <a:cubicBezTo>
                    <a:pt x="16" y="2863"/>
                    <a:pt x="21" y="2868"/>
                    <a:pt x="21" y="2874"/>
                  </a:cubicBezTo>
                  <a:close/>
                  <a:moveTo>
                    <a:pt x="21" y="2938"/>
                  </a:moveTo>
                  <a:lnTo>
                    <a:pt x="21" y="2959"/>
                  </a:lnTo>
                  <a:cubicBezTo>
                    <a:pt x="21" y="2965"/>
                    <a:pt x="16" y="2970"/>
                    <a:pt x="10" y="2970"/>
                  </a:cubicBezTo>
                  <a:cubicBezTo>
                    <a:pt x="5" y="2970"/>
                    <a:pt x="0" y="2965"/>
                    <a:pt x="0" y="2959"/>
                  </a:cubicBezTo>
                  <a:lnTo>
                    <a:pt x="0" y="2938"/>
                  </a:lnTo>
                  <a:cubicBezTo>
                    <a:pt x="0" y="2932"/>
                    <a:pt x="5" y="2927"/>
                    <a:pt x="10" y="2927"/>
                  </a:cubicBezTo>
                  <a:cubicBezTo>
                    <a:pt x="16" y="2927"/>
                    <a:pt x="21" y="2932"/>
                    <a:pt x="21" y="2938"/>
                  </a:cubicBezTo>
                  <a:close/>
                  <a:moveTo>
                    <a:pt x="21" y="3002"/>
                  </a:moveTo>
                  <a:lnTo>
                    <a:pt x="21" y="3023"/>
                  </a:lnTo>
                  <a:cubicBezTo>
                    <a:pt x="21" y="3029"/>
                    <a:pt x="16" y="3034"/>
                    <a:pt x="10" y="3034"/>
                  </a:cubicBezTo>
                  <a:cubicBezTo>
                    <a:pt x="5" y="3034"/>
                    <a:pt x="0" y="3029"/>
                    <a:pt x="0" y="3023"/>
                  </a:cubicBezTo>
                  <a:lnTo>
                    <a:pt x="0" y="3002"/>
                  </a:lnTo>
                  <a:cubicBezTo>
                    <a:pt x="0" y="2996"/>
                    <a:pt x="5" y="2991"/>
                    <a:pt x="10" y="2991"/>
                  </a:cubicBezTo>
                  <a:cubicBezTo>
                    <a:pt x="16" y="2991"/>
                    <a:pt x="21" y="2996"/>
                    <a:pt x="21" y="3002"/>
                  </a:cubicBezTo>
                  <a:close/>
                  <a:moveTo>
                    <a:pt x="25" y="3065"/>
                  </a:moveTo>
                  <a:lnTo>
                    <a:pt x="27" y="3086"/>
                  </a:lnTo>
                  <a:cubicBezTo>
                    <a:pt x="28" y="3092"/>
                    <a:pt x="24" y="3097"/>
                    <a:pt x="18" y="3098"/>
                  </a:cubicBezTo>
                  <a:cubicBezTo>
                    <a:pt x="12" y="3098"/>
                    <a:pt x="7" y="3094"/>
                    <a:pt x="6" y="3088"/>
                  </a:cubicBezTo>
                  <a:lnTo>
                    <a:pt x="4" y="3067"/>
                  </a:lnTo>
                  <a:cubicBezTo>
                    <a:pt x="3" y="3061"/>
                    <a:pt x="7" y="3056"/>
                    <a:pt x="13" y="3055"/>
                  </a:cubicBezTo>
                  <a:cubicBezTo>
                    <a:pt x="19" y="3055"/>
                    <a:pt x="24" y="3059"/>
                    <a:pt x="25" y="3065"/>
                  </a:cubicBezTo>
                  <a:close/>
                  <a:moveTo>
                    <a:pt x="36" y="3125"/>
                  </a:moveTo>
                  <a:lnTo>
                    <a:pt x="42" y="3146"/>
                  </a:lnTo>
                  <a:cubicBezTo>
                    <a:pt x="44" y="3151"/>
                    <a:pt x="41" y="3157"/>
                    <a:pt x="35" y="3159"/>
                  </a:cubicBezTo>
                  <a:cubicBezTo>
                    <a:pt x="29" y="3161"/>
                    <a:pt x="23" y="3158"/>
                    <a:pt x="22" y="3152"/>
                  </a:cubicBezTo>
                  <a:lnTo>
                    <a:pt x="15" y="3132"/>
                  </a:lnTo>
                  <a:cubicBezTo>
                    <a:pt x="14" y="3126"/>
                    <a:pt x="17" y="3120"/>
                    <a:pt x="22" y="3118"/>
                  </a:cubicBezTo>
                  <a:cubicBezTo>
                    <a:pt x="28" y="3117"/>
                    <a:pt x="34" y="3120"/>
                    <a:pt x="36" y="3125"/>
                  </a:cubicBezTo>
                  <a:close/>
                  <a:moveTo>
                    <a:pt x="56" y="3184"/>
                  </a:moveTo>
                  <a:lnTo>
                    <a:pt x="66" y="3202"/>
                  </a:lnTo>
                  <a:cubicBezTo>
                    <a:pt x="69" y="3208"/>
                    <a:pt x="67" y="3214"/>
                    <a:pt x="62" y="3217"/>
                  </a:cubicBezTo>
                  <a:cubicBezTo>
                    <a:pt x="57" y="3220"/>
                    <a:pt x="50" y="3218"/>
                    <a:pt x="47" y="3213"/>
                  </a:cubicBezTo>
                  <a:lnTo>
                    <a:pt x="47" y="3213"/>
                  </a:lnTo>
                  <a:lnTo>
                    <a:pt x="37" y="3194"/>
                  </a:lnTo>
                  <a:cubicBezTo>
                    <a:pt x="34" y="3189"/>
                    <a:pt x="36" y="3182"/>
                    <a:pt x="42" y="3179"/>
                  </a:cubicBezTo>
                  <a:cubicBezTo>
                    <a:pt x="47" y="3177"/>
                    <a:pt x="53" y="3178"/>
                    <a:pt x="56" y="3184"/>
                  </a:cubicBezTo>
                  <a:close/>
                  <a:moveTo>
                    <a:pt x="86" y="3238"/>
                  </a:moveTo>
                  <a:lnTo>
                    <a:pt x="99" y="3254"/>
                  </a:lnTo>
                  <a:cubicBezTo>
                    <a:pt x="103" y="3259"/>
                    <a:pt x="102" y="3266"/>
                    <a:pt x="98" y="3269"/>
                  </a:cubicBezTo>
                  <a:cubicBezTo>
                    <a:pt x="93" y="3273"/>
                    <a:pt x="87" y="3273"/>
                    <a:pt x="83" y="3268"/>
                  </a:cubicBezTo>
                  <a:lnTo>
                    <a:pt x="69" y="3252"/>
                  </a:lnTo>
                  <a:cubicBezTo>
                    <a:pt x="66" y="3247"/>
                    <a:pt x="66" y="3240"/>
                    <a:pt x="71" y="3237"/>
                  </a:cubicBezTo>
                  <a:cubicBezTo>
                    <a:pt x="75" y="3233"/>
                    <a:pt x="82" y="3233"/>
                    <a:pt x="86" y="3238"/>
                  </a:cubicBezTo>
                  <a:close/>
                  <a:moveTo>
                    <a:pt x="126" y="3287"/>
                  </a:moveTo>
                  <a:lnTo>
                    <a:pt x="132" y="3294"/>
                  </a:lnTo>
                  <a:lnTo>
                    <a:pt x="130" y="3292"/>
                  </a:lnTo>
                  <a:lnTo>
                    <a:pt x="140" y="3301"/>
                  </a:lnTo>
                  <a:cubicBezTo>
                    <a:pt x="145" y="3304"/>
                    <a:pt x="146" y="3311"/>
                    <a:pt x="142" y="3316"/>
                  </a:cubicBezTo>
                  <a:cubicBezTo>
                    <a:pt x="138" y="3320"/>
                    <a:pt x="131" y="3321"/>
                    <a:pt x="127" y="3317"/>
                  </a:cubicBezTo>
                  <a:lnTo>
                    <a:pt x="117" y="3309"/>
                  </a:lnTo>
                  <a:cubicBezTo>
                    <a:pt x="116" y="3308"/>
                    <a:pt x="116" y="3308"/>
                    <a:pt x="115" y="3307"/>
                  </a:cubicBezTo>
                  <a:lnTo>
                    <a:pt x="110" y="3301"/>
                  </a:lnTo>
                  <a:cubicBezTo>
                    <a:pt x="106" y="3296"/>
                    <a:pt x="107" y="3290"/>
                    <a:pt x="111" y="3286"/>
                  </a:cubicBezTo>
                  <a:cubicBezTo>
                    <a:pt x="116" y="3282"/>
                    <a:pt x="123" y="3283"/>
                    <a:pt x="126" y="3287"/>
                  </a:cubicBezTo>
                  <a:close/>
                  <a:moveTo>
                    <a:pt x="173" y="3328"/>
                  </a:moveTo>
                  <a:lnTo>
                    <a:pt x="186" y="3338"/>
                  </a:lnTo>
                  <a:lnTo>
                    <a:pt x="185" y="3337"/>
                  </a:lnTo>
                  <a:lnTo>
                    <a:pt x="189" y="3339"/>
                  </a:lnTo>
                  <a:cubicBezTo>
                    <a:pt x="194" y="3342"/>
                    <a:pt x="196" y="3349"/>
                    <a:pt x="193" y="3354"/>
                  </a:cubicBezTo>
                  <a:cubicBezTo>
                    <a:pt x="190" y="3359"/>
                    <a:pt x="184" y="3361"/>
                    <a:pt x="178" y="3358"/>
                  </a:cubicBezTo>
                  <a:lnTo>
                    <a:pt x="178" y="3358"/>
                  </a:lnTo>
                  <a:lnTo>
                    <a:pt x="174" y="3356"/>
                  </a:lnTo>
                  <a:cubicBezTo>
                    <a:pt x="174" y="3356"/>
                    <a:pt x="173" y="3355"/>
                    <a:pt x="173" y="3355"/>
                  </a:cubicBezTo>
                  <a:lnTo>
                    <a:pt x="160" y="3344"/>
                  </a:lnTo>
                  <a:cubicBezTo>
                    <a:pt x="155" y="3340"/>
                    <a:pt x="155" y="3334"/>
                    <a:pt x="158" y="3329"/>
                  </a:cubicBezTo>
                  <a:cubicBezTo>
                    <a:pt x="162" y="3325"/>
                    <a:pt x="169" y="3324"/>
                    <a:pt x="173" y="3328"/>
                  </a:cubicBezTo>
                  <a:close/>
                  <a:moveTo>
                    <a:pt x="226" y="3360"/>
                  </a:moveTo>
                  <a:lnTo>
                    <a:pt x="245" y="3370"/>
                  </a:lnTo>
                  <a:cubicBezTo>
                    <a:pt x="250" y="3373"/>
                    <a:pt x="252" y="3379"/>
                    <a:pt x="249" y="3384"/>
                  </a:cubicBezTo>
                  <a:cubicBezTo>
                    <a:pt x="246" y="3390"/>
                    <a:pt x="240" y="3392"/>
                    <a:pt x="235" y="3389"/>
                  </a:cubicBezTo>
                  <a:lnTo>
                    <a:pt x="216" y="3379"/>
                  </a:lnTo>
                  <a:cubicBezTo>
                    <a:pt x="211" y="3376"/>
                    <a:pt x="209" y="3369"/>
                    <a:pt x="212" y="3364"/>
                  </a:cubicBezTo>
                  <a:cubicBezTo>
                    <a:pt x="214" y="3359"/>
                    <a:pt x="221" y="3357"/>
                    <a:pt x="226" y="3360"/>
                  </a:cubicBezTo>
                  <a:close/>
                  <a:moveTo>
                    <a:pt x="283" y="3383"/>
                  </a:moveTo>
                  <a:lnTo>
                    <a:pt x="304" y="3389"/>
                  </a:lnTo>
                  <a:cubicBezTo>
                    <a:pt x="309" y="3391"/>
                    <a:pt x="312" y="3397"/>
                    <a:pt x="311" y="3402"/>
                  </a:cubicBezTo>
                  <a:cubicBezTo>
                    <a:pt x="309" y="3408"/>
                    <a:pt x="303" y="3411"/>
                    <a:pt x="297" y="3409"/>
                  </a:cubicBezTo>
                  <a:lnTo>
                    <a:pt x="277" y="3403"/>
                  </a:lnTo>
                  <a:cubicBezTo>
                    <a:pt x="271" y="3402"/>
                    <a:pt x="268" y="3396"/>
                    <a:pt x="270" y="3390"/>
                  </a:cubicBezTo>
                  <a:cubicBezTo>
                    <a:pt x="272" y="3384"/>
                    <a:pt x="278" y="3381"/>
                    <a:pt x="283" y="3383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1" name="Freeform 1385">
              <a:extLst>
                <a:ext uri="{FF2B5EF4-FFF2-40B4-BE49-F238E27FC236}">
                  <a16:creationId xmlns:a16="http://schemas.microsoft.com/office/drawing/2014/main" id="{97CAD6F2-C4D5-4E7F-9D9E-AC8878908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2060"/>
              <a:ext cx="54" cy="29"/>
            </a:xfrm>
            <a:custGeom>
              <a:avLst/>
              <a:gdLst>
                <a:gd name="T0" fmla="*/ 252 w 252"/>
                <a:gd name="T1" fmla="*/ 68 h 135"/>
                <a:gd name="T2" fmla="*/ 178 w 252"/>
                <a:gd name="T3" fmla="*/ 109 h 135"/>
                <a:gd name="T4" fmla="*/ 31 w 252"/>
                <a:gd name="T5" fmla="*/ 109 h 135"/>
                <a:gd name="T6" fmla="*/ 31 w 252"/>
                <a:gd name="T7" fmla="*/ 109 h 135"/>
                <a:gd name="T8" fmla="*/ 13 w 252"/>
                <a:gd name="T9" fmla="*/ 44 h 135"/>
                <a:gd name="T10" fmla="*/ 31 w 252"/>
                <a:gd name="T11" fmla="*/ 26 h 135"/>
                <a:gd name="T12" fmla="*/ 31 w 252"/>
                <a:gd name="T13" fmla="*/ 26 h 135"/>
                <a:gd name="T14" fmla="*/ 178 w 252"/>
                <a:gd name="T15" fmla="*/ 26 h 135"/>
                <a:gd name="T16" fmla="*/ 252 w 252"/>
                <a:gd name="T17" fmla="*/ 6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35">
                  <a:moveTo>
                    <a:pt x="252" y="68"/>
                  </a:moveTo>
                  <a:lnTo>
                    <a:pt x="178" y="109"/>
                  </a:lnTo>
                  <a:cubicBezTo>
                    <a:pt x="133" y="135"/>
                    <a:pt x="77" y="135"/>
                    <a:pt x="31" y="109"/>
                  </a:cubicBezTo>
                  <a:lnTo>
                    <a:pt x="31" y="109"/>
                  </a:lnTo>
                  <a:cubicBezTo>
                    <a:pt x="8" y="96"/>
                    <a:pt x="0" y="67"/>
                    <a:pt x="13" y="44"/>
                  </a:cubicBezTo>
                  <a:cubicBezTo>
                    <a:pt x="18" y="36"/>
                    <a:pt x="24" y="30"/>
                    <a:pt x="31" y="26"/>
                  </a:cubicBezTo>
                  <a:lnTo>
                    <a:pt x="31" y="26"/>
                  </a:lnTo>
                  <a:cubicBezTo>
                    <a:pt x="77" y="0"/>
                    <a:pt x="133" y="0"/>
                    <a:pt x="178" y="26"/>
                  </a:cubicBezTo>
                  <a:lnTo>
                    <a:pt x="252" y="68"/>
                  </a:lnTo>
                  <a:close/>
                </a:path>
              </a:pathLst>
            </a:cu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2" name="Freeform 1386">
              <a:extLst>
                <a:ext uri="{FF2B5EF4-FFF2-40B4-BE49-F238E27FC236}">
                  <a16:creationId xmlns:a16="http://schemas.microsoft.com/office/drawing/2014/main" id="{D031BC0F-5276-43A3-BF72-A753B96EB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2143"/>
              <a:ext cx="31" cy="22"/>
            </a:xfrm>
            <a:custGeom>
              <a:avLst/>
              <a:gdLst>
                <a:gd name="T0" fmla="*/ 147 w 147"/>
                <a:gd name="T1" fmla="*/ 55 h 104"/>
                <a:gd name="T2" fmla="*/ 72 w 147"/>
                <a:gd name="T3" fmla="*/ 13 h 104"/>
                <a:gd name="T4" fmla="*/ 6 w 147"/>
                <a:gd name="T5" fmla="*/ 31 h 104"/>
                <a:gd name="T6" fmla="*/ 0 w 147"/>
                <a:gd name="T7" fmla="*/ 55 h 104"/>
                <a:gd name="T8" fmla="*/ 48 w 147"/>
                <a:gd name="T9" fmla="*/ 104 h 104"/>
                <a:gd name="T10" fmla="*/ 72 w 147"/>
                <a:gd name="T11" fmla="*/ 98 h 104"/>
                <a:gd name="T12" fmla="*/ 147 w 147"/>
                <a:gd name="T1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147" y="55"/>
                  </a:moveTo>
                  <a:lnTo>
                    <a:pt x="72" y="13"/>
                  </a:lnTo>
                  <a:cubicBezTo>
                    <a:pt x="49" y="0"/>
                    <a:pt x="19" y="8"/>
                    <a:pt x="6" y="31"/>
                  </a:cubicBezTo>
                  <a:cubicBezTo>
                    <a:pt x="2" y="39"/>
                    <a:pt x="0" y="47"/>
                    <a:pt x="0" y="55"/>
                  </a:cubicBezTo>
                  <a:cubicBezTo>
                    <a:pt x="0" y="82"/>
                    <a:pt x="21" y="104"/>
                    <a:pt x="48" y="104"/>
                  </a:cubicBezTo>
                  <a:cubicBezTo>
                    <a:pt x="57" y="104"/>
                    <a:pt x="65" y="102"/>
                    <a:pt x="72" y="98"/>
                  </a:cubicBezTo>
                  <a:lnTo>
                    <a:pt x="147" y="55"/>
                  </a:lnTo>
                  <a:close/>
                </a:path>
              </a:pathLst>
            </a:cu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3" name="Freeform 1387">
              <a:extLst>
                <a:ext uri="{FF2B5EF4-FFF2-40B4-BE49-F238E27FC236}">
                  <a16:creationId xmlns:a16="http://schemas.microsoft.com/office/drawing/2014/main" id="{C01C394B-9F9A-4B48-A3D0-B30858A37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0" y="2082"/>
              <a:ext cx="63" cy="87"/>
            </a:xfrm>
            <a:custGeom>
              <a:avLst/>
              <a:gdLst>
                <a:gd name="T0" fmla="*/ 147 w 294"/>
                <a:gd name="T1" fmla="*/ 48 h 409"/>
                <a:gd name="T2" fmla="*/ 147 w 294"/>
                <a:gd name="T3" fmla="*/ 48 h 409"/>
                <a:gd name="T4" fmla="*/ 147 w 294"/>
                <a:gd name="T5" fmla="*/ 48 h 409"/>
                <a:gd name="T6" fmla="*/ 13 w 294"/>
                <a:gd name="T7" fmla="*/ 85 h 409"/>
                <a:gd name="T8" fmla="*/ 0 w 294"/>
                <a:gd name="T9" fmla="*/ 134 h 409"/>
                <a:gd name="T10" fmla="*/ 0 w 294"/>
                <a:gd name="T11" fmla="*/ 257 h 409"/>
                <a:gd name="T12" fmla="*/ 73 w 294"/>
                <a:gd name="T13" fmla="*/ 383 h 409"/>
                <a:gd name="T14" fmla="*/ 220 w 294"/>
                <a:gd name="T15" fmla="*/ 383 h 409"/>
                <a:gd name="T16" fmla="*/ 294 w 294"/>
                <a:gd name="T17" fmla="*/ 341 h 409"/>
                <a:gd name="T18" fmla="*/ 294 w 294"/>
                <a:gd name="T19" fmla="*/ 341 h 409"/>
                <a:gd name="T20" fmla="*/ 294 w 294"/>
                <a:gd name="T21" fmla="*/ 341 h 409"/>
                <a:gd name="T22" fmla="*/ 294 w 294"/>
                <a:gd name="T23" fmla="*/ 341 h 409"/>
                <a:gd name="T24" fmla="*/ 219 w 294"/>
                <a:gd name="T25" fmla="*/ 384 h 409"/>
                <a:gd name="T26" fmla="*/ 153 w 294"/>
                <a:gd name="T27" fmla="*/ 365 h 409"/>
                <a:gd name="T28" fmla="*/ 147 w 294"/>
                <a:gd name="T29" fmla="*/ 341 h 409"/>
                <a:gd name="T30" fmla="*/ 195 w 294"/>
                <a:gd name="T31" fmla="*/ 293 h 409"/>
                <a:gd name="T32" fmla="*/ 219 w 294"/>
                <a:gd name="T33" fmla="*/ 299 h 409"/>
                <a:gd name="T34" fmla="*/ 287 w 294"/>
                <a:gd name="T35" fmla="*/ 280 h 409"/>
                <a:gd name="T36" fmla="*/ 294 w 294"/>
                <a:gd name="T37" fmla="*/ 256 h 409"/>
                <a:gd name="T38" fmla="*/ 294 w 294"/>
                <a:gd name="T39" fmla="*/ 49 h 409"/>
                <a:gd name="T40" fmla="*/ 245 w 294"/>
                <a:gd name="T41" fmla="*/ 0 h 409"/>
                <a:gd name="T42" fmla="*/ 220 w 294"/>
                <a:gd name="T43" fmla="*/ 6 h 409"/>
                <a:gd name="T44" fmla="*/ 147 w 294"/>
                <a:gd name="T45" fmla="*/ 4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409">
                  <a:moveTo>
                    <a:pt x="147" y="48"/>
                  </a:moveTo>
                  <a:lnTo>
                    <a:pt x="147" y="48"/>
                  </a:lnTo>
                  <a:lnTo>
                    <a:pt x="147" y="48"/>
                  </a:lnTo>
                  <a:cubicBezTo>
                    <a:pt x="100" y="21"/>
                    <a:pt x="40" y="38"/>
                    <a:pt x="13" y="85"/>
                  </a:cubicBezTo>
                  <a:cubicBezTo>
                    <a:pt x="4" y="100"/>
                    <a:pt x="0" y="117"/>
                    <a:pt x="0" y="134"/>
                  </a:cubicBezTo>
                  <a:lnTo>
                    <a:pt x="0" y="257"/>
                  </a:lnTo>
                  <a:cubicBezTo>
                    <a:pt x="0" y="309"/>
                    <a:pt x="28" y="357"/>
                    <a:pt x="73" y="383"/>
                  </a:cubicBezTo>
                  <a:cubicBezTo>
                    <a:pt x="119" y="409"/>
                    <a:pt x="175" y="409"/>
                    <a:pt x="220" y="383"/>
                  </a:cubicBezTo>
                  <a:lnTo>
                    <a:pt x="294" y="341"/>
                  </a:ln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lnTo>
                    <a:pt x="219" y="384"/>
                  </a:lnTo>
                  <a:cubicBezTo>
                    <a:pt x="196" y="397"/>
                    <a:pt x="166" y="389"/>
                    <a:pt x="153" y="365"/>
                  </a:cubicBezTo>
                  <a:cubicBezTo>
                    <a:pt x="149" y="358"/>
                    <a:pt x="147" y="350"/>
                    <a:pt x="147" y="341"/>
                  </a:cubicBezTo>
                  <a:cubicBezTo>
                    <a:pt x="147" y="315"/>
                    <a:pt x="169" y="293"/>
                    <a:pt x="195" y="293"/>
                  </a:cubicBezTo>
                  <a:cubicBezTo>
                    <a:pt x="204" y="293"/>
                    <a:pt x="212" y="295"/>
                    <a:pt x="219" y="299"/>
                  </a:cubicBezTo>
                  <a:cubicBezTo>
                    <a:pt x="243" y="313"/>
                    <a:pt x="274" y="304"/>
                    <a:pt x="287" y="280"/>
                  </a:cubicBezTo>
                  <a:cubicBezTo>
                    <a:pt x="292" y="273"/>
                    <a:pt x="294" y="264"/>
                    <a:pt x="294" y="256"/>
                  </a:cubicBezTo>
                  <a:lnTo>
                    <a:pt x="294" y="49"/>
                  </a:lnTo>
                  <a:cubicBezTo>
                    <a:pt x="294" y="22"/>
                    <a:pt x="272" y="0"/>
                    <a:pt x="245" y="0"/>
                  </a:cubicBezTo>
                  <a:cubicBezTo>
                    <a:pt x="236" y="0"/>
                    <a:pt x="228" y="2"/>
                    <a:pt x="220" y="6"/>
                  </a:cubicBezTo>
                  <a:lnTo>
                    <a:pt x="147" y="48"/>
                  </a:ln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4" name="Freeform 1388">
              <a:extLst>
                <a:ext uri="{FF2B5EF4-FFF2-40B4-BE49-F238E27FC236}">
                  <a16:creationId xmlns:a16="http://schemas.microsoft.com/office/drawing/2014/main" id="{E51CC810-7D7C-4F05-BA12-475A2E69C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060"/>
              <a:ext cx="53" cy="29"/>
            </a:xfrm>
            <a:custGeom>
              <a:avLst/>
              <a:gdLst>
                <a:gd name="T0" fmla="*/ 0 w 251"/>
                <a:gd name="T1" fmla="*/ 68 h 135"/>
                <a:gd name="T2" fmla="*/ 73 w 251"/>
                <a:gd name="T3" fmla="*/ 109 h 135"/>
                <a:gd name="T4" fmla="*/ 220 w 251"/>
                <a:gd name="T5" fmla="*/ 109 h 135"/>
                <a:gd name="T6" fmla="*/ 220 w 251"/>
                <a:gd name="T7" fmla="*/ 109 h 135"/>
                <a:gd name="T8" fmla="*/ 238 w 251"/>
                <a:gd name="T9" fmla="*/ 44 h 135"/>
                <a:gd name="T10" fmla="*/ 220 w 251"/>
                <a:gd name="T11" fmla="*/ 26 h 135"/>
                <a:gd name="T12" fmla="*/ 220 w 251"/>
                <a:gd name="T13" fmla="*/ 26 h 135"/>
                <a:gd name="T14" fmla="*/ 73 w 251"/>
                <a:gd name="T15" fmla="*/ 26 h 135"/>
                <a:gd name="T16" fmla="*/ 0 w 251"/>
                <a:gd name="T17" fmla="*/ 6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5">
                  <a:moveTo>
                    <a:pt x="0" y="68"/>
                  </a:moveTo>
                  <a:lnTo>
                    <a:pt x="73" y="109"/>
                  </a:lnTo>
                  <a:cubicBezTo>
                    <a:pt x="119" y="135"/>
                    <a:pt x="175" y="135"/>
                    <a:pt x="220" y="109"/>
                  </a:cubicBezTo>
                  <a:lnTo>
                    <a:pt x="220" y="109"/>
                  </a:lnTo>
                  <a:cubicBezTo>
                    <a:pt x="243" y="96"/>
                    <a:pt x="251" y="67"/>
                    <a:pt x="238" y="44"/>
                  </a:cubicBezTo>
                  <a:cubicBezTo>
                    <a:pt x="234" y="36"/>
                    <a:pt x="228" y="30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5" name="Freeform 1389">
              <a:extLst>
                <a:ext uri="{FF2B5EF4-FFF2-40B4-BE49-F238E27FC236}">
                  <a16:creationId xmlns:a16="http://schemas.microsoft.com/office/drawing/2014/main" id="{16672CFC-801C-4556-A31D-2E53764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143"/>
              <a:ext cx="31" cy="22"/>
            </a:xfrm>
            <a:custGeom>
              <a:avLst/>
              <a:gdLst>
                <a:gd name="T0" fmla="*/ 0 w 147"/>
                <a:gd name="T1" fmla="*/ 55 h 104"/>
                <a:gd name="T2" fmla="*/ 74 w 147"/>
                <a:gd name="T3" fmla="*/ 13 h 104"/>
                <a:gd name="T4" fmla="*/ 140 w 147"/>
                <a:gd name="T5" fmla="*/ 31 h 104"/>
                <a:gd name="T6" fmla="*/ 147 w 147"/>
                <a:gd name="T7" fmla="*/ 55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5"/>
                  </a:moveTo>
                  <a:lnTo>
                    <a:pt x="74" y="13"/>
                  </a:lnTo>
                  <a:cubicBezTo>
                    <a:pt x="98" y="0"/>
                    <a:pt x="127" y="8"/>
                    <a:pt x="140" y="31"/>
                  </a:cubicBezTo>
                  <a:cubicBezTo>
                    <a:pt x="145" y="39"/>
                    <a:pt x="147" y="47"/>
                    <a:pt x="147" y="55"/>
                  </a:cubicBezTo>
                  <a:cubicBezTo>
                    <a:pt x="147" y="82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6" name="Rectangle 1390">
              <a:extLst>
                <a:ext uri="{FF2B5EF4-FFF2-40B4-BE49-F238E27FC236}">
                  <a16:creationId xmlns:a16="http://schemas.microsoft.com/office/drawing/2014/main" id="{320C97B2-1CE4-4BA0-AE8E-3B9B6C0C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079"/>
              <a:ext cx="3" cy="72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7" name="Rectangle 1391">
              <a:extLst>
                <a:ext uri="{FF2B5EF4-FFF2-40B4-BE49-F238E27FC236}">
                  <a16:creationId xmlns:a16="http://schemas.microsoft.com/office/drawing/2014/main" id="{39F8FACA-683B-4835-ACED-16933D35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2079"/>
              <a:ext cx="4" cy="72"/>
            </a:xfrm>
            <a:prstGeom prst="rect">
              <a:avLst/>
            </a:prstGeom>
            <a:solidFill>
              <a:srgbClr val="9AE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8" name="Rectangle 1392">
              <a:extLst>
                <a:ext uri="{FF2B5EF4-FFF2-40B4-BE49-F238E27FC236}">
                  <a16:creationId xmlns:a16="http://schemas.microsoft.com/office/drawing/2014/main" id="{8406824F-D96A-4EA7-ABEC-D4582A51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079"/>
              <a:ext cx="3" cy="72"/>
            </a:xfrm>
            <a:prstGeom prst="rect">
              <a:avLst/>
            </a:prstGeom>
            <a:solidFill>
              <a:srgbClr val="96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9" name="Rectangle 1393">
              <a:extLst>
                <a:ext uri="{FF2B5EF4-FFF2-40B4-BE49-F238E27FC236}">
                  <a16:creationId xmlns:a16="http://schemas.microsoft.com/office/drawing/2014/main" id="{85832A1D-FEE9-42C7-9577-AF6B09866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079"/>
              <a:ext cx="4" cy="72"/>
            </a:xfrm>
            <a:prstGeom prst="rect">
              <a:avLst/>
            </a:prstGeom>
            <a:solidFill>
              <a:srgbClr val="8F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0" name="Rectangle 1394">
              <a:extLst>
                <a:ext uri="{FF2B5EF4-FFF2-40B4-BE49-F238E27FC236}">
                  <a16:creationId xmlns:a16="http://schemas.microsoft.com/office/drawing/2014/main" id="{1603AAC0-14CD-43F0-A401-B5B0ED30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2079"/>
              <a:ext cx="3" cy="72"/>
            </a:xfrm>
            <a:prstGeom prst="rect">
              <a:avLst/>
            </a:prstGeom>
            <a:solidFill>
              <a:srgbClr val="83D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1" name="Rectangle 1395">
              <a:extLst>
                <a:ext uri="{FF2B5EF4-FFF2-40B4-BE49-F238E27FC236}">
                  <a16:creationId xmlns:a16="http://schemas.microsoft.com/office/drawing/2014/main" id="{602328ED-49D0-4A84-8DA6-300A7B1A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079"/>
              <a:ext cx="3" cy="72"/>
            </a:xfrm>
            <a:prstGeom prst="rect">
              <a:avLst/>
            </a:prstGeom>
            <a:solidFill>
              <a:srgbClr val="73D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2" name="Rectangle 1396">
              <a:extLst>
                <a:ext uri="{FF2B5EF4-FFF2-40B4-BE49-F238E27FC236}">
                  <a16:creationId xmlns:a16="http://schemas.microsoft.com/office/drawing/2014/main" id="{17267D3A-7C8C-430B-9781-27CCCFC2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079"/>
              <a:ext cx="4" cy="72"/>
            </a:xfrm>
            <a:prstGeom prst="rect">
              <a:avLst/>
            </a:prstGeom>
            <a:solidFill>
              <a:srgbClr val="62C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3" name="Rectangle 1397">
              <a:extLst>
                <a:ext uri="{FF2B5EF4-FFF2-40B4-BE49-F238E27FC236}">
                  <a16:creationId xmlns:a16="http://schemas.microsoft.com/office/drawing/2014/main" id="{775B45A6-2EAF-4BBB-B6B3-2434B399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079"/>
              <a:ext cx="3" cy="72"/>
            </a:xfrm>
            <a:prstGeom prst="rect">
              <a:avLst/>
            </a:prstGeom>
            <a:solidFill>
              <a:srgbClr val="50C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4" name="Rectangle 1398">
              <a:extLst>
                <a:ext uri="{FF2B5EF4-FFF2-40B4-BE49-F238E27FC236}">
                  <a16:creationId xmlns:a16="http://schemas.microsoft.com/office/drawing/2014/main" id="{6EB36F36-A22F-4E5C-9CAB-4E7FA5D8E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079"/>
              <a:ext cx="4" cy="72"/>
            </a:xfrm>
            <a:prstGeom prst="rect">
              <a:avLst/>
            </a:prstGeom>
            <a:solidFill>
              <a:srgbClr val="41C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5" name="Rectangle 1399">
              <a:extLst>
                <a:ext uri="{FF2B5EF4-FFF2-40B4-BE49-F238E27FC236}">
                  <a16:creationId xmlns:a16="http://schemas.microsoft.com/office/drawing/2014/main" id="{9F5F64C0-09C3-45D3-BDD3-988664311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079"/>
              <a:ext cx="6" cy="72"/>
            </a:xfrm>
            <a:prstGeom prst="rect">
              <a:avLst/>
            </a:prstGeom>
            <a:solidFill>
              <a:srgbClr val="36B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6" name="Freeform 1400">
              <a:extLst>
                <a:ext uri="{FF2B5EF4-FFF2-40B4-BE49-F238E27FC236}">
                  <a16:creationId xmlns:a16="http://schemas.microsoft.com/office/drawing/2014/main" id="{B624A5A6-0F24-4C77-80DC-E8B0263C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060"/>
              <a:ext cx="53" cy="29"/>
            </a:xfrm>
            <a:custGeom>
              <a:avLst/>
              <a:gdLst>
                <a:gd name="T0" fmla="*/ 0 w 251"/>
                <a:gd name="T1" fmla="*/ 68 h 135"/>
                <a:gd name="T2" fmla="*/ 73 w 251"/>
                <a:gd name="T3" fmla="*/ 109 h 135"/>
                <a:gd name="T4" fmla="*/ 220 w 251"/>
                <a:gd name="T5" fmla="*/ 109 h 135"/>
                <a:gd name="T6" fmla="*/ 220 w 251"/>
                <a:gd name="T7" fmla="*/ 109 h 135"/>
                <a:gd name="T8" fmla="*/ 238 w 251"/>
                <a:gd name="T9" fmla="*/ 44 h 135"/>
                <a:gd name="T10" fmla="*/ 220 w 251"/>
                <a:gd name="T11" fmla="*/ 26 h 135"/>
                <a:gd name="T12" fmla="*/ 220 w 251"/>
                <a:gd name="T13" fmla="*/ 26 h 135"/>
                <a:gd name="T14" fmla="*/ 73 w 251"/>
                <a:gd name="T15" fmla="*/ 26 h 135"/>
                <a:gd name="T16" fmla="*/ 0 w 251"/>
                <a:gd name="T17" fmla="*/ 6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5">
                  <a:moveTo>
                    <a:pt x="0" y="68"/>
                  </a:moveTo>
                  <a:lnTo>
                    <a:pt x="73" y="109"/>
                  </a:lnTo>
                  <a:cubicBezTo>
                    <a:pt x="119" y="135"/>
                    <a:pt x="175" y="135"/>
                    <a:pt x="220" y="109"/>
                  </a:cubicBezTo>
                  <a:lnTo>
                    <a:pt x="220" y="109"/>
                  </a:lnTo>
                  <a:cubicBezTo>
                    <a:pt x="243" y="96"/>
                    <a:pt x="251" y="67"/>
                    <a:pt x="238" y="44"/>
                  </a:cubicBezTo>
                  <a:cubicBezTo>
                    <a:pt x="234" y="36"/>
                    <a:pt x="228" y="30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7" name="Freeform 1401">
              <a:extLst>
                <a:ext uri="{FF2B5EF4-FFF2-40B4-BE49-F238E27FC236}">
                  <a16:creationId xmlns:a16="http://schemas.microsoft.com/office/drawing/2014/main" id="{83F12CB9-624F-4DD8-B880-83CF62EF4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075"/>
              <a:ext cx="62" cy="94"/>
            </a:xfrm>
            <a:custGeom>
              <a:avLst/>
              <a:gdLst>
                <a:gd name="T0" fmla="*/ 147 w 294"/>
                <a:gd name="T1" fmla="*/ 83 h 444"/>
                <a:gd name="T2" fmla="*/ 73 w 294"/>
                <a:gd name="T3" fmla="*/ 41 h 444"/>
                <a:gd name="T4" fmla="*/ 6 w 294"/>
                <a:gd name="T5" fmla="*/ 60 h 444"/>
                <a:gd name="T6" fmla="*/ 0 w 294"/>
                <a:gd name="T7" fmla="*/ 84 h 444"/>
                <a:gd name="T8" fmla="*/ 0 w 294"/>
                <a:gd name="T9" fmla="*/ 292 h 444"/>
                <a:gd name="T10" fmla="*/ 49 w 294"/>
                <a:gd name="T11" fmla="*/ 341 h 444"/>
                <a:gd name="T12" fmla="*/ 73 w 294"/>
                <a:gd name="T13" fmla="*/ 335 h 444"/>
                <a:gd name="T14" fmla="*/ 74 w 294"/>
                <a:gd name="T15" fmla="*/ 334 h 444"/>
                <a:gd name="T16" fmla="*/ 140 w 294"/>
                <a:gd name="T17" fmla="*/ 352 h 444"/>
                <a:gd name="T18" fmla="*/ 147 w 294"/>
                <a:gd name="T19" fmla="*/ 376 h 444"/>
                <a:gd name="T20" fmla="*/ 98 w 294"/>
                <a:gd name="T21" fmla="*/ 425 h 444"/>
                <a:gd name="T22" fmla="*/ 74 w 294"/>
                <a:gd name="T23" fmla="*/ 419 h 444"/>
                <a:gd name="T24" fmla="*/ 0 w 294"/>
                <a:gd name="T25" fmla="*/ 376 h 444"/>
                <a:gd name="T26" fmla="*/ 0 w 294"/>
                <a:gd name="T27" fmla="*/ 376 h 444"/>
                <a:gd name="T28" fmla="*/ 0 w 294"/>
                <a:gd name="T29" fmla="*/ 376 h 444"/>
                <a:gd name="T30" fmla="*/ 0 w 294"/>
                <a:gd name="T31" fmla="*/ 376 h 444"/>
                <a:gd name="T32" fmla="*/ 73 w 294"/>
                <a:gd name="T33" fmla="*/ 418 h 444"/>
                <a:gd name="T34" fmla="*/ 220 w 294"/>
                <a:gd name="T35" fmla="*/ 418 h 444"/>
                <a:gd name="T36" fmla="*/ 294 w 294"/>
                <a:gd name="T37" fmla="*/ 292 h 444"/>
                <a:gd name="T38" fmla="*/ 294 w 294"/>
                <a:gd name="T39" fmla="*/ 0 h 444"/>
                <a:gd name="T40" fmla="*/ 147 w 294"/>
                <a:gd name="T41" fmla="*/ 8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444">
                  <a:moveTo>
                    <a:pt x="147" y="83"/>
                  </a:moveTo>
                  <a:lnTo>
                    <a:pt x="73" y="41"/>
                  </a:lnTo>
                  <a:cubicBezTo>
                    <a:pt x="50" y="28"/>
                    <a:pt x="20" y="36"/>
                    <a:pt x="6" y="60"/>
                  </a:cubicBezTo>
                  <a:cubicBezTo>
                    <a:pt x="2" y="67"/>
                    <a:pt x="0" y="76"/>
                    <a:pt x="0" y="84"/>
                  </a:cubicBezTo>
                  <a:lnTo>
                    <a:pt x="0" y="292"/>
                  </a:lnTo>
                  <a:cubicBezTo>
                    <a:pt x="0" y="319"/>
                    <a:pt x="22" y="341"/>
                    <a:pt x="49" y="341"/>
                  </a:cubicBezTo>
                  <a:cubicBezTo>
                    <a:pt x="57" y="341"/>
                    <a:pt x="66" y="339"/>
                    <a:pt x="73" y="335"/>
                  </a:cubicBezTo>
                  <a:lnTo>
                    <a:pt x="74" y="334"/>
                  </a:lnTo>
                  <a:cubicBezTo>
                    <a:pt x="98" y="321"/>
                    <a:pt x="127" y="329"/>
                    <a:pt x="140" y="352"/>
                  </a:cubicBezTo>
                  <a:cubicBezTo>
                    <a:pt x="145" y="360"/>
                    <a:pt x="147" y="368"/>
                    <a:pt x="147" y="376"/>
                  </a:cubicBezTo>
                  <a:cubicBezTo>
                    <a:pt x="147" y="403"/>
                    <a:pt x="125" y="425"/>
                    <a:pt x="98" y="425"/>
                  </a:cubicBezTo>
                  <a:cubicBezTo>
                    <a:pt x="90" y="425"/>
                    <a:pt x="82" y="423"/>
                    <a:pt x="74" y="419"/>
                  </a:cubicBezTo>
                  <a:lnTo>
                    <a:pt x="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76"/>
                    <a:pt x="0" y="376"/>
                    <a:pt x="0" y="376"/>
                  </a:cubicBezTo>
                  <a:lnTo>
                    <a:pt x="73" y="418"/>
                  </a:lnTo>
                  <a:cubicBezTo>
                    <a:pt x="119" y="444"/>
                    <a:pt x="175" y="444"/>
                    <a:pt x="220" y="418"/>
                  </a:cubicBezTo>
                  <a:cubicBezTo>
                    <a:pt x="266" y="392"/>
                    <a:pt x="294" y="344"/>
                    <a:pt x="294" y="292"/>
                  </a:cubicBezTo>
                  <a:lnTo>
                    <a:pt x="294" y="0"/>
                  </a:lnTo>
                  <a:lnTo>
                    <a:pt x="147" y="83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8" name="Freeform 1402">
              <a:extLst>
                <a:ext uri="{FF2B5EF4-FFF2-40B4-BE49-F238E27FC236}">
                  <a16:creationId xmlns:a16="http://schemas.microsoft.com/office/drawing/2014/main" id="{4F94890A-16A6-4CDD-8EEE-1476A6732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2143"/>
              <a:ext cx="31" cy="22"/>
            </a:xfrm>
            <a:custGeom>
              <a:avLst/>
              <a:gdLst>
                <a:gd name="T0" fmla="*/ 0 w 147"/>
                <a:gd name="T1" fmla="*/ 55 h 104"/>
                <a:gd name="T2" fmla="*/ 74 w 147"/>
                <a:gd name="T3" fmla="*/ 13 h 104"/>
                <a:gd name="T4" fmla="*/ 140 w 147"/>
                <a:gd name="T5" fmla="*/ 31 h 104"/>
                <a:gd name="T6" fmla="*/ 147 w 147"/>
                <a:gd name="T7" fmla="*/ 55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5"/>
                  </a:moveTo>
                  <a:lnTo>
                    <a:pt x="74" y="13"/>
                  </a:lnTo>
                  <a:cubicBezTo>
                    <a:pt x="98" y="0"/>
                    <a:pt x="127" y="8"/>
                    <a:pt x="140" y="31"/>
                  </a:cubicBezTo>
                  <a:cubicBezTo>
                    <a:pt x="145" y="39"/>
                    <a:pt x="147" y="47"/>
                    <a:pt x="147" y="55"/>
                  </a:cubicBezTo>
                  <a:cubicBezTo>
                    <a:pt x="147" y="82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9" name="Rectangle 1403">
              <a:extLst>
                <a:ext uri="{FF2B5EF4-FFF2-40B4-BE49-F238E27FC236}">
                  <a16:creationId xmlns:a16="http://schemas.microsoft.com/office/drawing/2014/main" id="{77771636-B67A-4339-A170-35644A9B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079"/>
              <a:ext cx="3" cy="72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0" name="Rectangle 1404">
              <a:extLst>
                <a:ext uri="{FF2B5EF4-FFF2-40B4-BE49-F238E27FC236}">
                  <a16:creationId xmlns:a16="http://schemas.microsoft.com/office/drawing/2014/main" id="{53CDE9F7-CF97-4BB7-B45E-453DB7C2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2079"/>
              <a:ext cx="4" cy="72"/>
            </a:xfrm>
            <a:prstGeom prst="rect">
              <a:avLst/>
            </a:prstGeom>
            <a:solidFill>
              <a:srgbClr val="9AE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1" name="Rectangle 1405">
              <a:extLst>
                <a:ext uri="{FF2B5EF4-FFF2-40B4-BE49-F238E27FC236}">
                  <a16:creationId xmlns:a16="http://schemas.microsoft.com/office/drawing/2014/main" id="{108D6E81-821D-4F0A-9CF5-7FEE2F9A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079"/>
              <a:ext cx="3" cy="72"/>
            </a:xfrm>
            <a:prstGeom prst="rect">
              <a:avLst/>
            </a:prstGeom>
            <a:solidFill>
              <a:srgbClr val="96E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2" name="Rectangle 1406">
              <a:extLst>
                <a:ext uri="{FF2B5EF4-FFF2-40B4-BE49-F238E27FC236}">
                  <a16:creationId xmlns:a16="http://schemas.microsoft.com/office/drawing/2014/main" id="{A97272EE-8FD6-4860-A6E7-5138C347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079"/>
              <a:ext cx="4" cy="72"/>
            </a:xfrm>
            <a:prstGeom prst="rect">
              <a:avLst/>
            </a:prstGeom>
            <a:solidFill>
              <a:srgbClr val="8F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3" name="Rectangle 1407">
              <a:extLst>
                <a:ext uri="{FF2B5EF4-FFF2-40B4-BE49-F238E27FC236}">
                  <a16:creationId xmlns:a16="http://schemas.microsoft.com/office/drawing/2014/main" id="{F72C6A2D-7B03-42C2-A51F-83D7E502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2079"/>
              <a:ext cx="3" cy="72"/>
            </a:xfrm>
            <a:prstGeom prst="rect">
              <a:avLst/>
            </a:prstGeom>
            <a:solidFill>
              <a:srgbClr val="83D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4" name="Rectangle 1408">
              <a:extLst>
                <a:ext uri="{FF2B5EF4-FFF2-40B4-BE49-F238E27FC236}">
                  <a16:creationId xmlns:a16="http://schemas.microsoft.com/office/drawing/2014/main" id="{10152441-6F69-4886-8F82-BE7570C5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079"/>
              <a:ext cx="3" cy="72"/>
            </a:xfrm>
            <a:prstGeom prst="rect">
              <a:avLst/>
            </a:prstGeom>
            <a:solidFill>
              <a:srgbClr val="73D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5" name="Rectangle 1409">
              <a:extLst>
                <a:ext uri="{FF2B5EF4-FFF2-40B4-BE49-F238E27FC236}">
                  <a16:creationId xmlns:a16="http://schemas.microsoft.com/office/drawing/2014/main" id="{3907DBA6-4120-404D-BD8D-4398FB228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079"/>
              <a:ext cx="4" cy="72"/>
            </a:xfrm>
            <a:prstGeom prst="rect">
              <a:avLst/>
            </a:prstGeom>
            <a:solidFill>
              <a:srgbClr val="62C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" name="Rectangle 1410">
              <a:extLst>
                <a:ext uri="{FF2B5EF4-FFF2-40B4-BE49-F238E27FC236}">
                  <a16:creationId xmlns:a16="http://schemas.microsoft.com/office/drawing/2014/main" id="{2BE1CCFA-9E03-40C3-8711-47898132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079"/>
              <a:ext cx="3" cy="72"/>
            </a:xfrm>
            <a:prstGeom prst="rect">
              <a:avLst/>
            </a:prstGeom>
            <a:solidFill>
              <a:srgbClr val="50C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Group 1612">
            <a:extLst>
              <a:ext uri="{FF2B5EF4-FFF2-40B4-BE49-F238E27FC236}">
                <a16:creationId xmlns:a16="http://schemas.microsoft.com/office/drawing/2014/main" id="{F445EC65-B286-4BC4-9933-C3DD1F9A6752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815975"/>
            <a:ext cx="10863263" cy="3602037"/>
            <a:chOff x="311" y="514"/>
            <a:chExt cx="6843" cy="2269"/>
          </a:xfrm>
        </p:grpSpPr>
        <p:sp>
          <p:nvSpPr>
            <p:cNvPr id="5031" name="Rectangle 1412">
              <a:extLst>
                <a:ext uri="{FF2B5EF4-FFF2-40B4-BE49-F238E27FC236}">
                  <a16:creationId xmlns:a16="http://schemas.microsoft.com/office/drawing/2014/main" id="{08865A3C-8F76-4667-A120-6A55C8B8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079"/>
              <a:ext cx="4" cy="72"/>
            </a:xfrm>
            <a:prstGeom prst="rect">
              <a:avLst/>
            </a:prstGeom>
            <a:solidFill>
              <a:srgbClr val="41C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2" name="Rectangle 1413">
              <a:extLst>
                <a:ext uri="{FF2B5EF4-FFF2-40B4-BE49-F238E27FC236}">
                  <a16:creationId xmlns:a16="http://schemas.microsoft.com/office/drawing/2014/main" id="{C100D472-D9A5-4346-A818-C4C05087D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079"/>
              <a:ext cx="6" cy="72"/>
            </a:xfrm>
            <a:prstGeom prst="rect">
              <a:avLst/>
            </a:prstGeom>
            <a:solidFill>
              <a:srgbClr val="36B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3" name="Rectangle 1414">
              <a:extLst>
                <a:ext uri="{FF2B5EF4-FFF2-40B4-BE49-F238E27FC236}">
                  <a16:creationId xmlns:a16="http://schemas.microsoft.com/office/drawing/2014/main" id="{C10E82BE-F387-4EEC-9D6B-F50F5BB1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2079"/>
              <a:ext cx="37" cy="72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4" name="Rectangle 1415">
              <a:extLst>
                <a:ext uri="{FF2B5EF4-FFF2-40B4-BE49-F238E27FC236}">
                  <a16:creationId xmlns:a16="http://schemas.microsoft.com/office/drawing/2014/main" id="{7A69012B-162E-49D8-884E-B81CD253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2086"/>
              <a:ext cx="4" cy="65"/>
            </a:xfrm>
            <a:prstGeom prst="rect">
              <a:avLst/>
            </a:prstGeom>
            <a:solidFill>
              <a:srgbClr val="015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5" name="Rectangle 1416">
              <a:extLst>
                <a:ext uri="{FF2B5EF4-FFF2-40B4-BE49-F238E27FC236}">
                  <a16:creationId xmlns:a16="http://schemas.microsoft.com/office/drawing/2014/main" id="{EEEC53C4-2104-4516-9CBB-2BB645F5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2086"/>
              <a:ext cx="3" cy="65"/>
            </a:xfrm>
            <a:prstGeom prst="rect">
              <a:avLst/>
            </a:prstGeom>
            <a:solidFill>
              <a:srgbClr val="01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6" name="Rectangle 1417">
              <a:extLst>
                <a:ext uri="{FF2B5EF4-FFF2-40B4-BE49-F238E27FC236}">
                  <a16:creationId xmlns:a16="http://schemas.microsoft.com/office/drawing/2014/main" id="{41833F7E-9D75-4226-A813-A970CE5B8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2086"/>
              <a:ext cx="4" cy="65"/>
            </a:xfrm>
            <a:prstGeom prst="rect">
              <a:avLst/>
            </a:prstGeom>
            <a:solidFill>
              <a:srgbClr val="0360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7" name="Rectangle 1418">
              <a:extLst>
                <a:ext uri="{FF2B5EF4-FFF2-40B4-BE49-F238E27FC236}">
                  <a16:creationId xmlns:a16="http://schemas.microsoft.com/office/drawing/2014/main" id="{45131917-5607-4A48-9AB3-10223D9AA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" y="2086"/>
              <a:ext cx="3" cy="65"/>
            </a:xfrm>
            <a:prstGeom prst="rect">
              <a:avLst/>
            </a:prstGeom>
            <a:solidFill>
              <a:srgbClr val="046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8" name="Rectangle 1419">
              <a:extLst>
                <a:ext uri="{FF2B5EF4-FFF2-40B4-BE49-F238E27FC236}">
                  <a16:creationId xmlns:a16="http://schemas.microsoft.com/office/drawing/2014/main" id="{41BFE85E-615A-4650-A84C-86218DEF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2086"/>
              <a:ext cx="3" cy="65"/>
            </a:xfrm>
            <a:prstGeom prst="rect">
              <a:avLst/>
            </a:prstGeom>
            <a:solidFill>
              <a:srgbClr val="066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9" name="Rectangle 1420">
              <a:extLst>
                <a:ext uri="{FF2B5EF4-FFF2-40B4-BE49-F238E27FC236}">
                  <a16:creationId xmlns:a16="http://schemas.microsoft.com/office/drawing/2014/main" id="{89FA44DC-31A4-49D8-BA23-626C3C52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086"/>
              <a:ext cx="4" cy="65"/>
            </a:xfrm>
            <a:prstGeom prst="rect">
              <a:avLst/>
            </a:prstGeom>
            <a:solidFill>
              <a:srgbClr val="086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0" name="Rectangle 1421">
              <a:extLst>
                <a:ext uri="{FF2B5EF4-FFF2-40B4-BE49-F238E27FC236}">
                  <a16:creationId xmlns:a16="http://schemas.microsoft.com/office/drawing/2014/main" id="{7129F091-9805-479A-8E49-22BE7429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2086"/>
              <a:ext cx="3" cy="65"/>
            </a:xfrm>
            <a:prstGeom prst="rect">
              <a:avLst/>
            </a:prstGeom>
            <a:solidFill>
              <a:srgbClr val="0B6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1" name="Rectangle 1422">
              <a:extLst>
                <a:ext uri="{FF2B5EF4-FFF2-40B4-BE49-F238E27FC236}">
                  <a16:creationId xmlns:a16="http://schemas.microsoft.com/office/drawing/2014/main" id="{EBA277E5-E7D6-4219-BE6B-89A80C064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086"/>
              <a:ext cx="4" cy="65"/>
            </a:xfrm>
            <a:prstGeom prst="rect">
              <a:avLst/>
            </a:prstGeom>
            <a:solidFill>
              <a:srgbClr val="0C7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2" name="Rectangle 1423">
              <a:extLst>
                <a:ext uri="{FF2B5EF4-FFF2-40B4-BE49-F238E27FC236}">
                  <a16:creationId xmlns:a16="http://schemas.microsoft.com/office/drawing/2014/main" id="{9EFF23C4-8A3D-4419-825F-BC991823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2086"/>
              <a:ext cx="3" cy="65"/>
            </a:xfrm>
            <a:prstGeom prst="rect">
              <a:avLst/>
            </a:prstGeom>
            <a:solidFill>
              <a:srgbClr val="0E7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3" name="Rectangle 1424">
              <a:extLst>
                <a:ext uri="{FF2B5EF4-FFF2-40B4-BE49-F238E27FC236}">
                  <a16:creationId xmlns:a16="http://schemas.microsoft.com/office/drawing/2014/main" id="{009B2C4A-4181-442E-8DE7-920E86AA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2086"/>
              <a:ext cx="3" cy="65"/>
            </a:xfrm>
            <a:prstGeom prst="rect">
              <a:avLst/>
            </a:prstGeom>
            <a:solidFill>
              <a:srgbClr val="107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4" name="Rectangle 1425">
              <a:extLst>
                <a:ext uri="{FF2B5EF4-FFF2-40B4-BE49-F238E27FC236}">
                  <a16:creationId xmlns:a16="http://schemas.microsoft.com/office/drawing/2014/main" id="{967EC4D0-237C-4D23-9511-52939473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086"/>
              <a:ext cx="4" cy="65"/>
            </a:xfrm>
            <a:prstGeom prst="rect">
              <a:avLst/>
            </a:prstGeom>
            <a:solidFill>
              <a:srgbClr val="117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5" name="Rectangle 1426">
              <a:extLst>
                <a:ext uri="{FF2B5EF4-FFF2-40B4-BE49-F238E27FC236}">
                  <a16:creationId xmlns:a16="http://schemas.microsoft.com/office/drawing/2014/main" id="{C5072572-1B3B-40EC-9855-1C2D70CC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2086"/>
              <a:ext cx="3" cy="65"/>
            </a:xfrm>
            <a:prstGeom prst="rect">
              <a:avLst/>
            </a:prstGeom>
            <a:solidFill>
              <a:srgbClr val="13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6" name="Rectangle 1427">
              <a:extLst>
                <a:ext uri="{FF2B5EF4-FFF2-40B4-BE49-F238E27FC236}">
                  <a16:creationId xmlns:a16="http://schemas.microsoft.com/office/drawing/2014/main" id="{E530F4E0-291A-49DF-9DF3-DBD9999B6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2086"/>
              <a:ext cx="4" cy="65"/>
            </a:xfrm>
            <a:prstGeom prst="rect">
              <a:avLst/>
            </a:prstGeom>
            <a:solidFill>
              <a:srgbClr val="158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7" name="Rectangle 1428">
              <a:extLst>
                <a:ext uri="{FF2B5EF4-FFF2-40B4-BE49-F238E27FC236}">
                  <a16:creationId xmlns:a16="http://schemas.microsoft.com/office/drawing/2014/main" id="{4DAF6339-D4AB-4286-80F4-C9144DD7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2086"/>
              <a:ext cx="3" cy="65"/>
            </a:xfrm>
            <a:prstGeom prst="rect">
              <a:avLst/>
            </a:prstGeom>
            <a:solidFill>
              <a:srgbClr val="178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8" name="Rectangle 1429">
              <a:extLst>
                <a:ext uri="{FF2B5EF4-FFF2-40B4-BE49-F238E27FC236}">
                  <a16:creationId xmlns:a16="http://schemas.microsoft.com/office/drawing/2014/main" id="{8EDDC251-9A1D-4AC2-8D15-1172D19BF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086"/>
              <a:ext cx="3" cy="65"/>
            </a:xfrm>
            <a:prstGeom prst="rect">
              <a:avLst/>
            </a:prstGeom>
            <a:solidFill>
              <a:srgbClr val="198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9" name="Rectangle 1430">
              <a:extLst>
                <a:ext uri="{FF2B5EF4-FFF2-40B4-BE49-F238E27FC236}">
                  <a16:creationId xmlns:a16="http://schemas.microsoft.com/office/drawing/2014/main" id="{06DB5EA2-4B28-43E9-BB62-C009DB75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2086"/>
              <a:ext cx="4" cy="65"/>
            </a:xfrm>
            <a:prstGeom prst="rect">
              <a:avLst/>
            </a:prstGeom>
            <a:solidFill>
              <a:srgbClr val="1B9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0" name="Rectangle 1431">
              <a:extLst>
                <a:ext uri="{FF2B5EF4-FFF2-40B4-BE49-F238E27FC236}">
                  <a16:creationId xmlns:a16="http://schemas.microsoft.com/office/drawing/2014/main" id="{CAF2CF6A-E558-4B5F-BF53-95353F30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086"/>
              <a:ext cx="3" cy="65"/>
            </a:xfrm>
            <a:prstGeom prst="rect">
              <a:avLst/>
            </a:prstGeom>
            <a:solidFill>
              <a:srgbClr val="1D9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1" name="Rectangle 1432">
              <a:extLst>
                <a:ext uri="{FF2B5EF4-FFF2-40B4-BE49-F238E27FC236}">
                  <a16:creationId xmlns:a16="http://schemas.microsoft.com/office/drawing/2014/main" id="{1856449B-1C70-401D-A9D0-349600F62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2086"/>
              <a:ext cx="4" cy="65"/>
            </a:xfrm>
            <a:prstGeom prst="rect">
              <a:avLst/>
            </a:prstGeom>
            <a:solidFill>
              <a:srgbClr val="1E9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2" name="Rectangle 1433">
              <a:extLst>
                <a:ext uri="{FF2B5EF4-FFF2-40B4-BE49-F238E27FC236}">
                  <a16:creationId xmlns:a16="http://schemas.microsoft.com/office/drawing/2014/main" id="{1E059083-8389-494B-B899-B8D23294C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" y="2086"/>
              <a:ext cx="3" cy="65"/>
            </a:xfrm>
            <a:prstGeom prst="rect">
              <a:avLst/>
            </a:prstGeom>
            <a:solidFill>
              <a:srgbClr val="209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3" name="Rectangle 1434">
              <a:extLst>
                <a:ext uri="{FF2B5EF4-FFF2-40B4-BE49-F238E27FC236}">
                  <a16:creationId xmlns:a16="http://schemas.microsoft.com/office/drawing/2014/main" id="{F0116E89-C032-4E2B-9F74-C39BD525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2086"/>
              <a:ext cx="3" cy="65"/>
            </a:xfrm>
            <a:prstGeom prst="rect">
              <a:avLst/>
            </a:prstGeom>
            <a:solidFill>
              <a:srgbClr val="229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4" name="Rectangle 1435">
              <a:extLst>
                <a:ext uri="{FF2B5EF4-FFF2-40B4-BE49-F238E27FC236}">
                  <a16:creationId xmlns:a16="http://schemas.microsoft.com/office/drawing/2014/main" id="{F5ED0DD3-E911-4B7D-BFBF-3A5E4B4A5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2086"/>
              <a:ext cx="4" cy="65"/>
            </a:xfrm>
            <a:prstGeom prst="rect">
              <a:avLst/>
            </a:prstGeom>
            <a:solidFill>
              <a:srgbClr val="24A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5" name="Rectangle 1436">
              <a:extLst>
                <a:ext uri="{FF2B5EF4-FFF2-40B4-BE49-F238E27FC236}">
                  <a16:creationId xmlns:a16="http://schemas.microsoft.com/office/drawing/2014/main" id="{4CBC53D1-E933-4B84-A8A7-6D7ECAC3F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086"/>
              <a:ext cx="3" cy="65"/>
            </a:xfrm>
            <a:prstGeom prst="rect">
              <a:avLst/>
            </a:prstGeom>
            <a:solidFill>
              <a:srgbClr val="25A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6" name="Rectangle 1437">
              <a:extLst>
                <a:ext uri="{FF2B5EF4-FFF2-40B4-BE49-F238E27FC236}">
                  <a16:creationId xmlns:a16="http://schemas.microsoft.com/office/drawing/2014/main" id="{04F3CF80-EACC-483B-A53E-CB99404A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086"/>
              <a:ext cx="4" cy="65"/>
            </a:xfrm>
            <a:prstGeom prst="rect">
              <a:avLst/>
            </a:prstGeom>
            <a:solidFill>
              <a:srgbClr val="27A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7" name="Rectangle 1438">
              <a:extLst>
                <a:ext uri="{FF2B5EF4-FFF2-40B4-BE49-F238E27FC236}">
                  <a16:creationId xmlns:a16="http://schemas.microsoft.com/office/drawing/2014/main" id="{75F5A8CC-0817-44C0-ACE4-5D132EAF1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2086"/>
              <a:ext cx="3" cy="65"/>
            </a:xfrm>
            <a:prstGeom prst="rect">
              <a:avLst/>
            </a:prstGeom>
            <a:solidFill>
              <a:srgbClr val="2AA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8" name="Rectangle 1439">
              <a:extLst>
                <a:ext uri="{FF2B5EF4-FFF2-40B4-BE49-F238E27FC236}">
                  <a16:creationId xmlns:a16="http://schemas.microsoft.com/office/drawing/2014/main" id="{CC7BCFD8-E284-4219-BE30-914AC1AB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086"/>
              <a:ext cx="3" cy="65"/>
            </a:xfrm>
            <a:prstGeom prst="rect">
              <a:avLst/>
            </a:prstGeom>
            <a:solidFill>
              <a:srgbClr val="2B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9" name="Rectangle 1440">
              <a:extLst>
                <a:ext uri="{FF2B5EF4-FFF2-40B4-BE49-F238E27FC236}">
                  <a16:creationId xmlns:a16="http://schemas.microsoft.com/office/drawing/2014/main" id="{76AD7838-6C20-404D-AFB9-54A0AA99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086"/>
              <a:ext cx="4" cy="65"/>
            </a:xfrm>
            <a:prstGeom prst="rect">
              <a:avLst/>
            </a:prstGeom>
            <a:solidFill>
              <a:srgbClr val="2DB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0" name="Rectangle 1441">
              <a:extLst>
                <a:ext uri="{FF2B5EF4-FFF2-40B4-BE49-F238E27FC236}">
                  <a16:creationId xmlns:a16="http://schemas.microsoft.com/office/drawing/2014/main" id="{A81FE929-778A-44F7-B74D-CA1C4AAF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086"/>
              <a:ext cx="3" cy="65"/>
            </a:xfrm>
            <a:prstGeom prst="rect">
              <a:avLst/>
            </a:prstGeom>
            <a:solidFill>
              <a:srgbClr val="2F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1" name="Rectangle 1442">
              <a:extLst>
                <a:ext uri="{FF2B5EF4-FFF2-40B4-BE49-F238E27FC236}">
                  <a16:creationId xmlns:a16="http://schemas.microsoft.com/office/drawing/2014/main" id="{E1E8631F-A9D0-4743-B033-BA4FA7F0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" y="2086"/>
              <a:ext cx="4" cy="65"/>
            </a:xfrm>
            <a:prstGeom prst="rect">
              <a:avLst/>
            </a:prstGeom>
            <a:solidFill>
              <a:srgbClr val="30B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2" name="Rectangle 1443">
              <a:extLst>
                <a:ext uri="{FF2B5EF4-FFF2-40B4-BE49-F238E27FC236}">
                  <a16:creationId xmlns:a16="http://schemas.microsoft.com/office/drawing/2014/main" id="{D75EFC92-F4A1-456E-A0C5-93B82C57F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086"/>
              <a:ext cx="6" cy="65"/>
            </a:xfrm>
            <a:prstGeom prst="rect">
              <a:avLst/>
            </a:prstGeom>
            <a:solidFill>
              <a:srgbClr val="31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3" name="Rectangle 1444">
              <a:extLst>
                <a:ext uri="{FF2B5EF4-FFF2-40B4-BE49-F238E27FC236}">
                  <a16:creationId xmlns:a16="http://schemas.microsoft.com/office/drawing/2014/main" id="{1273B126-C7BA-4DD0-91C8-3774ADB05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" y="2181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469" name="Picture 1445">
              <a:extLst>
                <a:ext uri="{FF2B5EF4-FFF2-40B4-BE49-F238E27FC236}">
                  <a16:creationId xmlns:a16="http://schemas.microsoft.com/office/drawing/2014/main" id="{81BAD1D8-5E13-40FE-9AA9-229069828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" y="1977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4" name="Rectangle 1446">
              <a:extLst>
                <a:ext uri="{FF2B5EF4-FFF2-40B4-BE49-F238E27FC236}">
                  <a16:creationId xmlns:a16="http://schemas.microsoft.com/office/drawing/2014/main" id="{03A56211-45AB-41FE-BAA9-3347D777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42"/>
              <a:ext cx="58" cy="6"/>
            </a:xfrm>
            <a:prstGeom prst="rect">
              <a:avLst/>
            </a:prstGeom>
            <a:solidFill>
              <a:srgbClr val="32D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5" name="Rectangle 1447">
              <a:extLst>
                <a:ext uri="{FF2B5EF4-FFF2-40B4-BE49-F238E27FC236}">
                  <a16:creationId xmlns:a16="http://schemas.microsoft.com/office/drawing/2014/main" id="{378F401B-0EF5-4305-B4D1-BB3A7CA4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48"/>
              <a:ext cx="58" cy="4"/>
            </a:xfrm>
            <a:prstGeom prst="rect">
              <a:avLst/>
            </a:prstGeom>
            <a:solidFill>
              <a:srgbClr val="31D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6" name="Rectangle 1448">
              <a:extLst>
                <a:ext uri="{FF2B5EF4-FFF2-40B4-BE49-F238E27FC236}">
                  <a16:creationId xmlns:a16="http://schemas.microsoft.com/office/drawing/2014/main" id="{BBF0F515-1648-4635-8F1A-A22FD7A6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52"/>
              <a:ext cx="58" cy="3"/>
            </a:xfrm>
            <a:prstGeom prst="rect">
              <a:avLst/>
            </a:prstGeom>
            <a:solidFill>
              <a:srgbClr val="2EC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7" name="Rectangle 1449">
              <a:extLst>
                <a:ext uri="{FF2B5EF4-FFF2-40B4-BE49-F238E27FC236}">
                  <a16:creationId xmlns:a16="http://schemas.microsoft.com/office/drawing/2014/main" id="{629CC299-7D99-45CE-9BA3-2E7355FAA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55"/>
              <a:ext cx="58" cy="4"/>
            </a:xfrm>
            <a:prstGeom prst="rect">
              <a:avLst/>
            </a:prstGeom>
            <a:solidFill>
              <a:srgbClr val="2AB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8" name="Rectangle 1450">
              <a:extLst>
                <a:ext uri="{FF2B5EF4-FFF2-40B4-BE49-F238E27FC236}">
                  <a16:creationId xmlns:a16="http://schemas.microsoft.com/office/drawing/2014/main" id="{DFDD67B8-C2AE-49F3-A16C-61CF3E7C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59"/>
              <a:ext cx="58" cy="3"/>
            </a:xfrm>
            <a:prstGeom prst="rect">
              <a:avLst/>
            </a:prstGeom>
            <a:solidFill>
              <a:srgbClr val="27B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9" name="Rectangle 1451">
              <a:extLst>
                <a:ext uri="{FF2B5EF4-FFF2-40B4-BE49-F238E27FC236}">
                  <a16:creationId xmlns:a16="http://schemas.microsoft.com/office/drawing/2014/main" id="{F78B7195-EF6D-4DFF-8DFD-C9B3961FA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62"/>
              <a:ext cx="58" cy="3"/>
            </a:xfrm>
            <a:prstGeom prst="rect">
              <a:avLst/>
            </a:prstGeom>
            <a:solidFill>
              <a:srgbClr val="23A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0" name="Rectangle 1452">
              <a:extLst>
                <a:ext uri="{FF2B5EF4-FFF2-40B4-BE49-F238E27FC236}">
                  <a16:creationId xmlns:a16="http://schemas.microsoft.com/office/drawing/2014/main" id="{58475329-A871-4B97-8F42-5AC4ED35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65"/>
              <a:ext cx="58" cy="4"/>
            </a:xfrm>
            <a:prstGeom prst="rect">
              <a:avLst/>
            </a:prstGeom>
            <a:solidFill>
              <a:srgbClr val="209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1" name="Rectangle 1453">
              <a:extLst>
                <a:ext uri="{FF2B5EF4-FFF2-40B4-BE49-F238E27FC236}">
                  <a16:creationId xmlns:a16="http://schemas.microsoft.com/office/drawing/2014/main" id="{39433AFB-AF41-4FD6-B603-90BCDE42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69"/>
              <a:ext cx="58" cy="3"/>
            </a:xfrm>
            <a:prstGeom prst="rect">
              <a:avLst/>
            </a:prstGeom>
            <a:solidFill>
              <a:srgbClr val="1C9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2" name="Rectangle 1454">
              <a:extLst>
                <a:ext uri="{FF2B5EF4-FFF2-40B4-BE49-F238E27FC236}">
                  <a16:creationId xmlns:a16="http://schemas.microsoft.com/office/drawing/2014/main" id="{7059F4A4-7198-4BC5-BFDD-F102FA40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072"/>
              <a:ext cx="58" cy="4"/>
            </a:xfrm>
            <a:prstGeom prst="rect">
              <a:avLst/>
            </a:prstGeom>
            <a:solidFill>
              <a:srgbClr val="1A8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3" name="Rectangle 1455">
              <a:extLst>
                <a:ext uri="{FF2B5EF4-FFF2-40B4-BE49-F238E27FC236}">
                  <a16:creationId xmlns:a16="http://schemas.microsoft.com/office/drawing/2014/main" id="{BC47AEF5-48A6-44DB-B073-66C1B9285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042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4" name="Freeform 1456">
              <a:extLst>
                <a:ext uri="{FF2B5EF4-FFF2-40B4-BE49-F238E27FC236}">
                  <a16:creationId xmlns:a16="http://schemas.microsoft.com/office/drawing/2014/main" id="{6782A661-3163-42F7-8AE0-0AF3EC2D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" y="2044"/>
              <a:ext cx="16" cy="13"/>
            </a:xfrm>
            <a:custGeom>
              <a:avLst/>
              <a:gdLst>
                <a:gd name="T0" fmla="*/ 37 w 73"/>
                <a:gd name="T1" fmla="*/ 10 h 61"/>
                <a:gd name="T2" fmla="*/ 0 w 73"/>
                <a:gd name="T3" fmla="*/ 0 h 61"/>
                <a:gd name="T4" fmla="*/ 19 w 73"/>
                <a:gd name="T5" fmla="*/ 46 h 61"/>
                <a:gd name="T6" fmla="*/ 44 w 73"/>
                <a:gd name="T7" fmla="*/ 57 h 61"/>
                <a:gd name="T8" fmla="*/ 55 w 73"/>
                <a:gd name="T9" fmla="*/ 46 h 61"/>
                <a:gd name="T10" fmla="*/ 73 w 73"/>
                <a:gd name="T11" fmla="*/ 0 h 61"/>
                <a:gd name="T12" fmla="*/ 37 w 73"/>
                <a:gd name="T13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1">
                  <a:moveTo>
                    <a:pt x="37" y="10"/>
                  </a:moveTo>
                  <a:cubicBezTo>
                    <a:pt x="24" y="10"/>
                    <a:pt x="11" y="6"/>
                    <a:pt x="0" y="0"/>
                  </a:cubicBezTo>
                  <a:lnTo>
                    <a:pt x="19" y="46"/>
                  </a:lnTo>
                  <a:cubicBezTo>
                    <a:pt x="23" y="56"/>
                    <a:pt x="34" y="61"/>
                    <a:pt x="44" y="57"/>
                  </a:cubicBezTo>
                  <a:cubicBezTo>
                    <a:pt x="49" y="55"/>
                    <a:pt x="53" y="51"/>
                    <a:pt x="55" y="46"/>
                  </a:cubicBezTo>
                  <a:lnTo>
                    <a:pt x="73" y="0"/>
                  </a:lnTo>
                  <a:cubicBezTo>
                    <a:pt x="62" y="7"/>
                    <a:pt x="49" y="10"/>
                    <a:pt x="37" y="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5" name="Rectangle 1457">
              <a:extLst>
                <a:ext uri="{FF2B5EF4-FFF2-40B4-BE49-F238E27FC236}">
                  <a16:creationId xmlns:a16="http://schemas.microsoft.com/office/drawing/2014/main" id="{3D6BBB18-EACA-4D31-81BD-D3F90747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042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482" name="Picture 1458">
              <a:extLst>
                <a:ext uri="{FF2B5EF4-FFF2-40B4-BE49-F238E27FC236}">
                  <a16:creationId xmlns:a16="http://schemas.microsoft.com/office/drawing/2014/main" id="{EA86A54B-58E5-49C3-90C7-EE345E6E6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" y="2018"/>
              <a:ext cx="34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76" name="Rectangle 1459">
              <a:extLst>
                <a:ext uri="{FF2B5EF4-FFF2-40B4-BE49-F238E27FC236}">
                  <a16:creationId xmlns:a16="http://schemas.microsoft.com/office/drawing/2014/main" id="{1A8B2BD3-72A8-41C3-8B42-E18E7CEEC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2140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7" name="Rectangle 1460">
              <a:extLst>
                <a:ext uri="{FF2B5EF4-FFF2-40B4-BE49-F238E27FC236}">
                  <a16:creationId xmlns:a16="http://schemas.microsoft.com/office/drawing/2014/main" id="{5AD93B47-B9F3-4568-A280-FB86337F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2194"/>
              <a:ext cx="29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Admin Centre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78" name="Line 1461">
              <a:extLst>
                <a:ext uri="{FF2B5EF4-FFF2-40B4-BE49-F238E27FC236}">
                  <a16:creationId xmlns:a16="http://schemas.microsoft.com/office/drawing/2014/main" id="{F8CB8DB9-B127-4E20-AD10-320544BD3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3" y="2306"/>
              <a:ext cx="0" cy="449"/>
            </a:xfrm>
            <a:prstGeom prst="line">
              <a:avLst/>
            </a:pr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9" name="Freeform 1462">
              <a:extLst>
                <a:ext uri="{FF2B5EF4-FFF2-40B4-BE49-F238E27FC236}">
                  <a16:creationId xmlns:a16="http://schemas.microsoft.com/office/drawing/2014/main" id="{F86DA734-8BAD-4988-9AF1-E3B05FC92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" y="2751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0" name="Freeform 1463">
              <a:extLst>
                <a:ext uri="{FF2B5EF4-FFF2-40B4-BE49-F238E27FC236}">
                  <a16:creationId xmlns:a16="http://schemas.microsoft.com/office/drawing/2014/main" id="{C00621F1-2232-4399-91AD-CB5A23BE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1194"/>
              <a:ext cx="919" cy="1014"/>
            </a:xfrm>
            <a:custGeom>
              <a:avLst/>
              <a:gdLst>
                <a:gd name="T0" fmla="*/ 384 w 4320"/>
                <a:gd name="T1" fmla="*/ 4766 h 4766"/>
                <a:gd name="T2" fmla="*/ 3936 w 4320"/>
                <a:gd name="T3" fmla="*/ 4766 h 4766"/>
                <a:gd name="T4" fmla="*/ 4320 w 4320"/>
                <a:gd name="T5" fmla="*/ 4382 h 4766"/>
                <a:gd name="T6" fmla="*/ 4320 w 4320"/>
                <a:gd name="T7" fmla="*/ 384 h 4766"/>
                <a:gd name="T8" fmla="*/ 3936 w 4320"/>
                <a:gd name="T9" fmla="*/ 0 h 4766"/>
                <a:gd name="T10" fmla="*/ 384 w 4320"/>
                <a:gd name="T11" fmla="*/ 0 h 4766"/>
                <a:gd name="T12" fmla="*/ 0 w 4320"/>
                <a:gd name="T13" fmla="*/ 384 h 4766"/>
                <a:gd name="T14" fmla="*/ 0 w 4320"/>
                <a:gd name="T15" fmla="*/ 4382 h 4766"/>
                <a:gd name="T16" fmla="*/ 384 w 4320"/>
                <a:gd name="T17" fmla="*/ 4766 h 4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0" h="4766">
                  <a:moveTo>
                    <a:pt x="384" y="4766"/>
                  </a:moveTo>
                  <a:lnTo>
                    <a:pt x="3936" y="4766"/>
                  </a:lnTo>
                  <a:cubicBezTo>
                    <a:pt x="4148" y="4766"/>
                    <a:pt x="4320" y="4594"/>
                    <a:pt x="4320" y="4382"/>
                  </a:cubicBezTo>
                  <a:lnTo>
                    <a:pt x="4320" y="384"/>
                  </a:lnTo>
                  <a:cubicBezTo>
                    <a:pt x="4320" y="172"/>
                    <a:pt x="4148" y="0"/>
                    <a:pt x="3936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4382"/>
                  </a:lnTo>
                  <a:cubicBezTo>
                    <a:pt x="0" y="4594"/>
                    <a:pt x="172" y="4766"/>
                    <a:pt x="384" y="476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1" name="Freeform 1464">
              <a:extLst>
                <a:ext uri="{FF2B5EF4-FFF2-40B4-BE49-F238E27FC236}">
                  <a16:creationId xmlns:a16="http://schemas.microsoft.com/office/drawing/2014/main" id="{6C9411F5-C6FC-4BE4-B3FD-5021A6A8F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" y="1191"/>
              <a:ext cx="924" cy="1019"/>
            </a:xfrm>
            <a:custGeom>
              <a:avLst/>
              <a:gdLst>
                <a:gd name="T0" fmla="*/ 626 w 4341"/>
                <a:gd name="T1" fmla="*/ 4776 h 4787"/>
                <a:gd name="T2" fmla="*/ 840 w 4341"/>
                <a:gd name="T3" fmla="*/ 4776 h 4787"/>
                <a:gd name="T4" fmla="*/ 1192 w 4341"/>
                <a:gd name="T5" fmla="*/ 4766 h 4787"/>
                <a:gd name="T6" fmla="*/ 1426 w 4341"/>
                <a:gd name="T7" fmla="*/ 4787 h 4787"/>
                <a:gd name="T8" fmla="*/ 1746 w 4341"/>
                <a:gd name="T9" fmla="*/ 4766 h 4787"/>
                <a:gd name="T10" fmla="*/ 2024 w 4341"/>
                <a:gd name="T11" fmla="*/ 4787 h 4787"/>
                <a:gd name="T12" fmla="*/ 2258 w 4341"/>
                <a:gd name="T13" fmla="*/ 4766 h 4787"/>
                <a:gd name="T14" fmla="*/ 2610 w 4341"/>
                <a:gd name="T15" fmla="*/ 4776 h 4787"/>
                <a:gd name="T16" fmla="*/ 2824 w 4341"/>
                <a:gd name="T17" fmla="*/ 4776 h 4787"/>
                <a:gd name="T18" fmla="*/ 3176 w 4341"/>
                <a:gd name="T19" fmla="*/ 4766 h 4787"/>
                <a:gd name="T20" fmla="*/ 3410 w 4341"/>
                <a:gd name="T21" fmla="*/ 4787 h 4787"/>
                <a:gd name="T22" fmla="*/ 3730 w 4341"/>
                <a:gd name="T23" fmla="*/ 4766 h 4787"/>
                <a:gd name="T24" fmla="*/ 4008 w 4341"/>
                <a:gd name="T25" fmla="*/ 4781 h 4787"/>
                <a:gd name="T26" fmla="*/ 4227 w 4341"/>
                <a:gd name="T27" fmla="*/ 4671 h 4787"/>
                <a:gd name="T28" fmla="*/ 4317 w 4341"/>
                <a:gd name="T29" fmla="*/ 4420 h 4787"/>
                <a:gd name="T30" fmla="*/ 4341 w 4341"/>
                <a:gd name="T31" fmla="*/ 4187 h 4787"/>
                <a:gd name="T32" fmla="*/ 4320 w 4341"/>
                <a:gd name="T33" fmla="*/ 3867 h 4787"/>
                <a:gd name="T34" fmla="*/ 4341 w 4341"/>
                <a:gd name="T35" fmla="*/ 3589 h 4787"/>
                <a:gd name="T36" fmla="*/ 4320 w 4341"/>
                <a:gd name="T37" fmla="*/ 3355 h 4787"/>
                <a:gd name="T38" fmla="*/ 4330 w 4341"/>
                <a:gd name="T39" fmla="*/ 3003 h 4787"/>
                <a:gd name="T40" fmla="*/ 4330 w 4341"/>
                <a:gd name="T41" fmla="*/ 2789 h 4787"/>
                <a:gd name="T42" fmla="*/ 4320 w 4341"/>
                <a:gd name="T43" fmla="*/ 2437 h 4787"/>
                <a:gd name="T44" fmla="*/ 4341 w 4341"/>
                <a:gd name="T45" fmla="*/ 2203 h 4787"/>
                <a:gd name="T46" fmla="*/ 4320 w 4341"/>
                <a:gd name="T47" fmla="*/ 1883 h 4787"/>
                <a:gd name="T48" fmla="*/ 4341 w 4341"/>
                <a:gd name="T49" fmla="*/ 1605 h 4787"/>
                <a:gd name="T50" fmla="*/ 4320 w 4341"/>
                <a:gd name="T51" fmla="*/ 1371 h 4787"/>
                <a:gd name="T52" fmla="*/ 4330 w 4341"/>
                <a:gd name="T53" fmla="*/ 1019 h 4787"/>
                <a:gd name="T54" fmla="*/ 4330 w 4341"/>
                <a:gd name="T55" fmla="*/ 805 h 4787"/>
                <a:gd name="T56" fmla="*/ 4320 w 4341"/>
                <a:gd name="T57" fmla="*/ 453 h 4787"/>
                <a:gd name="T58" fmla="*/ 4274 w 4341"/>
                <a:gd name="T59" fmla="*/ 197 h 4787"/>
                <a:gd name="T60" fmla="*/ 4090 w 4341"/>
                <a:gd name="T61" fmla="*/ 50 h 4787"/>
                <a:gd name="T62" fmla="*/ 3861 w 4341"/>
                <a:gd name="T63" fmla="*/ 21 h 4787"/>
                <a:gd name="T64" fmla="*/ 3584 w 4341"/>
                <a:gd name="T65" fmla="*/ 0 h 4787"/>
                <a:gd name="T66" fmla="*/ 3349 w 4341"/>
                <a:gd name="T67" fmla="*/ 21 h 4787"/>
                <a:gd name="T68" fmla="*/ 2997 w 4341"/>
                <a:gd name="T69" fmla="*/ 10 h 4787"/>
                <a:gd name="T70" fmla="*/ 2784 w 4341"/>
                <a:gd name="T71" fmla="*/ 10 h 4787"/>
                <a:gd name="T72" fmla="*/ 2432 w 4341"/>
                <a:gd name="T73" fmla="*/ 21 h 4787"/>
                <a:gd name="T74" fmla="*/ 2197 w 4341"/>
                <a:gd name="T75" fmla="*/ 0 h 4787"/>
                <a:gd name="T76" fmla="*/ 1877 w 4341"/>
                <a:gd name="T77" fmla="*/ 21 h 4787"/>
                <a:gd name="T78" fmla="*/ 1600 w 4341"/>
                <a:gd name="T79" fmla="*/ 0 h 4787"/>
                <a:gd name="T80" fmla="*/ 1365 w 4341"/>
                <a:gd name="T81" fmla="*/ 21 h 4787"/>
                <a:gd name="T82" fmla="*/ 1013 w 4341"/>
                <a:gd name="T83" fmla="*/ 10 h 4787"/>
                <a:gd name="T84" fmla="*/ 800 w 4341"/>
                <a:gd name="T85" fmla="*/ 10 h 4787"/>
                <a:gd name="T86" fmla="*/ 448 w 4341"/>
                <a:gd name="T87" fmla="*/ 21 h 4787"/>
                <a:gd name="T88" fmla="*/ 192 w 4341"/>
                <a:gd name="T89" fmla="*/ 70 h 4787"/>
                <a:gd name="T90" fmla="*/ 50 w 4341"/>
                <a:gd name="T91" fmla="*/ 251 h 4787"/>
                <a:gd name="T92" fmla="*/ 21 w 4341"/>
                <a:gd name="T93" fmla="*/ 486 h 4787"/>
                <a:gd name="T94" fmla="*/ 0 w 4341"/>
                <a:gd name="T95" fmla="*/ 763 h 4787"/>
                <a:gd name="T96" fmla="*/ 21 w 4341"/>
                <a:gd name="T97" fmla="*/ 998 h 4787"/>
                <a:gd name="T98" fmla="*/ 10 w 4341"/>
                <a:gd name="T99" fmla="*/ 1350 h 4787"/>
                <a:gd name="T100" fmla="*/ 10 w 4341"/>
                <a:gd name="T101" fmla="*/ 1563 h 4787"/>
                <a:gd name="T102" fmla="*/ 21 w 4341"/>
                <a:gd name="T103" fmla="*/ 1915 h 4787"/>
                <a:gd name="T104" fmla="*/ 0 w 4341"/>
                <a:gd name="T105" fmla="*/ 2150 h 4787"/>
                <a:gd name="T106" fmla="*/ 21 w 4341"/>
                <a:gd name="T107" fmla="*/ 2470 h 4787"/>
                <a:gd name="T108" fmla="*/ 0 w 4341"/>
                <a:gd name="T109" fmla="*/ 2747 h 4787"/>
                <a:gd name="T110" fmla="*/ 21 w 4341"/>
                <a:gd name="T111" fmla="*/ 2982 h 4787"/>
                <a:gd name="T112" fmla="*/ 10 w 4341"/>
                <a:gd name="T113" fmla="*/ 3334 h 4787"/>
                <a:gd name="T114" fmla="*/ 10 w 4341"/>
                <a:gd name="T115" fmla="*/ 3547 h 4787"/>
                <a:gd name="T116" fmla="*/ 21 w 4341"/>
                <a:gd name="T117" fmla="*/ 3899 h 4787"/>
                <a:gd name="T118" fmla="*/ 0 w 4341"/>
                <a:gd name="T119" fmla="*/ 4134 h 4787"/>
                <a:gd name="T120" fmla="*/ 10 w 4341"/>
                <a:gd name="T121" fmla="*/ 4379 h 4787"/>
                <a:gd name="T122" fmla="*/ 85 w 4341"/>
                <a:gd name="T123" fmla="*/ 4634 h 4787"/>
                <a:gd name="T124" fmla="*/ 314 w 4341"/>
                <a:gd name="T125" fmla="*/ 4779 h 4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1" h="4787">
                  <a:moveTo>
                    <a:pt x="340" y="4760"/>
                  </a:moveTo>
                  <a:lnTo>
                    <a:pt x="361" y="4762"/>
                  </a:lnTo>
                  <a:cubicBezTo>
                    <a:pt x="367" y="4763"/>
                    <a:pt x="371" y="4768"/>
                    <a:pt x="371" y="4774"/>
                  </a:cubicBezTo>
                  <a:cubicBezTo>
                    <a:pt x="370" y="4780"/>
                    <a:pt x="365" y="4784"/>
                    <a:pt x="359" y="4783"/>
                  </a:cubicBezTo>
                  <a:lnTo>
                    <a:pt x="338" y="4781"/>
                  </a:lnTo>
                  <a:cubicBezTo>
                    <a:pt x="332" y="4781"/>
                    <a:pt x="327" y="4775"/>
                    <a:pt x="328" y="4770"/>
                  </a:cubicBezTo>
                  <a:cubicBezTo>
                    <a:pt x="329" y="4764"/>
                    <a:pt x="334" y="4759"/>
                    <a:pt x="340" y="4760"/>
                  </a:cubicBezTo>
                  <a:close/>
                  <a:moveTo>
                    <a:pt x="402" y="4766"/>
                  </a:moveTo>
                  <a:lnTo>
                    <a:pt x="424" y="4766"/>
                  </a:lnTo>
                  <a:cubicBezTo>
                    <a:pt x="430" y="4766"/>
                    <a:pt x="434" y="4771"/>
                    <a:pt x="434" y="4776"/>
                  </a:cubicBezTo>
                  <a:cubicBezTo>
                    <a:pt x="434" y="4782"/>
                    <a:pt x="430" y="4787"/>
                    <a:pt x="424" y="4787"/>
                  </a:cubicBezTo>
                  <a:lnTo>
                    <a:pt x="402" y="4787"/>
                  </a:lnTo>
                  <a:cubicBezTo>
                    <a:pt x="396" y="4787"/>
                    <a:pt x="392" y="4782"/>
                    <a:pt x="392" y="4776"/>
                  </a:cubicBezTo>
                  <a:cubicBezTo>
                    <a:pt x="392" y="4771"/>
                    <a:pt x="396" y="4766"/>
                    <a:pt x="402" y="4766"/>
                  </a:cubicBezTo>
                  <a:close/>
                  <a:moveTo>
                    <a:pt x="466" y="4766"/>
                  </a:moveTo>
                  <a:lnTo>
                    <a:pt x="488" y="4766"/>
                  </a:lnTo>
                  <a:cubicBezTo>
                    <a:pt x="494" y="4766"/>
                    <a:pt x="498" y="4771"/>
                    <a:pt x="498" y="4776"/>
                  </a:cubicBezTo>
                  <a:cubicBezTo>
                    <a:pt x="498" y="4782"/>
                    <a:pt x="494" y="4787"/>
                    <a:pt x="488" y="4787"/>
                  </a:cubicBezTo>
                  <a:lnTo>
                    <a:pt x="466" y="4787"/>
                  </a:lnTo>
                  <a:cubicBezTo>
                    <a:pt x="460" y="4787"/>
                    <a:pt x="456" y="4782"/>
                    <a:pt x="456" y="4776"/>
                  </a:cubicBezTo>
                  <a:cubicBezTo>
                    <a:pt x="456" y="4771"/>
                    <a:pt x="460" y="4766"/>
                    <a:pt x="466" y="4766"/>
                  </a:cubicBezTo>
                  <a:close/>
                  <a:moveTo>
                    <a:pt x="530" y="4766"/>
                  </a:moveTo>
                  <a:lnTo>
                    <a:pt x="552" y="4766"/>
                  </a:lnTo>
                  <a:cubicBezTo>
                    <a:pt x="558" y="4766"/>
                    <a:pt x="562" y="4771"/>
                    <a:pt x="562" y="4776"/>
                  </a:cubicBezTo>
                  <a:cubicBezTo>
                    <a:pt x="562" y="4782"/>
                    <a:pt x="558" y="4787"/>
                    <a:pt x="552" y="4787"/>
                  </a:cubicBezTo>
                  <a:lnTo>
                    <a:pt x="530" y="4787"/>
                  </a:lnTo>
                  <a:cubicBezTo>
                    <a:pt x="524" y="4787"/>
                    <a:pt x="520" y="4782"/>
                    <a:pt x="520" y="4776"/>
                  </a:cubicBezTo>
                  <a:cubicBezTo>
                    <a:pt x="520" y="4771"/>
                    <a:pt x="524" y="4766"/>
                    <a:pt x="530" y="4766"/>
                  </a:cubicBezTo>
                  <a:close/>
                  <a:moveTo>
                    <a:pt x="594" y="4766"/>
                  </a:moveTo>
                  <a:lnTo>
                    <a:pt x="616" y="4766"/>
                  </a:lnTo>
                  <a:cubicBezTo>
                    <a:pt x="622" y="4766"/>
                    <a:pt x="626" y="4771"/>
                    <a:pt x="626" y="4776"/>
                  </a:cubicBezTo>
                  <a:cubicBezTo>
                    <a:pt x="626" y="4782"/>
                    <a:pt x="622" y="4787"/>
                    <a:pt x="616" y="4787"/>
                  </a:cubicBezTo>
                  <a:lnTo>
                    <a:pt x="594" y="4787"/>
                  </a:lnTo>
                  <a:cubicBezTo>
                    <a:pt x="588" y="4787"/>
                    <a:pt x="584" y="4782"/>
                    <a:pt x="584" y="4776"/>
                  </a:cubicBezTo>
                  <a:cubicBezTo>
                    <a:pt x="584" y="4771"/>
                    <a:pt x="588" y="4766"/>
                    <a:pt x="594" y="4766"/>
                  </a:cubicBezTo>
                  <a:close/>
                  <a:moveTo>
                    <a:pt x="658" y="4766"/>
                  </a:moveTo>
                  <a:lnTo>
                    <a:pt x="680" y="4766"/>
                  </a:lnTo>
                  <a:cubicBezTo>
                    <a:pt x="686" y="4766"/>
                    <a:pt x="690" y="4771"/>
                    <a:pt x="690" y="4776"/>
                  </a:cubicBezTo>
                  <a:cubicBezTo>
                    <a:pt x="690" y="4782"/>
                    <a:pt x="686" y="4787"/>
                    <a:pt x="680" y="4787"/>
                  </a:cubicBezTo>
                  <a:lnTo>
                    <a:pt x="658" y="4787"/>
                  </a:lnTo>
                  <a:cubicBezTo>
                    <a:pt x="652" y="4787"/>
                    <a:pt x="648" y="4782"/>
                    <a:pt x="648" y="4776"/>
                  </a:cubicBezTo>
                  <a:cubicBezTo>
                    <a:pt x="648" y="4771"/>
                    <a:pt x="652" y="4766"/>
                    <a:pt x="658" y="4766"/>
                  </a:cubicBezTo>
                  <a:close/>
                  <a:moveTo>
                    <a:pt x="722" y="4766"/>
                  </a:moveTo>
                  <a:lnTo>
                    <a:pt x="744" y="4766"/>
                  </a:lnTo>
                  <a:cubicBezTo>
                    <a:pt x="750" y="4766"/>
                    <a:pt x="754" y="4771"/>
                    <a:pt x="754" y="4776"/>
                  </a:cubicBezTo>
                  <a:cubicBezTo>
                    <a:pt x="754" y="4782"/>
                    <a:pt x="750" y="4787"/>
                    <a:pt x="744" y="4787"/>
                  </a:cubicBezTo>
                  <a:lnTo>
                    <a:pt x="722" y="4787"/>
                  </a:lnTo>
                  <a:cubicBezTo>
                    <a:pt x="716" y="4787"/>
                    <a:pt x="712" y="4782"/>
                    <a:pt x="712" y="4776"/>
                  </a:cubicBezTo>
                  <a:cubicBezTo>
                    <a:pt x="712" y="4771"/>
                    <a:pt x="716" y="4766"/>
                    <a:pt x="722" y="4766"/>
                  </a:cubicBezTo>
                  <a:close/>
                  <a:moveTo>
                    <a:pt x="786" y="4766"/>
                  </a:moveTo>
                  <a:lnTo>
                    <a:pt x="808" y="4766"/>
                  </a:lnTo>
                  <a:cubicBezTo>
                    <a:pt x="814" y="4766"/>
                    <a:pt x="818" y="4771"/>
                    <a:pt x="818" y="4776"/>
                  </a:cubicBezTo>
                  <a:cubicBezTo>
                    <a:pt x="818" y="4782"/>
                    <a:pt x="814" y="4787"/>
                    <a:pt x="808" y="4787"/>
                  </a:cubicBezTo>
                  <a:lnTo>
                    <a:pt x="786" y="4787"/>
                  </a:lnTo>
                  <a:cubicBezTo>
                    <a:pt x="780" y="4787"/>
                    <a:pt x="776" y="4782"/>
                    <a:pt x="776" y="4776"/>
                  </a:cubicBezTo>
                  <a:cubicBezTo>
                    <a:pt x="776" y="4771"/>
                    <a:pt x="780" y="4766"/>
                    <a:pt x="786" y="4766"/>
                  </a:cubicBezTo>
                  <a:close/>
                  <a:moveTo>
                    <a:pt x="850" y="4766"/>
                  </a:moveTo>
                  <a:lnTo>
                    <a:pt x="872" y="4766"/>
                  </a:lnTo>
                  <a:cubicBezTo>
                    <a:pt x="878" y="4766"/>
                    <a:pt x="882" y="4771"/>
                    <a:pt x="882" y="4776"/>
                  </a:cubicBezTo>
                  <a:cubicBezTo>
                    <a:pt x="882" y="4782"/>
                    <a:pt x="878" y="4787"/>
                    <a:pt x="872" y="4787"/>
                  </a:cubicBezTo>
                  <a:lnTo>
                    <a:pt x="850" y="4787"/>
                  </a:lnTo>
                  <a:cubicBezTo>
                    <a:pt x="844" y="4787"/>
                    <a:pt x="840" y="4782"/>
                    <a:pt x="840" y="4776"/>
                  </a:cubicBezTo>
                  <a:cubicBezTo>
                    <a:pt x="840" y="4771"/>
                    <a:pt x="844" y="4766"/>
                    <a:pt x="850" y="4766"/>
                  </a:cubicBezTo>
                  <a:close/>
                  <a:moveTo>
                    <a:pt x="914" y="4766"/>
                  </a:moveTo>
                  <a:lnTo>
                    <a:pt x="936" y="4766"/>
                  </a:lnTo>
                  <a:cubicBezTo>
                    <a:pt x="942" y="4766"/>
                    <a:pt x="946" y="4771"/>
                    <a:pt x="946" y="4776"/>
                  </a:cubicBezTo>
                  <a:cubicBezTo>
                    <a:pt x="946" y="4782"/>
                    <a:pt x="942" y="4787"/>
                    <a:pt x="936" y="4787"/>
                  </a:cubicBezTo>
                  <a:lnTo>
                    <a:pt x="914" y="4787"/>
                  </a:lnTo>
                  <a:cubicBezTo>
                    <a:pt x="908" y="4787"/>
                    <a:pt x="904" y="4782"/>
                    <a:pt x="904" y="4776"/>
                  </a:cubicBezTo>
                  <a:cubicBezTo>
                    <a:pt x="904" y="4771"/>
                    <a:pt x="908" y="4766"/>
                    <a:pt x="914" y="4766"/>
                  </a:cubicBezTo>
                  <a:close/>
                  <a:moveTo>
                    <a:pt x="978" y="4766"/>
                  </a:moveTo>
                  <a:lnTo>
                    <a:pt x="1000" y="4766"/>
                  </a:lnTo>
                  <a:cubicBezTo>
                    <a:pt x="1006" y="4766"/>
                    <a:pt x="1010" y="4771"/>
                    <a:pt x="1010" y="4776"/>
                  </a:cubicBezTo>
                  <a:cubicBezTo>
                    <a:pt x="1010" y="4782"/>
                    <a:pt x="1006" y="4787"/>
                    <a:pt x="1000" y="4787"/>
                  </a:cubicBezTo>
                  <a:lnTo>
                    <a:pt x="978" y="4787"/>
                  </a:lnTo>
                  <a:cubicBezTo>
                    <a:pt x="972" y="4787"/>
                    <a:pt x="968" y="4782"/>
                    <a:pt x="968" y="4776"/>
                  </a:cubicBezTo>
                  <a:cubicBezTo>
                    <a:pt x="968" y="4771"/>
                    <a:pt x="972" y="4766"/>
                    <a:pt x="978" y="4766"/>
                  </a:cubicBezTo>
                  <a:close/>
                  <a:moveTo>
                    <a:pt x="1042" y="4766"/>
                  </a:moveTo>
                  <a:lnTo>
                    <a:pt x="1064" y="4766"/>
                  </a:lnTo>
                  <a:cubicBezTo>
                    <a:pt x="1070" y="4766"/>
                    <a:pt x="1074" y="4771"/>
                    <a:pt x="1074" y="4776"/>
                  </a:cubicBezTo>
                  <a:cubicBezTo>
                    <a:pt x="1074" y="4782"/>
                    <a:pt x="1070" y="4787"/>
                    <a:pt x="1064" y="4787"/>
                  </a:cubicBezTo>
                  <a:lnTo>
                    <a:pt x="1042" y="4787"/>
                  </a:lnTo>
                  <a:cubicBezTo>
                    <a:pt x="1036" y="4787"/>
                    <a:pt x="1032" y="4782"/>
                    <a:pt x="1032" y="4776"/>
                  </a:cubicBezTo>
                  <a:cubicBezTo>
                    <a:pt x="1032" y="4771"/>
                    <a:pt x="1036" y="4766"/>
                    <a:pt x="1042" y="4766"/>
                  </a:cubicBezTo>
                  <a:close/>
                  <a:moveTo>
                    <a:pt x="1106" y="4766"/>
                  </a:moveTo>
                  <a:lnTo>
                    <a:pt x="1128" y="4766"/>
                  </a:lnTo>
                  <a:cubicBezTo>
                    <a:pt x="1134" y="4766"/>
                    <a:pt x="1138" y="4771"/>
                    <a:pt x="1138" y="4776"/>
                  </a:cubicBezTo>
                  <a:cubicBezTo>
                    <a:pt x="1138" y="4782"/>
                    <a:pt x="1134" y="4787"/>
                    <a:pt x="1128" y="4787"/>
                  </a:cubicBezTo>
                  <a:lnTo>
                    <a:pt x="1106" y="4787"/>
                  </a:lnTo>
                  <a:cubicBezTo>
                    <a:pt x="1100" y="4787"/>
                    <a:pt x="1096" y="4782"/>
                    <a:pt x="1096" y="4776"/>
                  </a:cubicBezTo>
                  <a:cubicBezTo>
                    <a:pt x="1096" y="4771"/>
                    <a:pt x="1100" y="4766"/>
                    <a:pt x="1106" y="4766"/>
                  </a:cubicBezTo>
                  <a:close/>
                  <a:moveTo>
                    <a:pt x="1170" y="4766"/>
                  </a:moveTo>
                  <a:lnTo>
                    <a:pt x="1192" y="4766"/>
                  </a:lnTo>
                  <a:cubicBezTo>
                    <a:pt x="1198" y="4766"/>
                    <a:pt x="1202" y="4771"/>
                    <a:pt x="1202" y="4776"/>
                  </a:cubicBezTo>
                  <a:cubicBezTo>
                    <a:pt x="1202" y="4782"/>
                    <a:pt x="1198" y="4787"/>
                    <a:pt x="1192" y="4787"/>
                  </a:cubicBezTo>
                  <a:lnTo>
                    <a:pt x="1170" y="4787"/>
                  </a:lnTo>
                  <a:cubicBezTo>
                    <a:pt x="1164" y="4787"/>
                    <a:pt x="1160" y="4782"/>
                    <a:pt x="1160" y="4776"/>
                  </a:cubicBezTo>
                  <a:cubicBezTo>
                    <a:pt x="1160" y="4771"/>
                    <a:pt x="1164" y="4766"/>
                    <a:pt x="1170" y="4766"/>
                  </a:cubicBezTo>
                  <a:close/>
                  <a:moveTo>
                    <a:pt x="1234" y="4766"/>
                  </a:moveTo>
                  <a:lnTo>
                    <a:pt x="1256" y="4766"/>
                  </a:lnTo>
                  <a:cubicBezTo>
                    <a:pt x="1262" y="4766"/>
                    <a:pt x="1266" y="4771"/>
                    <a:pt x="1266" y="4776"/>
                  </a:cubicBezTo>
                  <a:cubicBezTo>
                    <a:pt x="1266" y="4782"/>
                    <a:pt x="1262" y="4787"/>
                    <a:pt x="1256" y="4787"/>
                  </a:cubicBezTo>
                  <a:lnTo>
                    <a:pt x="1234" y="4787"/>
                  </a:lnTo>
                  <a:cubicBezTo>
                    <a:pt x="1228" y="4787"/>
                    <a:pt x="1224" y="4782"/>
                    <a:pt x="1224" y="4776"/>
                  </a:cubicBezTo>
                  <a:cubicBezTo>
                    <a:pt x="1224" y="4771"/>
                    <a:pt x="1228" y="4766"/>
                    <a:pt x="1234" y="4766"/>
                  </a:cubicBezTo>
                  <a:close/>
                  <a:moveTo>
                    <a:pt x="1298" y="4766"/>
                  </a:moveTo>
                  <a:lnTo>
                    <a:pt x="1320" y="4766"/>
                  </a:lnTo>
                  <a:cubicBezTo>
                    <a:pt x="1326" y="4766"/>
                    <a:pt x="1330" y="4771"/>
                    <a:pt x="1330" y="4776"/>
                  </a:cubicBezTo>
                  <a:cubicBezTo>
                    <a:pt x="1330" y="4782"/>
                    <a:pt x="1326" y="4787"/>
                    <a:pt x="1320" y="4787"/>
                  </a:cubicBezTo>
                  <a:lnTo>
                    <a:pt x="1298" y="4787"/>
                  </a:lnTo>
                  <a:cubicBezTo>
                    <a:pt x="1292" y="4787"/>
                    <a:pt x="1288" y="4782"/>
                    <a:pt x="1288" y="4776"/>
                  </a:cubicBezTo>
                  <a:cubicBezTo>
                    <a:pt x="1288" y="4771"/>
                    <a:pt x="1292" y="4766"/>
                    <a:pt x="1298" y="4766"/>
                  </a:cubicBezTo>
                  <a:close/>
                  <a:moveTo>
                    <a:pt x="1362" y="4766"/>
                  </a:moveTo>
                  <a:lnTo>
                    <a:pt x="1384" y="4766"/>
                  </a:lnTo>
                  <a:cubicBezTo>
                    <a:pt x="1390" y="4766"/>
                    <a:pt x="1394" y="4771"/>
                    <a:pt x="1394" y="4776"/>
                  </a:cubicBezTo>
                  <a:cubicBezTo>
                    <a:pt x="1394" y="4782"/>
                    <a:pt x="1390" y="4787"/>
                    <a:pt x="1384" y="4787"/>
                  </a:cubicBezTo>
                  <a:lnTo>
                    <a:pt x="1362" y="4787"/>
                  </a:lnTo>
                  <a:cubicBezTo>
                    <a:pt x="1356" y="4787"/>
                    <a:pt x="1352" y="4782"/>
                    <a:pt x="1352" y="4776"/>
                  </a:cubicBezTo>
                  <a:cubicBezTo>
                    <a:pt x="1352" y="4771"/>
                    <a:pt x="1356" y="4766"/>
                    <a:pt x="1362" y="4766"/>
                  </a:cubicBezTo>
                  <a:close/>
                  <a:moveTo>
                    <a:pt x="1426" y="4766"/>
                  </a:moveTo>
                  <a:lnTo>
                    <a:pt x="1448" y="4766"/>
                  </a:lnTo>
                  <a:cubicBezTo>
                    <a:pt x="1454" y="4766"/>
                    <a:pt x="1458" y="4771"/>
                    <a:pt x="1458" y="4776"/>
                  </a:cubicBezTo>
                  <a:cubicBezTo>
                    <a:pt x="1458" y="4782"/>
                    <a:pt x="1454" y="4787"/>
                    <a:pt x="1448" y="4787"/>
                  </a:cubicBezTo>
                  <a:lnTo>
                    <a:pt x="1426" y="4787"/>
                  </a:lnTo>
                  <a:cubicBezTo>
                    <a:pt x="1420" y="4787"/>
                    <a:pt x="1416" y="4782"/>
                    <a:pt x="1416" y="4776"/>
                  </a:cubicBezTo>
                  <a:cubicBezTo>
                    <a:pt x="1416" y="4771"/>
                    <a:pt x="1420" y="4766"/>
                    <a:pt x="1426" y="4766"/>
                  </a:cubicBezTo>
                  <a:close/>
                  <a:moveTo>
                    <a:pt x="1490" y="4766"/>
                  </a:moveTo>
                  <a:lnTo>
                    <a:pt x="1512" y="4766"/>
                  </a:lnTo>
                  <a:cubicBezTo>
                    <a:pt x="1518" y="4766"/>
                    <a:pt x="1522" y="4771"/>
                    <a:pt x="1522" y="4776"/>
                  </a:cubicBezTo>
                  <a:cubicBezTo>
                    <a:pt x="1522" y="4782"/>
                    <a:pt x="1518" y="4787"/>
                    <a:pt x="1512" y="4787"/>
                  </a:cubicBezTo>
                  <a:lnTo>
                    <a:pt x="1490" y="4787"/>
                  </a:lnTo>
                  <a:cubicBezTo>
                    <a:pt x="1484" y="4787"/>
                    <a:pt x="1480" y="4782"/>
                    <a:pt x="1480" y="4776"/>
                  </a:cubicBezTo>
                  <a:cubicBezTo>
                    <a:pt x="1480" y="4771"/>
                    <a:pt x="1484" y="4766"/>
                    <a:pt x="1490" y="4766"/>
                  </a:cubicBezTo>
                  <a:close/>
                  <a:moveTo>
                    <a:pt x="1554" y="4766"/>
                  </a:moveTo>
                  <a:lnTo>
                    <a:pt x="1576" y="4766"/>
                  </a:lnTo>
                  <a:cubicBezTo>
                    <a:pt x="1582" y="4766"/>
                    <a:pt x="1586" y="4771"/>
                    <a:pt x="1586" y="4776"/>
                  </a:cubicBezTo>
                  <a:cubicBezTo>
                    <a:pt x="1586" y="4782"/>
                    <a:pt x="1582" y="4787"/>
                    <a:pt x="1576" y="4787"/>
                  </a:cubicBezTo>
                  <a:lnTo>
                    <a:pt x="1554" y="4787"/>
                  </a:lnTo>
                  <a:cubicBezTo>
                    <a:pt x="1548" y="4787"/>
                    <a:pt x="1544" y="4782"/>
                    <a:pt x="1544" y="4776"/>
                  </a:cubicBezTo>
                  <a:cubicBezTo>
                    <a:pt x="1544" y="4771"/>
                    <a:pt x="1548" y="4766"/>
                    <a:pt x="1554" y="4766"/>
                  </a:cubicBezTo>
                  <a:close/>
                  <a:moveTo>
                    <a:pt x="1618" y="4766"/>
                  </a:moveTo>
                  <a:lnTo>
                    <a:pt x="1640" y="4766"/>
                  </a:lnTo>
                  <a:cubicBezTo>
                    <a:pt x="1646" y="4766"/>
                    <a:pt x="1650" y="4771"/>
                    <a:pt x="1650" y="4776"/>
                  </a:cubicBezTo>
                  <a:cubicBezTo>
                    <a:pt x="1650" y="4782"/>
                    <a:pt x="1646" y="4787"/>
                    <a:pt x="1640" y="4787"/>
                  </a:cubicBezTo>
                  <a:lnTo>
                    <a:pt x="1618" y="4787"/>
                  </a:lnTo>
                  <a:cubicBezTo>
                    <a:pt x="1612" y="4787"/>
                    <a:pt x="1608" y="4782"/>
                    <a:pt x="1608" y="4776"/>
                  </a:cubicBezTo>
                  <a:cubicBezTo>
                    <a:pt x="1608" y="4771"/>
                    <a:pt x="1612" y="4766"/>
                    <a:pt x="1618" y="4766"/>
                  </a:cubicBezTo>
                  <a:close/>
                  <a:moveTo>
                    <a:pt x="1682" y="4766"/>
                  </a:moveTo>
                  <a:lnTo>
                    <a:pt x="1704" y="4766"/>
                  </a:lnTo>
                  <a:cubicBezTo>
                    <a:pt x="1710" y="4766"/>
                    <a:pt x="1714" y="4771"/>
                    <a:pt x="1714" y="4776"/>
                  </a:cubicBezTo>
                  <a:cubicBezTo>
                    <a:pt x="1714" y="4782"/>
                    <a:pt x="1710" y="4787"/>
                    <a:pt x="1704" y="4787"/>
                  </a:cubicBezTo>
                  <a:lnTo>
                    <a:pt x="1682" y="4787"/>
                  </a:lnTo>
                  <a:cubicBezTo>
                    <a:pt x="1676" y="4787"/>
                    <a:pt x="1672" y="4782"/>
                    <a:pt x="1672" y="4776"/>
                  </a:cubicBezTo>
                  <a:cubicBezTo>
                    <a:pt x="1672" y="4771"/>
                    <a:pt x="1676" y="4766"/>
                    <a:pt x="1682" y="4766"/>
                  </a:cubicBezTo>
                  <a:close/>
                  <a:moveTo>
                    <a:pt x="1746" y="4766"/>
                  </a:moveTo>
                  <a:lnTo>
                    <a:pt x="1768" y="4766"/>
                  </a:lnTo>
                  <a:cubicBezTo>
                    <a:pt x="1774" y="4766"/>
                    <a:pt x="1778" y="4771"/>
                    <a:pt x="1778" y="4776"/>
                  </a:cubicBezTo>
                  <a:cubicBezTo>
                    <a:pt x="1778" y="4782"/>
                    <a:pt x="1774" y="4787"/>
                    <a:pt x="1768" y="4787"/>
                  </a:cubicBezTo>
                  <a:lnTo>
                    <a:pt x="1746" y="4787"/>
                  </a:lnTo>
                  <a:cubicBezTo>
                    <a:pt x="1740" y="4787"/>
                    <a:pt x="1736" y="4782"/>
                    <a:pt x="1736" y="4776"/>
                  </a:cubicBezTo>
                  <a:cubicBezTo>
                    <a:pt x="1736" y="4771"/>
                    <a:pt x="1740" y="4766"/>
                    <a:pt x="1746" y="4766"/>
                  </a:cubicBezTo>
                  <a:close/>
                  <a:moveTo>
                    <a:pt x="1810" y="4766"/>
                  </a:moveTo>
                  <a:lnTo>
                    <a:pt x="1832" y="4766"/>
                  </a:lnTo>
                  <a:cubicBezTo>
                    <a:pt x="1838" y="4766"/>
                    <a:pt x="1842" y="4771"/>
                    <a:pt x="1842" y="4776"/>
                  </a:cubicBezTo>
                  <a:cubicBezTo>
                    <a:pt x="1842" y="4782"/>
                    <a:pt x="1838" y="4787"/>
                    <a:pt x="1832" y="4787"/>
                  </a:cubicBezTo>
                  <a:lnTo>
                    <a:pt x="1810" y="4787"/>
                  </a:lnTo>
                  <a:cubicBezTo>
                    <a:pt x="1804" y="4787"/>
                    <a:pt x="1800" y="4782"/>
                    <a:pt x="1800" y="4776"/>
                  </a:cubicBezTo>
                  <a:cubicBezTo>
                    <a:pt x="1800" y="4771"/>
                    <a:pt x="1804" y="4766"/>
                    <a:pt x="1810" y="4766"/>
                  </a:cubicBezTo>
                  <a:close/>
                  <a:moveTo>
                    <a:pt x="1874" y="4766"/>
                  </a:moveTo>
                  <a:lnTo>
                    <a:pt x="1896" y="4766"/>
                  </a:lnTo>
                  <a:cubicBezTo>
                    <a:pt x="1902" y="4766"/>
                    <a:pt x="1906" y="4771"/>
                    <a:pt x="1906" y="4776"/>
                  </a:cubicBezTo>
                  <a:cubicBezTo>
                    <a:pt x="1906" y="4782"/>
                    <a:pt x="1902" y="4787"/>
                    <a:pt x="1896" y="4787"/>
                  </a:cubicBezTo>
                  <a:lnTo>
                    <a:pt x="1874" y="4787"/>
                  </a:lnTo>
                  <a:cubicBezTo>
                    <a:pt x="1868" y="4787"/>
                    <a:pt x="1864" y="4782"/>
                    <a:pt x="1864" y="4776"/>
                  </a:cubicBezTo>
                  <a:cubicBezTo>
                    <a:pt x="1864" y="4771"/>
                    <a:pt x="1868" y="4766"/>
                    <a:pt x="1874" y="4766"/>
                  </a:cubicBezTo>
                  <a:close/>
                  <a:moveTo>
                    <a:pt x="1938" y="4766"/>
                  </a:moveTo>
                  <a:lnTo>
                    <a:pt x="1960" y="4766"/>
                  </a:lnTo>
                  <a:cubicBezTo>
                    <a:pt x="1966" y="4766"/>
                    <a:pt x="1970" y="4771"/>
                    <a:pt x="1970" y="4776"/>
                  </a:cubicBezTo>
                  <a:cubicBezTo>
                    <a:pt x="1970" y="4782"/>
                    <a:pt x="1966" y="4787"/>
                    <a:pt x="1960" y="4787"/>
                  </a:cubicBezTo>
                  <a:lnTo>
                    <a:pt x="1938" y="4787"/>
                  </a:lnTo>
                  <a:cubicBezTo>
                    <a:pt x="1932" y="4787"/>
                    <a:pt x="1928" y="4782"/>
                    <a:pt x="1928" y="4776"/>
                  </a:cubicBezTo>
                  <a:cubicBezTo>
                    <a:pt x="1928" y="4771"/>
                    <a:pt x="1932" y="4766"/>
                    <a:pt x="1938" y="4766"/>
                  </a:cubicBezTo>
                  <a:close/>
                  <a:moveTo>
                    <a:pt x="2002" y="4766"/>
                  </a:moveTo>
                  <a:lnTo>
                    <a:pt x="2024" y="4766"/>
                  </a:lnTo>
                  <a:cubicBezTo>
                    <a:pt x="2030" y="4766"/>
                    <a:pt x="2034" y="4771"/>
                    <a:pt x="2034" y="4776"/>
                  </a:cubicBezTo>
                  <a:cubicBezTo>
                    <a:pt x="2034" y="4782"/>
                    <a:pt x="2030" y="4787"/>
                    <a:pt x="2024" y="4787"/>
                  </a:cubicBezTo>
                  <a:lnTo>
                    <a:pt x="2002" y="4787"/>
                  </a:lnTo>
                  <a:cubicBezTo>
                    <a:pt x="1996" y="4787"/>
                    <a:pt x="1992" y="4782"/>
                    <a:pt x="1992" y="4776"/>
                  </a:cubicBezTo>
                  <a:cubicBezTo>
                    <a:pt x="1992" y="4771"/>
                    <a:pt x="1996" y="4766"/>
                    <a:pt x="2002" y="4766"/>
                  </a:cubicBezTo>
                  <a:close/>
                  <a:moveTo>
                    <a:pt x="2066" y="4766"/>
                  </a:moveTo>
                  <a:lnTo>
                    <a:pt x="2088" y="4766"/>
                  </a:lnTo>
                  <a:cubicBezTo>
                    <a:pt x="2094" y="4766"/>
                    <a:pt x="2098" y="4771"/>
                    <a:pt x="2098" y="4776"/>
                  </a:cubicBezTo>
                  <a:cubicBezTo>
                    <a:pt x="2098" y="4782"/>
                    <a:pt x="2094" y="4787"/>
                    <a:pt x="2088" y="4787"/>
                  </a:cubicBezTo>
                  <a:lnTo>
                    <a:pt x="2066" y="4787"/>
                  </a:lnTo>
                  <a:cubicBezTo>
                    <a:pt x="2060" y="4787"/>
                    <a:pt x="2056" y="4782"/>
                    <a:pt x="2056" y="4776"/>
                  </a:cubicBezTo>
                  <a:cubicBezTo>
                    <a:pt x="2056" y="4771"/>
                    <a:pt x="2060" y="4766"/>
                    <a:pt x="2066" y="4766"/>
                  </a:cubicBezTo>
                  <a:close/>
                  <a:moveTo>
                    <a:pt x="2130" y="4766"/>
                  </a:moveTo>
                  <a:lnTo>
                    <a:pt x="2152" y="4766"/>
                  </a:lnTo>
                  <a:cubicBezTo>
                    <a:pt x="2158" y="4766"/>
                    <a:pt x="2162" y="4771"/>
                    <a:pt x="2162" y="4776"/>
                  </a:cubicBezTo>
                  <a:cubicBezTo>
                    <a:pt x="2162" y="4782"/>
                    <a:pt x="2158" y="4787"/>
                    <a:pt x="2152" y="4787"/>
                  </a:cubicBezTo>
                  <a:lnTo>
                    <a:pt x="2130" y="4787"/>
                  </a:lnTo>
                  <a:cubicBezTo>
                    <a:pt x="2124" y="4787"/>
                    <a:pt x="2120" y="4782"/>
                    <a:pt x="2120" y="4776"/>
                  </a:cubicBezTo>
                  <a:cubicBezTo>
                    <a:pt x="2120" y="4771"/>
                    <a:pt x="2124" y="4766"/>
                    <a:pt x="2130" y="4766"/>
                  </a:cubicBezTo>
                  <a:close/>
                  <a:moveTo>
                    <a:pt x="2194" y="4766"/>
                  </a:moveTo>
                  <a:lnTo>
                    <a:pt x="2216" y="4766"/>
                  </a:lnTo>
                  <a:cubicBezTo>
                    <a:pt x="2222" y="4766"/>
                    <a:pt x="2226" y="4771"/>
                    <a:pt x="2226" y="4776"/>
                  </a:cubicBezTo>
                  <a:cubicBezTo>
                    <a:pt x="2226" y="4782"/>
                    <a:pt x="2222" y="4787"/>
                    <a:pt x="2216" y="4787"/>
                  </a:cubicBezTo>
                  <a:lnTo>
                    <a:pt x="2194" y="4787"/>
                  </a:lnTo>
                  <a:cubicBezTo>
                    <a:pt x="2188" y="4787"/>
                    <a:pt x="2184" y="4782"/>
                    <a:pt x="2184" y="4776"/>
                  </a:cubicBezTo>
                  <a:cubicBezTo>
                    <a:pt x="2184" y="4771"/>
                    <a:pt x="2188" y="4766"/>
                    <a:pt x="2194" y="4766"/>
                  </a:cubicBezTo>
                  <a:close/>
                  <a:moveTo>
                    <a:pt x="2258" y="4766"/>
                  </a:moveTo>
                  <a:lnTo>
                    <a:pt x="2280" y="4766"/>
                  </a:lnTo>
                  <a:cubicBezTo>
                    <a:pt x="2286" y="4766"/>
                    <a:pt x="2290" y="4771"/>
                    <a:pt x="2290" y="4776"/>
                  </a:cubicBezTo>
                  <a:cubicBezTo>
                    <a:pt x="2290" y="4782"/>
                    <a:pt x="2286" y="4787"/>
                    <a:pt x="2280" y="4787"/>
                  </a:cubicBezTo>
                  <a:lnTo>
                    <a:pt x="2258" y="4787"/>
                  </a:lnTo>
                  <a:cubicBezTo>
                    <a:pt x="2252" y="4787"/>
                    <a:pt x="2248" y="4782"/>
                    <a:pt x="2248" y="4776"/>
                  </a:cubicBezTo>
                  <a:cubicBezTo>
                    <a:pt x="2248" y="4771"/>
                    <a:pt x="2252" y="4766"/>
                    <a:pt x="2258" y="4766"/>
                  </a:cubicBezTo>
                  <a:close/>
                  <a:moveTo>
                    <a:pt x="2322" y="4766"/>
                  </a:moveTo>
                  <a:lnTo>
                    <a:pt x="2344" y="4766"/>
                  </a:lnTo>
                  <a:cubicBezTo>
                    <a:pt x="2350" y="4766"/>
                    <a:pt x="2354" y="4771"/>
                    <a:pt x="2354" y="4776"/>
                  </a:cubicBezTo>
                  <a:cubicBezTo>
                    <a:pt x="2354" y="4782"/>
                    <a:pt x="2350" y="4787"/>
                    <a:pt x="2344" y="4787"/>
                  </a:cubicBezTo>
                  <a:lnTo>
                    <a:pt x="2322" y="4787"/>
                  </a:lnTo>
                  <a:cubicBezTo>
                    <a:pt x="2316" y="4787"/>
                    <a:pt x="2312" y="4782"/>
                    <a:pt x="2312" y="4776"/>
                  </a:cubicBezTo>
                  <a:cubicBezTo>
                    <a:pt x="2312" y="4771"/>
                    <a:pt x="2316" y="4766"/>
                    <a:pt x="2322" y="4766"/>
                  </a:cubicBezTo>
                  <a:close/>
                  <a:moveTo>
                    <a:pt x="2386" y="4766"/>
                  </a:moveTo>
                  <a:lnTo>
                    <a:pt x="2408" y="4766"/>
                  </a:lnTo>
                  <a:cubicBezTo>
                    <a:pt x="2414" y="4766"/>
                    <a:pt x="2418" y="4771"/>
                    <a:pt x="2418" y="4776"/>
                  </a:cubicBezTo>
                  <a:cubicBezTo>
                    <a:pt x="2418" y="4782"/>
                    <a:pt x="2414" y="4787"/>
                    <a:pt x="2408" y="4787"/>
                  </a:cubicBezTo>
                  <a:lnTo>
                    <a:pt x="2386" y="4787"/>
                  </a:lnTo>
                  <a:cubicBezTo>
                    <a:pt x="2380" y="4787"/>
                    <a:pt x="2376" y="4782"/>
                    <a:pt x="2376" y="4776"/>
                  </a:cubicBezTo>
                  <a:cubicBezTo>
                    <a:pt x="2376" y="4771"/>
                    <a:pt x="2380" y="4766"/>
                    <a:pt x="2386" y="4766"/>
                  </a:cubicBezTo>
                  <a:close/>
                  <a:moveTo>
                    <a:pt x="2450" y="4766"/>
                  </a:moveTo>
                  <a:lnTo>
                    <a:pt x="2472" y="4766"/>
                  </a:lnTo>
                  <a:cubicBezTo>
                    <a:pt x="2478" y="4766"/>
                    <a:pt x="2482" y="4771"/>
                    <a:pt x="2482" y="4776"/>
                  </a:cubicBezTo>
                  <a:cubicBezTo>
                    <a:pt x="2482" y="4782"/>
                    <a:pt x="2478" y="4787"/>
                    <a:pt x="2472" y="4787"/>
                  </a:cubicBezTo>
                  <a:lnTo>
                    <a:pt x="2450" y="4787"/>
                  </a:lnTo>
                  <a:cubicBezTo>
                    <a:pt x="2444" y="4787"/>
                    <a:pt x="2440" y="4782"/>
                    <a:pt x="2440" y="4776"/>
                  </a:cubicBezTo>
                  <a:cubicBezTo>
                    <a:pt x="2440" y="4771"/>
                    <a:pt x="2444" y="4766"/>
                    <a:pt x="2450" y="4766"/>
                  </a:cubicBezTo>
                  <a:close/>
                  <a:moveTo>
                    <a:pt x="2514" y="4766"/>
                  </a:moveTo>
                  <a:lnTo>
                    <a:pt x="2536" y="4766"/>
                  </a:lnTo>
                  <a:cubicBezTo>
                    <a:pt x="2542" y="4766"/>
                    <a:pt x="2546" y="4771"/>
                    <a:pt x="2546" y="4776"/>
                  </a:cubicBezTo>
                  <a:cubicBezTo>
                    <a:pt x="2546" y="4782"/>
                    <a:pt x="2542" y="4787"/>
                    <a:pt x="2536" y="4787"/>
                  </a:cubicBezTo>
                  <a:lnTo>
                    <a:pt x="2514" y="4787"/>
                  </a:lnTo>
                  <a:cubicBezTo>
                    <a:pt x="2508" y="4787"/>
                    <a:pt x="2504" y="4782"/>
                    <a:pt x="2504" y="4776"/>
                  </a:cubicBezTo>
                  <a:cubicBezTo>
                    <a:pt x="2504" y="4771"/>
                    <a:pt x="2508" y="4766"/>
                    <a:pt x="2514" y="4766"/>
                  </a:cubicBezTo>
                  <a:close/>
                  <a:moveTo>
                    <a:pt x="2578" y="4766"/>
                  </a:moveTo>
                  <a:lnTo>
                    <a:pt x="2600" y="4766"/>
                  </a:lnTo>
                  <a:cubicBezTo>
                    <a:pt x="2606" y="4766"/>
                    <a:pt x="2610" y="4771"/>
                    <a:pt x="2610" y="4776"/>
                  </a:cubicBezTo>
                  <a:cubicBezTo>
                    <a:pt x="2610" y="4782"/>
                    <a:pt x="2606" y="4787"/>
                    <a:pt x="2600" y="4787"/>
                  </a:cubicBezTo>
                  <a:lnTo>
                    <a:pt x="2578" y="4787"/>
                  </a:lnTo>
                  <a:cubicBezTo>
                    <a:pt x="2572" y="4787"/>
                    <a:pt x="2568" y="4782"/>
                    <a:pt x="2568" y="4776"/>
                  </a:cubicBezTo>
                  <a:cubicBezTo>
                    <a:pt x="2568" y="4771"/>
                    <a:pt x="2572" y="4766"/>
                    <a:pt x="2578" y="4766"/>
                  </a:cubicBezTo>
                  <a:close/>
                  <a:moveTo>
                    <a:pt x="2642" y="4766"/>
                  </a:moveTo>
                  <a:lnTo>
                    <a:pt x="2664" y="4766"/>
                  </a:lnTo>
                  <a:cubicBezTo>
                    <a:pt x="2670" y="4766"/>
                    <a:pt x="2674" y="4771"/>
                    <a:pt x="2674" y="4776"/>
                  </a:cubicBezTo>
                  <a:cubicBezTo>
                    <a:pt x="2674" y="4782"/>
                    <a:pt x="2670" y="4787"/>
                    <a:pt x="2664" y="4787"/>
                  </a:cubicBezTo>
                  <a:lnTo>
                    <a:pt x="2642" y="4787"/>
                  </a:lnTo>
                  <a:cubicBezTo>
                    <a:pt x="2636" y="4787"/>
                    <a:pt x="2632" y="4782"/>
                    <a:pt x="2632" y="4776"/>
                  </a:cubicBezTo>
                  <a:cubicBezTo>
                    <a:pt x="2632" y="4771"/>
                    <a:pt x="2636" y="4766"/>
                    <a:pt x="2642" y="4766"/>
                  </a:cubicBezTo>
                  <a:close/>
                  <a:moveTo>
                    <a:pt x="2706" y="4766"/>
                  </a:moveTo>
                  <a:lnTo>
                    <a:pt x="2728" y="4766"/>
                  </a:lnTo>
                  <a:cubicBezTo>
                    <a:pt x="2734" y="4766"/>
                    <a:pt x="2738" y="4771"/>
                    <a:pt x="2738" y="4776"/>
                  </a:cubicBezTo>
                  <a:cubicBezTo>
                    <a:pt x="2738" y="4782"/>
                    <a:pt x="2734" y="4787"/>
                    <a:pt x="2728" y="4787"/>
                  </a:cubicBezTo>
                  <a:lnTo>
                    <a:pt x="2706" y="4787"/>
                  </a:lnTo>
                  <a:cubicBezTo>
                    <a:pt x="2700" y="4787"/>
                    <a:pt x="2696" y="4782"/>
                    <a:pt x="2696" y="4776"/>
                  </a:cubicBezTo>
                  <a:cubicBezTo>
                    <a:pt x="2696" y="4771"/>
                    <a:pt x="2700" y="4766"/>
                    <a:pt x="2706" y="4766"/>
                  </a:cubicBezTo>
                  <a:close/>
                  <a:moveTo>
                    <a:pt x="2770" y="4766"/>
                  </a:moveTo>
                  <a:lnTo>
                    <a:pt x="2792" y="4766"/>
                  </a:lnTo>
                  <a:cubicBezTo>
                    <a:pt x="2798" y="4766"/>
                    <a:pt x="2802" y="4771"/>
                    <a:pt x="2802" y="4776"/>
                  </a:cubicBezTo>
                  <a:cubicBezTo>
                    <a:pt x="2802" y="4782"/>
                    <a:pt x="2798" y="4787"/>
                    <a:pt x="2792" y="4787"/>
                  </a:cubicBezTo>
                  <a:lnTo>
                    <a:pt x="2770" y="4787"/>
                  </a:lnTo>
                  <a:cubicBezTo>
                    <a:pt x="2764" y="4787"/>
                    <a:pt x="2760" y="4782"/>
                    <a:pt x="2760" y="4776"/>
                  </a:cubicBezTo>
                  <a:cubicBezTo>
                    <a:pt x="2760" y="4771"/>
                    <a:pt x="2764" y="4766"/>
                    <a:pt x="2770" y="4766"/>
                  </a:cubicBezTo>
                  <a:close/>
                  <a:moveTo>
                    <a:pt x="2834" y="4766"/>
                  </a:moveTo>
                  <a:lnTo>
                    <a:pt x="2856" y="4766"/>
                  </a:lnTo>
                  <a:cubicBezTo>
                    <a:pt x="2862" y="4766"/>
                    <a:pt x="2866" y="4771"/>
                    <a:pt x="2866" y="4776"/>
                  </a:cubicBezTo>
                  <a:cubicBezTo>
                    <a:pt x="2866" y="4782"/>
                    <a:pt x="2862" y="4787"/>
                    <a:pt x="2856" y="4787"/>
                  </a:cubicBezTo>
                  <a:lnTo>
                    <a:pt x="2834" y="4787"/>
                  </a:lnTo>
                  <a:cubicBezTo>
                    <a:pt x="2828" y="4787"/>
                    <a:pt x="2824" y="4782"/>
                    <a:pt x="2824" y="4776"/>
                  </a:cubicBezTo>
                  <a:cubicBezTo>
                    <a:pt x="2824" y="4771"/>
                    <a:pt x="2828" y="4766"/>
                    <a:pt x="2834" y="4766"/>
                  </a:cubicBezTo>
                  <a:close/>
                  <a:moveTo>
                    <a:pt x="2898" y="4766"/>
                  </a:moveTo>
                  <a:lnTo>
                    <a:pt x="2920" y="4766"/>
                  </a:lnTo>
                  <a:cubicBezTo>
                    <a:pt x="2926" y="4766"/>
                    <a:pt x="2930" y="4771"/>
                    <a:pt x="2930" y="4776"/>
                  </a:cubicBezTo>
                  <a:cubicBezTo>
                    <a:pt x="2930" y="4782"/>
                    <a:pt x="2926" y="4787"/>
                    <a:pt x="2920" y="4787"/>
                  </a:cubicBezTo>
                  <a:lnTo>
                    <a:pt x="2898" y="4787"/>
                  </a:lnTo>
                  <a:cubicBezTo>
                    <a:pt x="2892" y="4787"/>
                    <a:pt x="2888" y="4782"/>
                    <a:pt x="2888" y="4776"/>
                  </a:cubicBezTo>
                  <a:cubicBezTo>
                    <a:pt x="2888" y="4771"/>
                    <a:pt x="2892" y="4766"/>
                    <a:pt x="2898" y="4766"/>
                  </a:cubicBezTo>
                  <a:close/>
                  <a:moveTo>
                    <a:pt x="2962" y="4766"/>
                  </a:moveTo>
                  <a:lnTo>
                    <a:pt x="2984" y="4766"/>
                  </a:lnTo>
                  <a:cubicBezTo>
                    <a:pt x="2990" y="4766"/>
                    <a:pt x="2994" y="4771"/>
                    <a:pt x="2994" y="4776"/>
                  </a:cubicBezTo>
                  <a:cubicBezTo>
                    <a:pt x="2994" y="4782"/>
                    <a:pt x="2990" y="4787"/>
                    <a:pt x="2984" y="4787"/>
                  </a:cubicBezTo>
                  <a:lnTo>
                    <a:pt x="2962" y="4787"/>
                  </a:lnTo>
                  <a:cubicBezTo>
                    <a:pt x="2956" y="4787"/>
                    <a:pt x="2952" y="4782"/>
                    <a:pt x="2952" y="4776"/>
                  </a:cubicBezTo>
                  <a:cubicBezTo>
                    <a:pt x="2952" y="4771"/>
                    <a:pt x="2956" y="4766"/>
                    <a:pt x="2962" y="4766"/>
                  </a:cubicBezTo>
                  <a:close/>
                  <a:moveTo>
                    <a:pt x="3026" y="4766"/>
                  </a:moveTo>
                  <a:lnTo>
                    <a:pt x="3048" y="4766"/>
                  </a:lnTo>
                  <a:cubicBezTo>
                    <a:pt x="3054" y="4766"/>
                    <a:pt x="3058" y="4771"/>
                    <a:pt x="3058" y="4776"/>
                  </a:cubicBezTo>
                  <a:cubicBezTo>
                    <a:pt x="3058" y="4782"/>
                    <a:pt x="3054" y="4787"/>
                    <a:pt x="3048" y="4787"/>
                  </a:cubicBezTo>
                  <a:lnTo>
                    <a:pt x="3026" y="4787"/>
                  </a:lnTo>
                  <a:cubicBezTo>
                    <a:pt x="3020" y="4787"/>
                    <a:pt x="3016" y="4782"/>
                    <a:pt x="3016" y="4776"/>
                  </a:cubicBezTo>
                  <a:cubicBezTo>
                    <a:pt x="3016" y="4771"/>
                    <a:pt x="3020" y="4766"/>
                    <a:pt x="3026" y="4766"/>
                  </a:cubicBezTo>
                  <a:close/>
                  <a:moveTo>
                    <a:pt x="3090" y="4766"/>
                  </a:moveTo>
                  <a:lnTo>
                    <a:pt x="3112" y="4766"/>
                  </a:lnTo>
                  <a:cubicBezTo>
                    <a:pt x="3118" y="4766"/>
                    <a:pt x="3122" y="4771"/>
                    <a:pt x="3122" y="4776"/>
                  </a:cubicBezTo>
                  <a:cubicBezTo>
                    <a:pt x="3122" y="4782"/>
                    <a:pt x="3118" y="4787"/>
                    <a:pt x="3112" y="4787"/>
                  </a:cubicBezTo>
                  <a:lnTo>
                    <a:pt x="3090" y="4787"/>
                  </a:lnTo>
                  <a:cubicBezTo>
                    <a:pt x="3084" y="4787"/>
                    <a:pt x="3080" y="4782"/>
                    <a:pt x="3080" y="4776"/>
                  </a:cubicBezTo>
                  <a:cubicBezTo>
                    <a:pt x="3080" y="4771"/>
                    <a:pt x="3084" y="4766"/>
                    <a:pt x="3090" y="4766"/>
                  </a:cubicBezTo>
                  <a:close/>
                  <a:moveTo>
                    <a:pt x="3154" y="4766"/>
                  </a:moveTo>
                  <a:lnTo>
                    <a:pt x="3176" y="4766"/>
                  </a:lnTo>
                  <a:cubicBezTo>
                    <a:pt x="3182" y="4766"/>
                    <a:pt x="3186" y="4771"/>
                    <a:pt x="3186" y="4776"/>
                  </a:cubicBezTo>
                  <a:cubicBezTo>
                    <a:pt x="3186" y="4782"/>
                    <a:pt x="3182" y="4787"/>
                    <a:pt x="3176" y="4787"/>
                  </a:cubicBezTo>
                  <a:lnTo>
                    <a:pt x="3154" y="4787"/>
                  </a:lnTo>
                  <a:cubicBezTo>
                    <a:pt x="3148" y="4787"/>
                    <a:pt x="3144" y="4782"/>
                    <a:pt x="3144" y="4776"/>
                  </a:cubicBezTo>
                  <a:cubicBezTo>
                    <a:pt x="3144" y="4771"/>
                    <a:pt x="3148" y="4766"/>
                    <a:pt x="3154" y="4766"/>
                  </a:cubicBezTo>
                  <a:close/>
                  <a:moveTo>
                    <a:pt x="3218" y="4766"/>
                  </a:moveTo>
                  <a:lnTo>
                    <a:pt x="3240" y="4766"/>
                  </a:lnTo>
                  <a:cubicBezTo>
                    <a:pt x="3246" y="4766"/>
                    <a:pt x="3250" y="4771"/>
                    <a:pt x="3250" y="4776"/>
                  </a:cubicBezTo>
                  <a:cubicBezTo>
                    <a:pt x="3250" y="4782"/>
                    <a:pt x="3246" y="4787"/>
                    <a:pt x="3240" y="4787"/>
                  </a:cubicBezTo>
                  <a:lnTo>
                    <a:pt x="3218" y="4787"/>
                  </a:lnTo>
                  <a:cubicBezTo>
                    <a:pt x="3212" y="4787"/>
                    <a:pt x="3208" y="4782"/>
                    <a:pt x="3208" y="4776"/>
                  </a:cubicBezTo>
                  <a:cubicBezTo>
                    <a:pt x="3208" y="4771"/>
                    <a:pt x="3212" y="4766"/>
                    <a:pt x="3218" y="4766"/>
                  </a:cubicBezTo>
                  <a:close/>
                  <a:moveTo>
                    <a:pt x="3282" y="4766"/>
                  </a:moveTo>
                  <a:lnTo>
                    <a:pt x="3304" y="4766"/>
                  </a:lnTo>
                  <a:cubicBezTo>
                    <a:pt x="3310" y="4766"/>
                    <a:pt x="3314" y="4771"/>
                    <a:pt x="3314" y="4776"/>
                  </a:cubicBezTo>
                  <a:cubicBezTo>
                    <a:pt x="3314" y="4782"/>
                    <a:pt x="3310" y="4787"/>
                    <a:pt x="3304" y="4787"/>
                  </a:cubicBezTo>
                  <a:lnTo>
                    <a:pt x="3282" y="4787"/>
                  </a:lnTo>
                  <a:cubicBezTo>
                    <a:pt x="3276" y="4787"/>
                    <a:pt x="3272" y="4782"/>
                    <a:pt x="3272" y="4776"/>
                  </a:cubicBezTo>
                  <a:cubicBezTo>
                    <a:pt x="3272" y="4771"/>
                    <a:pt x="3276" y="4766"/>
                    <a:pt x="3282" y="4766"/>
                  </a:cubicBezTo>
                  <a:close/>
                  <a:moveTo>
                    <a:pt x="3346" y="4766"/>
                  </a:moveTo>
                  <a:lnTo>
                    <a:pt x="3368" y="4766"/>
                  </a:lnTo>
                  <a:cubicBezTo>
                    <a:pt x="3374" y="4766"/>
                    <a:pt x="3378" y="4771"/>
                    <a:pt x="3378" y="4776"/>
                  </a:cubicBezTo>
                  <a:cubicBezTo>
                    <a:pt x="3378" y="4782"/>
                    <a:pt x="3374" y="4787"/>
                    <a:pt x="3368" y="4787"/>
                  </a:cubicBezTo>
                  <a:lnTo>
                    <a:pt x="3346" y="4787"/>
                  </a:lnTo>
                  <a:cubicBezTo>
                    <a:pt x="3340" y="4787"/>
                    <a:pt x="3336" y="4782"/>
                    <a:pt x="3336" y="4776"/>
                  </a:cubicBezTo>
                  <a:cubicBezTo>
                    <a:pt x="3336" y="4771"/>
                    <a:pt x="3340" y="4766"/>
                    <a:pt x="3346" y="4766"/>
                  </a:cubicBezTo>
                  <a:close/>
                  <a:moveTo>
                    <a:pt x="3410" y="4766"/>
                  </a:moveTo>
                  <a:lnTo>
                    <a:pt x="3432" y="4766"/>
                  </a:lnTo>
                  <a:cubicBezTo>
                    <a:pt x="3438" y="4766"/>
                    <a:pt x="3442" y="4771"/>
                    <a:pt x="3442" y="4776"/>
                  </a:cubicBezTo>
                  <a:cubicBezTo>
                    <a:pt x="3442" y="4782"/>
                    <a:pt x="3438" y="4787"/>
                    <a:pt x="3432" y="4787"/>
                  </a:cubicBezTo>
                  <a:lnTo>
                    <a:pt x="3410" y="4787"/>
                  </a:lnTo>
                  <a:cubicBezTo>
                    <a:pt x="3404" y="4787"/>
                    <a:pt x="3400" y="4782"/>
                    <a:pt x="3400" y="4776"/>
                  </a:cubicBezTo>
                  <a:cubicBezTo>
                    <a:pt x="3400" y="4771"/>
                    <a:pt x="3404" y="4766"/>
                    <a:pt x="3410" y="4766"/>
                  </a:cubicBezTo>
                  <a:close/>
                  <a:moveTo>
                    <a:pt x="3474" y="4766"/>
                  </a:moveTo>
                  <a:lnTo>
                    <a:pt x="3496" y="4766"/>
                  </a:lnTo>
                  <a:cubicBezTo>
                    <a:pt x="3502" y="4766"/>
                    <a:pt x="3506" y="4771"/>
                    <a:pt x="3506" y="4776"/>
                  </a:cubicBezTo>
                  <a:cubicBezTo>
                    <a:pt x="3506" y="4782"/>
                    <a:pt x="3502" y="4787"/>
                    <a:pt x="3496" y="4787"/>
                  </a:cubicBezTo>
                  <a:lnTo>
                    <a:pt x="3474" y="4787"/>
                  </a:lnTo>
                  <a:cubicBezTo>
                    <a:pt x="3468" y="4787"/>
                    <a:pt x="3464" y="4782"/>
                    <a:pt x="3464" y="4776"/>
                  </a:cubicBezTo>
                  <a:cubicBezTo>
                    <a:pt x="3464" y="4771"/>
                    <a:pt x="3468" y="4766"/>
                    <a:pt x="3474" y="4766"/>
                  </a:cubicBezTo>
                  <a:close/>
                  <a:moveTo>
                    <a:pt x="3538" y="4766"/>
                  </a:moveTo>
                  <a:lnTo>
                    <a:pt x="3560" y="4766"/>
                  </a:lnTo>
                  <a:cubicBezTo>
                    <a:pt x="3566" y="4766"/>
                    <a:pt x="3570" y="4771"/>
                    <a:pt x="3570" y="4776"/>
                  </a:cubicBezTo>
                  <a:cubicBezTo>
                    <a:pt x="3570" y="4782"/>
                    <a:pt x="3566" y="4787"/>
                    <a:pt x="3560" y="4787"/>
                  </a:cubicBezTo>
                  <a:lnTo>
                    <a:pt x="3538" y="4787"/>
                  </a:lnTo>
                  <a:cubicBezTo>
                    <a:pt x="3532" y="4787"/>
                    <a:pt x="3528" y="4782"/>
                    <a:pt x="3528" y="4776"/>
                  </a:cubicBezTo>
                  <a:cubicBezTo>
                    <a:pt x="3528" y="4771"/>
                    <a:pt x="3532" y="4766"/>
                    <a:pt x="3538" y="4766"/>
                  </a:cubicBezTo>
                  <a:close/>
                  <a:moveTo>
                    <a:pt x="3602" y="4766"/>
                  </a:moveTo>
                  <a:lnTo>
                    <a:pt x="3624" y="4766"/>
                  </a:lnTo>
                  <a:cubicBezTo>
                    <a:pt x="3630" y="4766"/>
                    <a:pt x="3634" y="4771"/>
                    <a:pt x="3634" y="4776"/>
                  </a:cubicBezTo>
                  <a:cubicBezTo>
                    <a:pt x="3634" y="4782"/>
                    <a:pt x="3630" y="4787"/>
                    <a:pt x="3624" y="4787"/>
                  </a:cubicBezTo>
                  <a:lnTo>
                    <a:pt x="3602" y="4787"/>
                  </a:lnTo>
                  <a:cubicBezTo>
                    <a:pt x="3596" y="4787"/>
                    <a:pt x="3592" y="4782"/>
                    <a:pt x="3592" y="4776"/>
                  </a:cubicBezTo>
                  <a:cubicBezTo>
                    <a:pt x="3592" y="4771"/>
                    <a:pt x="3596" y="4766"/>
                    <a:pt x="3602" y="4766"/>
                  </a:cubicBezTo>
                  <a:close/>
                  <a:moveTo>
                    <a:pt x="3666" y="4766"/>
                  </a:moveTo>
                  <a:lnTo>
                    <a:pt x="3688" y="4766"/>
                  </a:lnTo>
                  <a:cubicBezTo>
                    <a:pt x="3694" y="4766"/>
                    <a:pt x="3698" y="4771"/>
                    <a:pt x="3698" y="4776"/>
                  </a:cubicBezTo>
                  <a:cubicBezTo>
                    <a:pt x="3698" y="4782"/>
                    <a:pt x="3694" y="4787"/>
                    <a:pt x="3688" y="4787"/>
                  </a:cubicBezTo>
                  <a:lnTo>
                    <a:pt x="3666" y="4787"/>
                  </a:lnTo>
                  <a:cubicBezTo>
                    <a:pt x="3660" y="4787"/>
                    <a:pt x="3656" y="4782"/>
                    <a:pt x="3656" y="4776"/>
                  </a:cubicBezTo>
                  <a:cubicBezTo>
                    <a:pt x="3656" y="4771"/>
                    <a:pt x="3660" y="4766"/>
                    <a:pt x="3666" y="4766"/>
                  </a:cubicBezTo>
                  <a:close/>
                  <a:moveTo>
                    <a:pt x="3730" y="4766"/>
                  </a:moveTo>
                  <a:lnTo>
                    <a:pt x="3752" y="4766"/>
                  </a:lnTo>
                  <a:cubicBezTo>
                    <a:pt x="3758" y="4766"/>
                    <a:pt x="3762" y="4771"/>
                    <a:pt x="3762" y="4776"/>
                  </a:cubicBezTo>
                  <a:cubicBezTo>
                    <a:pt x="3762" y="4782"/>
                    <a:pt x="3758" y="4787"/>
                    <a:pt x="3752" y="4787"/>
                  </a:cubicBezTo>
                  <a:lnTo>
                    <a:pt x="3730" y="4787"/>
                  </a:lnTo>
                  <a:cubicBezTo>
                    <a:pt x="3724" y="4787"/>
                    <a:pt x="3720" y="4782"/>
                    <a:pt x="3720" y="4776"/>
                  </a:cubicBezTo>
                  <a:cubicBezTo>
                    <a:pt x="3720" y="4771"/>
                    <a:pt x="3724" y="4766"/>
                    <a:pt x="3730" y="4766"/>
                  </a:cubicBezTo>
                  <a:close/>
                  <a:moveTo>
                    <a:pt x="3794" y="4766"/>
                  </a:moveTo>
                  <a:lnTo>
                    <a:pt x="3816" y="4766"/>
                  </a:lnTo>
                  <a:cubicBezTo>
                    <a:pt x="3822" y="4766"/>
                    <a:pt x="3826" y="4771"/>
                    <a:pt x="3826" y="4776"/>
                  </a:cubicBezTo>
                  <a:cubicBezTo>
                    <a:pt x="3826" y="4782"/>
                    <a:pt x="3822" y="4787"/>
                    <a:pt x="3816" y="4787"/>
                  </a:cubicBezTo>
                  <a:lnTo>
                    <a:pt x="3794" y="4787"/>
                  </a:lnTo>
                  <a:cubicBezTo>
                    <a:pt x="3788" y="4787"/>
                    <a:pt x="3784" y="4782"/>
                    <a:pt x="3784" y="4776"/>
                  </a:cubicBezTo>
                  <a:cubicBezTo>
                    <a:pt x="3784" y="4771"/>
                    <a:pt x="3788" y="4766"/>
                    <a:pt x="3794" y="4766"/>
                  </a:cubicBezTo>
                  <a:close/>
                  <a:moveTo>
                    <a:pt x="3858" y="4766"/>
                  </a:moveTo>
                  <a:lnTo>
                    <a:pt x="3880" y="4766"/>
                  </a:lnTo>
                  <a:cubicBezTo>
                    <a:pt x="3886" y="4766"/>
                    <a:pt x="3890" y="4771"/>
                    <a:pt x="3890" y="4776"/>
                  </a:cubicBezTo>
                  <a:cubicBezTo>
                    <a:pt x="3890" y="4782"/>
                    <a:pt x="3886" y="4787"/>
                    <a:pt x="3880" y="4787"/>
                  </a:cubicBezTo>
                  <a:lnTo>
                    <a:pt x="3858" y="4787"/>
                  </a:lnTo>
                  <a:cubicBezTo>
                    <a:pt x="3852" y="4787"/>
                    <a:pt x="3848" y="4782"/>
                    <a:pt x="3848" y="4776"/>
                  </a:cubicBezTo>
                  <a:cubicBezTo>
                    <a:pt x="3848" y="4771"/>
                    <a:pt x="3852" y="4766"/>
                    <a:pt x="3858" y="4766"/>
                  </a:cubicBezTo>
                  <a:close/>
                  <a:moveTo>
                    <a:pt x="3922" y="4766"/>
                  </a:moveTo>
                  <a:lnTo>
                    <a:pt x="3944" y="4766"/>
                  </a:lnTo>
                  <a:cubicBezTo>
                    <a:pt x="3950" y="4766"/>
                    <a:pt x="3954" y="4771"/>
                    <a:pt x="3954" y="4776"/>
                  </a:cubicBezTo>
                  <a:cubicBezTo>
                    <a:pt x="3954" y="4782"/>
                    <a:pt x="3950" y="4787"/>
                    <a:pt x="3944" y="4787"/>
                  </a:cubicBezTo>
                  <a:lnTo>
                    <a:pt x="3922" y="4787"/>
                  </a:lnTo>
                  <a:cubicBezTo>
                    <a:pt x="3916" y="4787"/>
                    <a:pt x="3912" y="4782"/>
                    <a:pt x="3912" y="4776"/>
                  </a:cubicBezTo>
                  <a:cubicBezTo>
                    <a:pt x="3912" y="4771"/>
                    <a:pt x="3916" y="4766"/>
                    <a:pt x="3922" y="4766"/>
                  </a:cubicBezTo>
                  <a:close/>
                  <a:moveTo>
                    <a:pt x="3985" y="4762"/>
                  </a:moveTo>
                  <a:lnTo>
                    <a:pt x="4006" y="4760"/>
                  </a:lnTo>
                  <a:cubicBezTo>
                    <a:pt x="4012" y="4759"/>
                    <a:pt x="4017" y="4763"/>
                    <a:pt x="4018" y="4769"/>
                  </a:cubicBezTo>
                  <a:cubicBezTo>
                    <a:pt x="4019" y="4775"/>
                    <a:pt x="4014" y="4780"/>
                    <a:pt x="4008" y="4781"/>
                  </a:cubicBezTo>
                  <a:lnTo>
                    <a:pt x="3987" y="4783"/>
                  </a:lnTo>
                  <a:cubicBezTo>
                    <a:pt x="3981" y="4784"/>
                    <a:pt x="3976" y="4779"/>
                    <a:pt x="3976" y="4773"/>
                  </a:cubicBezTo>
                  <a:cubicBezTo>
                    <a:pt x="3975" y="4768"/>
                    <a:pt x="3979" y="4762"/>
                    <a:pt x="3985" y="4762"/>
                  </a:cubicBezTo>
                  <a:close/>
                  <a:moveTo>
                    <a:pt x="4046" y="4751"/>
                  </a:moveTo>
                  <a:lnTo>
                    <a:pt x="4066" y="4744"/>
                  </a:lnTo>
                  <a:cubicBezTo>
                    <a:pt x="4072" y="4743"/>
                    <a:pt x="4078" y="4746"/>
                    <a:pt x="4079" y="4751"/>
                  </a:cubicBezTo>
                  <a:cubicBezTo>
                    <a:pt x="4081" y="4757"/>
                    <a:pt x="4078" y="4763"/>
                    <a:pt x="4072" y="4765"/>
                  </a:cubicBezTo>
                  <a:lnTo>
                    <a:pt x="4052" y="4771"/>
                  </a:lnTo>
                  <a:cubicBezTo>
                    <a:pt x="4046" y="4773"/>
                    <a:pt x="4040" y="4769"/>
                    <a:pt x="4039" y="4764"/>
                  </a:cubicBezTo>
                  <a:cubicBezTo>
                    <a:pt x="4037" y="4758"/>
                    <a:pt x="4040" y="4752"/>
                    <a:pt x="4046" y="4751"/>
                  </a:cubicBezTo>
                  <a:close/>
                  <a:moveTo>
                    <a:pt x="4104" y="4730"/>
                  </a:moveTo>
                  <a:lnTo>
                    <a:pt x="4122" y="4720"/>
                  </a:lnTo>
                  <a:cubicBezTo>
                    <a:pt x="4128" y="4717"/>
                    <a:pt x="4134" y="4719"/>
                    <a:pt x="4137" y="4724"/>
                  </a:cubicBezTo>
                  <a:cubicBezTo>
                    <a:pt x="4140" y="4729"/>
                    <a:pt x="4138" y="4736"/>
                    <a:pt x="4133" y="4738"/>
                  </a:cubicBezTo>
                  <a:lnTo>
                    <a:pt x="4114" y="4749"/>
                  </a:lnTo>
                  <a:cubicBezTo>
                    <a:pt x="4109" y="4751"/>
                    <a:pt x="4102" y="4749"/>
                    <a:pt x="4099" y="4744"/>
                  </a:cubicBezTo>
                  <a:cubicBezTo>
                    <a:pt x="4097" y="4739"/>
                    <a:pt x="4099" y="4733"/>
                    <a:pt x="4104" y="4730"/>
                  </a:cubicBezTo>
                  <a:close/>
                  <a:moveTo>
                    <a:pt x="4158" y="4700"/>
                  </a:moveTo>
                  <a:lnTo>
                    <a:pt x="4175" y="4686"/>
                  </a:lnTo>
                  <a:cubicBezTo>
                    <a:pt x="4179" y="4683"/>
                    <a:pt x="4186" y="4683"/>
                    <a:pt x="4190" y="4688"/>
                  </a:cubicBezTo>
                  <a:cubicBezTo>
                    <a:pt x="4193" y="4692"/>
                    <a:pt x="4192" y="4699"/>
                    <a:pt x="4188" y="4703"/>
                  </a:cubicBezTo>
                  <a:lnTo>
                    <a:pt x="4171" y="4716"/>
                  </a:lnTo>
                  <a:cubicBezTo>
                    <a:pt x="4167" y="4720"/>
                    <a:pt x="4160" y="4719"/>
                    <a:pt x="4156" y="4715"/>
                  </a:cubicBezTo>
                  <a:cubicBezTo>
                    <a:pt x="4153" y="4710"/>
                    <a:pt x="4153" y="4703"/>
                    <a:pt x="4158" y="4700"/>
                  </a:cubicBezTo>
                  <a:close/>
                  <a:moveTo>
                    <a:pt x="4208" y="4659"/>
                  </a:moveTo>
                  <a:lnTo>
                    <a:pt x="4212" y="4656"/>
                  </a:lnTo>
                  <a:lnTo>
                    <a:pt x="4210" y="4658"/>
                  </a:lnTo>
                  <a:lnTo>
                    <a:pt x="4220" y="4645"/>
                  </a:lnTo>
                  <a:cubicBezTo>
                    <a:pt x="4224" y="4641"/>
                    <a:pt x="4231" y="4640"/>
                    <a:pt x="4235" y="4644"/>
                  </a:cubicBezTo>
                  <a:cubicBezTo>
                    <a:pt x="4240" y="4647"/>
                    <a:pt x="4241" y="4654"/>
                    <a:pt x="4237" y="4659"/>
                  </a:cubicBezTo>
                  <a:lnTo>
                    <a:pt x="4227" y="4671"/>
                  </a:lnTo>
                  <a:cubicBezTo>
                    <a:pt x="4226" y="4672"/>
                    <a:pt x="4226" y="4672"/>
                    <a:pt x="4225" y="4673"/>
                  </a:cubicBezTo>
                  <a:lnTo>
                    <a:pt x="4221" y="4676"/>
                  </a:lnTo>
                  <a:cubicBezTo>
                    <a:pt x="4217" y="4680"/>
                    <a:pt x="4210" y="4679"/>
                    <a:pt x="4206" y="4674"/>
                  </a:cubicBezTo>
                  <a:cubicBezTo>
                    <a:pt x="4202" y="4670"/>
                    <a:pt x="4203" y="4663"/>
                    <a:pt x="4208" y="4659"/>
                  </a:cubicBezTo>
                  <a:close/>
                  <a:moveTo>
                    <a:pt x="4247" y="4612"/>
                  </a:moveTo>
                  <a:lnTo>
                    <a:pt x="4256" y="4601"/>
                  </a:lnTo>
                  <a:lnTo>
                    <a:pt x="4255" y="4602"/>
                  </a:lnTo>
                  <a:lnTo>
                    <a:pt x="4258" y="4596"/>
                  </a:lnTo>
                  <a:cubicBezTo>
                    <a:pt x="4261" y="4591"/>
                    <a:pt x="4268" y="4589"/>
                    <a:pt x="4273" y="4592"/>
                  </a:cubicBezTo>
                  <a:cubicBezTo>
                    <a:pt x="4278" y="4595"/>
                    <a:pt x="4280" y="4601"/>
                    <a:pt x="4277" y="4607"/>
                  </a:cubicBezTo>
                  <a:lnTo>
                    <a:pt x="4274" y="4613"/>
                  </a:lnTo>
                  <a:cubicBezTo>
                    <a:pt x="4274" y="4613"/>
                    <a:pt x="4273" y="4614"/>
                    <a:pt x="4273" y="4614"/>
                  </a:cubicBezTo>
                  <a:lnTo>
                    <a:pt x="4264" y="4625"/>
                  </a:lnTo>
                  <a:cubicBezTo>
                    <a:pt x="4260" y="4630"/>
                    <a:pt x="4253" y="4631"/>
                    <a:pt x="4249" y="4627"/>
                  </a:cubicBezTo>
                  <a:cubicBezTo>
                    <a:pt x="4244" y="4623"/>
                    <a:pt x="4243" y="4617"/>
                    <a:pt x="4247" y="4612"/>
                  </a:cubicBezTo>
                  <a:close/>
                  <a:moveTo>
                    <a:pt x="4279" y="4559"/>
                  </a:moveTo>
                  <a:lnTo>
                    <a:pt x="4289" y="4540"/>
                  </a:lnTo>
                  <a:cubicBezTo>
                    <a:pt x="4292" y="4535"/>
                    <a:pt x="4298" y="4533"/>
                    <a:pt x="4304" y="4536"/>
                  </a:cubicBezTo>
                  <a:cubicBezTo>
                    <a:pt x="4309" y="4539"/>
                    <a:pt x="4311" y="4545"/>
                    <a:pt x="4308" y="4550"/>
                  </a:cubicBezTo>
                  <a:lnTo>
                    <a:pt x="4298" y="4569"/>
                  </a:lnTo>
                  <a:cubicBezTo>
                    <a:pt x="4295" y="4574"/>
                    <a:pt x="4288" y="4576"/>
                    <a:pt x="4283" y="4573"/>
                  </a:cubicBezTo>
                  <a:cubicBezTo>
                    <a:pt x="4278" y="4571"/>
                    <a:pt x="4276" y="4564"/>
                    <a:pt x="4279" y="4559"/>
                  </a:cubicBezTo>
                  <a:close/>
                  <a:moveTo>
                    <a:pt x="4301" y="4502"/>
                  </a:moveTo>
                  <a:lnTo>
                    <a:pt x="4308" y="4481"/>
                  </a:lnTo>
                  <a:cubicBezTo>
                    <a:pt x="4309" y="4476"/>
                    <a:pt x="4315" y="4472"/>
                    <a:pt x="4321" y="4474"/>
                  </a:cubicBezTo>
                  <a:cubicBezTo>
                    <a:pt x="4327" y="4476"/>
                    <a:pt x="4330" y="4482"/>
                    <a:pt x="4328" y="4487"/>
                  </a:cubicBezTo>
                  <a:lnTo>
                    <a:pt x="4322" y="4508"/>
                  </a:lnTo>
                  <a:cubicBezTo>
                    <a:pt x="4320" y="4514"/>
                    <a:pt x="4314" y="4517"/>
                    <a:pt x="4309" y="4515"/>
                  </a:cubicBezTo>
                  <a:cubicBezTo>
                    <a:pt x="4303" y="4513"/>
                    <a:pt x="4300" y="4507"/>
                    <a:pt x="4301" y="4502"/>
                  </a:cubicBezTo>
                  <a:close/>
                  <a:moveTo>
                    <a:pt x="4315" y="4441"/>
                  </a:moveTo>
                  <a:lnTo>
                    <a:pt x="4317" y="4420"/>
                  </a:lnTo>
                  <a:cubicBezTo>
                    <a:pt x="4317" y="4414"/>
                    <a:pt x="4323" y="4410"/>
                    <a:pt x="4329" y="4411"/>
                  </a:cubicBezTo>
                  <a:cubicBezTo>
                    <a:pt x="4334" y="4411"/>
                    <a:pt x="4339" y="4417"/>
                    <a:pt x="4338" y="4422"/>
                  </a:cubicBezTo>
                  <a:lnTo>
                    <a:pt x="4336" y="4444"/>
                  </a:lnTo>
                  <a:cubicBezTo>
                    <a:pt x="4335" y="4449"/>
                    <a:pt x="4330" y="4454"/>
                    <a:pt x="4324" y="4453"/>
                  </a:cubicBezTo>
                  <a:cubicBezTo>
                    <a:pt x="4318" y="4453"/>
                    <a:pt x="4314" y="4447"/>
                    <a:pt x="4315" y="4441"/>
                  </a:cubicBezTo>
                  <a:close/>
                  <a:moveTo>
                    <a:pt x="4320" y="4379"/>
                  </a:moveTo>
                  <a:lnTo>
                    <a:pt x="4320" y="4357"/>
                  </a:lnTo>
                  <a:cubicBezTo>
                    <a:pt x="4320" y="4352"/>
                    <a:pt x="4325" y="4347"/>
                    <a:pt x="4330" y="4347"/>
                  </a:cubicBezTo>
                  <a:cubicBezTo>
                    <a:pt x="4336" y="4347"/>
                    <a:pt x="4341" y="4352"/>
                    <a:pt x="4341" y="4357"/>
                  </a:cubicBezTo>
                  <a:lnTo>
                    <a:pt x="4341" y="4379"/>
                  </a:lnTo>
                  <a:cubicBezTo>
                    <a:pt x="4341" y="4385"/>
                    <a:pt x="4336" y="4389"/>
                    <a:pt x="4330" y="4389"/>
                  </a:cubicBezTo>
                  <a:cubicBezTo>
                    <a:pt x="4325" y="4389"/>
                    <a:pt x="4320" y="4385"/>
                    <a:pt x="4320" y="4379"/>
                  </a:cubicBezTo>
                  <a:close/>
                  <a:moveTo>
                    <a:pt x="4320" y="4315"/>
                  </a:moveTo>
                  <a:lnTo>
                    <a:pt x="4320" y="4293"/>
                  </a:lnTo>
                  <a:cubicBezTo>
                    <a:pt x="4320" y="4288"/>
                    <a:pt x="4325" y="4283"/>
                    <a:pt x="4330" y="4283"/>
                  </a:cubicBezTo>
                  <a:cubicBezTo>
                    <a:pt x="4336" y="4283"/>
                    <a:pt x="4341" y="4288"/>
                    <a:pt x="4341" y="4293"/>
                  </a:cubicBezTo>
                  <a:lnTo>
                    <a:pt x="4341" y="4315"/>
                  </a:lnTo>
                  <a:cubicBezTo>
                    <a:pt x="4341" y="4321"/>
                    <a:pt x="4336" y="4325"/>
                    <a:pt x="4330" y="4325"/>
                  </a:cubicBezTo>
                  <a:cubicBezTo>
                    <a:pt x="4325" y="4325"/>
                    <a:pt x="4320" y="4321"/>
                    <a:pt x="4320" y="4315"/>
                  </a:cubicBezTo>
                  <a:close/>
                  <a:moveTo>
                    <a:pt x="4320" y="4251"/>
                  </a:moveTo>
                  <a:lnTo>
                    <a:pt x="4320" y="4229"/>
                  </a:lnTo>
                  <a:cubicBezTo>
                    <a:pt x="4320" y="4224"/>
                    <a:pt x="4325" y="4219"/>
                    <a:pt x="4330" y="4219"/>
                  </a:cubicBezTo>
                  <a:cubicBezTo>
                    <a:pt x="4336" y="4219"/>
                    <a:pt x="4341" y="4224"/>
                    <a:pt x="4341" y="4229"/>
                  </a:cubicBezTo>
                  <a:lnTo>
                    <a:pt x="4341" y="4251"/>
                  </a:lnTo>
                  <a:cubicBezTo>
                    <a:pt x="4341" y="4257"/>
                    <a:pt x="4336" y="4261"/>
                    <a:pt x="4330" y="4261"/>
                  </a:cubicBezTo>
                  <a:cubicBezTo>
                    <a:pt x="4325" y="4261"/>
                    <a:pt x="4320" y="4257"/>
                    <a:pt x="4320" y="4251"/>
                  </a:cubicBezTo>
                  <a:close/>
                  <a:moveTo>
                    <a:pt x="4320" y="4187"/>
                  </a:moveTo>
                  <a:lnTo>
                    <a:pt x="4320" y="4165"/>
                  </a:lnTo>
                  <a:cubicBezTo>
                    <a:pt x="4320" y="4160"/>
                    <a:pt x="4325" y="4155"/>
                    <a:pt x="4330" y="4155"/>
                  </a:cubicBezTo>
                  <a:cubicBezTo>
                    <a:pt x="4336" y="4155"/>
                    <a:pt x="4341" y="4160"/>
                    <a:pt x="4341" y="4165"/>
                  </a:cubicBezTo>
                  <a:lnTo>
                    <a:pt x="4341" y="4187"/>
                  </a:lnTo>
                  <a:cubicBezTo>
                    <a:pt x="4341" y="4193"/>
                    <a:pt x="4336" y="4197"/>
                    <a:pt x="4330" y="4197"/>
                  </a:cubicBezTo>
                  <a:cubicBezTo>
                    <a:pt x="4325" y="4197"/>
                    <a:pt x="4320" y="4193"/>
                    <a:pt x="4320" y="4187"/>
                  </a:cubicBezTo>
                  <a:close/>
                  <a:moveTo>
                    <a:pt x="4320" y="4123"/>
                  </a:moveTo>
                  <a:lnTo>
                    <a:pt x="4320" y="4101"/>
                  </a:lnTo>
                  <a:cubicBezTo>
                    <a:pt x="4320" y="4096"/>
                    <a:pt x="4325" y="4091"/>
                    <a:pt x="4330" y="4091"/>
                  </a:cubicBezTo>
                  <a:cubicBezTo>
                    <a:pt x="4336" y="4091"/>
                    <a:pt x="4341" y="4096"/>
                    <a:pt x="4341" y="4101"/>
                  </a:cubicBezTo>
                  <a:lnTo>
                    <a:pt x="4341" y="4123"/>
                  </a:lnTo>
                  <a:cubicBezTo>
                    <a:pt x="4341" y="4129"/>
                    <a:pt x="4336" y="4133"/>
                    <a:pt x="4330" y="4133"/>
                  </a:cubicBezTo>
                  <a:cubicBezTo>
                    <a:pt x="4325" y="4133"/>
                    <a:pt x="4320" y="4129"/>
                    <a:pt x="4320" y="4123"/>
                  </a:cubicBezTo>
                  <a:close/>
                  <a:moveTo>
                    <a:pt x="4320" y="4059"/>
                  </a:moveTo>
                  <a:lnTo>
                    <a:pt x="4320" y="4037"/>
                  </a:lnTo>
                  <a:cubicBezTo>
                    <a:pt x="4320" y="4032"/>
                    <a:pt x="4325" y="4027"/>
                    <a:pt x="4330" y="4027"/>
                  </a:cubicBezTo>
                  <a:cubicBezTo>
                    <a:pt x="4336" y="4027"/>
                    <a:pt x="4341" y="4032"/>
                    <a:pt x="4341" y="4037"/>
                  </a:cubicBezTo>
                  <a:lnTo>
                    <a:pt x="4341" y="4059"/>
                  </a:lnTo>
                  <a:cubicBezTo>
                    <a:pt x="4341" y="4065"/>
                    <a:pt x="4336" y="4069"/>
                    <a:pt x="4330" y="4069"/>
                  </a:cubicBezTo>
                  <a:cubicBezTo>
                    <a:pt x="4325" y="4069"/>
                    <a:pt x="4320" y="4065"/>
                    <a:pt x="4320" y="4059"/>
                  </a:cubicBezTo>
                  <a:close/>
                  <a:moveTo>
                    <a:pt x="4320" y="3995"/>
                  </a:moveTo>
                  <a:lnTo>
                    <a:pt x="4320" y="3973"/>
                  </a:lnTo>
                  <a:cubicBezTo>
                    <a:pt x="4320" y="3968"/>
                    <a:pt x="4325" y="3963"/>
                    <a:pt x="4330" y="3963"/>
                  </a:cubicBezTo>
                  <a:cubicBezTo>
                    <a:pt x="4336" y="3963"/>
                    <a:pt x="4341" y="3968"/>
                    <a:pt x="4341" y="3973"/>
                  </a:cubicBezTo>
                  <a:lnTo>
                    <a:pt x="4341" y="3995"/>
                  </a:lnTo>
                  <a:cubicBezTo>
                    <a:pt x="4341" y="4001"/>
                    <a:pt x="4336" y="4005"/>
                    <a:pt x="4330" y="4005"/>
                  </a:cubicBezTo>
                  <a:cubicBezTo>
                    <a:pt x="4325" y="4005"/>
                    <a:pt x="4320" y="4001"/>
                    <a:pt x="4320" y="3995"/>
                  </a:cubicBezTo>
                  <a:close/>
                  <a:moveTo>
                    <a:pt x="4320" y="3931"/>
                  </a:moveTo>
                  <a:lnTo>
                    <a:pt x="4320" y="3909"/>
                  </a:lnTo>
                  <a:cubicBezTo>
                    <a:pt x="4320" y="3904"/>
                    <a:pt x="4325" y="3899"/>
                    <a:pt x="4330" y="3899"/>
                  </a:cubicBezTo>
                  <a:cubicBezTo>
                    <a:pt x="4336" y="3899"/>
                    <a:pt x="4341" y="3904"/>
                    <a:pt x="4341" y="3909"/>
                  </a:cubicBezTo>
                  <a:lnTo>
                    <a:pt x="4341" y="3931"/>
                  </a:lnTo>
                  <a:cubicBezTo>
                    <a:pt x="4341" y="3937"/>
                    <a:pt x="4336" y="3941"/>
                    <a:pt x="4330" y="3941"/>
                  </a:cubicBezTo>
                  <a:cubicBezTo>
                    <a:pt x="4325" y="3941"/>
                    <a:pt x="4320" y="3937"/>
                    <a:pt x="4320" y="3931"/>
                  </a:cubicBezTo>
                  <a:close/>
                  <a:moveTo>
                    <a:pt x="4320" y="3867"/>
                  </a:moveTo>
                  <a:lnTo>
                    <a:pt x="4320" y="3845"/>
                  </a:lnTo>
                  <a:cubicBezTo>
                    <a:pt x="4320" y="3840"/>
                    <a:pt x="4325" y="3835"/>
                    <a:pt x="4330" y="3835"/>
                  </a:cubicBezTo>
                  <a:cubicBezTo>
                    <a:pt x="4336" y="3835"/>
                    <a:pt x="4341" y="3840"/>
                    <a:pt x="4341" y="3845"/>
                  </a:cubicBezTo>
                  <a:lnTo>
                    <a:pt x="4341" y="3867"/>
                  </a:lnTo>
                  <a:cubicBezTo>
                    <a:pt x="4341" y="3873"/>
                    <a:pt x="4336" y="3877"/>
                    <a:pt x="4330" y="3877"/>
                  </a:cubicBezTo>
                  <a:cubicBezTo>
                    <a:pt x="4325" y="3877"/>
                    <a:pt x="4320" y="3873"/>
                    <a:pt x="4320" y="3867"/>
                  </a:cubicBezTo>
                  <a:close/>
                  <a:moveTo>
                    <a:pt x="4320" y="3803"/>
                  </a:moveTo>
                  <a:lnTo>
                    <a:pt x="4320" y="3781"/>
                  </a:lnTo>
                  <a:cubicBezTo>
                    <a:pt x="4320" y="3776"/>
                    <a:pt x="4325" y="3771"/>
                    <a:pt x="4330" y="3771"/>
                  </a:cubicBezTo>
                  <a:cubicBezTo>
                    <a:pt x="4336" y="3771"/>
                    <a:pt x="4341" y="3776"/>
                    <a:pt x="4341" y="3781"/>
                  </a:cubicBezTo>
                  <a:lnTo>
                    <a:pt x="4341" y="3803"/>
                  </a:lnTo>
                  <a:cubicBezTo>
                    <a:pt x="4341" y="3809"/>
                    <a:pt x="4336" y="3813"/>
                    <a:pt x="4330" y="3813"/>
                  </a:cubicBezTo>
                  <a:cubicBezTo>
                    <a:pt x="4325" y="3813"/>
                    <a:pt x="4320" y="3809"/>
                    <a:pt x="4320" y="3803"/>
                  </a:cubicBezTo>
                  <a:close/>
                  <a:moveTo>
                    <a:pt x="4320" y="3739"/>
                  </a:moveTo>
                  <a:lnTo>
                    <a:pt x="4320" y="3717"/>
                  </a:lnTo>
                  <a:cubicBezTo>
                    <a:pt x="4320" y="3712"/>
                    <a:pt x="4325" y="3707"/>
                    <a:pt x="4330" y="3707"/>
                  </a:cubicBezTo>
                  <a:cubicBezTo>
                    <a:pt x="4336" y="3707"/>
                    <a:pt x="4341" y="3712"/>
                    <a:pt x="4341" y="3717"/>
                  </a:cubicBezTo>
                  <a:lnTo>
                    <a:pt x="4341" y="3739"/>
                  </a:lnTo>
                  <a:cubicBezTo>
                    <a:pt x="4341" y="3745"/>
                    <a:pt x="4336" y="3749"/>
                    <a:pt x="4330" y="3749"/>
                  </a:cubicBezTo>
                  <a:cubicBezTo>
                    <a:pt x="4325" y="3749"/>
                    <a:pt x="4320" y="3745"/>
                    <a:pt x="4320" y="3739"/>
                  </a:cubicBezTo>
                  <a:close/>
                  <a:moveTo>
                    <a:pt x="4320" y="3675"/>
                  </a:moveTo>
                  <a:lnTo>
                    <a:pt x="4320" y="3653"/>
                  </a:lnTo>
                  <a:cubicBezTo>
                    <a:pt x="4320" y="3648"/>
                    <a:pt x="4325" y="3643"/>
                    <a:pt x="4330" y="3643"/>
                  </a:cubicBezTo>
                  <a:cubicBezTo>
                    <a:pt x="4336" y="3643"/>
                    <a:pt x="4341" y="3648"/>
                    <a:pt x="4341" y="3653"/>
                  </a:cubicBezTo>
                  <a:lnTo>
                    <a:pt x="4341" y="3675"/>
                  </a:lnTo>
                  <a:cubicBezTo>
                    <a:pt x="4341" y="3681"/>
                    <a:pt x="4336" y="3685"/>
                    <a:pt x="4330" y="3685"/>
                  </a:cubicBezTo>
                  <a:cubicBezTo>
                    <a:pt x="4325" y="3685"/>
                    <a:pt x="4320" y="3681"/>
                    <a:pt x="4320" y="3675"/>
                  </a:cubicBezTo>
                  <a:close/>
                  <a:moveTo>
                    <a:pt x="4320" y="3611"/>
                  </a:moveTo>
                  <a:lnTo>
                    <a:pt x="4320" y="3589"/>
                  </a:lnTo>
                  <a:cubicBezTo>
                    <a:pt x="4320" y="3584"/>
                    <a:pt x="4325" y="3579"/>
                    <a:pt x="4330" y="3579"/>
                  </a:cubicBezTo>
                  <a:cubicBezTo>
                    <a:pt x="4336" y="3579"/>
                    <a:pt x="4341" y="3584"/>
                    <a:pt x="4341" y="3589"/>
                  </a:cubicBezTo>
                  <a:lnTo>
                    <a:pt x="4341" y="3611"/>
                  </a:lnTo>
                  <a:cubicBezTo>
                    <a:pt x="4341" y="3617"/>
                    <a:pt x="4336" y="3621"/>
                    <a:pt x="4330" y="3621"/>
                  </a:cubicBezTo>
                  <a:cubicBezTo>
                    <a:pt x="4325" y="3621"/>
                    <a:pt x="4320" y="3617"/>
                    <a:pt x="4320" y="3611"/>
                  </a:cubicBezTo>
                  <a:close/>
                  <a:moveTo>
                    <a:pt x="4320" y="3547"/>
                  </a:moveTo>
                  <a:lnTo>
                    <a:pt x="4320" y="3525"/>
                  </a:lnTo>
                  <a:cubicBezTo>
                    <a:pt x="4320" y="3520"/>
                    <a:pt x="4325" y="3515"/>
                    <a:pt x="4330" y="3515"/>
                  </a:cubicBezTo>
                  <a:cubicBezTo>
                    <a:pt x="4336" y="3515"/>
                    <a:pt x="4341" y="3520"/>
                    <a:pt x="4341" y="3525"/>
                  </a:cubicBezTo>
                  <a:lnTo>
                    <a:pt x="4341" y="3547"/>
                  </a:lnTo>
                  <a:cubicBezTo>
                    <a:pt x="4341" y="3553"/>
                    <a:pt x="4336" y="3557"/>
                    <a:pt x="4330" y="3557"/>
                  </a:cubicBezTo>
                  <a:cubicBezTo>
                    <a:pt x="4325" y="3557"/>
                    <a:pt x="4320" y="3553"/>
                    <a:pt x="4320" y="3547"/>
                  </a:cubicBezTo>
                  <a:close/>
                  <a:moveTo>
                    <a:pt x="4320" y="3483"/>
                  </a:moveTo>
                  <a:lnTo>
                    <a:pt x="4320" y="3461"/>
                  </a:lnTo>
                  <a:cubicBezTo>
                    <a:pt x="4320" y="3456"/>
                    <a:pt x="4325" y="3451"/>
                    <a:pt x="4330" y="3451"/>
                  </a:cubicBezTo>
                  <a:cubicBezTo>
                    <a:pt x="4336" y="3451"/>
                    <a:pt x="4341" y="3456"/>
                    <a:pt x="4341" y="3461"/>
                  </a:cubicBezTo>
                  <a:lnTo>
                    <a:pt x="4341" y="3483"/>
                  </a:lnTo>
                  <a:cubicBezTo>
                    <a:pt x="4341" y="3489"/>
                    <a:pt x="4336" y="3493"/>
                    <a:pt x="4330" y="3493"/>
                  </a:cubicBezTo>
                  <a:cubicBezTo>
                    <a:pt x="4325" y="3493"/>
                    <a:pt x="4320" y="3489"/>
                    <a:pt x="4320" y="3483"/>
                  </a:cubicBezTo>
                  <a:close/>
                  <a:moveTo>
                    <a:pt x="4320" y="3419"/>
                  </a:moveTo>
                  <a:lnTo>
                    <a:pt x="4320" y="3397"/>
                  </a:lnTo>
                  <a:cubicBezTo>
                    <a:pt x="4320" y="3392"/>
                    <a:pt x="4325" y="3387"/>
                    <a:pt x="4330" y="3387"/>
                  </a:cubicBezTo>
                  <a:cubicBezTo>
                    <a:pt x="4336" y="3387"/>
                    <a:pt x="4341" y="3392"/>
                    <a:pt x="4341" y="3397"/>
                  </a:cubicBezTo>
                  <a:lnTo>
                    <a:pt x="4341" y="3419"/>
                  </a:lnTo>
                  <a:cubicBezTo>
                    <a:pt x="4341" y="3425"/>
                    <a:pt x="4336" y="3429"/>
                    <a:pt x="4330" y="3429"/>
                  </a:cubicBezTo>
                  <a:cubicBezTo>
                    <a:pt x="4325" y="3429"/>
                    <a:pt x="4320" y="3425"/>
                    <a:pt x="4320" y="3419"/>
                  </a:cubicBezTo>
                  <a:close/>
                  <a:moveTo>
                    <a:pt x="4320" y="3355"/>
                  </a:moveTo>
                  <a:lnTo>
                    <a:pt x="4320" y="3333"/>
                  </a:lnTo>
                  <a:cubicBezTo>
                    <a:pt x="4320" y="3328"/>
                    <a:pt x="4325" y="3323"/>
                    <a:pt x="4330" y="3323"/>
                  </a:cubicBezTo>
                  <a:cubicBezTo>
                    <a:pt x="4336" y="3323"/>
                    <a:pt x="4341" y="3328"/>
                    <a:pt x="4341" y="3333"/>
                  </a:cubicBezTo>
                  <a:lnTo>
                    <a:pt x="4341" y="3355"/>
                  </a:lnTo>
                  <a:cubicBezTo>
                    <a:pt x="4341" y="3361"/>
                    <a:pt x="4336" y="3365"/>
                    <a:pt x="4330" y="3365"/>
                  </a:cubicBezTo>
                  <a:cubicBezTo>
                    <a:pt x="4325" y="3365"/>
                    <a:pt x="4320" y="3361"/>
                    <a:pt x="4320" y="3355"/>
                  </a:cubicBezTo>
                  <a:close/>
                  <a:moveTo>
                    <a:pt x="4320" y="3291"/>
                  </a:moveTo>
                  <a:lnTo>
                    <a:pt x="4320" y="3269"/>
                  </a:lnTo>
                  <a:cubicBezTo>
                    <a:pt x="4320" y="3264"/>
                    <a:pt x="4325" y="3259"/>
                    <a:pt x="4330" y="3259"/>
                  </a:cubicBezTo>
                  <a:cubicBezTo>
                    <a:pt x="4336" y="3259"/>
                    <a:pt x="4341" y="3264"/>
                    <a:pt x="4341" y="3269"/>
                  </a:cubicBezTo>
                  <a:lnTo>
                    <a:pt x="4341" y="3291"/>
                  </a:lnTo>
                  <a:cubicBezTo>
                    <a:pt x="4341" y="3297"/>
                    <a:pt x="4336" y="3301"/>
                    <a:pt x="4330" y="3301"/>
                  </a:cubicBezTo>
                  <a:cubicBezTo>
                    <a:pt x="4325" y="3301"/>
                    <a:pt x="4320" y="3297"/>
                    <a:pt x="4320" y="3291"/>
                  </a:cubicBezTo>
                  <a:close/>
                  <a:moveTo>
                    <a:pt x="4320" y="3227"/>
                  </a:moveTo>
                  <a:lnTo>
                    <a:pt x="4320" y="3205"/>
                  </a:lnTo>
                  <a:cubicBezTo>
                    <a:pt x="4320" y="3200"/>
                    <a:pt x="4325" y="3195"/>
                    <a:pt x="4330" y="3195"/>
                  </a:cubicBezTo>
                  <a:cubicBezTo>
                    <a:pt x="4336" y="3195"/>
                    <a:pt x="4341" y="3200"/>
                    <a:pt x="4341" y="3205"/>
                  </a:cubicBezTo>
                  <a:lnTo>
                    <a:pt x="4341" y="3227"/>
                  </a:lnTo>
                  <a:cubicBezTo>
                    <a:pt x="4341" y="3233"/>
                    <a:pt x="4336" y="3237"/>
                    <a:pt x="4330" y="3237"/>
                  </a:cubicBezTo>
                  <a:cubicBezTo>
                    <a:pt x="4325" y="3237"/>
                    <a:pt x="4320" y="3233"/>
                    <a:pt x="4320" y="3227"/>
                  </a:cubicBezTo>
                  <a:close/>
                  <a:moveTo>
                    <a:pt x="4320" y="3163"/>
                  </a:moveTo>
                  <a:lnTo>
                    <a:pt x="4320" y="3141"/>
                  </a:lnTo>
                  <a:cubicBezTo>
                    <a:pt x="4320" y="3136"/>
                    <a:pt x="4325" y="3131"/>
                    <a:pt x="4330" y="3131"/>
                  </a:cubicBezTo>
                  <a:cubicBezTo>
                    <a:pt x="4336" y="3131"/>
                    <a:pt x="4341" y="3136"/>
                    <a:pt x="4341" y="3141"/>
                  </a:cubicBezTo>
                  <a:lnTo>
                    <a:pt x="4341" y="3163"/>
                  </a:lnTo>
                  <a:cubicBezTo>
                    <a:pt x="4341" y="3169"/>
                    <a:pt x="4336" y="3173"/>
                    <a:pt x="4330" y="3173"/>
                  </a:cubicBezTo>
                  <a:cubicBezTo>
                    <a:pt x="4325" y="3173"/>
                    <a:pt x="4320" y="3169"/>
                    <a:pt x="4320" y="3163"/>
                  </a:cubicBezTo>
                  <a:close/>
                  <a:moveTo>
                    <a:pt x="4320" y="3099"/>
                  </a:moveTo>
                  <a:lnTo>
                    <a:pt x="4320" y="3077"/>
                  </a:lnTo>
                  <a:cubicBezTo>
                    <a:pt x="4320" y="3072"/>
                    <a:pt x="4325" y="3067"/>
                    <a:pt x="4330" y="3067"/>
                  </a:cubicBezTo>
                  <a:cubicBezTo>
                    <a:pt x="4336" y="3067"/>
                    <a:pt x="4341" y="3072"/>
                    <a:pt x="4341" y="3077"/>
                  </a:cubicBezTo>
                  <a:lnTo>
                    <a:pt x="4341" y="3099"/>
                  </a:lnTo>
                  <a:cubicBezTo>
                    <a:pt x="4341" y="3105"/>
                    <a:pt x="4336" y="3109"/>
                    <a:pt x="4330" y="3109"/>
                  </a:cubicBezTo>
                  <a:cubicBezTo>
                    <a:pt x="4325" y="3109"/>
                    <a:pt x="4320" y="3105"/>
                    <a:pt x="4320" y="3099"/>
                  </a:cubicBezTo>
                  <a:close/>
                  <a:moveTo>
                    <a:pt x="4320" y="3035"/>
                  </a:moveTo>
                  <a:lnTo>
                    <a:pt x="4320" y="3013"/>
                  </a:lnTo>
                  <a:cubicBezTo>
                    <a:pt x="4320" y="3008"/>
                    <a:pt x="4325" y="3003"/>
                    <a:pt x="4330" y="3003"/>
                  </a:cubicBezTo>
                  <a:cubicBezTo>
                    <a:pt x="4336" y="3003"/>
                    <a:pt x="4341" y="3008"/>
                    <a:pt x="4341" y="3013"/>
                  </a:cubicBezTo>
                  <a:lnTo>
                    <a:pt x="4341" y="3035"/>
                  </a:lnTo>
                  <a:cubicBezTo>
                    <a:pt x="4341" y="3041"/>
                    <a:pt x="4336" y="3045"/>
                    <a:pt x="4330" y="3045"/>
                  </a:cubicBezTo>
                  <a:cubicBezTo>
                    <a:pt x="4325" y="3045"/>
                    <a:pt x="4320" y="3041"/>
                    <a:pt x="4320" y="3035"/>
                  </a:cubicBezTo>
                  <a:close/>
                  <a:moveTo>
                    <a:pt x="4320" y="2971"/>
                  </a:moveTo>
                  <a:lnTo>
                    <a:pt x="4320" y="2949"/>
                  </a:lnTo>
                  <a:cubicBezTo>
                    <a:pt x="4320" y="2944"/>
                    <a:pt x="4325" y="2939"/>
                    <a:pt x="4330" y="2939"/>
                  </a:cubicBezTo>
                  <a:cubicBezTo>
                    <a:pt x="4336" y="2939"/>
                    <a:pt x="4341" y="2944"/>
                    <a:pt x="4341" y="2949"/>
                  </a:cubicBezTo>
                  <a:lnTo>
                    <a:pt x="4341" y="2971"/>
                  </a:lnTo>
                  <a:cubicBezTo>
                    <a:pt x="4341" y="2977"/>
                    <a:pt x="4336" y="2981"/>
                    <a:pt x="4330" y="2981"/>
                  </a:cubicBezTo>
                  <a:cubicBezTo>
                    <a:pt x="4325" y="2981"/>
                    <a:pt x="4320" y="2977"/>
                    <a:pt x="4320" y="2971"/>
                  </a:cubicBezTo>
                  <a:close/>
                  <a:moveTo>
                    <a:pt x="4320" y="2907"/>
                  </a:moveTo>
                  <a:lnTo>
                    <a:pt x="4320" y="2885"/>
                  </a:lnTo>
                  <a:cubicBezTo>
                    <a:pt x="4320" y="2880"/>
                    <a:pt x="4325" y="2875"/>
                    <a:pt x="4330" y="2875"/>
                  </a:cubicBezTo>
                  <a:cubicBezTo>
                    <a:pt x="4336" y="2875"/>
                    <a:pt x="4341" y="2880"/>
                    <a:pt x="4341" y="2885"/>
                  </a:cubicBezTo>
                  <a:lnTo>
                    <a:pt x="4341" y="2907"/>
                  </a:lnTo>
                  <a:cubicBezTo>
                    <a:pt x="4341" y="2913"/>
                    <a:pt x="4336" y="2917"/>
                    <a:pt x="4330" y="2917"/>
                  </a:cubicBezTo>
                  <a:cubicBezTo>
                    <a:pt x="4325" y="2917"/>
                    <a:pt x="4320" y="2913"/>
                    <a:pt x="4320" y="2907"/>
                  </a:cubicBezTo>
                  <a:close/>
                  <a:moveTo>
                    <a:pt x="4320" y="2843"/>
                  </a:moveTo>
                  <a:lnTo>
                    <a:pt x="4320" y="2821"/>
                  </a:lnTo>
                  <a:cubicBezTo>
                    <a:pt x="4320" y="2816"/>
                    <a:pt x="4325" y="2811"/>
                    <a:pt x="4330" y="2811"/>
                  </a:cubicBezTo>
                  <a:cubicBezTo>
                    <a:pt x="4336" y="2811"/>
                    <a:pt x="4341" y="2816"/>
                    <a:pt x="4341" y="2821"/>
                  </a:cubicBezTo>
                  <a:lnTo>
                    <a:pt x="4341" y="2843"/>
                  </a:lnTo>
                  <a:cubicBezTo>
                    <a:pt x="4341" y="2849"/>
                    <a:pt x="4336" y="2853"/>
                    <a:pt x="4330" y="2853"/>
                  </a:cubicBezTo>
                  <a:cubicBezTo>
                    <a:pt x="4325" y="2853"/>
                    <a:pt x="4320" y="2849"/>
                    <a:pt x="4320" y="2843"/>
                  </a:cubicBezTo>
                  <a:close/>
                  <a:moveTo>
                    <a:pt x="4320" y="2779"/>
                  </a:moveTo>
                  <a:lnTo>
                    <a:pt x="4320" y="2757"/>
                  </a:lnTo>
                  <a:cubicBezTo>
                    <a:pt x="4320" y="2752"/>
                    <a:pt x="4325" y="2747"/>
                    <a:pt x="4330" y="2747"/>
                  </a:cubicBezTo>
                  <a:cubicBezTo>
                    <a:pt x="4336" y="2747"/>
                    <a:pt x="4341" y="2752"/>
                    <a:pt x="4341" y="2757"/>
                  </a:cubicBezTo>
                  <a:lnTo>
                    <a:pt x="4341" y="2779"/>
                  </a:lnTo>
                  <a:cubicBezTo>
                    <a:pt x="4341" y="2785"/>
                    <a:pt x="4336" y="2789"/>
                    <a:pt x="4330" y="2789"/>
                  </a:cubicBezTo>
                  <a:cubicBezTo>
                    <a:pt x="4325" y="2789"/>
                    <a:pt x="4320" y="2785"/>
                    <a:pt x="4320" y="2779"/>
                  </a:cubicBezTo>
                  <a:close/>
                  <a:moveTo>
                    <a:pt x="4320" y="2715"/>
                  </a:moveTo>
                  <a:lnTo>
                    <a:pt x="4320" y="2693"/>
                  </a:lnTo>
                  <a:cubicBezTo>
                    <a:pt x="4320" y="2688"/>
                    <a:pt x="4325" y="2683"/>
                    <a:pt x="4330" y="2683"/>
                  </a:cubicBezTo>
                  <a:cubicBezTo>
                    <a:pt x="4336" y="2683"/>
                    <a:pt x="4341" y="2688"/>
                    <a:pt x="4341" y="2693"/>
                  </a:cubicBezTo>
                  <a:lnTo>
                    <a:pt x="4341" y="2715"/>
                  </a:lnTo>
                  <a:cubicBezTo>
                    <a:pt x="4341" y="2721"/>
                    <a:pt x="4336" y="2725"/>
                    <a:pt x="4330" y="2725"/>
                  </a:cubicBezTo>
                  <a:cubicBezTo>
                    <a:pt x="4325" y="2725"/>
                    <a:pt x="4320" y="2721"/>
                    <a:pt x="4320" y="2715"/>
                  </a:cubicBezTo>
                  <a:close/>
                  <a:moveTo>
                    <a:pt x="4320" y="2651"/>
                  </a:moveTo>
                  <a:lnTo>
                    <a:pt x="4320" y="2629"/>
                  </a:lnTo>
                  <a:cubicBezTo>
                    <a:pt x="4320" y="2624"/>
                    <a:pt x="4325" y="2619"/>
                    <a:pt x="4330" y="2619"/>
                  </a:cubicBezTo>
                  <a:cubicBezTo>
                    <a:pt x="4336" y="2619"/>
                    <a:pt x="4341" y="2624"/>
                    <a:pt x="4341" y="2629"/>
                  </a:cubicBezTo>
                  <a:lnTo>
                    <a:pt x="4341" y="2651"/>
                  </a:lnTo>
                  <a:cubicBezTo>
                    <a:pt x="4341" y="2657"/>
                    <a:pt x="4336" y="2661"/>
                    <a:pt x="4330" y="2661"/>
                  </a:cubicBezTo>
                  <a:cubicBezTo>
                    <a:pt x="4325" y="2661"/>
                    <a:pt x="4320" y="2657"/>
                    <a:pt x="4320" y="2651"/>
                  </a:cubicBezTo>
                  <a:close/>
                  <a:moveTo>
                    <a:pt x="4320" y="2587"/>
                  </a:moveTo>
                  <a:lnTo>
                    <a:pt x="4320" y="2565"/>
                  </a:lnTo>
                  <a:cubicBezTo>
                    <a:pt x="4320" y="2560"/>
                    <a:pt x="4325" y="2555"/>
                    <a:pt x="4330" y="2555"/>
                  </a:cubicBezTo>
                  <a:cubicBezTo>
                    <a:pt x="4336" y="2555"/>
                    <a:pt x="4341" y="2560"/>
                    <a:pt x="4341" y="2565"/>
                  </a:cubicBezTo>
                  <a:lnTo>
                    <a:pt x="4341" y="2587"/>
                  </a:lnTo>
                  <a:cubicBezTo>
                    <a:pt x="4341" y="2593"/>
                    <a:pt x="4336" y="2597"/>
                    <a:pt x="4330" y="2597"/>
                  </a:cubicBezTo>
                  <a:cubicBezTo>
                    <a:pt x="4325" y="2597"/>
                    <a:pt x="4320" y="2593"/>
                    <a:pt x="4320" y="2587"/>
                  </a:cubicBezTo>
                  <a:close/>
                  <a:moveTo>
                    <a:pt x="4320" y="2523"/>
                  </a:moveTo>
                  <a:lnTo>
                    <a:pt x="4320" y="2501"/>
                  </a:lnTo>
                  <a:cubicBezTo>
                    <a:pt x="4320" y="2496"/>
                    <a:pt x="4325" y="2491"/>
                    <a:pt x="4330" y="2491"/>
                  </a:cubicBezTo>
                  <a:cubicBezTo>
                    <a:pt x="4336" y="2491"/>
                    <a:pt x="4341" y="2496"/>
                    <a:pt x="4341" y="2501"/>
                  </a:cubicBezTo>
                  <a:lnTo>
                    <a:pt x="4341" y="2523"/>
                  </a:lnTo>
                  <a:cubicBezTo>
                    <a:pt x="4341" y="2529"/>
                    <a:pt x="4336" y="2533"/>
                    <a:pt x="4330" y="2533"/>
                  </a:cubicBezTo>
                  <a:cubicBezTo>
                    <a:pt x="4325" y="2533"/>
                    <a:pt x="4320" y="2529"/>
                    <a:pt x="4320" y="2523"/>
                  </a:cubicBezTo>
                  <a:close/>
                  <a:moveTo>
                    <a:pt x="4320" y="2459"/>
                  </a:moveTo>
                  <a:lnTo>
                    <a:pt x="4320" y="2437"/>
                  </a:lnTo>
                  <a:cubicBezTo>
                    <a:pt x="4320" y="2432"/>
                    <a:pt x="4325" y="2427"/>
                    <a:pt x="4330" y="2427"/>
                  </a:cubicBezTo>
                  <a:cubicBezTo>
                    <a:pt x="4336" y="2427"/>
                    <a:pt x="4341" y="2432"/>
                    <a:pt x="4341" y="2437"/>
                  </a:cubicBezTo>
                  <a:lnTo>
                    <a:pt x="4341" y="2459"/>
                  </a:lnTo>
                  <a:cubicBezTo>
                    <a:pt x="4341" y="2465"/>
                    <a:pt x="4336" y="2469"/>
                    <a:pt x="4330" y="2469"/>
                  </a:cubicBezTo>
                  <a:cubicBezTo>
                    <a:pt x="4325" y="2469"/>
                    <a:pt x="4320" y="2465"/>
                    <a:pt x="4320" y="2459"/>
                  </a:cubicBezTo>
                  <a:close/>
                  <a:moveTo>
                    <a:pt x="4320" y="2395"/>
                  </a:moveTo>
                  <a:lnTo>
                    <a:pt x="4320" y="2373"/>
                  </a:lnTo>
                  <a:cubicBezTo>
                    <a:pt x="4320" y="2368"/>
                    <a:pt x="4325" y="2363"/>
                    <a:pt x="4330" y="2363"/>
                  </a:cubicBezTo>
                  <a:cubicBezTo>
                    <a:pt x="4336" y="2363"/>
                    <a:pt x="4341" y="2368"/>
                    <a:pt x="4341" y="2373"/>
                  </a:cubicBezTo>
                  <a:lnTo>
                    <a:pt x="4341" y="2395"/>
                  </a:lnTo>
                  <a:cubicBezTo>
                    <a:pt x="4341" y="2401"/>
                    <a:pt x="4336" y="2405"/>
                    <a:pt x="4330" y="2405"/>
                  </a:cubicBezTo>
                  <a:cubicBezTo>
                    <a:pt x="4325" y="2405"/>
                    <a:pt x="4320" y="2401"/>
                    <a:pt x="4320" y="2395"/>
                  </a:cubicBezTo>
                  <a:close/>
                  <a:moveTo>
                    <a:pt x="4320" y="2331"/>
                  </a:moveTo>
                  <a:lnTo>
                    <a:pt x="4320" y="2309"/>
                  </a:lnTo>
                  <a:cubicBezTo>
                    <a:pt x="4320" y="2304"/>
                    <a:pt x="4325" y="2299"/>
                    <a:pt x="4330" y="2299"/>
                  </a:cubicBezTo>
                  <a:cubicBezTo>
                    <a:pt x="4336" y="2299"/>
                    <a:pt x="4341" y="2304"/>
                    <a:pt x="4341" y="2309"/>
                  </a:cubicBezTo>
                  <a:lnTo>
                    <a:pt x="4341" y="2331"/>
                  </a:lnTo>
                  <a:cubicBezTo>
                    <a:pt x="4341" y="2337"/>
                    <a:pt x="4336" y="2341"/>
                    <a:pt x="4330" y="2341"/>
                  </a:cubicBezTo>
                  <a:cubicBezTo>
                    <a:pt x="4325" y="2341"/>
                    <a:pt x="4320" y="2337"/>
                    <a:pt x="4320" y="2331"/>
                  </a:cubicBezTo>
                  <a:close/>
                  <a:moveTo>
                    <a:pt x="4320" y="2267"/>
                  </a:moveTo>
                  <a:lnTo>
                    <a:pt x="4320" y="2245"/>
                  </a:lnTo>
                  <a:cubicBezTo>
                    <a:pt x="4320" y="2240"/>
                    <a:pt x="4325" y="2235"/>
                    <a:pt x="4330" y="2235"/>
                  </a:cubicBezTo>
                  <a:cubicBezTo>
                    <a:pt x="4336" y="2235"/>
                    <a:pt x="4341" y="2240"/>
                    <a:pt x="4341" y="2245"/>
                  </a:cubicBezTo>
                  <a:lnTo>
                    <a:pt x="4341" y="2267"/>
                  </a:lnTo>
                  <a:cubicBezTo>
                    <a:pt x="4341" y="2273"/>
                    <a:pt x="4336" y="2277"/>
                    <a:pt x="4330" y="2277"/>
                  </a:cubicBezTo>
                  <a:cubicBezTo>
                    <a:pt x="4325" y="2277"/>
                    <a:pt x="4320" y="2273"/>
                    <a:pt x="4320" y="2267"/>
                  </a:cubicBezTo>
                  <a:close/>
                  <a:moveTo>
                    <a:pt x="4320" y="2203"/>
                  </a:moveTo>
                  <a:lnTo>
                    <a:pt x="4320" y="2181"/>
                  </a:lnTo>
                  <a:cubicBezTo>
                    <a:pt x="4320" y="2176"/>
                    <a:pt x="4325" y="2171"/>
                    <a:pt x="4330" y="2171"/>
                  </a:cubicBezTo>
                  <a:cubicBezTo>
                    <a:pt x="4336" y="2171"/>
                    <a:pt x="4341" y="2176"/>
                    <a:pt x="4341" y="2181"/>
                  </a:cubicBezTo>
                  <a:lnTo>
                    <a:pt x="4341" y="2203"/>
                  </a:lnTo>
                  <a:cubicBezTo>
                    <a:pt x="4341" y="2209"/>
                    <a:pt x="4336" y="2213"/>
                    <a:pt x="4330" y="2213"/>
                  </a:cubicBezTo>
                  <a:cubicBezTo>
                    <a:pt x="4325" y="2213"/>
                    <a:pt x="4320" y="2209"/>
                    <a:pt x="4320" y="2203"/>
                  </a:cubicBezTo>
                  <a:close/>
                  <a:moveTo>
                    <a:pt x="4320" y="2139"/>
                  </a:moveTo>
                  <a:lnTo>
                    <a:pt x="4320" y="2117"/>
                  </a:lnTo>
                  <a:cubicBezTo>
                    <a:pt x="4320" y="2112"/>
                    <a:pt x="4325" y="2107"/>
                    <a:pt x="4330" y="2107"/>
                  </a:cubicBezTo>
                  <a:cubicBezTo>
                    <a:pt x="4336" y="2107"/>
                    <a:pt x="4341" y="2112"/>
                    <a:pt x="4341" y="2117"/>
                  </a:cubicBezTo>
                  <a:lnTo>
                    <a:pt x="4341" y="2139"/>
                  </a:lnTo>
                  <a:cubicBezTo>
                    <a:pt x="4341" y="2145"/>
                    <a:pt x="4336" y="2149"/>
                    <a:pt x="4330" y="2149"/>
                  </a:cubicBezTo>
                  <a:cubicBezTo>
                    <a:pt x="4325" y="2149"/>
                    <a:pt x="4320" y="2145"/>
                    <a:pt x="4320" y="2139"/>
                  </a:cubicBezTo>
                  <a:close/>
                  <a:moveTo>
                    <a:pt x="4320" y="2075"/>
                  </a:moveTo>
                  <a:lnTo>
                    <a:pt x="4320" y="2053"/>
                  </a:lnTo>
                  <a:cubicBezTo>
                    <a:pt x="4320" y="2048"/>
                    <a:pt x="4325" y="2043"/>
                    <a:pt x="4330" y="2043"/>
                  </a:cubicBezTo>
                  <a:cubicBezTo>
                    <a:pt x="4336" y="2043"/>
                    <a:pt x="4341" y="2048"/>
                    <a:pt x="4341" y="2053"/>
                  </a:cubicBezTo>
                  <a:lnTo>
                    <a:pt x="4341" y="2075"/>
                  </a:lnTo>
                  <a:cubicBezTo>
                    <a:pt x="4341" y="2081"/>
                    <a:pt x="4336" y="2085"/>
                    <a:pt x="4330" y="2085"/>
                  </a:cubicBezTo>
                  <a:cubicBezTo>
                    <a:pt x="4325" y="2085"/>
                    <a:pt x="4320" y="2081"/>
                    <a:pt x="4320" y="2075"/>
                  </a:cubicBezTo>
                  <a:close/>
                  <a:moveTo>
                    <a:pt x="4320" y="2011"/>
                  </a:moveTo>
                  <a:lnTo>
                    <a:pt x="4320" y="1989"/>
                  </a:lnTo>
                  <a:cubicBezTo>
                    <a:pt x="4320" y="1984"/>
                    <a:pt x="4325" y="1979"/>
                    <a:pt x="4330" y="1979"/>
                  </a:cubicBezTo>
                  <a:cubicBezTo>
                    <a:pt x="4336" y="1979"/>
                    <a:pt x="4341" y="1984"/>
                    <a:pt x="4341" y="1989"/>
                  </a:cubicBezTo>
                  <a:lnTo>
                    <a:pt x="4341" y="2011"/>
                  </a:lnTo>
                  <a:cubicBezTo>
                    <a:pt x="4341" y="2017"/>
                    <a:pt x="4336" y="2021"/>
                    <a:pt x="4330" y="2021"/>
                  </a:cubicBezTo>
                  <a:cubicBezTo>
                    <a:pt x="4325" y="2021"/>
                    <a:pt x="4320" y="2017"/>
                    <a:pt x="4320" y="2011"/>
                  </a:cubicBezTo>
                  <a:close/>
                  <a:moveTo>
                    <a:pt x="4320" y="1947"/>
                  </a:moveTo>
                  <a:lnTo>
                    <a:pt x="4320" y="1925"/>
                  </a:lnTo>
                  <a:cubicBezTo>
                    <a:pt x="4320" y="1920"/>
                    <a:pt x="4325" y="1915"/>
                    <a:pt x="4330" y="1915"/>
                  </a:cubicBezTo>
                  <a:cubicBezTo>
                    <a:pt x="4336" y="1915"/>
                    <a:pt x="4341" y="1920"/>
                    <a:pt x="4341" y="1925"/>
                  </a:cubicBezTo>
                  <a:lnTo>
                    <a:pt x="4341" y="1947"/>
                  </a:lnTo>
                  <a:cubicBezTo>
                    <a:pt x="4341" y="1953"/>
                    <a:pt x="4336" y="1957"/>
                    <a:pt x="4330" y="1957"/>
                  </a:cubicBezTo>
                  <a:cubicBezTo>
                    <a:pt x="4325" y="1957"/>
                    <a:pt x="4320" y="1953"/>
                    <a:pt x="4320" y="1947"/>
                  </a:cubicBezTo>
                  <a:close/>
                  <a:moveTo>
                    <a:pt x="4320" y="1883"/>
                  </a:moveTo>
                  <a:lnTo>
                    <a:pt x="4320" y="1861"/>
                  </a:lnTo>
                  <a:cubicBezTo>
                    <a:pt x="4320" y="1856"/>
                    <a:pt x="4325" y="1851"/>
                    <a:pt x="4330" y="1851"/>
                  </a:cubicBezTo>
                  <a:cubicBezTo>
                    <a:pt x="4336" y="1851"/>
                    <a:pt x="4341" y="1856"/>
                    <a:pt x="4341" y="1861"/>
                  </a:cubicBezTo>
                  <a:lnTo>
                    <a:pt x="4341" y="1883"/>
                  </a:lnTo>
                  <a:cubicBezTo>
                    <a:pt x="4341" y="1889"/>
                    <a:pt x="4336" y="1893"/>
                    <a:pt x="4330" y="1893"/>
                  </a:cubicBezTo>
                  <a:cubicBezTo>
                    <a:pt x="4325" y="1893"/>
                    <a:pt x="4320" y="1889"/>
                    <a:pt x="4320" y="1883"/>
                  </a:cubicBezTo>
                  <a:close/>
                  <a:moveTo>
                    <a:pt x="4320" y="1819"/>
                  </a:moveTo>
                  <a:lnTo>
                    <a:pt x="4320" y="1797"/>
                  </a:lnTo>
                  <a:cubicBezTo>
                    <a:pt x="4320" y="1792"/>
                    <a:pt x="4325" y="1787"/>
                    <a:pt x="4330" y="1787"/>
                  </a:cubicBezTo>
                  <a:cubicBezTo>
                    <a:pt x="4336" y="1787"/>
                    <a:pt x="4341" y="1792"/>
                    <a:pt x="4341" y="1797"/>
                  </a:cubicBezTo>
                  <a:lnTo>
                    <a:pt x="4341" y="1819"/>
                  </a:lnTo>
                  <a:cubicBezTo>
                    <a:pt x="4341" y="1825"/>
                    <a:pt x="4336" y="1829"/>
                    <a:pt x="4330" y="1829"/>
                  </a:cubicBezTo>
                  <a:cubicBezTo>
                    <a:pt x="4325" y="1829"/>
                    <a:pt x="4320" y="1825"/>
                    <a:pt x="4320" y="1819"/>
                  </a:cubicBezTo>
                  <a:close/>
                  <a:moveTo>
                    <a:pt x="4320" y="1755"/>
                  </a:moveTo>
                  <a:lnTo>
                    <a:pt x="4320" y="1733"/>
                  </a:lnTo>
                  <a:cubicBezTo>
                    <a:pt x="4320" y="1728"/>
                    <a:pt x="4325" y="1723"/>
                    <a:pt x="4330" y="1723"/>
                  </a:cubicBezTo>
                  <a:cubicBezTo>
                    <a:pt x="4336" y="1723"/>
                    <a:pt x="4341" y="1728"/>
                    <a:pt x="4341" y="1733"/>
                  </a:cubicBezTo>
                  <a:lnTo>
                    <a:pt x="4341" y="1755"/>
                  </a:lnTo>
                  <a:cubicBezTo>
                    <a:pt x="4341" y="1761"/>
                    <a:pt x="4336" y="1765"/>
                    <a:pt x="4330" y="1765"/>
                  </a:cubicBezTo>
                  <a:cubicBezTo>
                    <a:pt x="4325" y="1765"/>
                    <a:pt x="4320" y="1761"/>
                    <a:pt x="4320" y="1755"/>
                  </a:cubicBezTo>
                  <a:close/>
                  <a:moveTo>
                    <a:pt x="4320" y="1691"/>
                  </a:moveTo>
                  <a:lnTo>
                    <a:pt x="4320" y="1669"/>
                  </a:lnTo>
                  <a:cubicBezTo>
                    <a:pt x="4320" y="1664"/>
                    <a:pt x="4325" y="1659"/>
                    <a:pt x="4330" y="1659"/>
                  </a:cubicBezTo>
                  <a:cubicBezTo>
                    <a:pt x="4336" y="1659"/>
                    <a:pt x="4341" y="1664"/>
                    <a:pt x="4341" y="1669"/>
                  </a:cubicBezTo>
                  <a:lnTo>
                    <a:pt x="4341" y="1691"/>
                  </a:lnTo>
                  <a:cubicBezTo>
                    <a:pt x="4341" y="1697"/>
                    <a:pt x="4336" y="1701"/>
                    <a:pt x="4330" y="1701"/>
                  </a:cubicBezTo>
                  <a:cubicBezTo>
                    <a:pt x="4325" y="1701"/>
                    <a:pt x="4320" y="1697"/>
                    <a:pt x="4320" y="1691"/>
                  </a:cubicBezTo>
                  <a:close/>
                  <a:moveTo>
                    <a:pt x="4320" y="1627"/>
                  </a:moveTo>
                  <a:lnTo>
                    <a:pt x="4320" y="1605"/>
                  </a:lnTo>
                  <a:cubicBezTo>
                    <a:pt x="4320" y="1600"/>
                    <a:pt x="4325" y="1595"/>
                    <a:pt x="4330" y="1595"/>
                  </a:cubicBezTo>
                  <a:cubicBezTo>
                    <a:pt x="4336" y="1595"/>
                    <a:pt x="4341" y="1600"/>
                    <a:pt x="4341" y="1605"/>
                  </a:cubicBezTo>
                  <a:lnTo>
                    <a:pt x="4341" y="1627"/>
                  </a:lnTo>
                  <a:cubicBezTo>
                    <a:pt x="4341" y="1633"/>
                    <a:pt x="4336" y="1637"/>
                    <a:pt x="4330" y="1637"/>
                  </a:cubicBezTo>
                  <a:cubicBezTo>
                    <a:pt x="4325" y="1637"/>
                    <a:pt x="4320" y="1633"/>
                    <a:pt x="4320" y="1627"/>
                  </a:cubicBezTo>
                  <a:close/>
                  <a:moveTo>
                    <a:pt x="4320" y="1563"/>
                  </a:moveTo>
                  <a:lnTo>
                    <a:pt x="4320" y="1541"/>
                  </a:lnTo>
                  <a:cubicBezTo>
                    <a:pt x="4320" y="1536"/>
                    <a:pt x="4325" y="1531"/>
                    <a:pt x="4330" y="1531"/>
                  </a:cubicBezTo>
                  <a:cubicBezTo>
                    <a:pt x="4336" y="1531"/>
                    <a:pt x="4341" y="1536"/>
                    <a:pt x="4341" y="1541"/>
                  </a:cubicBezTo>
                  <a:lnTo>
                    <a:pt x="4341" y="1563"/>
                  </a:lnTo>
                  <a:cubicBezTo>
                    <a:pt x="4341" y="1569"/>
                    <a:pt x="4336" y="1573"/>
                    <a:pt x="4330" y="1573"/>
                  </a:cubicBezTo>
                  <a:cubicBezTo>
                    <a:pt x="4325" y="1573"/>
                    <a:pt x="4320" y="1569"/>
                    <a:pt x="4320" y="1563"/>
                  </a:cubicBezTo>
                  <a:close/>
                  <a:moveTo>
                    <a:pt x="4320" y="1499"/>
                  </a:moveTo>
                  <a:lnTo>
                    <a:pt x="4320" y="1477"/>
                  </a:lnTo>
                  <a:cubicBezTo>
                    <a:pt x="4320" y="1472"/>
                    <a:pt x="4325" y="1467"/>
                    <a:pt x="4330" y="1467"/>
                  </a:cubicBezTo>
                  <a:cubicBezTo>
                    <a:pt x="4336" y="1467"/>
                    <a:pt x="4341" y="1472"/>
                    <a:pt x="4341" y="1477"/>
                  </a:cubicBezTo>
                  <a:lnTo>
                    <a:pt x="4341" y="1499"/>
                  </a:lnTo>
                  <a:cubicBezTo>
                    <a:pt x="4341" y="1505"/>
                    <a:pt x="4336" y="1509"/>
                    <a:pt x="4330" y="1509"/>
                  </a:cubicBezTo>
                  <a:cubicBezTo>
                    <a:pt x="4325" y="1509"/>
                    <a:pt x="4320" y="1505"/>
                    <a:pt x="4320" y="1499"/>
                  </a:cubicBezTo>
                  <a:close/>
                  <a:moveTo>
                    <a:pt x="4320" y="1435"/>
                  </a:moveTo>
                  <a:lnTo>
                    <a:pt x="4320" y="1413"/>
                  </a:lnTo>
                  <a:cubicBezTo>
                    <a:pt x="4320" y="1408"/>
                    <a:pt x="4325" y="1403"/>
                    <a:pt x="4330" y="1403"/>
                  </a:cubicBezTo>
                  <a:cubicBezTo>
                    <a:pt x="4336" y="1403"/>
                    <a:pt x="4341" y="1408"/>
                    <a:pt x="4341" y="1413"/>
                  </a:cubicBezTo>
                  <a:lnTo>
                    <a:pt x="4341" y="1435"/>
                  </a:lnTo>
                  <a:cubicBezTo>
                    <a:pt x="4341" y="1441"/>
                    <a:pt x="4336" y="1445"/>
                    <a:pt x="4330" y="1445"/>
                  </a:cubicBezTo>
                  <a:cubicBezTo>
                    <a:pt x="4325" y="1445"/>
                    <a:pt x="4320" y="1441"/>
                    <a:pt x="4320" y="1435"/>
                  </a:cubicBezTo>
                  <a:close/>
                  <a:moveTo>
                    <a:pt x="4320" y="1371"/>
                  </a:moveTo>
                  <a:lnTo>
                    <a:pt x="4320" y="1349"/>
                  </a:lnTo>
                  <a:cubicBezTo>
                    <a:pt x="4320" y="1344"/>
                    <a:pt x="4325" y="1339"/>
                    <a:pt x="4330" y="1339"/>
                  </a:cubicBezTo>
                  <a:cubicBezTo>
                    <a:pt x="4336" y="1339"/>
                    <a:pt x="4341" y="1344"/>
                    <a:pt x="4341" y="1349"/>
                  </a:cubicBezTo>
                  <a:lnTo>
                    <a:pt x="4341" y="1371"/>
                  </a:lnTo>
                  <a:cubicBezTo>
                    <a:pt x="4341" y="1377"/>
                    <a:pt x="4336" y="1381"/>
                    <a:pt x="4330" y="1381"/>
                  </a:cubicBezTo>
                  <a:cubicBezTo>
                    <a:pt x="4325" y="1381"/>
                    <a:pt x="4320" y="1377"/>
                    <a:pt x="4320" y="1371"/>
                  </a:cubicBezTo>
                  <a:close/>
                  <a:moveTo>
                    <a:pt x="4320" y="1307"/>
                  </a:moveTo>
                  <a:lnTo>
                    <a:pt x="4320" y="1285"/>
                  </a:lnTo>
                  <a:cubicBezTo>
                    <a:pt x="4320" y="1280"/>
                    <a:pt x="4325" y="1275"/>
                    <a:pt x="4330" y="1275"/>
                  </a:cubicBezTo>
                  <a:cubicBezTo>
                    <a:pt x="4336" y="1275"/>
                    <a:pt x="4341" y="1280"/>
                    <a:pt x="4341" y="1285"/>
                  </a:cubicBezTo>
                  <a:lnTo>
                    <a:pt x="4341" y="1307"/>
                  </a:lnTo>
                  <a:cubicBezTo>
                    <a:pt x="4341" y="1313"/>
                    <a:pt x="4336" y="1317"/>
                    <a:pt x="4330" y="1317"/>
                  </a:cubicBezTo>
                  <a:cubicBezTo>
                    <a:pt x="4325" y="1317"/>
                    <a:pt x="4320" y="1313"/>
                    <a:pt x="4320" y="1307"/>
                  </a:cubicBezTo>
                  <a:close/>
                  <a:moveTo>
                    <a:pt x="4320" y="1243"/>
                  </a:moveTo>
                  <a:lnTo>
                    <a:pt x="4320" y="1221"/>
                  </a:lnTo>
                  <a:cubicBezTo>
                    <a:pt x="4320" y="1216"/>
                    <a:pt x="4325" y="1211"/>
                    <a:pt x="4330" y="1211"/>
                  </a:cubicBezTo>
                  <a:cubicBezTo>
                    <a:pt x="4336" y="1211"/>
                    <a:pt x="4341" y="1216"/>
                    <a:pt x="4341" y="1221"/>
                  </a:cubicBezTo>
                  <a:lnTo>
                    <a:pt x="4341" y="1243"/>
                  </a:lnTo>
                  <a:cubicBezTo>
                    <a:pt x="4341" y="1249"/>
                    <a:pt x="4336" y="1253"/>
                    <a:pt x="4330" y="1253"/>
                  </a:cubicBezTo>
                  <a:cubicBezTo>
                    <a:pt x="4325" y="1253"/>
                    <a:pt x="4320" y="1249"/>
                    <a:pt x="4320" y="1243"/>
                  </a:cubicBezTo>
                  <a:close/>
                  <a:moveTo>
                    <a:pt x="4320" y="1179"/>
                  </a:moveTo>
                  <a:lnTo>
                    <a:pt x="4320" y="1157"/>
                  </a:lnTo>
                  <a:cubicBezTo>
                    <a:pt x="4320" y="1152"/>
                    <a:pt x="4325" y="1147"/>
                    <a:pt x="4330" y="1147"/>
                  </a:cubicBezTo>
                  <a:cubicBezTo>
                    <a:pt x="4336" y="1147"/>
                    <a:pt x="4341" y="1152"/>
                    <a:pt x="4341" y="1157"/>
                  </a:cubicBezTo>
                  <a:lnTo>
                    <a:pt x="4341" y="1179"/>
                  </a:lnTo>
                  <a:cubicBezTo>
                    <a:pt x="4341" y="1185"/>
                    <a:pt x="4336" y="1189"/>
                    <a:pt x="4330" y="1189"/>
                  </a:cubicBezTo>
                  <a:cubicBezTo>
                    <a:pt x="4325" y="1189"/>
                    <a:pt x="4320" y="1185"/>
                    <a:pt x="4320" y="1179"/>
                  </a:cubicBezTo>
                  <a:close/>
                  <a:moveTo>
                    <a:pt x="4320" y="1115"/>
                  </a:moveTo>
                  <a:lnTo>
                    <a:pt x="4320" y="1093"/>
                  </a:lnTo>
                  <a:cubicBezTo>
                    <a:pt x="4320" y="1088"/>
                    <a:pt x="4325" y="1083"/>
                    <a:pt x="4330" y="1083"/>
                  </a:cubicBezTo>
                  <a:cubicBezTo>
                    <a:pt x="4336" y="1083"/>
                    <a:pt x="4341" y="1088"/>
                    <a:pt x="4341" y="1093"/>
                  </a:cubicBezTo>
                  <a:lnTo>
                    <a:pt x="4341" y="1115"/>
                  </a:lnTo>
                  <a:cubicBezTo>
                    <a:pt x="4341" y="1121"/>
                    <a:pt x="4336" y="1125"/>
                    <a:pt x="4330" y="1125"/>
                  </a:cubicBezTo>
                  <a:cubicBezTo>
                    <a:pt x="4325" y="1125"/>
                    <a:pt x="4320" y="1121"/>
                    <a:pt x="4320" y="1115"/>
                  </a:cubicBezTo>
                  <a:close/>
                  <a:moveTo>
                    <a:pt x="4320" y="1051"/>
                  </a:moveTo>
                  <a:lnTo>
                    <a:pt x="4320" y="1029"/>
                  </a:lnTo>
                  <a:cubicBezTo>
                    <a:pt x="4320" y="1024"/>
                    <a:pt x="4325" y="1019"/>
                    <a:pt x="4330" y="1019"/>
                  </a:cubicBezTo>
                  <a:cubicBezTo>
                    <a:pt x="4336" y="1019"/>
                    <a:pt x="4341" y="1024"/>
                    <a:pt x="4341" y="1029"/>
                  </a:cubicBezTo>
                  <a:lnTo>
                    <a:pt x="4341" y="1051"/>
                  </a:lnTo>
                  <a:cubicBezTo>
                    <a:pt x="4341" y="1057"/>
                    <a:pt x="4336" y="1061"/>
                    <a:pt x="4330" y="1061"/>
                  </a:cubicBezTo>
                  <a:cubicBezTo>
                    <a:pt x="4325" y="1061"/>
                    <a:pt x="4320" y="1057"/>
                    <a:pt x="4320" y="1051"/>
                  </a:cubicBezTo>
                  <a:close/>
                  <a:moveTo>
                    <a:pt x="4320" y="987"/>
                  </a:moveTo>
                  <a:lnTo>
                    <a:pt x="4320" y="965"/>
                  </a:lnTo>
                  <a:cubicBezTo>
                    <a:pt x="4320" y="960"/>
                    <a:pt x="4325" y="955"/>
                    <a:pt x="4330" y="955"/>
                  </a:cubicBezTo>
                  <a:cubicBezTo>
                    <a:pt x="4336" y="955"/>
                    <a:pt x="4341" y="960"/>
                    <a:pt x="4341" y="965"/>
                  </a:cubicBezTo>
                  <a:lnTo>
                    <a:pt x="4341" y="987"/>
                  </a:lnTo>
                  <a:cubicBezTo>
                    <a:pt x="4341" y="993"/>
                    <a:pt x="4336" y="997"/>
                    <a:pt x="4330" y="997"/>
                  </a:cubicBezTo>
                  <a:cubicBezTo>
                    <a:pt x="4325" y="997"/>
                    <a:pt x="4320" y="993"/>
                    <a:pt x="4320" y="987"/>
                  </a:cubicBezTo>
                  <a:close/>
                  <a:moveTo>
                    <a:pt x="4320" y="923"/>
                  </a:moveTo>
                  <a:lnTo>
                    <a:pt x="4320" y="901"/>
                  </a:lnTo>
                  <a:cubicBezTo>
                    <a:pt x="4320" y="896"/>
                    <a:pt x="4325" y="891"/>
                    <a:pt x="4330" y="891"/>
                  </a:cubicBezTo>
                  <a:cubicBezTo>
                    <a:pt x="4336" y="891"/>
                    <a:pt x="4341" y="896"/>
                    <a:pt x="4341" y="901"/>
                  </a:cubicBezTo>
                  <a:lnTo>
                    <a:pt x="4341" y="923"/>
                  </a:lnTo>
                  <a:cubicBezTo>
                    <a:pt x="4341" y="929"/>
                    <a:pt x="4336" y="933"/>
                    <a:pt x="4330" y="933"/>
                  </a:cubicBezTo>
                  <a:cubicBezTo>
                    <a:pt x="4325" y="933"/>
                    <a:pt x="4320" y="929"/>
                    <a:pt x="4320" y="923"/>
                  </a:cubicBezTo>
                  <a:close/>
                  <a:moveTo>
                    <a:pt x="4320" y="859"/>
                  </a:moveTo>
                  <a:lnTo>
                    <a:pt x="4320" y="837"/>
                  </a:lnTo>
                  <a:cubicBezTo>
                    <a:pt x="4320" y="832"/>
                    <a:pt x="4325" y="827"/>
                    <a:pt x="4330" y="827"/>
                  </a:cubicBezTo>
                  <a:cubicBezTo>
                    <a:pt x="4336" y="827"/>
                    <a:pt x="4341" y="832"/>
                    <a:pt x="4341" y="837"/>
                  </a:cubicBezTo>
                  <a:lnTo>
                    <a:pt x="4341" y="859"/>
                  </a:lnTo>
                  <a:cubicBezTo>
                    <a:pt x="4341" y="865"/>
                    <a:pt x="4336" y="869"/>
                    <a:pt x="4330" y="869"/>
                  </a:cubicBezTo>
                  <a:cubicBezTo>
                    <a:pt x="4325" y="869"/>
                    <a:pt x="4320" y="865"/>
                    <a:pt x="4320" y="859"/>
                  </a:cubicBezTo>
                  <a:close/>
                  <a:moveTo>
                    <a:pt x="4320" y="795"/>
                  </a:moveTo>
                  <a:lnTo>
                    <a:pt x="4320" y="773"/>
                  </a:lnTo>
                  <a:cubicBezTo>
                    <a:pt x="4320" y="768"/>
                    <a:pt x="4325" y="763"/>
                    <a:pt x="4330" y="763"/>
                  </a:cubicBezTo>
                  <a:cubicBezTo>
                    <a:pt x="4336" y="763"/>
                    <a:pt x="4341" y="768"/>
                    <a:pt x="4341" y="773"/>
                  </a:cubicBezTo>
                  <a:lnTo>
                    <a:pt x="4341" y="795"/>
                  </a:lnTo>
                  <a:cubicBezTo>
                    <a:pt x="4341" y="801"/>
                    <a:pt x="4336" y="805"/>
                    <a:pt x="4330" y="805"/>
                  </a:cubicBezTo>
                  <a:cubicBezTo>
                    <a:pt x="4325" y="805"/>
                    <a:pt x="4320" y="801"/>
                    <a:pt x="4320" y="795"/>
                  </a:cubicBezTo>
                  <a:close/>
                  <a:moveTo>
                    <a:pt x="4320" y="731"/>
                  </a:moveTo>
                  <a:lnTo>
                    <a:pt x="4320" y="709"/>
                  </a:lnTo>
                  <a:cubicBezTo>
                    <a:pt x="4320" y="704"/>
                    <a:pt x="4325" y="699"/>
                    <a:pt x="4330" y="699"/>
                  </a:cubicBezTo>
                  <a:cubicBezTo>
                    <a:pt x="4336" y="699"/>
                    <a:pt x="4341" y="704"/>
                    <a:pt x="4341" y="709"/>
                  </a:cubicBezTo>
                  <a:lnTo>
                    <a:pt x="4341" y="731"/>
                  </a:lnTo>
                  <a:cubicBezTo>
                    <a:pt x="4341" y="737"/>
                    <a:pt x="4336" y="741"/>
                    <a:pt x="4330" y="741"/>
                  </a:cubicBezTo>
                  <a:cubicBezTo>
                    <a:pt x="4325" y="741"/>
                    <a:pt x="4320" y="737"/>
                    <a:pt x="4320" y="731"/>
                  </a:cubicBezTo>
                  <a:close/>
                  <a:moveTo>
                    <a:pt x="4320" y="667"/>
                  </a:moveTo>
                  <a:lnTo>
                    <a:pt x="4320" y="645"/>
                  </a:lnTo>
                  <a:cubicBezTo>
                    <a:pt x="4320" y="640"/>
                    <a:pt x="4325" y="635"/>
                    <a:pt x="4330" y="635"/>
                  </a:cubicBezTo>
                  <a:cubicBezTo>
                    <a:pt x="4336" y="635"/>
                    <a:pt x="4341" y="640"/>
                    <a:pt x="4341" y="645"/>
                  </a:cubicBezTo>
                  <a:lnTo>
                    <a:pt x="4341" y="667"/>
                  </a:lnTo>
                  <a:cubicBezTo>
                    <a:pt x="4341" y="673"/>
                    <a:pt x="4336" y="677"/>
                    <a:pt x="4330" y="677"/>
                  </a:cubicBezTo>
                  <a:cubicBezTo>
                    <a:pt x="4325" y="677"/>
                    <a:pt x="4320" y="673"/>
                    <a:pt x="4320" y="667"/>
                  </a:cubicBezTo>
                  <a:close/>
                  <a:moveTo>
                    <a:pt x="4320" y="603"/>
                  </a:moveTo>
                  <a:lnTo>
                    <a:pt x="4320" y="581"/>
                  </a:lnTo>
                  <a:cubicBezTo>
                    <a:pt x="4320" y="576"/>
                    <a:pt x="4325" y="571"/>
                    <a:pt x="4330" y="571"/>
                  </a:cubicBezTo>
                  <a:cubicBezTo>
                    <a:pt x="4336" y="571"/>
                    <a:pt x="4341" y="576"/>
                    <a:pt x="4341" y="581"/>
                  </a:cubicBezTo>
                  <a:lnTo>
                    <a:pt x="4341" y="603"/>
                  </a:lnTo>
                  <a:cubicBezTo>
                    <a:pt x="4341" y="609"/>
                    <a:pt x="4336" y="613"/>
                    <a:pt x="4330" y="613"/>
                  </a:cubicBezTo>
                  <a:cubicBezTo>
                    <a:pt x="4325" y="613"/>
                    <a:pt x="4320" y="609"/>
                    <a:pt x="4320" y="603"/>
                  </a:cubicBezTo>
                  <a:close/>
                  <a:moveTo>
                    <a:pt x="4320" y="539"/>
                  </a:moveTo>
                  <a:lnTo>
                    <a:pt x="4320" y="517"/>
                  </a:lnTo>
                  <a:cubicBezTo>
                    <a:pt x="4320" y="512"/>
                    <a:pt x="4325" y="507"/>
                    <a:pt x="4330" y="507"/>
                  </a:cubicBezTo>
                  <a:cubicBezTo>
                    <a:pt x="4336" y="507"/>
                    <a:pt x="4341" y="512"/>
                    <a:pt x="4341" y="517"/>
                  </a:cubicBezTo>
                  <a:lnTo>
                    <a:pt x="4341" y="539"/>
                  </a:lnTo>
                  <a:cubicBezTo>
                    <a:pt x="4341" y="545"/>
                    <a:pt x="4336" y="549"/>
                    <a:pt x="4330" y="549"/>
                  </a:cubicBezTo>
                  <a:cubicBezTo>
                    <a:pt x="4325" y="549"/>
                    <a:pt x="4320" y="545"/>
                    <a:pt x="4320" y="539"/>
                  </a:cubicBezTo>
                  <a:close/>
                  <a:moveTo>
                    <a:pt x="4320" y="475"/>
                  </a:moveTo>
                  <a:lnTo>
                    <a:pt x="4320" y="453"/>
                  </a:lnTo>
                  <a:cubicBezTo>
                    <a:pt x="4320" y="448"/>
                    <a:pt x="4325" y="443"/>
                    <a:pt x="4330" y="443"/>
                  </a:cubicBezTo>
                  <a:cubicBezTo>
                    <a:pt x="4336" y="443"/>
                    <a:pt x="4341" y="448"/>
                    <a:pt x="4341" y="453"/>
                  </a:cubicBezTo>
                  <a:lnTo>
                    <a:pt x="4341" y="475"/>
                  </a:lnTo>
                  <a:cubicBezTo>
                    <a:pt x="4341" y="481"/>
                    <a:pt x="4336" y="485"/>
                    <a:pt x="4330" y="485"/>
                  </a:cubicBezTo>
                  <a:cubicBezTo>
                    <a:pt x="4325" y="485"/>
                    <a:pt x="4320" y="481"/>
                    <a:pt x="4320" y="475"/>
                  </a:cubicBezTo>
                  <a:close/>
                  <a:moveTo>
                    <a:pt x="4320" y="411"/>
                  </a:moveTo>
                  <a:lnTo>
                    <a:pt x="4320" y="394"/>
                  </a:lnTo>
                  <a:lnTo>
                    <a:pt x="4319" y="391"/>
                  </a:lnTo>
                  <a:cubicBezTo>
                    <a:pt x="4319" y="385"/>
                    <a:pt x="4323" y="379"/>
                    <a:pt x="4329" y="379"/>
                  </a:cubicBezTo>
                  <a:cubicBezTo>
                    <a:pt x="4335" y="378"/>
                    <a:pt x="4340" y="383"/>
                    <a:pt x="4341" y="388"/>
                  </a:cubicBezTo>
                  <a:lnTo>
                    <a:pt x="4341" y="394"/>
                  </a:lnTo>
                  <a:lnTo>
                    <a:pt x="4341" y="411"/>
                  </a:lnTo>
                  <a:cubicBezTo>
                    <a:pt x="4341" y="417"/>
                    <a:pt x="4336" y="421"/>
                    <a:pt x="4330" y="421"/>
                  </a:cubicBezTo>
                  <a:cubicBezTo>
                    <a:pt x="4325" y="421"/>
                    <a:pt x="4320" y="417"/>
                    <a:pt x="4320" y="411"/>
                  </a:cubicBezTo>
                  <a:close/>
                  <a:moveTo>
                    <a:pt x="4315" y="348"/>
                  </a:moveTo>
                  <a:lnTo>
                    <a:pt x="4313" y="327"/>
                  </a:lnTo>
                  <a:cubicBezTo>
                    <a:pt x="4312" y="321"/>
                    <a:pt x="4316" y="316"/>
                    <a:pt x="4322" y="315"/>
                  </a:cubicBezTo>
                  <a:cubicBezTo>
                    <a:pt x="4328" y="315"/>
                    <a:pt x="4333" y="319"/>
                    <a:pt x="4334" y="325"/>
                  </a:cubicBezTo>
                  <a:lnTo>
                    <a:pt x="4336" y="346"/>
                  </a:lnTo>
                  <a:cubicBezTo>
                    <a:pt x="4337" y="352"/>
                    <a:pt x="4333" y="357"/>
                    <a:pt x="4327" y="358"/>
                  </a:cubicBezTo>
                  <a:cubicBezTo>
                    <a:pt x="4321" y="358"/>
                    <a:pt x="4316" y="354"/>
                    <a:pt x="4315" y="348"/>
                  </a:cubicBezTo>
                  <a:close/>
                  <a:moveTo>
                    <a:pt x="4302" y="288"/>
                  </a:moveTo>
                  <a:lnTo>
                    <a:pt x="4296" y="267"/>
                  </a:lnTo>
                  <a:cubicBezTo>
                    <a:pt x="4294" y="262"/>
                    <a:pt x="4297" y="256"/>
                    <a:pt x="4303" y="254"/>
                  </a:cubicBezTo>
                  <a:cubicBezTo>
                    <a:pt x="4309" y="252"/>
                    <a:pt x="4315" y="256"/>
                    <a:pt x="4316" y="261"/>
                  </a:cubicBezTo>
                  <a:lnTo>
                    <a:pt x="4323" y="282"/>
                  </a:lnTo>
                  <a:cubicBezTo>
                    <a:pt x="4324" y="287"/>
                    <a:pt x="4321" y="293"/>
                    <a:pt x="4316" y="295"/>
                  </a:cubicBezTo>
                  <a:cubicBezTo>
                    <a:pt x="4310" y="297"/>
                    <a:pt x="4304" y="293"/>
                    <a:pt x="4302" y="288"/>
                  </a:cubicBezTo>
                  <a:close/>
                  <a:moveTo>
                    <a:pt x="4280" y="230"/>
                  </a:moveTo>
                  <a:lnTo>
                    <a:pt x="4270" y="212"/>
                  </a:lnTo>
                  <a:cubicBezTo>
                    <a:pt x="4267" y="207"/>
                    <a:pt x="4269" y="200"/>
                    <a:pt x="4274" y="197"/>
                  </a:cubicBezTo>
                  <a:cubicBezTo>
                    <a:pt x="4279" y="194"/>
                    <a:pt x="4286" y="196"/>
                    <a:pt x="4289" y="201"/>
                  </a:cubicBezTo>
                  <a:lnTo>
                    <a:pt x="4299" y="220"/>
                  </a:lnTo>
                  <a:cubicBezTo>
                    <a:pt x="4302" y="225"/>
                    <a:pt x="4300" y="232"/>
                    <a:pt x="4295" y="235"/>
                  </a:cubicBezTo>
                  <a:cubicBezTo>
                    <a:pt x="4289" y="237"/>
                    <a:pt x="4283" y="236"/>
                    <a:pt x="4280" y="230"/>
                  </a:cubicBezTo>
                  <a:close/>
                  <a:moveTo>
                    <a:pt x="4249" y="177"/>
                  </a:moveTo>
                  <a:lnTo>
                    <a:pt x="4235" y="161"/>
                  </a:lnTo>
                  <a:cubicBezTo>
                    <a:pt x="4231" y="156"/>
                    <a:pt x="4232" y="149"/>
                    <a:pt x="4237" y="146"/>
                  </a:cubicBezTo>
                  <a:cubicBezTo>
                    <a:pt x="4241" y="142"/>
                    <a:pt x="4248" y="143"/>
                    <a:pt x="4252" y="147"/>
                  </a:cubicBezTo>
                  <a:lnTo>
                    <a:pt x="4265" y="164"/>
                  </a:lnTo>
                  <a:cubicBezTo>
                    <a:pt x="4269" y="168"/>
                    <a:pt x="4268" y="175"/>
                    <a:pt x="4264" y="179"/>
                  </a:cubicBezTo>
                  <a:cubicBezTo>
                    <a:pt x="4259" y="182"/>
                    <a:pt x="4252" y="182"/>
                    <a:pt x="4249" y="177"/>
                  </a:cubicBezTo>
                  <a:close/>
                  <a:moveTo>
                    <a:pt x="4209" y="130"/>
                  </a:moveTo>
                  <a:lnTo>
                    <a:pt x="4193" y="116"/>
                  </a:lnTo>
                  <a:cubicBezTo>
                    <a:pt x="4188" y="112"/>
                    <a:pt x="4187" y="106"/>
                    <a:pt x="4191" y="101"/>
                  </a:cubicBezTo>
                  <a:cubicBezTo>
                    <a:pt x="4195" y="96"/>
                    <a:pt x="4202" y="96"/>
                    <a:pt x="4206" y="100"/>
                  </a:cubicBezTo>
                  <a:lnTo>
                    <a:pt x="4223" y="113"/>
                  </a:lnTo>
                  <a:cubicBezTo>
                    <a:pt x="4227" y="117"/>
                    <a:pt x="4228" y="124"/>
                    <a:pt x="4224" y="128"/>
                  </a:cubicBezTo>
                  <a:cubicBezTo>
                    <a:pt x="4220" y="133"/>
                    <a:pt x="4214" y="133"/>
                    <a:pt x="4209" y="130"/>
                  </a:cubicBezTo>
                  <a:close/>
                  <a:moveTo>
                    <a:pt x="4160" y="89"/>
                  </a:moveTo>
                  <a:lnTo>
                    <a:pt x="4155" y="85"/>
                  </a:lnTo>
                  <a:lnTo>
                    <a:pt x="4156" y="86"/>
                  </a:lnTo>
                  <a:lnTo>
                    <a:pt x="4143" y="79"/>
                  </a:lnTo>
                  <a:cubicBezTo>
                    <a:pt x="4138" y="76"/>
                    <a:pt x="4136" y="69"/>
                    <a:pt x="4139" y="64"/>
                  </a:cubicBezTo>
                  <a:cubicBezTo>
                    <a:pt x="4142" y="59"/>
                    <a:pt x="4148" y="57"/>
                    <a:pt x="4154" y="60"/>
                  </a:cubicBezTo>
                  <a:lnTo>
                    <a:pt x="4167" y="67"/>
                  </a:lnTo>
                  <a:cubicBezTo>
                    <a:pt x="4167" y="67"/>
                    <a:pt x="4168" y="68"/>
                    <a:pt x="4168" y="68"/>
                  </a:cubicBezTo>
                  <a:lnTo>
                    <a:pt x="4173" y="72"/>
                  </a:lnTo>
                  <a:cubicBezTo>
                    <a:pt x="4178" y="76"/>
                    <a:pt x="4179" y="83"/>
                    <a:pt x="4175" y="87"/>
                  </a:cubicBezTo>
                  <a:cubicBezTo>
                    <a:pt x="4171" y="92"/>
                    <a:pt x="4164" y="93"/>
                    <a:pt x="4160" y="89"/>
                  </a:cubicBezTo>
                  <a:close/>
                  <a:moveTo>
                    <a:pt x="4106" y="58"/>
                  </a:moveTo>
                  <a:lnTo>
                    <a:pt x="4090" y="50"/>
                  </a:lnTo>
                  <a:lnTo>
                    <a:pt x="4092" y="51"/>
                  </a:lnTo>
                  <a:lnTo>
                    <a:pt x="4089" y="50"/>
                  </a:lnTo>
                  <a:cubicBezTo>
                    <a:pt x="4083" y="48"/>
                    <a:pt x="4080" y="42"/>
                    <a:pt x="4082" y="36"/>
                  </a:cubicBezTo>
                  <a:cubicBezTo>
                    <a:pt x="4084" y="31"/>
                    <a:pt x="4090" y="27"/>
                    <a:pt x="4095" y="29"/>
                  </a:cubicBezTo>
                  <a:lnTo>
                    <a:pt x="4099" y="30"/>
                  </a:lnTo>
                  <a:cubicBezTo>
                    <a:pt x="4099" y="30"/>
                    <a:pt x="4100" y="31"/>
                    <a:pt x="4101" y="31"/>
                  </a:cubicBezTo>
                  <a:lnTo>
                    <a:pt x="4116" y="40"/>
                  </a:lnTo>
                  <a:cubicBezTo>
                    <a:pt x="4121" y="42"/>
                    <a:pt x="4123" y="49"/>
                    <a:pt x="4120" y="54"/>
                  </a:cubicBezTo>
                  <a:cubicBezTo>
                    <a:pt x="4118" y="59"/>
                    <a:pt x="4111" y="61"/>
                    <a:pt x="4106" y="58"/>
                  </a:cubicBezTo>
                  <a:close/>
                  <a:moveTo>
                    <a:pt x="4048" y="37"/>
                  </a:moveTo>
                  <a:lnTo>
                    <a:pt x="4028" y="31"/>
                  </a:lnTo>
                  <a:cubicBezTo>
                    <a:pt x="4022" y="29"/>
                    <a:pt x="4019" y="23"/>
                    <a:pt x="4021" y="18"/>
                  </a:cubicBezTo>
                  <a:cubicBezTo>
                    <a:pt x="4022" y="12"/>
                    <a:pt x="4028" y="9"/>
                    <a:pt x="4034" y="11"/>
                  </a:cubicBezTo>
                  <a:lnTo>
                    <a:pt x="4054" y="17"/>
                  </a:lnTo>
                  <a:cubicBezTo>
                    <a:pt x="4060" y="18"/>
                    <a:pt x="4063" y="24"/>
                    <a:pt x="4061" y="30"/>
                  </a:cubicBezTo>
                  <a:cubicBezTo>
                    <a:pt x="4060" y="36"/>
                    <a:pt x="4054" y="39"/>
                    <a:pt x="4048" y="37"/>
                  </a:cubicBezTo>
                  <a:close/>
                  <a:moveTo>
                    <a:pt x="3988" y="25"/>
                  </a:moveTo>
                  <a:lnTo>
                    <a:pt x="3966" y="23"/>
                  </a:lnTo>
                  <a:cubicBezTo>
                    <a:pt x="3960" y="23"/>
                    <a:pt x="3956" y="17"/>
                    <a:pt x="3957" y="12"/>
                  </a:cubicBezTo>
                  <a:cubicBezTo>
                    <a:pt x="3957" y="6"/>
                    <a:pt x="3963" y="1"/>
                    <a:pt x="3969" y="2"/>
                  </a:cubicBezTo>
                  <a:lnTo>
                    <a:pt x="3990" y="4"/>
                  </a:lnTo>
                  <a:cubicBezTo>
                    <a:pt x="3996" y="5"/>
                    <a:pt x="4000" y="10"/>
                    <a:pt x="3999" y="16"/>
                  </a:cubicBezTo>
                  <a:cubicBezTo>
                    <a:pt x="3999" y="22"/>
                    <a:pt x="3993" y="26"/>
                    <a:pt x="3988" y="25"/>
                  </a:cubicBezTo>
                  <a:close/>
                  <a:moveTo>
                    <a:pt x="3925" y="21"/>
                  </a:moveTo>
                  <a:lnTo>
                    <a:pt x="3904" y="21"/>
                  </a:lnTo>
                  <a:cubicBezTo>
                    <a:pt x="3898" y="21"/>
                    <a:pt x="3893" y="16"/>
                    <a:pt x="3893" y="10"/>
                  </a:cubicBezTo>
                  <a:cubicBezTo>
                    <a:pt x="3893" y="5"/>
                    <a:pt x="3898" y="0"/>
                    <a:pt x="3904" y="0"/>
                  </a:cubicBezTo>
                  <a:lnTo>
                    <a:pt x="3925" y="0"/>
                  </a:lnTo>
                  <a:cubicBezTo>
                    <a:pt x="3931" y="0"/>
                    <a:pt x="3936" y="5"/>
                    <a:pt x="3936" y="10"/>
                  </a:cubicBezTo>
                  <a:cubicBezTo>
                    <a:pt x="3936" y="16"/>
                    <a:pt x="3931" y="21"/>
                    <a:pt x="3925" y="21"/>
                  </a:cubicBezTo>
                  <a:close/>
                  <a:moveTo>
                    <a:pt x="3861" y="21"/>
                  </a:moveTo>
                  <a:lnTo>
                    <a:pt x="3840" y="21"/>
                  </a:lnTo>
                  <a:cubicBezTo>
                    <a:pt x="3834" y="21"/>
                    <a:pt x="3829" y="16"/>
                    <a:pt x="3829" y="10"/>
                  </a:cubicBezTo>
                  <a:cubicBezTo>
                    <a:pt x="3829" y="5"/>
                    <a:pt x="3834" y="0"/>
                    <a:pt x="3840" y="0"/>
                  </a:cubicBezTo>
                  <a:lnTo>
                    <a:pt x="3861" y="0"/>
                  </a:lnTo>
                  <a:cubicBezTo>
                    <a:pt x="3867" y="0"/>
                    <a:pt x="3872" y="5"/>
                    <a:pt x="3872" y="10"/>
                  </a:cubicBezTo>
                  <a:cubicBezTo>
                    <a:pt x="3872" y="16"/>
                    <a:pt x="3867" y="21"/>
                    <a:pt x="3861" y="21"/>
                  </a:cubicBezTo>
                  <a:close/>
                  <a:moveTo>
                    <a:pt x="3797" y="21"/>
                  </a:moveTo>
                  <a:lnTo>
                    <a:pt x="3776" y="21"/>
                  </a:lnTo>
                  <a:cubicBezTo>
                    <a:pt x="3770" y="21"/>
                    <a:pt x="3765" y="16"/>
                    <a:pt x="3765" y="10"/>
                  </a:cubicBezTo>
                  <a:cubicBezTo>
                    <a:pt x="3765" y="5"/>
                    <a:pt x="3770" y="0"/>
                    <a:pt x="3776" y="0"/>
                  </a:cubicBezTo>
                  <a:lnTo>
                    <a:pt x="3797" y="0"/>
                  </a:lnTo>
                  <a:cubicBezTo>
                    <a:pt x="3803" y="0"/>
                    <a:pt x="3808" y="5"/>
                    <a:pt x="3808" y="10"/>
                  </a:cubicBezTo>
                  <a:cubicBezTo>
                    <a:pt x="3808" y="16"/>
                    <a:pt x="3803" y="21"/>
                    <a:pt x="3797" y="21"/>
                  </a:cubicBezTo>
                  <a:close/>
                  <a:moveTo>
                    <a:pt x="3733" y="21"/>
                  </a:moveTo>
                  <a:lnTo>
                    <a:pt x="3712" y="21"/>
                  </a:lnTo>
                  <a:cubicBezTo>
                    <a:pt x="3706" y="21"/>
                    <a:pt x="3701" y="16"/>
                    <a:pt x="3701" y="10"/>
                  </a:cubicBezTo>
                  <a:cubicBezTo>
                    <a:pt x="3701" y="5"/>
                    <a:pt x="3706" y="0"/>
                    <a:pt x="3712" y="0"/>
                  </a:cubicBezTo>
                  <a:lnTo>
                    <a:pt x="3733" y="0"/>
                  </a:lnTo>
                  <a:cubicBezTo>
                    <a:pt x="3739" y="0"/>
                    <a:pt x="3744" y="5"/>
                    <a:pt x="3744" y="10"/>
                  </a:cubicBezTo>
                  <a:cubicBezTo>
                    <a:pt x="3744" y="16"/>
                    <a:pt x="3739" y="21"/>
                    <a:pt x="3733" y="21"/>
                  </a:cubicBezTo>
                  <a:close/>
                  <a:moveTo>
                    <a:pt x="3669" y="21"/>
                  </a:moveTo>
                  <a:lnTo>
                    <a:pt x="3648" y="21"/>
                  </a:lnTo>
                  <a:cubicBezTo>
                    <a:pt x="3642" y="21"/>
                    <a:pt x="3637" y="16"/>
                    <a:pt x="3637" y="10"/>
                  </a:cubicBezTo>
                  <a:cubicBezTo>
                    <a:pt x="3637" y="5"/>
                    <a:pt x="3642" y="0"/>
                    <a:pt x="3648" y="0"/>
                  </a:cubicBezTo>
                  <a:lnTo>
                    <a:pt x="3669" y="0"/>
                  </a:lnTo>
                  <a:cubicBezTo>
                    <a:pt x="3675" y="0"/>
                    <a:pt x="3680" y="5"/>
                    <a:pt x="3680" y="10"/>
                  </a:cubicBezTo>
                  <a:cubicBezTo>
                    <a:pt x="3680" y="16"/>
                    <a:pt x="3675" y="21"/>
                    <a:pt x="3669" y="21"/>
                  </a:cubicBezTo>
                  <a:close/>
                  <a:moveTo>
                    <a:pt x="3605" y="21"/>
                  </a:moveTo>
                  <a:lnTo>
                    <a:pt x="3584" y="21"/>
                  </a:lnTo>
                  <a:cubicBezTo>
                    <a:pt x="3578" y="21"/>
                    <a:pt x="3573" y="16"/>
                    <a:pt x="3573" y="10"/>
                  </a:cubicBezTo>
                  <a:cubicBezTo>
                    <a:pt x="3573" y="5"/>
                    <a:pt x="3578" y="0"/>
                    <a:pt x="3584" y="0"/>
                  </a:cubicBezTo>
                  <a:lnTo>
                    <a:pt x="3605" y="0"/>
                  </a:lnTo>
                  <a:cubicBezTo>
                    <a:pt x="3611" y="0"/>
                    <a:pt x="3616" y="5"/>
                    <a:pt x="3616" y="10"/>
                  </a:cubicBezTo>
                  <a:cubicBezTo>
                    <a:pt x="3616" y="16"/>
                    <a:pt x="3611" y="21"/>
                    <a:pt x="3605" y="21"/>
                  </a:cubicBezTo>
                  <a:close/>
                  <a:moveTo>
                    <a:pt x="3541" y="21"/>
                  </a:moveTo>
                  <a:lnTo>
                    <a:pt x="3520" y="21"/>
                  </a:lnTo>
                  <a:cubicBezTo>
                    <a:pt x="3514" y="21"/>
                    <a:pt x="3509" y="16"/>
                    <a:pt x="3509" y="10"/>
                  </a:cubicBezTo>
                  <a:cubicBezTo>
                    <a:pt x="3509" y="5"/>
                    <a:pt x="3514" y="0"/>
                    <a:pt x="3520" y="0"/>
                  </a:cubicBezTo>
                  <a:lnTo>
                    <a:pt x="3541" y="0"/>
                  </a:lnTo>
                  <a:cubicBezTo>
                    <a:pt x="3547" y="0"/>
                    <a:pt x="3552" y="5"/>
                    <a:pt x="3552" y="10"/>
                  </a:cubicBezTo>
                  <a:cubicBezTo>
                    <a:pt x="3552" y="16"/>
                    <a:pt x="3547" y="21"/>
                    <a:pt x="3541" y="21"/>
                  </a:cubicBezTo>
                  <a:close/>
                  <a:moveTo>
                    <a:pt x="3477" y="21"/>
                  </a:moveTo>
                  <a:lnTo>
                    <a:pt x="3456" y="21"/>
                  </a:lnTo>
                  <a:cubicBezTo>
                    <a:pt x="3450" y="21"/>
                    <a:pt x="3445" y="16"/>
                    <a:pt x="3445" y="10"/>
                  </a:cubicBezTo>
                  <a:cubicBezTo>
                    <a:pt x="3445" y="5"/>
                    <a:pt x="3450" y="0"/>
                    <a:pt x="3456" y="0"/>
                  </a:cubicBezTo>
                  <a:lnTo>
                    <a:pt x="3477" y="0"/>
                  </a:lnTo>
                  <a:cubicBezTo>
                    <a:pt x="3483" y="0"/>
                    <a:pt x="3488" y="5"/>
                    <a:pt x="3488" y="10"/>
                  </a:cubicBezTo>
                  <a:cubicBezTo>
                    <a:pt x="3488" y="16"/>
                    <a:pt x="3483" y="21"/>
                    <a:pt x="3477" y="21"/>
                  </a:cubicBezTo>
                  <a:close/>
                  <a:moveTo>
                    <a:pt x="3413" y="21"/>
                  </a:moveTo>
                  <a:lnTo>
                    <a:pt x="3392" y="21"/>
                  </a:lnTo>
                  <a:cubicBezTo>
                    <a:pt x="3386" y="21"/>
                    <a:pt x="3381" y="16"/>
                    <a:pt x="3381" y="10"/>
                  </a:cubicBezTo>
                  <a:cubicBezTo>
                    <a:pt x="3381" y="5"/>
                    <a:pt x="3386" y="0"/>
                    <a:pt x="3392" y="0"/>
                  </a:cubicBezTo>
                  <a:lnTo>
                    <a:pt x="3413" y="0"/>
                  </a:lnTo>
                  <a:cubicBezTo>
                    <a:pt x="3419" y="0"/>
                    <a:pt x="3424" y="5"/>
                    <a:pt x="3424" y="10"/>
                  </a:cubicBezTo>
                  <a:cubicBezTo>
                    <a:pt x="3424" y="16"/>
                    <a:pt x="3419" y="21"/>
                    <a:pt x="3413" y="21"/>
                  </a:cubicBezTo>
                  <a:close/>
                  <a:moveTo>
                    <a:pt x="3349" y="21"/>
                  </a:moveTo>
                  <a:lnTo>
                    <a:pt x="3328" y="21"/>
                  </a:lnTo>
                  <a:cubicBezTo>
                    <a:pt x="3322" y="21"/>
                    <a:pt x="3317" y="16"/>
                    <a:pt x="3317" y="10"/>
                  </a:cubicBezTo>
                  <a:cubicBezTo>
                    <a:pt x="3317" y="5"/>
                    <a:pt x="3322" y="0"/>
                    <a:pt x="3328" y="0"/>
                  </a:cubicBezTo>
                  <a:lnTo>
                    <a:pt x="3349" y="0"/>
                  </a:lnTo>
                  <a:cubicBezTo>
                    <a:pt x="3355" y="0"/>
                    <a:pt x="3360" y="5"/>
                    <a:pt x="3360" y="10"/>
                  </a:cubicBezTo>
                  <a:cubicBezTo>
                    <a:pt x="3360" y="16"/>
                    <a:pt x="3355" y="21"/>
                    <a:pt x="3349" y="21"/>
                  </a:cubicBezTo>
                  <a:close/>
                  <a:moveTo>
                    <a:pt x="3285" y="21"/>
                  </a:moveTo>
                  <a:lnTo>
                    <a:pt x="3264" y="21"/>
                  </a:lnTo>
                  <a:cubicBezTo>
                    <a:pt x="3258" y="21"/>
                    <a:pt x="3253" y="16"/>
                    <a:pt x="3253" y="10"/>
                  </a:cubicBezTo>
                  <a:cubicBezTo>
                    <a:pt x="3253" y="5"/>
                    <a:pt x="3258" y="0"/>
                    <a:pt x="3264" y="0"/>
                  </a:cubicBezTo>
                  <a:lnTo>
                    <a:pt x="3285" y="0"/>
                  </a:lnTo>
                  <a:cubicBezTo>
                    <a:pt x="3291" y="0"/>
                    <a:pt x="3296" y="5"/>
                    <a:pt x="3296" y="10"/>
                  </a:cubicBezTo>
                  <a:cubicBezTo>
                    <a:pt x="3296" y="16"/>
                    <a:pt x="3291" y="21"/>
                    <a:pt x="3285" y="21"/>
                  </a:cubicBezTo>
                  <a:close/>
                  <a:moveTo>
                    <a:pt x="3221" y="21"/>
                  </a:moveTo>
                  <a:lnTo>
                    <a:pt x="3200" y="21"/>
                  </a:lnTo>
                  <a:cubicBezTo>
                    <a:pt x="3194" y="21"/>
                    <a:pt x="3189" y="16"/>
                    <a:pt x="3189" y="10"/>
                  </a:cubicBezTo>
                  <a:cubicBezTo>
                    <a:pt x="3189" y="5"/>
                    <a:pt x="3194" y="0"/>
                    <a:pt x="3200" y="0"/>
                  </a:cubicBezTo>
                  <a:lnTo>
                    <a:pt x="3221" y="0"/>
                  </a:lnTo>
                  <a:cubicBezTo>
                    <a:pt x="3227" y="0"/>
                    <a:pt x="3232" y="5"/>
                    <a:pt x="3232" y="10"/>
                  </a:cubicBezTo>
                  <a:cubicBezTo>
                    <a:pt x="3232" y="16"/>
                    <a:pt x="3227" y="21"/>
                    <a:pt x="3221" y="21"/>
                  </a:cubicBezTo>
                  <a:close/>
                  <a:moveTo>
                    <a:pt x="3157" y="21"/>
                  </a:moveTo>
                  <a:lnTo>
                    <a:pt x="3136" y="21"/>
                  </a:lnTo>
                  <a:cubicBezTo>
                    <a:pt x="3130" y="21"/>
                    <a:pt x="3125" y="16"/>
                    <a:pt x="3125" y="10"/>
                  </a:cubicBezTo>
                  <a:cubicBezTo>
                    <a:pt x="3125" y="5"/>
                    <a:pt x="3130" y="0"/>
                    <a:pt x="3136" y="0"/>
                  </a:cubicBezTo>
                  <a:lnTo>
                    <a:pt x="3157" y="0"/>
                  </a:lnTo>
                  <a:cubicBezTo>
                    <a:pt x="3163" y="0"/>
                    <a:pt x="3168" y="5"/>
                    <a:pt x="3168" y="10"/>
                  </a:cubicBezTo>
                  <a:cubicBezTo>
                    <a:pt x="3168" y="16"/>
                    <a:pt x="3163" y="21"/>
                    <a:pt x="3157" y="21"/>
                  </a:cubicBezTo>
                  <a:close/>
                  <a:moveTo>
                    <a:pt x="3093" y="21"/>
                  </a:moveTo>
                  <a:lnTo>
                    <a:pt x="3072" y="21"/>
                  </a:lnTo>
                  <a:cubicBezTo>
                    <a:pt x="3066" y="21"/>
                    <a:pt x="3061" y="16"/>
                    <a:pt x="3061" y="10"/>
                  </a:cubicBezTo>
                  <a:cubicBezTo>
                    <a:pt x="3061" y="5"/>
                    <a:pt x="3066" y="0"/>
                    <a:pt x="3072" y="0"/>
                  </a:cubicBezTo>
                  <a:lnTo>
                    <a:pt x="3093" y="0"/>
                  </a:lnTo>
                  <a:cubicBezTo>
                    <a:pt x="3099" y="0"/>
                    <a:pt x="3104" y="5"/>
                    <a:pt x="3104" y="10"/>
                  </a:cubicBezTo>
                  <a:cubicBezTo>
                    <a:pt x="3104" y="16"/>
                    <a:pt x="3099" y="21"/>
                    <a:pt x="3093" y="21"/>
                  </a:cubicBezTo>
                  <a:close/>
                  <a:moveTo>
                    <a:pt x="3029" y="21"/>
                  </a:moveTo>
                  <a:lnTo>
                    <a:pt x="3008" y="21"/>
                  </a:lnTo>
                  <a:cubicBezTo>
                    <a:pt x="3002" y="21"/>
                    <a:pt x="2997" y="16"/>
                    <a:pt x="2997" y="10"/>
                  </a:cubicBezTo>
                  <a:cubicBezTo>
                    <a:pt x="2997" y="5"/>
                    <a:pt x="3002" y="0"/>
                    <a:pt x="3008" y="0"/>
                  </a:cubicBezTo>
                  <a:lnTo>
                    <a:pt x="3029" y="0"/>
                  </a:lnTo>
                  <a:cubicBezTo>
                    <a:pt x="3035" y="0"/>
                    <a:pt x="3040" y="5"/>
                    <a:pt x="3040" y="10"/>
                  </a:cubicBezTo>
                  <a:cubicBezTo>
                    <a:pt x="3040" y="16"/>
                    <a:pt x="3035" y="21"/>
                    <a:pt x="3029" y="21"/>
                  </a:cubicBezTo>
                  <a:close/>
                  <a:moveTo>
                    <a:pt x="2965" y="21"/>
                  </a:moveTo>
                  <a:lnTo>
                    <a:pt x="2944" y="21"/>
                  </a:lnTo>
                  <a:cubicBezTo>
                    <a:pt x="2938" y="21"/>
                    <a:pt x="2933" y="16"/>
                    <a:pt x="2933" y="10"/>
                  </a:cubicBezTo>
                  <a:cubicBezTo>
                    <a:pt x="2933" y="5"/>
                    <a:pt x="2938" y="0"/>
                    <a:pt x="2944" y="0"/>
                  </a:cubicBezTo>
                  <a:lnTo>
                    <a:pt x="2965" y="0"/>
                  </a:lnTo>
                  <a:cubicBezTo>
                    <a:pt x="2971" y="0"/>
                    <a:pt x="2976" y="5"/>
                    <a:pt x="2976" y="10"/>
                  </a:cubicBezTo>
                  <a:cubicBezTo>
                    <a:pt x="2976" y="16"/>
                    <a:pt x="2971" y="21"/>
                    <a:pt x="2965" y="21"/>
                  </a:cubicBezTo>
                  <a:close/>
                  <a:moveTo>
                    <a:pt x="2901" y="21"/>
                  </a:moveTo>
                  <a:lnTo>
                    <a:pt x="2880" y="21"/>
                  </a:lnTo>
                  <a:cubicBezTo>
                    <a:pt x="2874" y="21"/>
                    <a:pt x="2869" y="16"/>
                    <a:pt x="2869" y="10"/>
                  </a:cubicBezTo>
                  <a:cubicBezTo>
                    <a:pt x="2869" y="5"/>
                    <a:pt x="2874" y="0"/>
                    <a:pt x="2880" y="0"/>
                  </a:cubicBezTo>
                  <a:lnTo>
                    <a:pt x="2901" y="0"/>
                  </a:lnTo>
                  <a:cubicBezTo>
                    <a:pt x="2907" y="0"/>
                    <a:pt x="2912" y="5"/>
                    <a:pt x="2912" y="10"/>
                  </a:cubicBezTo>
                  <a:cubicBezTo>
                    <a:pt x="2912" y="16"/>
                    <a:pt x="2907" y="21"/>
                    <a:pt x="2901" y="21"/>
                  </a:cubicBezTo>
                  <a:close/>
                  <a:moveTo>
                    <a:pt x="2837" y="21"/>
                  </a:moveTo>
                  <a:lnTo>
                    <a:pt x="2816" y="21"/>
                  </a:lnTo>
                  <a:cubicBezTo>
                    <a:pt x="2810" y="21"/>
                    <a:pt x="2805" y="16"/>
                    <a:pt x="2805" y="10"/>
                  </a:cubicBezTo>
                  <a:cubicBezTo>
                    <a:pt x="2805" y="5"/>
                    <a:pt x="2810" y="0"/>
                    <a:pt x="2816" y="0"/>
                  </a:cubicBezTo>
                  <a:lnTo>
                    <a:pt x="2837" y="0"/>
                  </a:lnTo>
                  <a:cubicBezTo>
                    <a:pt x="2843" y="0"/>
                    <a:pt x="2848" y="5"/>
                    <a:pt x="2848" y="10"/>
                  </a:cubicBezTo>
                  <a:cubicBezTo>
                    <a:pt x="2848" y="16"/>
                    <a:pt x="2843" y="21"/>
                    <a:pt x="2837" y="21"/>
                  </a:cubicBezTo>
                  <a:close/>
                  <a:moveTo>
                    <a:pt x="2773" y="21"/>
                  </a:moveTo>
                  <a:lnTo>
                    <a:pt x="2752" y="21"/>
                  </a:lnTo>
                  <a:cubicBezTo>
                    <a:pt x="2746" y="21"/>
                    <a:pt x="2741" y="16"/>
                    <a:pt x="2741" y="10"/>
                  </a:cubicBezTo>
                  <a:cubicBezTo>
                    <a:pt x="2741" y="5"/>
                    <a:pt x="2746" y="0"/>
                    <a:pt x="2752" y="0"/>
                  </a:cubicBezTo>
                  <a:lnTo>
                    <a:pt x="2773" y="0"/>
                  </a:lnTo>
                  <a:cubicBezTo>
                    <a:pt x="2779" y="0"/>
                    <a:pt x="2784" y="5"/>
                    <a:pt x="2784" y="10"/>
                  </a:cubicBezTo>
                  <a:cubicBezTo>
                    <a:pt x="2784" y="16"/>
                    <a:pt x="2779" y="21"/>
                    <a:pt x="2773" y="21"/>
                  </a:cubicBezTo>
                  <a:close/>
                  <a:moveTo>
                    <a:pt x="2709" y="21"/>
                  </a:moveTo>
                  <a:lnTo>
                    <a:pt x="2688" y="21"/>
                  </a:lnTo>
                  <a:cubicBezTo>
                    <a:pt x="2682" y="21"/>
                    <a:pt x="2677" y="16"/>
                    <a:pt x="2677" y="10"/>
                  </a:cubicBezTo>
                  <a:cubicBezTo>
                    <a:pt x="2677" y="5"/>
                    <a:pt x="2682" y="0"/>
                    <a:pt x="2688" y="0"/>
                  </a:cubicBezTo>
                  <a:lnTo>
                    <a:pt x="2709" y="0"/>
                  </a:lnTo>
                  <a:cubicBezTo>
                    <a:pt x="2715" y="0"/>
                    <a:pt x="2720" y="5"/>
                    <a:pt x="2720" y="10"/>
                  </a:cubicBezTo>
                  <a:cubicBezTo>
                    <a:pt x="2720" y="16"/>
                    <a:pt x="2715" y="21"/>
                    <a:pt x="2709" y="21"/>
                  </a:cubicBezTo>
                  <a:close/>
                  <a:moveTo>
                    <a:pt x="2645" y="21"/>
                  </a:moveTo>
                  <a:lnTo>
                    <a:pt x="2624" y="21"/>
                  </a:lnTo>
                  <a:cubicBezTo>
                    <a:pt x="2618" y="21"/>
                    <a:pt x="2613" y="16"/>
                    <a:pt x="2613" y="10"/>
                  </a:cubicBezTo>
                  <a:cubicBezTo>
                    <a:pt x="2613" y="5"/>
                    <a:pt x="2618" y="0"/>
                    <a:pt x="2624" y="0"/>
                  </a:cubicBezTo>
                  <a:lnTo>
                    <a:pt x="2645" y="0"/>
                  </a:lnTo>
                  <a:cubicBezTo>
                    <a:pt x="2651" y="0"/>
                    <a:pt x="2656" y="5"/>
                    <a:pt x="2656" y="10"/>
                  </a:cubicBezTo>
                  <a:cubicBezTo>
                    <a:pt x="2656" y="16"/>
                    <a:pt x="2651" y="21"/>
                    <a:pt x="2645" y="21"/>
                  </a:cubicBezTo>
                  <a:close/>
                  <a:moveTo>
                    <a:pt x="2581" y="21"/>
                  </a:moveTo>
                  <a:lnTo>
                    <a:pt x="2560" y="21"/>
                  </a:lnTo>
                  <a:cubicBezTo>
                    <a:pt x="2554" y="21"/>
                    <a:pt x="2549" y="16"/>
                    <a:pt x="2549" y="10"/>
                  </a:cubicBezTo>
                  <a:cubicBezTo>
                    <a:pt x="2549" y="5"/>
                    <a:pt x="2554" y="0"/>
                    <a:pt x="2560" y="0"/>
                  </a:cubicBezTo>
                  <a:lnTo>
                    <a:pt x="2581" y="0"/>
                  </a:lnTo>
                  <a:cubicBezTo>
                    <a:pt x="2587" y="0"/>
                    <a:pt x="2592" y="5"/>
                    <a:pt x="2592" y="10"/>
                  </a:cubicBezTo>
                  <a:cubicBezTo>
                    <a:pt x="2592" y="16"/>
                    <a:pt x="2587" y="21"/>
                    <a:pt x="2581" y="21"/>
                  </a:cubicBezTo>
                  <a:close/>
                  <a:moveTo>
                    <a:pt x="2517" y="21"/>
                  </a:moveTo>
                  <a:lnTo>
                    <a:pt x="2496" y="21"/>
                  </a:lnTo>
                  <a:cubicBezTo>
                    <a:pt x="2490" y="21"/>
                    <a:pt x="2485" y="16"/>
                    <a:pt x="2485" y="10"/>
                  </a:cubicBezTo>
                  <a:cubicBezTo>
                    <a:pt x="2485" y="5"/>
                    <a:pt x="2490" y="0"/>
                    <a:pt x="2496" y="0"/>
                  </a:cubicBezTo>
                  <a:lnTo>
                    <a:pt x="2517" y="0"/>
                  </a:lnTo>
                  <a:cubicBezTo>
                    <a:pt x="2523" y="0"/>
                    <a:pt x="2528" y="5"/>
                    <a:pt x="2528" y="10"/>
                  </a:cubicBezTo>
                  <a:cubicBezTo>
                    <a:pt x="2528" y="16"/>
                    <a:pt x="2523" y="21"/>
                    <a:pt x="2517" y="21"/>
                  </a:cubicBezTo>
                  <a:close/>
                  <a:moveTo>
                    <a:pt x="2453" y="21"/>
                  </a:moveTo>
                  <a:lnTo>
                    <a:pt x="2432" y="21"/>
                  </a:lnTo>
                  <a:cubicBezTo>
                    <a:pt x="2426" y="21"/>
                    <a:pt x="2421" y="16"/>
                    <a:pt x="2421" y="10"/>
                  </a:cubicBezTo>
                  <a:cubicBezTo>
                    <a:pt x="2421" y="5"/>
                    <a:pt x="2426" y="0"/>
                    <a:pt x="2432" y="0"/>
                  </a:cubicBezTo>
                  <a:lnTo>
                    <a:pt x="2453" y="0"/>
                  </a:lnTo>
                  <a:cubicBezTo>
                    <a:pt x="2459" y="0"/>
                    <a:pt x="2464" y="5"/>
                    <a:pt x="2464" y="10"/>
                  </a:cubicBezTo>
                  <a:cubicBezTo>
                    <a:pt x="2464" y="16"/>
                    <a:pt x="2459" y="21"/>
                    <a:pt x="2453" y="21"/>
                  </a:cubicBezTo>
                  <a:close/>
                  <a:moveTo>
                    <a:pt x="2389" y="21"/>
                  </a:moveTo>
                  <a:lnTo>
                    <a:pt x="2368" y="21"/>
                  </a:lnTo>
                  <a:cubicBezTo>
                    <a:pt x="2362" y="21"/>
                    <a:pt x="2357" y="16"/>
                    <a:pt x="2357" y="10"/>
                  </a:cubicBezTo>
                  <a:cubicBezTo>
                    <a:pt x="2357" y="5"/>
                    <a:pt x="2362" y="0"/>
                    <a:pt x="2368" y="0"/>
                  </a:cubicBezTo>
                  <a:lnTo>
                    <a:pt x="2389" y="0"/>
                  </a:lnTo>
                  <a:cubicBezTo>
                    <a:pt x="2395" y="0"/>
                    <a:pt x="2400" y="5"/>
                    <a:pt x="2400" y="10"/>
                  </a:cubicBezTo>
                  <a:cubicBezTo>
                    <a:pt x="2400" y="16"/>
                    <a:pt x="2395" y="21"/>
                    <a:pt x="2389" y="21"/>
                  </a:cubicBezTo>
                  <a:close/>
                  <a:moveTo>
                    <a:pt x="2325" y="21"/>
                  </a:moveTo>
                  <a:lnTo>
                    <a:pt x="2304" y="21"/>
                  </a:lnTo>
                  <a:cubicBezTo>
                    <a:pt x="2298" y="21"/>
                    <a:pt x="2293" y="16"/>
                    <a:pt x="2293" y="10"/>
                  </a:cubicBezTo>
                  <a:cubicBezTo>
                    <a:pt x="2293" y="5"/>
                    <a:pt x="2298" y="0"/>
                    <a:pt x="2304" y="0"/>
                  </a:cubicBezTo>
                  <a:lnTo>
                    <a:pt x="2325" y="0"/>
                  </a:lnTo>
                  <a:cubicBezTo>
                    <a:pt x="2331" y="0"/>
                    <a:pt x="2336" y="5"/>
                    <a:pt x="2336" y="10"/>
                  </a:cubicBezTo>
                  <a:cubicBezTo>
                    <a:pt x="2336" y="16"/>
                    <a:pt x="2331" y="21"/>
                    <a:pt x="2325" y="21"/>
                  </a:cubicBezTo>
                  <a:close/>
                  <a:moveTo>
                    <a:pt x="2261" y="21"/>
                  </a:moveTo>
                  <a:lnTo>
                    <a:pt x="2240" y="21"/>
                  </a:lnTo>
                  <a:cubicBezTo>
                    <a:pt x="2234" y="21"/>
                    <a:pt x="2229" y="16"/>
                    <a:pt x="2229" y="10"/>
                  </a:cubicBezTo>
                  <a:cubicBezTo>
                    <a:pt x="2229" y="5"/>
                    <a:pt x="2234" y="0"/>
                    <a:pt x="2240" y="0"/>
                  </a:cubicBezTo>
                  <a:lnTo>
                    <a:pt x="2261" y="0"/>
                  </a:lnTo>
                  <a:cubicBezTo>
                    <a:pt x="2267" y="0"/>
                    <a:pt x="2272" y="5"/>
                    <a:pt x="2272" y="10"/>
                  </a:cubicBezTo>
                  <a:cubicBezTo>
                    <a:pt x="2272" y="16"/>
                    <a:pt x="2267" y="21"/>
                    <a:pt x="2261" y="21"/>
                  </a:cubicBezTo>
                  <a:close/>
                  <a:moveTo>
                    <a:pt x="2197" y="21"/>
                  </a:moveTo>
                  <a:lnTo>
                    <a:pt x="2176" y="21"/>
                  </a:lnTo>
                  <a:cubicBezTo>
                    <a:pt x="2170" y="21"/>
                    <a:pt x="2165" y="16"/>
                    <a:pt x="2165" y="10"/>
                  </a:cubicBezTo>
                  <a:cubicBezTo>
                    <a:pt x="2165" y="5"/>
                    <a:pt x="2170" y="0"/>
                    <a:pt x="2176" y="0"/>
                  </a:cubicBezTo>
                  <a:lnTo>
                    <a:pt x="2197" y="0"/>
                  </a:lnTo>
                  <a:cubicBezTo>
                    <a:pt x="2203" y="0"/>
                    <a:pt x="2208" y="5"/>
                    <a:pt x="2208" y="10"/>
                  </a:cubicBezTo>
                  <a:cubicBezTo>
                    <a:pt x="2208" y="16"/>
                    <a:pt x="2203" y="21"/>
                    <a:pt x="2197" y="21"/>
                  </a:cubicBezTo>
                  <a:close/>
                  <a:moveTo>
                    <a:pt x="2133" y="21"/>
                  </a:moveTo>
                  <a:lnTo>
                    <a:pt x="2112" y="21"/>
                  </a:lnTo>
                  <a:cubicBezTo>
                    <a:pt x="2106" y="21"/>
                    <a:pt x="2101" y="16"/>
                    <a:pt x="2101" y="10"/>
                  </a:cubicBezTo>
                  <a:cubicBezTo>
                    <a:pt x="2101" y="5"/>
                    <a:pt x="2106" y="0"/>
                    <a:pt x="2112" y="0"/>
                  </a:cubicBezTo>
                  <a:lnTo>
                    <a:pt x="2133" y="0"/>
                  </a:lnTo>
                  <a:cubicBezTo>
                    <a:pt x="2139" y="0"/>
                    <a:pt x="2144" y="5"/>
                    <a:pt x="2144" y="10"/>
                  </a:cubicBezTo>
                  <a:cubicBezTo>
                    <a:pt x="2144" y="16"/>
                    <a:pt x="2139" y="21"/>
                    <a:pt x="2133" y="21"/>
                  </a:cubicBezTo>
                  <a:close/>
                  <a:moveTo>
                    <a:pt x="2069" y="21"/>
                  </a:moveTo>
                  <a:lnTo>
                    <a:pt x="2048" y="21"/>
                  </a:lnTo>
                  <a:cubicBezTo>
                    <a:pt x="2042" y="21"/>
                    <a:pt x="2037" y="16"/>
                    <a:pt x="2037" y="10"/>
                  </a:cubicBezTo>
                  <a:cubicBezTo>
                    <a:pt x="2037" y="5"/>
                    <a:pt x="2042" y="0"/>
                    <a:pt x="2048" y="0"/>
                  </a:cubicBezTo>
                  <a:lnTo>
                    <a:pt x="2069" y="0"/>
                  </a:lnTo>
                  <a:cubicBezTo>
                    <a:pt x="2075" y="0"/>
                    <a:pt x="2080" y="5"/>
                    <a:pt x="2080" y="10"/>
                  </a:cubicBezTo>
                  <a:cubicBezTo>
                    <a:pt x="2080" y="16"/>
                    <a:pt x="2075" y="21"/>
                    <a:pt x="2069" y="21"/>
                  </a:cubicBezTo>
                  <a:close/>
                  <a:moveTo>
                    <a:pt x="2005" y="21"/>
                  </a:moveTo>
                  <a:lnTo>
                    <a:pt x="1984" y="21"/>
                  </a:lnTo>
                  <a:cubicBezTo>
                    <a:pt x="1978" y="21"/>
                    <a:pt x="1973" y="16"/>
                    <a:pt x="1973" y="10"/>
                  </a:cubicBezTo>
                  <a:cubicBezTo>
                    <a:pt x="1973" y="5"/>
                    <a:pt x="1978" y="0"/>
                    <a:pt x="1984" y="0"/>
                  </a:cubicBezTo>
                  <a:lnTo>
                    <a:pt x="2005" y="0"/>
                  </a:lnTo>
                  <a:cubicBezTo>
                    <a:pt x="2011" y="0"/>
                    <a:pt x="2016" y="5"/>
                    <a:pt x="2016" y="10"/>
                  </a:cubicBezTo>
                  <a:cubicBezTo>
                    <a:pt x="2016" y="16"/>
                    <a:pt x="2011" y="21"/>
                    <a:pt x="2005" y="21"/>
                  </a:cubicBezTo>
                  <a:close/>
                  <a:moveTo>
                    <a:pt x="1941" y="21"/>
                  </a:moveTo>
                  <a:lnTo>
                    <a:pt x="1920" y="21"/>
                  </a:lnTo>
                  <a:cubicBezTo>
                    <a:pt x="1914" y="21"/>
                    <a:pt x="1909" y="16"/>
                    <a:pt x="1909" y="10"/>
                  </a:cubicBezTo>
                  <a:cubicBezTo>
                    <a:pt x="1909" y="5"/>
                    <a:pt x="1914" y="0"/>
                    <a:pt x="1920" y="0"/>
                  </a:cubicBezTo>
                  <a:lnTo>
                    <a:pt x="1941" y="0"/>
                  </a:lnTo>
                  <a:cubicBezTo>
                    <a:pt x="1947" y="0"/>
                    <a:pt x="1952" y="5"/>
                    <a:pt x="1952" y="10"/>
                  </a:cubicBezTo>
                  <a:cubicBezTo>
                    <a:pt x="1952" y="16"/>
                    <a:pt x="1947" y="21"/>
                    <a:pt x="1941" y="21"/>
                  </a:cubicBezTo>
                  <a:close/>
                  <a:moveTo>
                    <a:pt x="1877" y="21"/>
                  </a:moveTo>
                  <a:lnTo>
                    <a:pt x="1856" y="21"/>
                  </a:lnTo>
                  <a:cubicBezTo>
                    <a:pt x="1850" y="21"/>
                    <a:pt x="1845" y="16"/>
                    <a:pt x="1845" y="10"/>
                  </a:cubicBezTo>
                  <a:cubicBezTo>
                    <a:pt x="1845" y="5"/>
                    <a:pt x="1850" y="0"/>
                    <a:pt x="1856" y="0"/>
                  </a:cubicBezTo>
                  <a:lnTo>
                    <a:pt x="1877" y="0"/>
                  </a:lnTo>
                  <a:cubicBezTo>
                    <a:pt x="1883" y="0"/>
                    <a:pt x="1888" y="5"/>
                    <a:pt x="1888" y="10"/>
                  </a:cubicBezTo>
                  <a:cubicBezTo>
                    <a:pt x="1888" y="16"/>
                    <a:pt x="1883" y="21"/>
                    <a:pt x="1877" y="21"/>
                  </a:cubicBezTo>
                  <a:close/>
                  <a:moveTo>
                    <a:pt x="1813" y="21"/>
                  </a:moveTo>
                  <a:lnTo>
                    <a:pt x="1792" y="21"/>
                  </a:lnTo>
                  <a:cubicBezTo>
                    <a:pt x="1786" y="21"/>
                    <a:pt x="1781" y="16"/>
                    <a:pt x="1781" y="10"/>
                  </a:cubicBezTo>
                  <a:cubicBezTo>
                    <a:pt x="1781" y="5"/>
                    <a:pt x="1786" y="0"/>
                    <a:pt x="1792" y="0"/>
                  </a:cubicBezTo>
                  <a:lnTo>
                    <a:pt x="1813" y="0"/>
                  </a:lnTo>
                  <a:cubicBezTo>
                    <a:pt x="1819" y="0"/>
                    <a:pt x="1824" y="5"/>
                    <a:pt x="1824" y="10"/>
                  </a:cubicBezTo>
                  <a:cubicBezTo>
                    <a:pt x="1824" y="16"/>
                    <a:pt x="1819" y="21"/>
                    <a:pt x="1813" y="21"/>
                  </a:cubicBezTo>
                  <a:close/>
                  <a:moveTo>
                    <a:pt x="1749" y="21"/>
                  </a:moveTo>
                  <a:lnTo>
                    <a:pt x="1728" y="21"/>
                  </a:lnTo>
                  <a:cubicBezTo>
                    <a:pt x="1722" y="21"/>
                    <a:pt x="1717" y="16"/>
                    <a:pt x="1717" y="10"/>
                  </a:cubicBezTo>
                  <a:cubicBezTo>
                    <a:pt x="1717" y="5"/>
                    <a:pt x="1722" y="0"/>
                    <a:pt x="1728" y="0"/>
                  </a:cubicBezTo>
                  <a:lnTo>
                    <a:pt x="1749" y="0"/>
                  </a:lnTo>
                  <a:cubicBezTo>
                    <a:pt x="1755" y="0"/>
                    <a:pt x="1760" y="5"/>
                    <a:pt x="1760" y="10"/>
                  </a:cubicBezTo>
                  <a:cubicBezTo>
                    <a:pt x="1760" y="16"/>
                    <a:pt x="1755" y="21"/>
                    <a:pt x="1749" y="21"/>
                  </a:cubicBezTo>
                  <a:close/>
                  <a:moveTo>
                    <a:pt x="1685" y="21"/>
                  </a:moveTo>
                  <a:lnTo>
                    <a:pt x="1664" y="21"/>
                  </a:lnTo>
                  <a:cubicBezTo>
                    <a:pt x="1658" y="21"/>
                    <a:pt x="1653" y="16"/>
                    <a:pt x="1653" y="10"/>
                  </a:cubicBezTo>
                  <a:cubicBezTo>
                    <a:pt x="1653" y="5"/>
                    <a:pt x="1658" y="0"/>
                    <a:pt x="1664" y="0"/>
                  </a:cubicBezTo>
                  <a:lnTo>
                    <a:pt x="1685" y="0"/>
                  </a:lnTo>
                  <a:cubicBezTo>
                    <a:pt x="1691" y="0"/>
                    <a:pt x="1696" y="5"/>
                    <a:pt x="1696" y="10"/>
                  </a:cubicBezTo>
                  <a:cubicBezTo>
                    <a:pt x="1696" y="16"/>
                    <a:pt x="1691" y="21"/>
                    <a:pt x="1685" y="21"/>
                  </a:cubicBezTo>
                  <a:close/>
                  <a:moveTo>
                    <a:pt x="1621" y="21"/>
                  </a:moveTo>
                  <a:lnTo>
                    <a:pt x="1600" y="21"/>
                  </a:lnTo>
                  <a:cubicBezTo>
                    <a:pt x="1594" y="21"/>
                    <a:pt x="1589" y="16"/>
                    <a:pt x="1589" y="10"/>
                  </a:cubicBezTo>
                  <a:cubicBezTo>
                    <a:pt x="1589" y="5"/>
                    <a:pt x="1594" y="0"/>
                    <a:pt x="1600" y="0"/>
                  </a:cubicBezTo>
                  <a:lnTo>
                    <a:pt x="1621" y="0"/>
                  </a:lnTo>
                  <a:cubicBezTo>
                    <a:pt x="1627" y="0"/>
                    <a:pt x="1632" y="5"/>
                    <a:pt x="1632" y="10"/>
                  </a:cubicBezTo>
                  <a:cubicBezTo>
                    <a:pt x="1632" y="16"/>
                    <a:pt x="1627" y="21"/>
                    <a:pt x="1621" y="21"/>
                  </a:cubicBezTo>
                  <a:close/>
                  <a:moveTo>
                    <a:pt x="1557" y="21"/>
                  </a:moveTo>
                  <a:lnTo>
                    <a:pt x="1536" y="21"/>
                  </a:lnTo>
                  <a:cubicBezTo>
                    <a:pt x="1530" y="21"/>
                    <a:pt x="1525" y="16"/>
                    <a:pt x="1525" y="10"/>
                  </a:cubicBezTo>
                  <a:cubicBezTo>
                    <a:pt x="1525" y="5"/>
                    <a:pt x="1530" y="0"/>
                    <a:pt x="1536" y="0"/>
                  </a:cubicBezTo>
                  <a:lnTo>
                    <a:pt x="1557" y="0"/>
                  </a:lnTo>
                  <a:cubicBezTo>
                    <a:pt x="1563" y="0"/>
                    <a:pt x="1568" y="5"/>
                    <a:pt x="1568" y="10"/>
                  </a:cubicBezTo>
                  <a:cubicBezTo>
                    <a:pt x="1568" y="16"/>
                    <a:pt x="1563" y="21"/>
                    <a:pt x="1557" y="21"/>
                  </a:cubicBezTo>
                  <a:close/>
                  <a:moveTo>
                    <a:pt x="1493" y="21"/>
                  </a:moveTo>
                  <a:lnTo>
                    <a:pt x="1472" y="21"/>
                  </a:lnTo>
                  <a:cubicBezTo>
                    <a:pt x="1466" y="21"/>
                    <a:pt x="1461" y="16"/>
                    <a:pt x="1461" y="10"/>
                  </a:cubicBezTo>
                  <a:cubicBezTo>
                    <a:pt x="1461" y="5"/>
                    <a:pt x="1466" y="0"/>
                    <a:pt x="1472" y="0"/>
                  </a:cubicBezTo>
                  <a:lnTo>
                    <a:pt x="1493" y="0"/>
                  </a:lnTo>
                  <a:cubicBezTo>
                    <a:pt x="1499" y="0"/>
                    <a:pt x="1504" y="5"/>
                    <a:pt x="1504" y="10"/>
                  </a:cubicBezTo>
                  <a:cubicBezTo>
                    <a:pt x="1504" y="16"/>
                    <a:pt x="1499" y="21"/>
                    <a:pt x="1493" y="21"/>
                  </a:cubicBezTo>
                  <a:close/>
                  <a:moveTo>
                    <a:pt x="1429" y="21"/>
                  </a:moveTo>
                  <a:lnTo>
                    <a:pt x="1408" y="21"/>
                  </a:lnTo>
                  <a:cubicBezTo>
                    <a:pt x="1402" y="21"/>
                    <a:pt x="1397" y="16"/>
                    <a:pt x="1397" y="10"/>
                  </a:cubicBezTo>
                  <a:cubicBezTo>
                    <a:pt x="1397" y="5"/>
                    <a:pt x="1402" y="0"/>
                    <a:pt x="1408" y="0"/>
                  </a:cubicBezTo>
                  <a:lnTo>
                    <a:pt x="1429" y="0"/>
                  </a:lnTo>
                  <a:cubicBezTo>
                    <a:pt x="1435" y="0"/>
                    <a:pt x="1440" y="5"/>
                    <a:pt x="1440" y="10"/>
                  </a:cubicBezTo>
                  <a:cubicBezTo>
                    <a:pt x="1440" y="16"/>
                    <a:pt x="1435" y="21"/>
                    <a:pt x="1429" y="21"/>
                  </a:cubicBezTo>
                  <a:close/>
                  <a:moveTo>
                    <a:pt x="1365" y="21"/>
                  </a:moveTo>
                  <a:lnTo>
                    <a:pt x="1344" y="21"/>
                  </a:lnTo>
                  <a:cubicBezTo>
                    <a:pt x="1338" y="21"/>
                    <a:pt x="1333" y="16"/>
                    <a:pt x="1333" y="10"/>
                  </a:cubicBezTo>
                  <a:cubicBezTo>
                    <a:pt x="1333" y="5"/>
                    <a:pt x="1338" y="0"/>
                    <a:pt x="1344" y="0"/>
                  </a:cubicBezTo>
                  <a:lnTo>
                    <a:pt x="1365" y="0"/>
                  </a:lnTo>
                  <a:cubicBezTo>
                    <a:pt x="1371" y="0"/>
                    <a:pt x="1376" y="5"/>
                    <a:pt x="1376" y="10"/>
                  </a:cubicBezTo>
                  <a:cubicBezTo>
                    <a:pt x="1376" y="16"/>
                    <a:pt x="1371" y="21"/>
                    <a:pt x="1365" y="21"/>
                  </a:cubicBezTo>
                  <a:close/>
                  <a:moveTo>
                    <a:pt x="1301" y="21"/>
                  </a:moveTo>
                  <a:lnTo>
                    <a:pt x="1280" y="21"/>
                  </a:lnTo>
                  <a:cubicBezTo>
                    <a:pt x="1274" y="21"/>
                    <a:pt x="1269" y="16"/>
                    <a:pt x="1269" y="10"/>
                  </a:cubicBezTo>
                  <a:cubicBezTo>
                    <a:pt x="1269" y="5"/>
                    <a:pt x="1274" y="0"/>
                    <a:pt x="1280" y="0"/>
                  </a:cubicBezTo>
                  <a:lnTo>
                    <a:pt x="1301" y="0"/>
                  </a:lnTo>
                  <a:cubicBezTo>
                    <a:pt x="1307" y="0"/>
                    <a:pt x="1312" y="5"/>
                    <a:pt x="1312" y="10"/>
                  </a:cubicBezTo>
                  <a:cubicBezTo>
                    <a:pt x="1312" y="16"/>
                    <a:pt x="1307" y="21"/>
                    <a:pt x="1301" y="21"/>
                  </a:cubicBezTo>
                  <a:close/>
                  <a:moveTo>
                    <a:pt x="1237" y="21"/>
                  </a:moveTo>
                  <a:lnTo>
                    <a:pt x="1216" y="21"/>
                  </a:lnTo>
                  <a:cubicBezTo>
                    <a:pt x="1210" y="21"/>
                    <a:pt x="1205" y="16"/>
                    <a:pt x="1205" y="10"/>
                  </a:cubicBezTo>
                  <a:cubicBezTo>
                    <a:pt x="1205" y="5"/>
                    <a:pt x="1210" y="0"/>
                    <a:pt x="1216" y="0"/>
                  </a:cubicBezTo>
                  <a:lnTo>
                    <a:pt x="1237" y="0"/>
                  </a:lnTo>
                  <a:cubicBezTo>
                    <a:pt x="1243" y="0"/>
                    <a:pt x="1248" y="5"/>
                    <a:pt x="1248" y="10"/>
                  </a:cubicBezTo>
                  <a:cubicBezTo>
                    <a:pt x="1248" y="16"/>
                    <a:pt x="1243" y="21"/>
                    <a:pt x="1237" y="21"/>
                  </a:cubicBezTo>
                  <a:close/>
                  <a:moveTo>
                    <a:pt x="1173" y="21"/>
                  </a:moveTo>
                  <a:lnTo>
                    <a:pt x="1152" y="21"/>
                  </a:lnTo>
                  <a:cubicBezTo>
                    <a:pt x="1146" y="21"/>
                    <a:pt x="1141" y="16"/>
                    <a:pt x="1141" y="10"/>
                  </a:cubicBezTo>
                  <a:cubicBezTo>
                    <a:pt x="1141" y="5"/>
                    <a:pt x="1146" y="0"/>
                    <a:pt x="1152" y="0"/>
                  </a:cubicBezTo>
                  <a:lnTo>
                    <a:pt x="1173" y="0"/>
                  </a:lnTo>
                  <a:cubicBezTo>
                    <a:pt x="1179" y="0"/>
                    <a:pt x="1184" y="5"/>
                    <a:pt x="1184" y="10"/>
                  </a:cubicBezTo>
                  <a:cubicBezTo>
                    <a:pt x="1184" y="16"/>
                    <a:pt x="1179" y="21"/>
                    <a:pt x="1173" y="21"/>
                  </a:cubicBezTo>
                  <a:close/>
                  <a:moveTo>
                    <a:pt x="1109" y="21"/>
                  </a:moveTo>
                  <a:lnTo>
                    <a:pt x="1088" y="21"/>
                  </a:lnTo>
                  <a:cubicBezTo>
                    <a:pt x="1082" y="21"/>
                    <a:pt x="1077" y="16"/>
                    <a:pt x="1077" y="10"/>
                  </a:cubicBezTo>
                  <a:cubicBezTo>
                    <a:pt x="1077" y="5"/>
                    <a:pt x="1082" y="0"/>
                    <a:pt x="1088" y="0"/>
                  </a:cubicBezTo>
                  <a:lnTo>
                    <a:pt x="1109" y="0"/>
                  </a:lnTo>
                  <a:cubicBezTo>
                    <a:pt x="1115" y="0"/>
                    <a:pt x="1120" y="5"/>
                    <a:pt x="1120" y="10"/>
                  </a:cubicBezTo>
                  <a:cubicBezTo>
                    <a:pt x="1120" y="16"/>
                    <a:pt x="1115" y="21"/>
                    <a:pt x="1109" y="21"/>
                  </a:cubicBezTo>
                  <a:close/>
                  <a:moveTo>
                    <a:pt x="1045" y="21"/>
                  </a:moveTo>
                  <a:lnTo>
                    <a:pt x="1024" y="21"/>
                  </a:lnTo>
                  <a:cubicBezTo>
                    <a:pt x="1018" y="21"/>
                    <a:pt x="1013" y="16"/>
                    <a:pt x="1013" y="10"/>
                  </a:cubicBezTo>
                  <a:cubicBezTo>
                    <a:pt x="1013" y="5"/>
                    <a:pt x="1018" y="0"/>
                    <a:pt x="1024" y="0"/>
                  </a:cubicBezTo>
                  <a:lnTo>
                    <a:pt x="1045" y="0"/>
                  </a:lnTo>
                  <a:cubicBezTo>
                    <a:pt x="1051" y="0"/>
                    <a:pt x="1056" y="5"/>
                    <a:pt x="1056" y="10"/>
                  </a:cubicBezTo>
                  <a:cubicBezTo>
                    <a:pt x="1056" y="16"/>
                    <a:pt x="1051" y="21"/>
                    <a:pt x="1045" y="21"/>
                  </a:cubicBezTo>
                  <a:close/>
                  <a:moveTo>
                    <a:pt x="981" y="21"/>
                  </a:moveTo>
                  <a:lnTo>
                    <a:pt x="960" y="21"/>
                  </a:lnTo>
                  <a:cubicBezTo>
                    <a:pt x="954" y="21"/>
                    <a:pt x="949" y="16"/>
                    <a:pt x="949" y="10"/>
                  </a:cubicBezTo>
                  <a:cubicBezTo>
                    <a:pt x="949" y="5"/>
                    <a:pt x="954" y="0"/>
                    <a:pt x="960" y="0"/>
                  </a:cubicBezTo>
                  <a:lnTo>
                    <a:pt x="981" y="0"/>
                  </a:lnTo>
                  <a:cubicBezTo>
                    <a:pt x="987" y="0"/>
                    <a:pt x="992" y="5"/>
                    <a:pt x="992" y="10"/>
                  </a:cubicBezTo>
                  <a:cubicBezTo>
                    <a:pt x="992" y="16"/>
                    <a:pt x="987" y="21"/>
                    <a:pt x="981" y="21"/>
                  </a:cubicBezTo>
                  <a:close/>
                  <a:moveTo>
                    <a:pt x="917" y="21"/>
                  </a:moveTo>
                  <a:lnTo>
                    <a:pt x="896" y="21"/>
                  </a:lnTo>
                  <a:cubicBezTo>
                    <a:pt x="890" y="21"/>
                    <a:pt x="885" y="16"/>
                    <a:pt x="885" y="10"/>
                  </a:cubicBezTo>
                  <a:cubicBezTo>
                    <a:pt x="885" y="5"/>
                    <a:pt x="890" y="0"/>
                    <a:pt x="896" y="0"/>
                  </a:cubicBezTo>
                  <a:lnTo>
                    <a:pt x="917" y="0"/>
                  </a:lnTo>
                  <a:cubicBezTo>
                    <a:pt x="923" y="0"/>
                    <a:pt x="928" y="5"/>
                    <a:pt x="928" y="10"/>
                  </a:cubicBezTo>
                  <a:cubicBezTo>
                    <a:pt x="928" y="16"/>
                    <a:pt x="923" y="21"/>
                    <a:pt x="917" y="21"/>
                  </a:cubicBezTo>
                  <a:close/>
                  <a:moveTo>
                    <a:pt x="853" y="21"/>
                  </a:moveTo>
                  <a:lnTo>
                    <a:pt x="832" y="21"/>
                  </a:lnTo>
                  <a:cubicBezTo>
                    <a:pt x="826" y="21"/>
                    <a:pt x="821" y="16"/>
                    <a:pt x="821" y="10"/>
                  </a:cubicBezTo>
                  <a:cubicBezTo>
                    <a:pt x="821" y="5"/>
                    <a:pt x="826" y="0"/>
                    <a:pt x="832" y="0"/>
                  </a:cubicBezTo>
                  <a:lnTo>
                    <a:pt x="853" y="0"/>
                  </a:lnTo>
                  <a:cubicBezTo>
                    <a:pt x="859" y="0"/>
                    <a:pt x="864" y="5"/>
                    <a:pt x="864" y="10"/>
                  </a:cubicBezTo>
                  <a:cubicBezTo>
                    <a:pt x="864" y="16"/>
                    <a:pt x="859" y="21"/>
                    <a:pt x="853" y="21"/>
                  </a:cubicBezTo>
                  <a:close/>
                  <a:moveTo>
                    <a:pt x="789" y="21"/>
                  </a:moveTo>
                  <a:lnTo>
                    <a:pt x="768" y="21"/>
                  </a:lnTo>
                  <a:cubicBezTo>
                    <a:pt x="762" y="21"/>
                    <a:pt x="757" y="16"/>
                    <a:pt x="757" y="10"/>
                  </a:cubicBezTo>
                  <a:cubicBezTo>
                    <a:pt x="757" y="5"/>
                    <a:pt x="762" y="0"/>
                    <a:pt x="768" y="0"/>
                  </a:cubicBezTo>
                  <a:lnTo>
                    <a:pt x="789" y="0"/>
                  </a:lnTo>
                  <a:cubicBezTo>
                    <a:pt x="795" y="0"/>
                    <a:pt x="800" y="5"/>
                    <a:pt x="800" y="10"/>
                  </a:cubicBezTo>
                  <a:cubicBezTo>
                    <a:pt x="800" y="16"/>
                    <a:pt x="795" y="21"/>
                    <a:pt x="789" y="21"/>
                  </a:cubicBezTo>
                  <a:close/>
                  <a:moveTo>
                    <a:pt x="725" y="21"/>
                  </a:moveTo>
                  <a:lnTo>
                    <a:pt x="704" y="21"/>
                  </a:lnTo>
                  <a:cubicBezTo>
                    <a:pt x="698" y="21"/>
                    <a:pt x="693" y="16"/>
                    <a:pt x="693" y="10"/>
                  </a:cubicBezTo>
                  <a:cubicBezTo>
                    <a:pt x="693" y="5"/>
                    <a:pt x="698" y="0"/>
                    <a:pt x="704" y="0"/>
                  </a:cubicBezTo>
                  <a:lnTo>
                    <a:pt x="725" y="0"/>
                  </a:lnTo>
                  <a:cubicBezTo>
                    <a:pt x="731" y="0"/>
                    <a:pt x="736" y="5"/>
                    <a:pt x="736" y="10"/>
                  </a:cubicBezTo>
                  <a:cubicBezTo>
                    <a:pt x="736" y="16"/>
                    <a:pt x="731" y="21"/>
                    <a:pt x="725" y="21"/>
                  </a:cubicBezTo>
                  <a:close/>
                  <a:moveTo>
                    <a:pt x="661" y="21"/>
                  </a:moveTo>
                  <a:lnTo>
                    <a:pt x="640" y="21"/>
                  </a:lnTo>
                  <a:cubicBezTo>
                    <a:pt x="634" y="21"/>
                    <a:pt x="629" y="16"/>
                    <a:pt x="629" y="10"/>
                  </a:cubicBezTo>
                  <a:cubicBezTo>
                    <a:pt x="629" y="5"/>
                    <a:pt x="634" y="0"/>
                    <a:pt x="640" y="0"/>
                  </a:cubicBezTo>
                  <a:lnTo>
                    <a:pt x="661" y="0"/>
                  </a:lnTo>
                  <a:cubicBezTo>
                    <a:pt x="667" y="0"/>
                    <a:pt x="672" y="5"/>
                    <a:pt x="672" y="10"/>
                  </a:cubicBezTo>
                  <a:cubicBezTo>
                    <a:pt x="672" y="16"/>
                    <a:pt x="667" y="21"/>
                    <a:pt x="661" y="21"/>
                  </a:cubicBezTo>
                  <a:close/>
                  <a:moveTo>
                    <a:pt x="597" y="21"/>
                  </a:moveTo>
                  <a:lnTo>
                    <a:pt x="576" y="21"/>
                  </a:lnTo>
                  <a:cubicBezTo>
                    <a:pt x="570" y="21"/>
                    <a:pt x="565" y="16"/>
                    <a:pt x="565" y="10"/>
                  </a:cubicBezTo>
                  <a:cubicBezTo>
                    <a:pt x="565" y="5"/>
                    <a:pt x="570" y="0"/>
                    <a:pt x="576" y="0"/>
                  </a:cubicBezTo>
                  <a:lnTo>
                    <a:pt x="597" y="0"/>
                  </a:lnTo>
                  <a:cubicBezTo>
                    <a:pt x="603" y="0"/>
                    <a:pt x="608" y="5"/>
                    <a:pt x="608" y="10"/>
                  </a:cubicBezTo>
                  <a:cubicBezTo>
                    <a:pt x="608" y="16"/>
                    <a:pt x="603" y="21"/>
                    <a:pt x="597" y="21"/>
                  </a:cubicBezTo>
                  <a:close/>
                  <a:moveTo>
                    <a:pt x="533" y="21"/>
                  </a:moveTo>
                  <a:lnTo>
                    <a:pt x="512" y="21"/>
                  </a:lnTo>
                  <a:cubicBezTo>
                    <a:pt x="506" y="21"/>
                    <a:pt x="501" y="16"/>
                    <a:pt x="501" y="10"/>
                  </a:cubicBezTo>
                  <a:cubicBezTo>
                    <a:pt x="501" y="5"/>
                    <a:pt x="506" y="0"/>
                    <a:pt x="512" y="0"/>
                  </a:cubicBezTo>
                  <a:lnTo>
                    <a:pt x="533" y="0"/>
                  </a:lnTo>
                  <a:cubicBezTo>
                    <a:pt x="539" y="0"/>
                    <a:pt x="544" y="5"/>
                    <a:pt x="544" y="10"/>
                  </a:cubicBezTo>
                  <a:cubicBezTo>
                    <a:pt x="544" y="16"/>
                    <a:pt x="539" y="21"/>
                    <a:pt x="533" y="21"/>
                  </a:cubicBezTo>
                  <a:close/>
                  <a:moveTo>
                    <a:pt x="469" y="21"/>
                  </a:moveTo>
                  <a:lnTo>
                    <a:pt x="448" y="21"/>
                  </a:lnTo>
                  <a:cubicBezTo>
                    <a:pt x="442" y="21"/>
                    <a:pt x="437" y="16"/>
                    <a:pt x="437" y="10"/>
                  </a:cubicBezTo>
                  <a:cubicBezTo>
                    <a:pt x="437" y="5"/>
                    <a:pt x="442" y="0"/>
                    <a:pt x="448" y="0"/>
                  </a:cubicBezTo>
                  <a:lnTo>
                    <a:pt x="469" y="0"/>
                  </a:lnTo>
                  <a:cubicBezTo>
                    <a:pt x="475" y="0"/>
                    <a:pt x="480" y="5"/>
                    <a:pt x="480" y="10"/>
                  </a:cubicBezTo>
                  <a:cubicBezTo>
                    <a:pt x="480" y="16"/>
                    <a:pt x="475" y="21"/>
                    <a:pt x="469" y="21"/>
                  </a:cubicBezTo>
                  <a:close/>
                  <a:moveTo>
                    <a:pt x="405" y="21"/>
                  </a:moveTo>
                  <a:lnTo>
                    <a:pt x="394" y="21"/>
                  </a:lnTo>
                  <a:lnTo>
                    <a:pt x="385" y="22"/>
                  </a:lnTo>
                  <a:cubicBezTo>
                    <a:pt x="379" y="23"/>
                    <a:pt x="374" y="19"/>
                    <a:pt x="373" y="13"/>
                  </a:cubicBezTo>
                  <a:cubicBezTo>
                    <a:pt x="372" y="7"/>
                    <a:pt x="377" y="2"/>
                    <a:pt x="383" y="1"/>
                  </a:cubicBezTo>
                  <a:lnTo>
                    <a:pt x="394" y="0"/>
                  </a:lnTo>
                  <a:lnTo>
                    <a:pt x="405" y="0"/>
                  </a:lnTo>
                  <a:cubicBezTo>
                    <a:pt x="411" y="0"/>
                    <a:pt x="416" y="5"/>
                    <a:pt x="416" y="10"/>
                  </a:cubicBezTo>
                  <a:cubicBezTo>
                    <a:pt x="416" y="16"/>
                    <a:pt x="411" y="21"/>
                    <a:pt x="405" y="21"/>
                  </a:cubicBezTo>
                  <a:close/>
                  <a:moveTo>
                    <a:pt x="342" y="27"/>
                  </a:moveTo>
                  <a:lnTo>
                    <a:pt x="321" y="29"/>
                  </a:lnTo>
                  <a:cubicBezTo>
                    <a:pt x="315" y="29"/>
                    <a:pt x="310" y="25"/>
                    <a:pt x="309" y="19"/>
                  </a:cubicBezTo>
                  <a:cubicBezTo>
                    <a:pt x="309" y="13"/>
                    <a:pt x="313" y="8"/>
                    <a:pt x="319" y="8"/>
                  </a:cubicBezTo>
                  <a:lnTo>
                    <a:pt x="340" y="5"/>
                  </a:lnTo>
                  <a:cubicBezTo>
                    <a:pt x="346" y="5"/>
                    <a:pt x="351" y="9"/>
                    <a:pt x="352" y="15"/>
                  </a:cubicBezTo>
                  <a:cubicBezTo>
                    <a:pt x="352" y="21"/>
                    <a:pt x="348" y="26"/>
                    <a:pt x="342" y="27"/>
                  </a:cubicBezTo>
                  <a:close/>
                  <a:moveTo>
                    <a:pt x="282" y="40"/>
                  </a:moveTo>
                  <a:lnTo>
                    <a:pt x="262" y="47"/>
                  </a:lnTo>
                  <a:cubicBezTo>
                    <a:pt x="256" y="48"/>
                    <a:pt x="250" y="45"/>
                    <a:pt x="248" y="40"/>
                  </a:cubicBezTo>
                  <a:cubicBezTo>
                    <a:pt x="247" y="34"/>
                    <a:pt x="250" y="28"/>
                    <a:pt x="256" y="26"/>
                  </a:cubicBezTo>
                  <a:lnTo>
                    <a:pt x="276" y="20"/>
                  </a:lnTo>
                  <a:cubicBezTo>
                    <a:pt x="282" y="18"/>
                    <a:pt x="288" y="21"/>
                    <a:pt x="289" y="27"/>
                  </a:cubicBezTo>
                  <a:cubicBezTo>
                    <a:pt x="291" y="33"/>
                    <a:pt x="288" y="39"/>
                    <a:pt x="282" y="40"/>
                  </a:cubicBezTo>
                  <a:close/>
                  <a:moveTo>
                    <a:pt x="225" y="64"/>
                  </a:moveTo>
                  <a:lnTo>
                    <a:pt x="207" y="74"/>
                  </a:lnTo>
                  <a:cubicBezTo>
                    <a:pt x="201" y="77"/>
                    <a:pt x="195" y="75"/>
                    <a:pt x="192" y="70"/>
                  </a:cubicBezTo>
                  <a:cubicBezTo>
                    <a:pt x="189" y="64"/>
                    <a:pt x="191" y="58"/>
                    <a:pt x="196" y="55"/>
                  </a:cubicBezTo>
                  <a:lnTo>
                    <a:pt x="215" y="45"/>
                  </a:lnTo>
                  <a:cubicBezTo>
                    <a:pt x="220" y="42"/>
                    <a:pt x="227" y="44"/>
                    <a:pt x="229" y="49"/>
                  </a:cubicBezTo>
                  <a:cubicBezTo>
                    <a:pt x="232" y="54"/>
                    <a:pt x="230" y="61"/>
                    <a:pt x="225" y="64"/>
                  </a:cubicBezTo>
                  <a:close/>
                  <a:moveTo>
                    <a:pt x="173" y="96"/>
                  </a:moveTo>
                  <a:lnTo>
                    <a:pt x="156" y="110"/>
                  </a:lnTo>
                  <a:cubicBezTo>
                    <a:pt x="152" y="114"/>
                    <a:pt x="145" y="113"/>
                    <a:pt x="141" y="108"/>
                  </a:cubicBezTo>
                  <a:cubicBezTo>
                    <a:pt x="138" y="104"/>
                    <a:pt x="138" y="97"/>
                    <a:pt x="143" y="93"/>
                  </a:cubicBezTo>
                  <a:lnTo>
                    <a:pt x="159" y="80"/>
                  </a:lnTo>
                  <a:cubicBezTo>
                    <a:pt x="164" y="76"/>
                    <a:pt x="170" y="76"/>
                    <a:pt x="174" y="81"/>
                  </a:cubicBezTo>
                  <a:cubicBezTo>
                    <a:pt x="178" y="85"/>
                    <a:pt x="177" y="92"/>
                    <a:pt x="173" y="96"/>
                  </a:cubicBezTo>
                  <a:close/>
                  <a:moveTo>
                    <a:pt x="126" y="137"/>
                  </a:moveTo>
                  <a:lnTo>
                    <a:pt x="112" y="153"/>
                  </a:lnTo>
                  <a:cubicBezTo>
                    <a:pt x="109" y="158"/>
                    <a:pt x="102" y="158"/>
                    <a:pt x="97" y="155"/>
                  </a:cubicBezTo>
                  <a:cubicBezTo>
                    <a:pt x="93" y="151"/>
                    <a:pt x="92" y="144"/>
                    <a:pt x="96" y="140"/>
                  </a:cubicBezTo>
                  <a:lnTo>
                    <a:pt x="110" y="123"/>
                  </a:lnTo>
                  <a:cubicBezTo>
                    <a:pt x="114" y="119"/>
                    <a:pt x="120" y="118"/>
                    <a:pt x="125" y="122"/>
                  </a:cubicBezTo>
                  <a:cubicBezTo>
                    <a:pt x="129" y="126"/>
                    <a:pt x="130" y="132"/>
                    <a:pt x="126" y="137"/>
                  </a:cubicBezTo>
                  <a:close/>
                  <a:moveTo>
                    <a:pt x="85" y="186"/>
                  </a:moveTo>
                  <a:lnTo>
                    <a:pt x="85" y="186"/>
                  </a:lnTo>
                  <a:lnTo>
                    <a:pt x="86" y="185"/>
                  </a:lnTo>
                  <a:lnTo>
                    <a:pt x="76" y="203"/>
                  </a:lnTo>
                  <a:cubicBezTo>
                    <a:pt x="73" y="208"/>
                    <a:pt x="67" y="210"/>
                    <a:pt x="61" y="207"/>
                  </a:cubicBezTo>
                  <a:cubicBezTo>
                    <a:pt x="56" y="204"/>
                    <a:pt x="54" y="198"/>
                    <a:pt x="57" y="193"/>
                  </a:cubicBezTo>
                  <a:lnTo>
                    <a:pt x="67" y="174"/>
                  </a:lnTo>
                  <a:cubicBezTo>
                    <a:pt x="67" y="174"/>
                    <a:pt x="68" y="173"/>
                    <a:pt x="68" y="173"/>
                  </a:cubicBezTo>
                  <a:lnTo>
                    <a:pt x="69" y="172"/>
                  </a:lnTo>
                  <a:cubicBezTo>
                    <a:pt x="72" y="168"/>
                    <a:pt x="79" y="167"/>
                    <a:pt x="84" y="171"/>
                  </a:cubicBezTo>
                  <a:cubicBezTo>
                    <a:pt x="88" y="175"/>
                    <a:pt x="89" y="181"/>
                    <a:pt x="85" y="186"/>
                  </a:cubicBezTo>
                  <a:close/>
                  <a:moveTo>
                    <a:pt x="55" y="240"/>
                  </a:moveTo>
                  <a:lnTo>
                    <a:pt x="50" y="251"/>
                  </a:lnTo>
                  <a:lnTo>
                    <a:pt x="51" y="249"/>
                  </a:lnTo>
                  <a:lnTo>
                    <a:pt x="48" y="258"/>
                  </a:lnTo>
                  <a:cubicBezTo>
                    <a:pt x="46" y="263"/>
                    <a:pt x="40" y="267"/>
                    <a:pt x="35" y="265"/>
                  </a:cubicBezTo>
                  <a:cubicBezTo>
                    <a:pt x="29" y="263"/>
                    <a:pt x="26" y="257"/>
                    <a:pt x="27" y="252"/>
                  </a:cubicBezTo>
                  <a:lnTo>
                    <a:pt x="30" y="242"/>
                  </a:lnTo>
                  <a:cubicBezTo>
                    <a:pt x="30" y="242"/>
                    <a:pt x="31" y="241"/>
                    <a:pt x="31" y="240"/>
                  </a:cubicBezTo>
                  <a:lnTo>
                    <a:pt x="37" y="230"/>
                  </a:lnTo>
                  <a:cubicBezTo>
                    <a:pt x="40" y="225"/>
                    <a:pt x="46" y="223"/>
                    <a:pt x="51" y="226"/>
                  </a:cubicBezTo>
                  <a:cubicBezTo>
                    <a:pt x="56" y="229"/>
                    <a:pt x="58" y="235"/>
                    <a:pt x="55" y="240"/>
                  </a:cubicBezTo>
                  <a:close/>
                  <a:moveTo>
                    <a:pt x="35" y="299"/>
                  </a:moveTo>
                  <a:lnTo>
                    <a:pt x="29" y="319"/>
                  </a:lnTo>
                  <a:cubicBezTo>
                    <a:pt x="27" y="325"/>
                    <a:pt x="21" y="328"/>
                    <a:pt x="16" y="326"/>
                  </a:cubicBezTo>
                  <a:cubicBezTo>
                    <a:pt x="10" y="324"/>
                    <a:pt x="7" y="318"/>
                    <a:pt x="9" y="313"/>
                  </a:cubicBezTo>
                  <a:lnTo>
                    <a:pt x="15" y="292"/>
                  </a:lnTo>
                  <a:cubicBezTo>
                    <a:pt x="17" y="287"/>
                    <a:pt x="23" y="284"/>
                    <a:pt x="28" y="285"/>
                  </a:cubicBezTo>
                  <a:cubicBezTo>
                    <a:pt x="34" y="287"/>
                    <a:pt x="37" y="293"/>
                    <a:pt x="35" y="299"/>
                  </a:cubicBezTo>
                  <a:close/>
                  <a:moveTo>
                    <a:pt x="25" y="359"/>
                  </a:moveTo>
                  <a:lnTo>
                    <a:pt x="23" y="381"/>
                  </a:lnTo>
                  <a:cubicBezTo>
                    <a:pt x="22" y="386"/>
                    <a:pt x="17" y="391"/>
                    <a:pt x="11" y="390"/>
                  </a:cubicBezTo>
                  <a:cubicBezTo>
                    <a:pt x="5" y="389"/>
                    <a:pt x="1" y="384"/>
                    <a:pt x="1" y="378"/>
                  </a:cubicBezTo>
                  <a:lnTo>
                    <a:pt x="4" y="357"/>
                  </a:lnTo>
                  <a:cubicBezTo>
                    <a:pt x="4" y="351"/>
                    <a:pt x="9" y="347"/>
                    <a:pt x="15" y="348"/>
                  </a:cubicBezTo>
                  <a:cubicBezTo>
                    <a:pt x="21" y="348"/>
                    <a:pt x="25" y="353"/>
                    <a:pt x="25" y="359"/>
                  </a:cubicBezTo>
                  <a:close/>
                  <a:moveTo>
                    <a:pt x="21" y="422"/>
                  </a:moveTo>
                  <a:lnTo>
                    <a:pt x="21" y="443"/>
                  </a:lnTo>
                  <a:cubicBezTo>
                    <a:pt x="21" y="449"/>
                    <a:pt x="16" y="454"/>
                    <a:pt x="10" y="454"/>
                  </a:cubicBezTo>
                  <a:cubicBezTo>
                    <a:pt x="5" y="454"/>
                    <a:pt x="0" y="449"/>
                    <a:pt x="0" y="443"/>
                  </a:cubicBezTo>
                  <a:lnTo>
                    <a:pt x="0" y="422"/>
                  </a:lnTo>
                  <a:cubicBezTo>
                    <a:pt x="0" y="416"/>
                    <a:pt x="5" y="411"/>
                    <a:pt x="10" y="411"/>
                  </a:cubicBezTo>
                  <a:cubicBezTo>
                    <a:pt x="16" y="411"/>
                    <a:pt x="21" y="416"/>
                    <a:pt x="21" y="422"/>
                  </a:cubicBezTo>
                  <a:close/>
                  <a:moveTo>
                    <a:pt x="21" y="486"/>
                  </a:moveTo>
                  <a:lnTo>
                    <a:pt x="21" y="507"/>
                  </a:lnTo>
                  <a:cubicBezTo>
                    <a:pt x="21" y="513"/>
                    <a:pt x="16" y="518"/>
                    <a:pt x="10" y="518"/>
                  </a:cubicBezTo>
                  <a:cubicBezTo>
                    <a:pt x="5" y="518"/>
                    <a:pt x="0" y="513"/>
                    <a:pt x="0" y="507"/>
                  </a:cubicBezTo>
                  <a:lnTo>
                    <a:pt x="0" y="486"/>
                  </a:lnTo>
                  <a:cubicBezTo>
                    <a:pt x="0" y="480"/>
                    <a:pt x="5" y="475"/>
                    <a:pt x="10" y="475"/>
                  </a:cubicBezTo>
                  <a:cubicBezTo>
                    <a:pt x="16" y="475"/>
                    <a:pt x="21" y="480"/>
                    <a:pt x="21" y="486"/>
                  </a:cubicBezTo>
                  <a:close/>
                  <a:moveTo>
                    <a:pt x="21" y="550"/>
                  </a:moveTo>
                  <a:lnTo>
                    <a:pt x="21" y="571"/>
                  </a:lnTo>
                  <a:cubicBezTo>
                    <a:pt x="21" y="577"/>
                    <a:pt x="16" y="582"/>
                    <a:pt x="10" y="582"/>
                  </a:cubicBezTo>
                  <a:cubicBezTo>
                    <a:pt x="5" y="582"/>
                    <a:pt x="0" y="577"/>
                    <a:pt x="0" y="571"/>
                  </a:cubicBezTo>
                  <a:lnTo>
                    <a:pt x="0" y="550"/>
                  </a:lnTo>
                  <a:cubicBezTo>
                    <a:pt x="0" y="544"/>
                    <a:pt x="5" y="539"/>
                    <a:pt x="10" y="539"/>
                  </a:cubicBezTo>
                  <a:cubicBezTo>
                    <a:pt x="16" y="539"/>
                    <a:pt x="21" y="544"/>
                    <a:pt x="21" y="550"/>
                  </a:cubicBezTo>
                  <a:close/>
                  <a:moveTo>
                    <a:pt x="21" y="614"/>
                  </a:moveTo>
                  <a:lnTo>
                    <a:pt x="21" y="635"/>
                  </a:lnTo>
                  <a:cubicBezTo>
                    <a:pt x="21" y="641"/>
                    <a:pt x="16" y="646"/>
                    <a:pt x="10" y="646"/>
                  </a:cubicBezTo>
                  <a:cubicBezTo>
                    <a:pt x="5" y="646"/>
                    <a:pt x="0" y="641"/>
                    <a:pt x="0" y="635"/>
                  </a:cubicBezTo>
                  <a:lnTo>
                    <a:pt x="0" y="614"/>
                  </a:lnTo>
                  <a:cubicBezTo>
                    <a:pt x="0" y="608"/>
                    <a:pt x="5" y="603"/>
                    <a:pt x="10" y="603"/>
                  </a:cubicBezTo>
                  <a:cubicBezTo>
                    <a:pt x="16" y="603"/>
                    <a:pt x="21" y="608"/>
                    <a:pt x="21" y="614"/>
                  </a:cubicBezTo>
                  <a:close/>
                  <a:moveTo>
                    <a:pt x="21" y="678"/>
                  </a:moveTo>
                  <a:lnTo>
                    <a:pt x="21" y="699"/>
                  </a:lnTo>
                  <a:cubicBezTo>
                    <a:pt x="21" y="705"/>
                    <a:pt x="16" y="710"/>
                    <a:pt x="10" y="710"/>
                  </a:cubicBezTo>
                  <a:cubicBezTo>
                    <a:pt x="5" y="710"/>
                    <a:pt x="0" y="705"/>
                    <a:pt x="0" y="699"/>
                  </a:cubicBezTo>
                  <a:lnTo>
                    <a:pt x="0" y="678"/>
                  </a:lnTo>
                  <a:cubicBezTo>
                    <a:pt x="0" y="672"/>
                    <a:pt x="5" y="667"/>
                    <a:pt x="10" y="667"/>
                  </a:cubicBezTo>
                  <a:cubicBezTo>
                    <a:pt x="16" y="667"/>
                    <a:pt x="21" y="672"/>
                    <a:pt x="21" y="678"/>
                  </a:cubicBezTo>
                  <a:close/>
                  <a:moveTo>
                    <a:pt x="21" y="742"/>
                  </a:moveTo>
                  <a:lnTo>
                    <a:pt x="21" y="763"/>
                  </a:lnTo>
                  <a:cubicBezTo>
                    <a:pt x="21" y="769"/>
                    <a:pt x="16" y="774"/>
                    <a:pt x="10" y="774"/>
                  </a:cubicBezTo>
                  <a:cubicBezTo>
                    <a:pt x="5" y="774"/>
                    <a:pt x="0" y="769"/>
                    <a:pt x="0" y="763"/>
                  </a:cubicBezTo>
                  <a:lnTo>
                    <a:pt x="0" y="742"/>
                  </a:lnTo>
                  <a:cubicBezTo>
                    <a:pt x="0" y="736"/>
                    <a:pt x="5" y="731"/>
                    <a:pt x="10" y="731"/>
                  </a:cubicBezTo>
                  <a:cubicBezTo>
                    <a:pt x="16" y="731"/>
                    <a:pt x="21" y="736"/>
                    <a:pt x="21" y="742"/>
                  </a:cubicBezTo>
                  <a:close/>
                  <a:moveTo>
                    <a:pt x="21" y="806"/>
                  </a:moveTo>
                  <a:lnTo>
                    <a:pt x="21" y="827"/>
                  </a:lnTo>
                  <a:cubicBezTo>
                    <a:pt x="21" y="833"/>
                    <a:pt x="16" y="838"/>
                    <a:pt x="10" y="838"/>
                  </a:cubicBezTo>
                  <a:cubicBezTo>
                    <a:pt x="5" y="838"/>
                    <a:pt x="0" y="833"/>
                    <a:pt x="0" y="827"/>
                  </a:cubicBezTo>
                  <a:lnTo>
                    <a:pt x="0" y="806"/>
                  </a:lnTo>
                  <a:cubicBezTo>
                    <a:pt x="0" y="800"/>
                    <a:pt x="5" y="795"/>
                    <a:pt x="10" y="795"/>
                  </a:cubicBezTo>
                  <a:cubicBezTo>
                    <a:pt x="16" y="795"/>
                    <a:pt x="21" y="800"/>
                    <a:pt x="21" y="806"/>
                  </a:cubicBezTo>
                  <a:close/>
                  <a:moveTo>
                    <a:pt x="21" y="870"/>
                  </a:moveTo>
                  <a:lnTo>
                    <a:pt x="21" y="891"/>
                  </a:lnTo>
                  <a:cubicBezTo>
                    <a:pt x="21" y="897"/>
                    <a:pt x="16" y="902"/>
                    <a:pt x="10" y="902"/>
                  </a:cubicBezTo>
                  <a:cubicBezTo>
                    <a:pt x="5" y="902"/>
                    <a:pt x="0" y="897"/>
                    <a:pt x="0" y="891"/>
                  </a:cubicBezTo>
                  <a:lnTo>
                    <a:pt x="0" y="870"/>
                  </a:lnTo>
                  <a:cubicBezTo>
                    <a:pt x="0" y="864"/>
                    <a:pt x="5" y="859"/>
                    <a:pt x="10" y="859"/>
                  </a:cubicBezTo>
                  <a:cubicBezTo>
                    <a:pt x="16" y="859"/>
                    <a:pt x="21" y="864"/>
                    <a:pt x="21" y="870"/>
                  </a:cubicBezTo>
                  <a:close/>
                  <a:moveTo>
                    <a:pt x="21" y="934"/>
                  </a:moveTo>
                  <a:lnTo>
                    <a:pt x="21" y="955"/>
                  </a:lnTo>
                  <a:cubicBezTo>
                    <a:pt x="21" y="961"/>
                    <a:pt x="16" y="966"/>
                    <a:pt x="10" y="966"/>
                  </a:cubicBezTo>
                  <a:cubicBezTo>
                    <a:pt x="5" y="966"/>
                    <a:pt x="0" y="961"/>
                    <a:pt x="0" y="955"/>
                  </a:cubicBezTo>
                  <a:lnTo>
                    <a:pt x="0" y="934"/>
                  </a:lnTo>
                  <a:cubicBezTo>
                    <a:pt x="0" y="928"/>
                    <a:pt x="5" y="923"/>
                    <a:pt x="10" y="923"/>
                  </a:cubicBezTo>
                  <a:cubicBezTo>
                    <a:pt x="16" y="923"/>
                    <a:pt x="21" y="928"/>
                    <a:pt x="21" y="934"/>
                  </a:cubicBezTo>
                  <a:close/>
                  <a:moveTo>
                    <a:pt x="21" y="998"/>
                  </a:moveTo>
                  <a:lnTo>
                    <a:pt x="21" y="1019"/>
                  </a:lnTo>
                  <a:cubicBezTo>
                    <a:pt x="21" y="1025"/>
                    <a:pt x="16" y="1030"/>
                    <a:pt x="10" y="1030"/>
                  </a:cubicBezTo>
                  <a:cubicBezTo>
                    <a:pt x="5" y="1030"/>
                    <a:pt x="0" y="1025"/>
                    <a:pt x="0" y="1019"/>
                  </a:cubicBezTo>
                  <a:lnTo>
                    <a:pt x="0" y="998"/>
                  </a:lnTo>
                  <a:cubicBezTo>
                    <a:pt x="0" y="992"/>
                    <a:pt x="5" y="987"/>
                    <a:pt x="10" y="987"/>
                  </a:cubicBezTo>
                  <a:cubicBezTo>
                    <a:pt x="16" y="987"/>
                    <a:pt x="21" y="992"/>
                    <a:pt x="21" y="998"/>
                  </a:cubicBezTo>
                  <a:close/>
                  <a:moveTo>
                    <a:pt x="21" y="1062"/>
                  </a:moveTo>
                  <a:lnTo>
                    <a:pt x="21" y="1083"/>
                  </a:lnTo>
                  <a:cubicBezTo>
                    <a:pt x="21" y="1089"/>
                    <a:pt x="16" y="1094"/>
                    <a:pt x="10" y="1094"/>
                  </a:cubicBezTo>
                  <a:cubicBezTo>
                    <a:pt x="5" y="1094"/>
                    <a:pt x="0" y="1089"/>
                    <a:pt x="0" y="1083"/>
                  </a:cubicBezTo>
                  <a:lnTo>
                    <a:pt x="0" y="1062"/>
                  </a:lnTo>
                  <a:cubicBezTo>
                    <a:pt x="0" y="1056"/>
                    <a:pt x="5" y="1051"/>
                    <a:pt x="10" y="1051"/>
                  </a:cubicBezTo>
                  <a:cubicBezTo>
                    <a:pt x="16" y="1051"/>
                    <a:pt x="21" y="1056"/>
                    <a:pt x="21" y="1062"/>
                  </a:cubicBezTo>
                  <a:close/>
                  <a:moveTo>
                    <a:pt x="21" y="1126"/>
                  </a:moveTo>
                  <a:lnTo>
                    <a:pt x="21" y="1147"/>
                  </a:lnTo>
                  <a:cubicBezTo>
                    <a:pt x="21" y="1153"/>
                    <a:pt x="16" y="1158"/>
                    <a:pt x="10" y="1158"/>
                  </a:cubicBezTo>
                  <a:cubicBezTo>
                    <a:pt x="5" y="1158"/>
                    <a:pt x="0" y="1153"/>
                    <a:pt x="0" y="1147"/>
                  </a:cubicBezTo>
                  <a:lnTo>
                    <a:pt x="0" y="1126"/>
                  </a:lnTo>
                  <a:cubicBezTo>
                    <a:pt x="0" y="1120"/>
                    <a:pt x="5" y="1115"/>
                    <a:pt x="10" y="1115"/>
                  </a:cubicBezTo>
                  <a:cubicBezTo>
                    <a:pt x="16" y="1115"/>
                    <a:pt x="21" y="1120"/>
                    <a:pt x="21" y="1126"/>
                  </a:cubicBezTo>
                  <a:close/>
                  <a:moveTo>
                    <a:pt x="21" y="1190"/>
                  </a:moveTo>
                  <a:lnTo>
                    <a:pt x="21" y="1211"/>
                  </a:lnTo>
                  <a:cubicBezTo>
                    <a:pt x="21" y="1217"/>
                    <a:pt x="16" y="1222"/>
                    <a:pt x="10" y="1222"/>
                  </a:cubicBezTo>
                  <a:cubicBezTo>
                    <a:pt x="5" y="1222"/>
                    <a:pt x="0" y="1217"/>
                    <a:pt x="0" y="1211"/>
                  </a:cubicBezTo>
                  <a:lnTo>
                    <a:pt x="0" y="1190"/>
                  </a:lnTo>
                  <a:cubicBezTo>
                    <a:pt x="0" y="1184"/>
                    <a:pt x="5" y="1179"/>
                    <a:pt x="10" y="1179"/>
                  </a:cubicBezTo>
                  <a:cubicBezTo>
                    <a:pt x="16" y="1179"/>
                    <a:pt x="21" y="1184"/>
                    <a:pt x="21" y="1190"/>
                  </a:cubicBezTo>
                  <a:close/>
                  <a:moveTo>
                    <a:pt x="21" y="1254"/>
                  </a:moveTo>
                  <a:lnTo>
                    <a:pt x="21" y="1275"/>
                  </a:lnTo>
                  <a:cubicBezTo>
                    <a:pt x="21" y="1281"/>
                    <a:pt x="16" y="1286"/>
                    <a:pt x="10" y="1286"/>
                  </a:cubicBezTo>
                  <a:cubicBezTo>
                    <a:pt x="5" y="1286"/>
                    <a:pt x="0" y="1281"/>
                    <a:pt x="0" y="1275"/>
                  </a:cubicBezTo>
                  <a:lnTo>
                    <a:pt x="0" y="1254"/>
                  </a:lnTo>
                  <a:cubicBezTo>
                    <a:pt x="0" y="1248"/>
                    <a:pt x="5" y="1243"/>
                    <a:pt x="10" y="1243"/>
                  </a:cubicBezTo>
                  <a:cubicBezTo>
                    <a:pt x="16" y="1243"/>
                    <a:pt x="21" y="1248"/>
                    <a:pt x="21" y="1254"/>
                  </a:cubicBezTo>
                  <a:close/>
                  <a:moveTo>
                    <a:pt x="21" y="1318"/>
                  </a:moveTo>
                  <a:lnTo>
                    <a:pt x="21" y="1339"/>
                  </a:lnTo>
                  <a:cubicBezTo>
                    <a:pt x="21" y="1345"/>
                    <a:pt x="16" y="1350"/>
                    <a:pt x="10" y="1350"/>
                  </a:cubicBezTo>
                  <a:cubicBezTo>
                    <a:pt x="5" y="1350"/>
                    <a:pt x="0" y="1345"/>
                    <a:pt x="0" y="1339"/>
                  </a:cubicBezTo>
                  <a:lnTo>
                    <a:pt x="0" y="1318"/>
                  </a:lnTo>
                  <a:cubicBezTo>
                    <a:pt x="0" y="1312"/>
                    <a:pt x="5" y="1307"/>
                    <a:pt x="10" y="1307"/>
                  </a:cubicBezTo>
                  <a:cubicBezTo>
                    <a:pt x="16" y="1307"/>
                    <a:pt x="21" y="1312"/>
                    <a:pt x="21" y="1318"/>
                  </a:cubicBezTo>
                  <a:close/>
                  <a:moveTo>
                    <a:pt x="21" y="1382"/>
                  </a:moveTo>
                  <a:lnTo>
                    <a:pt x="21" y="1403"/>
                  </a:lnTo>
                  <a:cubicBezTo>
                    <a:pt x="21" y="1409"/>
                    <a:pt x="16" y="1414"/>
                    <a:pt x="10" y="1414"/>
                  </a:cubicBezTo>
                  <a:cubicBezTo>
                    <a:pt x="5" y="1414"/>
                    <a:pt x="0" y="1409"/>
                    <a:pt x="0" y="1403"/>
                  </a:cubicBezTo>
                  <a:lnTo>
                    <a:pt x="0" y="1382"/>
                  </a:lnTo>
                  <a:cubicBezTo>
                    <a:pt x="0" y="1376"/>
                    <a:pt x="5" y="1371"/>
                    <a:pt x="10" y="1371"/>
                  </a:cubicBezTo>
                  <a:cubicBezTo>
                    <a:pt x="16" y="1371"/>
                    <a:pt x="21" y="1376"/>
                    <a:pt x="21" y="1382"/>
                  </a:cubicBezTo>
                  <a:close/>
                  <a:moveTo>
                    <a:pt x="21" y="1446"/>
                  </a:moveTo>
                  <a:lnTo>
                    <a:pt x="21" y="1467"/>
                  </a:lnTo>
                  <a:cubicBezTo>
                    <a:pt x="21" y="1473"/>
                    <a:pt x="16" y="1478"/>
                    <a:pt x="10" y="1478"/>
                  </a:cubicBezTo>
                  <a:cubicBezTo>
                    <a:pt x="5" y="1478"/>
                    <a:pt x="0" y="1473"/>
                    <a:pt x="0" y="1467"/>
                  </a:cubicBezTo>
                  <a:lnTo>
                    <a:pt x="0" y="1446"/>
                  </a:lnTo>
                  <a:cubicBezTo>
                    <a:pt x="0" y="1440"/>
                    <a:pt x="5" y="1435"/>
                    <a:pt x="10" y="1435"/>
                  </a:cubicBezTo>
                  <a:cubicBezTo>
                    <a:pt x="16" y="1435"/>
                    <a:pt x="21" y="1440"/>
                    <a:pt x="21" y="1446"/>
                  </a:cubicBezTo>
                  <a:close/>
                  <a:moveTo>
                    <a:pt x="21" y="1510"/>
                  </a:moveTo>
                  <a:lnTo>
                    <a:pt x="21" y="1531"/>
                  </a:lnTo>
                  <a:cubicBezTo>
                    <a:pt x="21" y="1537"/>
                    <a:pt x="16" y="1542"/>
                    <a:pt x="10" y="1542"/>
                  </a:cubicBezTo>
                  <a:cubicBezTo>
                    <a:pt x="5" y="1542"/>
                    <a:pt x="0" y="1537"/>
                    <a:pt x="0" y="1531"/>
                  </a:cubicBezTo>
                  <a:lnTo>
                    <a:pt x="0" y="1510"/>
                  </a:lnTo>
                  <a:cubicBezTo>
                    <a:pt x="0" y="1504"/>
                    <a:pt x="5" y="1499"/>
                    <a:pt x="10" y="1499"/>
                  </a:cubicBezTo>
                  <a:cubicBezTo>
                    <a:pt x="16" y="1499"/>
                    <a:pt x="21" y="1504"/>
                    <a:pt x="21" y="1510"/>
                  </a:cubicBezTo>
                  <a:close/>
                  <a:moveTo>
                    <a:pt x="21" y="1574"/>
                  </a:moveTo>
                  <a:lnTo>
                    <a:pt x="21" y="1595"/>
                  </a:lnTo>
                  <a:cubicBezTo>
                    <a:pt x="21" y="1601"/>
                    <a:pt x="16" y="1606"/>
                    <a:pt x="10" y="1606"/>
                  </a:cubicBezTo>
                  <a:cubicBezTo>
                    <a:pt x="5" y="1606"/>
                    <a:pt x="0" y="1601"/>
                    <a:pt x="0" y="1595"/>
                  </a:cubicBezTo>
                  <a:lnTo>
                    <a:pt x="0" y="1574"/>
                  </a:lnTo>
                  <a:cubicBezTo>
                    <a:pt x="0" y="1568"/>
                    <a:pt x="5" y="1563"/>
                    <a:pt x="10" y="1563"/>
                  </a:cubicBezTo>
                  <a:cubicBezTo>
                    <a:pt x="16" y="1563"/>
                    <a:pt x="21" y="1568"/>
                    <a:pt x="21" y="1574"/>
                  </a:cubicBezTo>
                  <a:close/>
                  <a:moveTo>
                    <a:pt x="21" y="1638"/>
                  </a:moveTo>
                  <a:lnTo>
                    <a:pt x="21" y="1659"/>
                  </a:lnTo>
                  <a:cubicBezTo>
                    <a:pt x="21" y="1665"/>
                    <a:pt x="16" y="1670"/>
                    <a:pt x="10" y="1670"/>
                  </a:cubicBezTo>
                  <a:cubicBezTo>
                    <a:pt x="5" y="1670"/>
                    <a:pt x="0" y="1665"/>
                    <a:pt x="0" y="1659"/>
                  </a:cubicBezTo>
                  <a:lnTo>
                    <a:pt x="0" y="1638"/>
                  </a:lnTo>
                  <a:cubicBezTo>
                    <a:pt x="0" y="1632"/>
                    <a:pt x="5" y="1627"/>
                    <a:pt x="10" y="1627"/>
                  </a:cubicBezTo>
                  <a:cubicBezTo>
                    <a:pt x="16" y="1627"/>
                    <a:pt x="21" y="1632"/>
                    <a:pt x="21" y="1638"/>
                  </a:cubicBezTo>
                  <a:close/>
                  <a:moveTo>
                    <a:pt x="21" y="1702"/>
                  </a:moveTo>
                  <a:lnTo>
                    <a:pt x="21" y="1723"/>
                  </a:lnTo>
                  <a:cubicBezTo>
                    <a:pt x="21" y="1729"/>
                    <a:pt x="16" y="1734"/>
                    <a:pt x="10" y="1734"/>
                  </a:cubicBezTo>
                  <a:cubicBezTo>
                    <a:pt x="5" y="1734"/>
                    <a:pt x="0" y="1729"/>
                    <a:pt x="0" y="1723"/>
                  </a:cubicBezTo>
                  <a:lnTo>
                    <a:pt x="0" y="1702"/>
                  </a:lnTo>
                  <a:cubicBezTo>
                    <a:pt x="0" y="1696"/>
                    <a:pt x="5" y="1691"/>
                    <a:pt x="10" y="1691"/>
                  </a:cubicBezTo>
                  <a:cubicBezTo>
                    <a:pt x="16" y="1691"/>
                    <a:pt x="21" y="1696"/>
                    <a:pt x="21" y="1702"/>
                  </a:cubicBezTo>
                  <a:close/>
                  <a:moveTo>
                    <a:pt x="21" y="1766"/>
                  </a:moveTo>
                  <a:lnTo>
                    <a:pt x="21" y="1787"/>
                  </a:lnTo>
                  <a:cubicBezTo>
                    <a:pt x="21" y="1793"/>
                    <a:pt x="16" y="1798"/>
                    <a:pt x="10" y="1798"/>
                  </a:cubicBezTo>
                  <a:cubicBezTo>
                    <a:pt x="5" y="1798"/>
                    <a:pt x="0" y="1793"/>
                    <a:pt x="0" y="1787"/>
                  </a:cubicBezTo>
                  <a:lnTo>
                    <a:pt x="0" y="1766"/>
                  </a:lnTo>
                  <a:cubicBezTo>
                    <a:pt x="0" y="1760"/>
                    <a:pt x="5" y="1755"/>
                    <a:pt x="10" y="1755"/>
                  </a:cubicBezTo>
                  <a:cubicBezTo>
                    <a:pt x="16" y="1755"/>
                    <a:pt x="21" y="1760"/>
                    <a:pt x="21" y="1766"/>
                  </a:cubicBezTo>
                  <a:close/>
                  <a:moveTo>
                    <a:pt x="21" y="1830"/>
                  </a:moveTo>
                  <a:lnTo>
                    <a:pt x="21" y="1851"/>
                  </a:lnTo>
                  <a:cubicBezTo>
                    <a:pt x="21" y="1857"/>
                    <a:pt x="16" y="1862"/>
                    <a:pt x="10" y="1862"/>
                  </a:cubicBezTo>
                  <a:cubicBezTo>
                    <a:pt x="5" y="1862"/>
                    <a:pt x="0" y="1857"/>
                    <a:pt x="0" y="1851"/>
                  </a:cubicBezTo>
                  <a:lnTo>
                    <a:pt x="0" y="1830"/>
                  </a:lnTo>
                  <a:cubicBezTo>
                    <a:pt x="0" y="1824"/>
                    <a:pt x="5" y="1819"/>
                    <a:pt x="10" y="1819"/>
                  </a:cubicBezTo>
                  <a:cubicBezTo>
                    <a:pt x="16" y="1819"/>
                    <a:pt x="21" y="1824"/>
                    <a:pt x="21" y="1830"/>
                  </a:cubicBezTo>
                  <a:close/>
                  <a:moveTo>
                    <a:pt x="21" y="1894"/>
                  </a:moveTo>
                  <a:lnTo>
                    <a:pt x="21" y="1915"/>
                  </a:lnTo>
                  <a:cubicBezTo>
                    <a:pt x="21" y="1921"/>
                    <a:pt x="16" y="1926"/>
                    <a:pt x="10" y="1926"/>
                  </a:cubicBezTo>
                  <a:cubicBezTo>
                    <a:pt x="5" y="1926"/>
                    <a:pt x="0" y="1921"/>
                    <a:pt x="0" y="1915"/>
                  </a:cubicBezTo>
                  <a:lnTo>
                    <a:pt x="0" y="1894"/>
                  </a:lnTo>
                  <a:cubicBezTo>
                    <a:pt x="0" y="1888"/>
                    <a:pt x="5" y="1883"/>
                    <a:pt x="10" y="1883"/>
                  </a:cubicBezTo>
                  <a:cubicBezTo>
                    <a:pt x="16" y="1883"/>
                    <a:pt x="21" y="1888"/>
                    <a:pt x="21" y="1894"/>
                  </a:cubicBezTo>
                  <a:close/>
                  <a:moveTo>
                    <a:pt x="21" y="1958"/>
                  </a:moveTo>
                  <a:lnTo>
                    <a:pt x="21" y="1979"/>
                  </a:lnTo>
                  <a:cubicBezTo>
                    <a:pt x="21" y="1985"/>
                    <a:pt x="16" y="1990"/>
                    <a:pt x="10" y="1990"/>
                  </a:cubicBezTo>
                  <a:cubicBezTo>
                    <a:pt x="5" y="1990"/>
                    <a:pt x="0" y="1985"/>
                    <a:pt x="0" y="1979"/>
                  </a:cubicBezTo>
                  <a:lnTo>
                    <a:pt x="0" y="1958"/>
                  </a:lnTo>
                  <a:cubicBezTo>
                    <a:pt x="0" y="1952"/>
                    <a:pt x="5" y="1947"/>
                    <a:pt x="10" y="1947"/>
                  </a:cubicBezTo>
                  <a:cubicBezTo>
                    <a:pt x="16" y="1947"/>
                    <a:pt x="21" y="1952"/>
                    <a:pt x="21" y="1958"/>
                  </a:cubicBezTo>
                  <a:close/>
                  <a:moveTo>
                    <a:pt x="21" y="2022"/>
                  </a:moveTo>
                  <a:lnTo>
                    <a:pt x="21" y="2043"/>
                  </a:lnTo>
                  <a:cubicBezTo>
                    <a:pt x="21" y="2049"/>
                    <a:pt x="16" y="2054"/>
                    <a:pt x="10" y="2054"/>
                  </a:cubicBezTo>
                  <a:cubicBezTo>
                    <a:pt x="5" y="2054"/>
                    <a:pt x="0" y="2049"/>
                    <a:pt x="0" y="2043"/>
                  </a:cubicBezTo>
                  <a:lnTo>
                    <a:pt x="0" y="2022"/>
                  </a:lnTo>
                  <a:cubicBezTo>
                    <a:pt x="0" y="2016"/>
                    <a:pt x="5" y="2011"/>
                    <a:pt x="10" y="2011"/>
                  </a:cubicBezTo>
                  <a:cubicBezTo>
                    <a:pt x="16" y="2011"/>
                    <a:pt x="21" y="2016"/>
                    <a:pt x="21" y="2022"/>
                  </a:cubicBezTo>
                  <a:close/>
                  <a:moveTo>
                    <a:pt x="21" y="2086"/>
                  </a:moveTo>
                  <a:lnTo>
                    <a:pt x="21" y="2107"/>
                  </a:lnTo>
                  <a:cubicBezTo>
                    <a:pt x="21" y="2113"/>
                    <a:pt x="16" y="2118"/>
                    <a:pt x="10" y="2118"/>
                  </a:cubicBezTo>
                  <a:cubicBezTo>
                    <a:pt x="5" y="2118"/>
                    <a:pt x="0" y="2113"/>
                    <a:pt x="0" y="2107"/>
                  </a:cubicBezTo>
                  <a:lnTo>
                    <a:pt x="0" y="2086"/>
                  </a:lnTo>
                  <a:cubicBezTo>
                    <a:pt x="0" y="2080"/>
                    <a:pt x="5" y="2075"/>
                    <a:pt x="10" y="2075"/>
                  </a:cubicBezTo>
                  <a:cubicBezTo>
                    <a:pt x="16" y="2075"/>
                    <a:pt x="21" y="2080"/>
                    <a:pt x="21" y="2086"/>
                  </a:cubicBezTo>
                  <a:close/>
                  <a:moveTo>
                    <a:pt x="21" y="2150"/>
                  </a:moveTo>
                  <a:lnTo>
                    <a:pt x="21" y="2171"/>
                  </a:lnTo>
                  <a:cubicBezTo>
                    <a:pt x="21" y="2177"/>
                    <a:pt x="16" y="2182"/>
                    <a:pt x="10" y="2182"/>
                  </a:cubicBezTo>
                  <a:cubicBezTo>
                    <a:pt x="5" y="2182"/>
                    <a:pt x="0" y="2177"/>
                    <a:pt x="0" y="2171"/>
                  </a:cubicBezTo>
                  <a:lnTo>
                    <a:pt x="0" y="2150"/>
                  </a:lnTo>
                  <a:cubicBezTo>
                    <a:pt x="0" y="2144"/>
                    <a:pt x="5" y="2139"/>
                    <a:pt x="10" y="2139"/>
                  </a:cubicBezTo>
                  <a:cubicBezTo>
                    <a:pt x="16" y="2139"/>
                    <a:pt x="21" y="2144"/>
                    <a:pt x="21" y="2150"/>
                  </a:cubicBezTo>
                  <a:close/>
                  <a:moveTo>
                    <a:pt x="21" y="2214"/>
                  </a:moveTo>
                  <a:lnTo>
                    <a:pt x="21" y="2235"/>
                  </a:lnTo>
                  <a:cubicBezTo>
                    <a:pt x="21" y="2241"/>
                    <a:pt x="16" y="2246"/>
                    <a:pt x="10" y="2246"/>
                  </a:cubicBezTo>
                  <a:cubicBezTo>
                    <a:pt x="5" y="2246"/>
                    <a:pt x="0" y="2241"/>
                    <a:pt x="0" y="2235"/>
                  </a:cubicBezTo>
                  <a:lnTo>
                    <a:pt x="0" y="2214"/>
                  </a:lnTo>
                  <a:cubicBezTo>
                    <a:pt x="0" y="2208"/>
                    <a:pt x="5" y="2203"/>
                    <a:pt x="10" y="2203"/>
                  </a:cubicBezTo>
                  <a:cubicBezTo>
                    <a:pt x="16" y="2203"/>
                    <a:pt x="21" y="2208"/>
                    <a:pt x="21" y="2214"/>
                  </a:cubicBezTo>
                  <a:close/>
                  <a:moveTo>
                    <a:pt x="21" y="2278"/>
                  </a:moveTo>
                  <a:lnTo>
                    <a:pt x="21" y="2299"/>
                  </a:lnTo>
                  <a:cubicBezTo>
                    <a:pt x="21" y="2305"/>
                    <a:pt x="16" y="2310"/>
                    <a:pt x="10" y="2310"/>
                  </a:cubicBezTo>
                  <a:cubicBezTo>
                    <a:pt x="5" y="2310"/>
                    <a:pt x="0" y="2305"/>
                    <a:pt x="0" y="2299"/>
                  </a:cubicBezTo>
                  <a:lnTo>
                    <a:pt x="0" y="2278"/>
                  </a:lnTo>
                  <a:cubicBezTo>
                    <a:pt x="0" y="2272"/>
                    <a:pt x="5" y="2267"/>
                    <a:pt x="10" y="2267"/>
                  </a:cubicBezTo>
                  <a:cubicBezTo>
                    <a:pt x="16" y="2267"/>
                    <a:pt x="21" y="2272"/>
                    <a:pt x="21" y="2278"/>
                  </a:cubicBezTo>
                  <a:close/>
                  <a:moveTo>
                    <a:pt x="21" y="2342"/>
                  </a:moveTo>
                  <a:lnTo>
                    <a:pt x="21" y="2363"/>
                  </a:lnTo>
                  <a:cubicBezTo>
                    <a:pt x="21" y="2369"/>
                    <a:pt x="16" y="2374"/>
                    <a:pt x="10" y="2374"/>
                  </a:cubicBezTo>
                  <a:cubicBezTo>
                    <a:pt x="5" y="2374"/>
                    <a:pt x="0" y="2369"/>
                    <a:pt x="0" y="2363"/>
                  </a:cubicBezTo>
                  <a:lnTo>
                    <a:pt x="0" y="2342"/>
                  </a:lnTo>
                  <a:cubicBezTo>
                    <a:pt x="0" y="2336"/>
                    <a:pt x="5" y="2331"/>
                    <a:pt x="10" y="2331"/>
                  </a:cubicBezTo>
                  <a:cubicBezTo>
                    <a:pt x="16" y="2331"/>
                    <a:pt x="21" y="2336"/>
                    <a:pt x="21" y="2342"/>
                  </a:cubicBezTo>
                  <a:close/>
                  <a:moveTo>
                    <a:pt x="21" y="2406"/>
                  </a:moveTo>
                  <a:lnTo>
                    <a:pt x="21" y="2427"/>
                  </a:lnTo>
                  <a:cubicBezTo>
                    <a:pt x="21" y="2433"/>
                    <a:pt x="16" y="2438"/>
                    <a:pt x="10" y="2438"/>
                  </a:cubicBezTo>
                  <a:cubicBezTo>
                    <a:pt x="5" y="2438"/>
                    <a:pt x="0" y="2433"/>
                    <a:pt x="0" y="2427"/>
                  </a:cubicBezTo>
                  <a:lnTo>
                    <a:pt x="0" y="2406"/>
                  </a:lnTo>
                  <a:cubicBezTo>
                    <a:pt x="0" y="2400"/>
                    <a:pt x="5" y="2395"/>
                    <a:pt x="10" y="2395"/>
                  </a:cubicBezTo>
                  <a:cubicBezTo>
                    <a:pt x="16" y="2395"/>
                    <a:pt x="21" y="2400"/>
                    <a:pt x="21" y="2406"/>
                  </a:cubicBezTo>
                  <a:close/>
                  <a:moveTo>
                    <a:pt x="21" y="2470"/>
                  </a:moveTo>
                  <a:lnTo>
                    <a:pt x="21" y="2491"/>
                  </a:lnTo>
                  <a:cubicBezTo>
                    <a:pt x="21" y="2497"/>
                    <a:pt x="16" y="2502"/>
                    <a:pt x="10" y="2502"/>
                  </a:cubicBezTo>
                  <a:cubicBezTo>
                    <a:pt x="5" y="2502"/>
                    <a:pt x="0" y="2497"/>
                    <a:pt x="0" y="2491"/>
                  </a:cubicBezTo>
                  <a:lnTo>
                    <a:pt x="0" y="2470"/>
                  </a:lnTo>
                  <a:cubicBezTo>
                    <a:pt x="0" y="2464"/>
                    <a:pt x="5" y="2459"/>
                    <a:pt x="10" y="2459"/>
                  </a:cubicBezTo>
                  <a:cubicBezTo>
                    <a:pt x="16" y="2459"/>
                    <a:pt x="21" y="2464"/>
                    <a:pt x="21" y="2470"/>
                  </a:cubicBezTo>
                  <a:close/>
                  <a:moveTo>
                    <a:pt x="21" y="2534"/>
                  </a:moveTo>
                  <a:lnTo>
                    <a:pt x="21" y="2555"/>
                  </a:lnTo>
                  <a:cubicBezTo>
                    <a:pt x="21" y="2561"/>
                    <a:pt x="16" y="2566"/>
                    <a:pt x="10" y="2566"/>
                  </a:cubicBezTo>
                  <a:cubicBezTo>
                    <a:pt x="5" y="2566"/>
                    <a:pt x="0" y="2561"/>
                    <a:pt x="0" y="2555"/>
                  </a:cubicBezTo>
                  <a:lnTo>
                    <a:pt x="0" y="2534"/>
                  </a:lnTo>
                  <a:cubicBezTo>
                    <a:pt x="0" y="2528"/>
                    <a:pt x="5" y="2523"/>
                    <a:pt x="10" y="2523"/>
                  </a:cubicBezTo>
                  <a:cubicBezTo>
                    <a:pt x="16" y="2523"/>
                    <a:pt x="21" y="2528"/>
                    <a:pt x="21" y="2534"/>
                  </a:cubicBezTo>
                  <a:close/>
                  <a:moveTo>
                    <a:pt x="21" y="2598"/>
                  </a:moveTo>
                  <a:lnTo>
                    <a:pt x="21" y="2619"/>
                  </a:lnTo>
                  <a:cubicBezTo>
                    <a:pt x="21" y="2625"/>
                    <a:pt x="16" y="2630"/>
                    <a:pt x="10" y="2630"/>
                  </a:cubicBezTo>
                  <a:cubicBezTo>
                    <a:pt x="5" y="2630"/>
                    <a:pt x="0" y="2625"/>
                    <a:pt x="0" y="2619"/>
                  </a:cubicBezTo>
                  <a:lnTo>
                    <a:pt x="0" y="2598"/>
                  </a:lnTo>
                  <a:cubicBezTo>
                    <a:pt x="0" y="2592"/>
                    <a:pt x="5" y="2587"/>
                    <a:pt x="10" y="2587"/>
                  </a:cubicBezTo>
                  <a:cubicBezTo>
                    <a:pt x="16" y="2587"/>
                    <a:pt x="21" y="2592"/>
                    <a:pt x="21" y="2598"/>
                  </a:cubicBezTo>
                  <a:close/>
                  <a:moveTo>
                    <a:pt x="21" y="2662"/>
                  </a:moveTo>
                  <a:lnTo>
                    <a:pt x="21" y="2683"/>
                  </a:lnTo>
                  <a:cubicBezTo>
                    <a:pt x="21" y="2689"/>
                    <a:pt x="16" y="2694"/>
                    <a:pt x="10" y="2694"/>
                  </a:cubicBezTo>
                  <a:cubicBezTo>
                    <a:pt x="5" y="2694"/>
                    <a:pt x="0" y="2689"/>
                    <a:pt x="0" y="2683"/>
                  </a:cubicBezTo>
                  <a:lnTo>
                    <a:pt x="0" y="2662"/>
                  </a:lnTo>
                  <a:cubicBezTo>
                    <a:pt x="0" y="2656"/>
                    <a:pt x="5" y="2651"/>
                    <a:pt x="10" y="2651"/>
                  </a:cubicBezTo>
                  <a:cubicBezTo>
                    <a:pt x="16" y="2651"/>
                    <a:pt x="21" y="2656"/>
                    <a:pt x="21" y="2662"/>
                  </a:cubicBezTo>
                  <a:close/>
                  <a:moveTo>
                    <a:pt x="21" y="2726"/>
                  </a:moveTo>
                  <a:lnTo>
                    <a:pt x="21" y="2747"/>
                  </a:lnTo>
                  <a:cubicBezTo>
                    <a:pt x="21" y="2753"/>
                    <a:pt x="16" y="2758"/>
                    <a:pt x="10" y="2758"/>
                  </a:cubicBezTo>
                  <a:cubicBezTo>
                    <a:pt x="5" y="2758"/>
                    <a:pt x="0" y="2753"/>
                    <a:pt x="0" y="2747"/>
                  </a:cubicBezTo>
                  <a:lnTo>
                    <a:pt x="0" y="2726"/>
                  </a:lnTo>
                  <a:cubicBezTo>
                    <a:pt x="0" y="2720"/>
                    <a:pt x="5" y="2715"/>
                    <a:pt x="10" y="2715"/>
                  </a:cubicBezTo>
                  <a:cubicBezTo>
                    <a:pt x="16" y="2715"/>
                    <a:pt x="21" y="2720"/>
                    <a:pt x="21" y="2726"/>
                  </a:cubicBezTo>
                  <a:close/>
                  <a:moveTo>
                    <a:pt x="21" y="2790"/>
                  </a:moveTo>
                  <a:lnTo>
                    <a:pt x="21" y="2811"/>
                  </a:lnTo>
                  <a:cubicBezTo>
                    <a:pt x="21" y="2817"/>
                    <a:pt x="16" y="2822"/>
                    <a:pt x="10" y="2822"/>
                  </a:cubicBezTo>
                  <a:cubicBezTo>
                    <a:pt x="5" y="2822"/>
                    <a:pt x="0" y="2817"/>
                    <a:pt x="0" y="2811"/>
                  </a:cubicBezTo>
                  <a:lnTo>
                    <a:pt x="0" y="2790"/>
                  </a:lnTo>
                  <a:cubicBezTo>
                    <a:pt x="0" y="2784"/>
                    <a:pt x="5" y="2779"/>
                    <a:pt x="10" y="2779"/>
                  </a:cubicBezTo>
                  <a:cubicBezTo>
                    <a:pt x="16" y="2779"/>
                    <a:pt x="21" y="2784"/>
                    <a:pt x="21" y="2790"/>
                  </a:cubicBezTo>
                  <a:close/>
                  <a:moveTo>
                    <a:pt x="21" y="2854"/>
                  </a:moveTo>
                  <a:lnTo>
                    <a:pt x="21" y="2875"/>
                  </a:lnTo>
                  <a:cubicBezTo>
                    <a:pt x="21" y="2881"/>
                    <a:pt x="16" y="2886"/>
                    <a:pt x="10" y="2886"/>
                  </a:cubicBezTo>
                  <a:cubicBezTo>
                    <a:pt x="5" y="2886"/>
                    <a:pt x="0" y="2881"/>
                    <a:pt x="0" y="2875"/>
                  </a:cubicBezTo>
                  <a:lnTo>
                    <a:pt x="0" y="2854"/>
                  </a:lnTo>
                  <a:cubicBezTo>
                    <a:pt x="0" y="2848"/>
                    <a:pt x="5" y="2843"/>
                    <a:pt x="10" y="2843"/>
                  </a:cubicBezTo>
                  <a:cubicBezTo>
                    <a:pt x="16" y="2843"/>
                    <a:pt x="21" y="2848"/>
                    <a:pt x="21" y="2854"/>
                  </a:cubicBezTo>
                  <a:close/>
                  <a:moveTo>
                    <a:pt x="21" y="2918"/>
                  </a:moveTo>
                  <a:lnTo>
                    <a:pt x="21" y="2939"/>
                  </a:lnTo>
                  <a:cubicBezTo>
                    <a:pt x="21" y="2945"/>
                    <a:pt x="16" y="2950"/>
                    <a:pt x="10" y="2950"/>
                  </a:cubicBezTo>
                  <a:cubicBezTo>
                    <a:pt x="5" y="2950"/>
                    <a:pt x="0" y="2945"/>
                    <a:pt x="0" y="2939"/>
                  </a:cubicBezTo>
                  <a:lnTo>
                    <a:pt x="0" y="2918"/>
                  </a:lnTo>
                  <a:cubicBezTo>
                    <a:pt x="0" y="2912"/>
                    <a:pt x="5" y="2907"/>
                    <a:pt x="10" y="2907"/>
                  </a:cubicBezTo>
                  <a:cubicBezTo>
                    <a:pt x="16" y="2907"/>
                    <a:pt x="21" y="2912"/>
                    <a:pt x="21" y="2918"/>
                  </a:cubicBezTo>
                  <a:close/>
                  <a:moveTo>
                    <a:pt x="21" y="2982"/>
                  </a:moveTo>
                  <a:lnTo>
                    <a:pt x="21" y="3003"/>
                  </a:lnTo>
                  <a:cubicBezTo>
                    <a:pt x="21" y="3009"/>
                    <a:pt x="16" y="3014"/>
                    <a:pt x="10" y="3014"/>
                  </a:cubicBezTo>
                  <a:cubicBezTo>
                    <a:pt x="5" y="3014"/>
                    <a:pt x="0" y="3009"/>
                    <a:pt x="0" y="3003"/>
                  </a:cubicBezTo>
                  <a:lnTo>
                    <a:pt x="0" y="2982"/>
                  </a:lnTo>
                  <a:cubicBezTo>
                    <a:pt x="0" y="2976"/>
                    <a:pt x="5" y="2971"/>
                    <a:pt x="10" y="2971"/>
                  </a:cubicBezTo>
                  <a:cubicBezTo>
                    <a:pt x="16" y="2971"/>
                    <a:pt x="21" y="2976"/>
                    <a:pt x="21" y="2982"/>
                  </a:cubicBezTo>
                  <a:close/>
                  <a:moveTo>
                    <a:pt x="21" y="3046"/>
                  </a:moveTo>
                  <a:lnTo>
                    <a:pt x="21" y="3067"/>
                  </a:lnTo>
                  <a:cubicBezTo>
                    <a:pt x="21" y="3073"/>
                    <a:pt x="16" y="3078"/>
                    <a:pt x="10" y="3078"/>
                  </a:cubicBezTo>
                  <a:cubicBezTo>
                    <a:pt x="5" y="3078"/>
                    <a:pt x="0" y="3073"/>
                    <a:pt x="0" y="3067"/>
                  </a:cubicBezTo>
                  <a:lnTo>
                    <a:pt x="0" y="3046"/>
                  </a:lnTo>
                  <a:cubicBezTo>
                    <a:pt x="0" y="3040"/>
                    <a:pt x="5" y="3035"/>
                    <a:pt x="10" y="3035"/>
                  </a:cubicBezTo>
                  <a:cubicBezTo>
                    <a:pt x="16" y="3035"/>
                    <a:pt x="21" y="3040"/>
                    <a:pt x="21" y="3046"/>
                  </a:cubicBezTo>
                  <a:close/>
                  <a:moveTo>
                    <a:pt x="21" y="3110"/>
                  </a:moveTo>
                  <a:lnTo>
                    <a:pt x="21" y="3131"/>
                  </a:lnTo>
                  <a:cubicBezTo>
                    <a:pt x="21" y="3137"/>
                    <a:pt x="16" y="3142"/>
                    <a:pt x="10" y="3142"/>
                  </a:cubicBezTo>
                  <a:cubicBezTo>
                    <a:pt x="5" y="3142"/>
                    <a:pt x="0" y="3137"/>
                    <a:pt x="0" y="3131"/>
                  </a:cubicBezTo>
                  <a:lnTo>
                    <a:pt x="0" y="3110"/>
                  </a:lnTo>
                  <a:cubicBezTo>
                    <a:pt x="0" y="3104"/>
                    <a:pt x="5" y="3099"/>
                    <a:pt x="10" y="3099"/>
                  </a:cubicBezTo>
                  <a:cubicBezTo>
                    <a:pt x="16" y="3099"/>
                    <a:pt x="21" y="3104"/>
                    <a:pt x="21" y="3110"/>
                  </a:cubicBezTo>
                  <a:close/>
                  <a:moveTo>
                    <a:pt x="21" y="3174"/>
                  </a:moveTo>
                  <a:lnTo>
                    <a:pt x="21" y="3195"/>
                  </a:lnTo>
                  <a:cubicBezTo>
                    <a:pt x="21" y="3201"/>
                    <a:pt x="16" y="3206"/>
                    <a:pt x="10" y="3206"/>
                  </a:cubicBezTo>
                  <a:cubicBezTo>
                    <a:pt x="5" y="3206"/>
                    <a:pt x="0" y="3201"/>
                    <a:pt x="0" y="3195"/>
                  </a:cubicBezTo>
                  <a:lnTo>
                    <a:pt x="0" y="3174"/>
                  </a:lnTo>
                  <a:cubicBezTo>
                    <a:pt x="0" y="3168"/>
                    <a:pt x="5" y="3163"/>
                    <a:pt x="10" y="3163"/>
                  </a:cubicBezTo>
                  <a:cubicBezTo>
                    <a:pt x="16" y="3163"/>
                    <a:pt x="21" y="3168"/>
                    <a:pt x="21" y="3174"/>
                  </a:cubicBezTo>
                  <a:close/>
                  <a:moveTo>
                    <a:pt x="21" y="3238"/>
                  </a:moveTo>
                  <a:lnTo>
                    <a:pt x="21" y="3259"/>
                  </a:lnTo>
                  <a:cubicBezTo>
                    <a:pt x="21" y="3265"/>
                    <a:pt x="16" y="3270"/>
                    <a:pt x="10" y="3270"/>
                  </a:cubicBezTo>
                  <a:cubicBezTo>
                    <a:pt x="5" y="3270"/>
                    <a:pt x="0" y="3265"/>
                    <a:pt x="0" y="3259"/>
                  </a:cubicBezTo>
                  <a:lnTo>
                    <a:pt x="0" y="3238"/>
                  </a:lnTo>
                  <a:cubicBezTo>
                    <a:pt x="0" y="3232"/>
                    <a:pt x="5" y="3227"/>
                    <a:pt x="10" y="3227"/>
                  </a:cubicBezTo>
                  <a:cubicBezTo>
                    <a:pt x="16" y="3227"/>
                    <a:pt x="21" y="3232"/>
                    <a:pt x="21" y="3238"/>
                  </a:cubicBezTo>
                  <a:close/>
                  <a:moveTo>
                    <a:pt x="21" y="3302"/>
                  </a:moveTo>
                  <a:lnTo>
                    <a:pt x="21" y="3323"/>
                  </a:lnTo>
                  <a:cubicBezTo>
                    <a:pt x="21" y="3329"/>
                    <a:pt x="16" y="3334"/>
                    <a:pt x="10" y="3334"/>
                  </a:cubicBezTo>
                  <a:cubicBezTo>
                    <a:pt x="5" y="3334"/>
                    <a:pt x="0" y="3329"/>
                    <a:pt x="0" y="3323"/>
                  </a:cubicBezTo>
                  <a:lnTo>
                    <a:pt x="0" y="3302"/>
                  </a:lnTo>
                  <a:cubicBezTo>
                    <a:pt x="0" y="3296"/>
                    <a:pt x="5" y="3291"/>
                    <a:pt x="10" y="3291"/>
                  </a:cubicBezTo>
                  <a:cubicBezTo>
                    <a:pt x="16" y="3291"/>
                    <a:pt x="21" y="3296"/>
                    <a:pt x="21" y="3302"/>
                  </a:cubicBezTo>
                  <a:close/>
                  <a:moveTo>
                    <a:pt x="21" y="3366"/>
                  </a:moveTo>
                  <a:lnTo>
                    <a:pt x="21" y="3387"/>
                  </a:lnTo>
                  <a:cubicBezTo>
                    <a:pt x="21" y="3393"/>
                    <a:pt x="16" y="3398"/>
                    <a:pt x="10" y="3398"/>
                  </a:cubicBezTo>
                  <a:cubicBezTo>
                    <a:pt x="5" y="3398"/>
                    <a:pt x="0" y="3393"/>
                    <a:pt x="0" y="3387"/>
                  </a:cubicBezTo>
                  <a:lnTo>
                    <a:pt x="0" y="3366"/>
                  </a:lnTo>
                  <a:cubicBezTo>
                    <a:pt x="0" y="3360"/>
                    <a:pt x="5" y="3355"/>
                    <a:pt x="10" y="3355"/>
                  </a:cubicBezTo>
                  <a:cubicBezTo>
                    <a:pt x="16" y="3355"/>
                    <a:pt x="21" y="3360"/>
                    <a:pt x="21" y="3366"/>
                  </a:cubicBezTo>
                  <a:close/>
                  <a:moveTo>
                    <a:pt x="21" y="3430"/>
                  </a:moveTo>
                  <a:lnTo>
                    <a:pt x="21" y="3451"/>
                  </a:lnTo>
                  <a:cubicBezTo>
                    <a:pt x="21" y="3457"/>
                    <a:pt x="16" y="3462"/>
                    <a:pt x="10" y="3462"/>
                  </a:cubicBezTo>
                  <a:cubicBezTo>
                    <a:pt x="5" y="3462"/>
                    <a:pt x="0" y="3457"/>
                    <a:pt x="0" y="3451"/>
                  </a:cubicBezTo>
                  <a:lnTo>
                    <a:pt x="0" y="3430"/>
                  </a:lnTo>
                  <a:cubicBezTo>
                    <a:pt x="0" y="3424"/>
                    <a:pt x="5" y="3419"/>
                    <a:pt x="10" y="3419"/>
                  </a:cubicBezTo>
                  <a:cubicBezTo>
                    <a:pt x="16" y="3419"/>
                    <a:pt x="21" y="3424"/>
                    <a:pt x="21" y="3430"/>
                  </a:cubicBezTo>
                  <a:close/>
                  <a:moveTo>
                    <a:pt x="21" y="3494"/>
                  </a:moveTo>
                  <a:lnTo>
                    <a:pt x="21" y="3515"/>
                  </a:lnTo>
                  <a:cubicBezTo>
                    <a:pt x="21" y="3521"/>
                    <a:pt x="16" y="3526"/>
                    <a:pt x="10" y="3526"/>
                  </a:cubicBezTo>
                  <a:cubicBezTo>
                    <a:pt x="5" y="3526"/>
                    <a:pt x="0" y="3521"/>
                    <a:pt x="0" y="3515"/>
                  </a:cubicBezTo>
                  <a:lnTo>
                    <a:pt x="0" y="3494"/>
                  </a:lnTo>
                  <a:cubicBezTo>
                    <a:pt x="0" y="3488"/>
                    <a:pt x="5" y="3483"/>
                    <a:pt x="10" y="3483"/>
                  </a:cubicBezTo>
                  <a:cubicBezTo>
                    <a:pt x="16" y="3483"/>
                    <a:pt x="21" y="3488"/>
                    <a:pt x="21" y="3494"/>
                  </a:cubicBezTo>
                  <a:close/>
                  <a:moveTo>
                    <a:pt x="21" y="3558"/>
                  </a:moveTo>
                  <a:lnTo>
                    <a:pt x="21" y="3579"/>
                  </a:lnTo>
                  <a:cubicBezTo>
                    <a:pt x="21" y="3585"/>
                    <a:pt x="16" y="3590"/>
                    <a:pt x="10" y="3590"/>
                  </a:cubicBezTo>
                  <a:cubicBezTo>
                    <a:pt x="5" y="3590"/>
                    <a:pt x="0" y="3585"/>
                    <a:pt x="0" y="3579"/>
                  </a:cubicBezTo>
                  <a:lnTo>
                    <a:pt x="0" y="3558"/>
                  </a:lnTo>
                  <a:cubicBezTo>
                    <a:pt x="0" y="3552"/>
                    <a:pt x="5" y="3547"/>
                    <a:pt x="10" y="3547"/>
                  </a:cubicBezTo>
                  <a:cubicBezTo>
                    <a:pt x="16" y="3547"/>
                    <a:pt x="21" y="3552"/>
                    <a:pt x="21" y="3558"/>
                  </a:cubicBezTo>
                  <a:close/>
                  <a:moveTo>
                    <a:pt x="21" y="3622"/>
                  </a:moveTo>
                  <a:lnTo>
                    <a:pt x="21" y="3643"/>
                  </a:lnTo>
                  <a:cubicBezTo>
                    <a:pt x="21" y="3649"/>
                    <a:pt x="16" y="3654"/>
                    <a:pt x="10" y="3654"/>
                  </a:cubicBezTo>
                  <a:cubicBezTo>
                    <a:pt x="5" y="3654"/>
                    <a:pt x="0" y="3649"/>
                    <a:pt x="0" y="3643"/>
                  </a:cubicBezTo>
                  <a:lnTo>
                    <a:pt x="0" y="3622"/>
                  </a:lnTo>
                  <a:cubicBezTo>
                    <a:pt x="0" y="3616"/>
                    <a:pt x="5" y="3611"/>
                    <a:pt x="10" y="3611"/>
                  </a:cubicBezTo>
                  <a:cubicBezTo>
                    <a:pt x="16" y="3611"/>
                    <a:pt x="21" y="3616"/>
                    <a:pt x="21" y="3622"/>
                  </a:cubicBezTo>
                  <a:close/>
                  <a:moveTo>
                    <a:pt x="21" y="3686"/>
                  </a:moveTo>
                  <a:lnTo>
                    <a:pt x="21" y="3707"/>
                  </a:lnTo>
                  <a:cubicBezTo>
                    <a:pt x="21" y="3713"/>
                    <a:pt x="16" y="3718"/>
                    <a:pt x="10" y="3718"/>
                  </a:cubicBezTo>
                  <a:cubicBezTo>
                    <a:pt x="5" y="3718"/>
                    <a:pt x="0" y="3713"/>
                    <a:pt x="0" y="3707"/>
                  </a:cubicBezTo>
                  <a:lnTo>
                    <a:pt x="0" y="3686"/>
                  </a:lnTo>
                  <a:cubicBezTo>
                    <a:pt x="0" y="3680"/>
                    <a:pt x="5" y="3675"/>
                    <a:pt x="10" y="3675"/>
                  </a:cubicBezTo>
                  <a:cubicBezTo>
                    <a:pt x="16" y="3675"/>
                    <a:pt x="21" y="3680"/>
                    <a:pt x="21" y="3686"/>
                  </a:cubicBezTo>
                  <a:close/>
                  <a:moveTo>
                    <a:pt x="21" y="3750"/>
                  </a:moveTo>
                  <a:lnTo>
                    <a:pt x="21" y="3771"/>
                  </a:lnTo>
                  <a:cubicBezTo>
                    <a:pt x="21" y="3777"/>
                    <a:pt x="16" y="3782"/>
                    <a:pt x="10" y="3782"/>
                  </a:cubicBezTo>
                  <a:cubicBezTo>
                    <a:pt x="5" y="3782"/>
                    <a:pt x="0" y="3777"/>
                    <a:pt x="0" y="3771"/>
                  </a:cubicBezTo>
                  <a:lnTo>
                    <a:pt x="0" y="3750"/>
                  </a:lnTo>
                  <a:cubicBezTo>
                    <a:pt x="0" y="3744"/>
                    <a:pt x="5" y="3739"/>
                    <a:pt x="10" y="3739"/>
                  </a:cubicBezTo>
                  <a:cubicBezTo>
                    <a:pt x="16" y="3739"/>
                    <a:pt x="21" y="3744"/>
                    <a:pt x="21" y="3750"/>
                  </a:cubicBezTo>
                  <a:close/>
                  <a:moveTo>
                    <a:pt x="21" y="3814"/>
                  </a:moveTo>
                  <a:lnTo>
                    <a:pt x="21" y="3835"/>
                  </a:lnTo>
                  <a:cubicBezTo>
                    <a:pt x="21" y="3841"/>
                    <a:pt x="16" y="3846"/>
                    <a:pt x="10" y="3846"/>
                  </a:cubicBezTo>
                  <a:cubicBezTo>
                    <a:pt x="5" y="3846"/>
                    <a:pt x="0" y="3841"/>
                    <a:pt x="0" y="3835"/>
                  </a:cubicBezTo>
                  <a:lnTo>
                    <a:pt x="0" y="3814"/>
                  </a:lnTo>
                  <a:cubicBezTo>
                    <a:pt x="0" y="3808"/>
                    <a:pt x="5" y="3803"/>
                    <a:pt x="10" y="3803"/>
                  </a:cubicBezTo>
                  <a:cubicBezTo>
                    <a:pt x="16" y="3803"/>
                    <a:pt x="21" y="3808"/>
                    <a:pt x="21" y="3814"/>
                  </a:cubicBezTo>
                  <a:close/>
                  <a:moveTo>
                    <a:pt x="21" y="3878"/>
                  </a:moveTo>
                  <a:lnTo>
                    <a:pt x="21" y="3899"/>
                  </a:lnTo>
                  <a:cubicBezTo>
                    <a:pt x="21" y="3905"/>
                    <a:pt x="16" y="3910"/>
                    <a:pt x="10" y="3910"/>
                  </a:cubicBezTo>
                  <a:cubicBezTo>
                    <a:pt x="5" y="3910"/>
                    <a:pt x="0" y="3905"/>
                    <a:pt x="0" y="3899"/>
                  </a:cubicBezTo>
                  <a:lnTo>
                    <a:pt x="0" y="3878"/>
                  </a:lnTo>
                  <a:cubicBezTo>
                    <a:pt x="0" y="3872"/>
                    <a:pt x="5" y="3867"/>
                    <a:pt x="10" y="3867"/>
                  </a:cubicBezTo>
                  <a:cubicBezTo>
                    <a:pt x="16" y="3867"/>
                    <a:pt x="21" y="3872"/>
                    <a:pt x="21" y="3878"/>
                  </a:cubicBezTo>
                  <a:close/>
                  <a:moveTo>
                    <a:pt x="21" y="3942"/>
                  </a:moveTo>
                  <a:lnTo>
                    <a:pt x="21" y="3963"/>
                  </a:lnTo>
                  <a:cubicBezTo>
                    <a:pt x="21" y="3969"/>
                    <a:pt x="16" y="3974"/>
                    <a:pt x="10" y="3974"/>
                  </a:cubicBezTo>
                  <a:cubicBezTo>
                    <a:pt x="5" y="3974"/>
                    <a:pt x="0" y="3969"/>
                    <a:pt x="0" y="3963"/>
                  </a:cubicBezTo>
                  <a:lnTo>
                    <a:pt x="0" y="3942"/>
                  </a:lnTo>
                  <a:cubicBezTo>
                    <a:pt x="0" y="3936"/>
                    <a:pt x="5" y="3931"/>
                    <a:pt x="10" y="3931"/>
                  </a:cubicBezTo>
                  <a:cubicBezTo>
                    <a:pt x="16" y="3931"/>
                    <a:pt x="21" y="3936"/>
                    <a:pt x="21" y="3942"/>
                  </a:cubicBezTo>
                  <a:close/>
                  <a:moveTo>
                    <a:pt x="21" y="4006"/>
                  </a:moveTo>
                  <a:lnTo>
                    <a:pt x="21" y="4027"/>
                  </a:lnTo>
                  <a:cubicBezTo>
                    <a:pt x="21" y="4033"/>
                    <a:pt x="16" y="4038"/>
                    <a:pt x="10" y="4038"/>
                  </a:cubicBezTo>
                  <a:cubicBezTo>
                    <a:pt x="5" y="4038"/>
                    <a:pt x="0" y="4033"/>
                    <a:pt x="0" y="4027"/>
                  </a:cubicBezTo>
                  <a:lnTo>
                    <a:pt x="0" y="4006"/>
                  </a:lnTo>
                  <a:cubicBezTo>
                    <a:pt x="0" y="4000"/>
                    <a:pt x="5" y="3995"/>
                    <a:pt x="10" y="3995"/>
                  </a:cubicBezTo>
                  <a:cubicBezTo>
                    <a:pt x="16" y="3995"/>
                    <a:pt x="21" y="4000"/>
                    <a:pt x="21" y="4006"/>
                  </a:cubicBezTo>
                  <a:close/>
                  <a:moveTo>
                    <a:pt x="21" y="4070"/>
                  </a:moveTo>
                  <a:lnTo>
                    <a:pt x="21" y="4091"/>
                  </a:lnTo>
                  <a:cubicBezTo>
                    <a:pt x="21" y="4097"/>
                    <a:pt x="16" y="4102"/>
                    <a:pt x="10" y="4102"/>
                  </a:cubicBezTo>
                  <a:cubicBezTo>
                    <a:pt x="5" y="4102"/>
                    <a:pt x="0" y="4097"/>
                    <a:pt x="0" y="4091"/>
                  </a:cubicBezTo>
                  <a:lnTo>
                    <a:pt x="0" y="4070"/>
                  </a:lnTo>
                  <a:cubicBezTo>
                    <a:pt x="0" y="4064"/>
                    <a:pt x="5" y="4059"/>
                    <a:pt x="10" y="4059"/>
                  </a:cubicBezTo>
                  <a:cubicBezTo>
                    <a:pt x="16" y="4059"/>
                    <a:pt x="21" y="4064"/>
                    <a:pt x="21" y="4070"/>
                  </a:cubicBezTo>
                  <a:close/>
                  <a:moveTo>
                    <a:pt x="21" y="4134"/>
                  </a:moveTo>
                  <a:lnTo>
                    <a:pt x="21" y="4155"/>
                  </a:lnTo>
                  <a:cubicBezTo>
                    <a:pt x="21" y="4161"/>
                    <a:pt x="16" y="4166"/>
                    <a:pt x="10" y="4166"/>
                  </a:cubicBezTo>
                  <a:cubicBezTo>
                    <a:pt x="5" y="4166"/>
                    <a:pt x="0" y="4161"/>
                    <a:pt x="0" y="4155"/>
                  </a:cubicBezTo>
                  <a:lnTo>
                    <a:pt x="0" y="4134"/>
                  </a:lnTo>
                  <a:cubicBezTo>
                    <a:pt x="0" y="4128"/>
                    <a:pt x="5" y="4123"/>
                    <a:pt x="10" y="4123"/>
                  </a:cubicBezTo>
                  <a:cubicBezTo>
                    <a:pt x="16" y="4123"/>
                    <a:pt x="21" y="4128"/>
                    <a:pt x="21" y="4134"/>
                  </a:cubicBezTo>
                  <a:close/>
                  <a:moveTo>
                    <a:pt x="21" y="4198"/>
                  </a:moveTo>
                  <a:lnTo>
                    <a:pt x="21" y="4219"/>
                  </a:lnTo>
                  <a:cubicBezTo>
                    <a:pt x="21" y="4225"/>
                    <a:pt x="16" y="4230"/>
                    <a:pt x="10" y="4230"/>
                  </a:cubicBezTo>
                  <a:cubicBezTo>
                    <a:pt x="5" y="4230"/>
                    <a:pt x="0" y="4225"/>
                    <a:pt x="0" y="4219"/>
                  </a:cubicBezTo>
                  <a:lnTo>
                    <a:pt x="0" y="4198"/>
                  </a:lnTo>
                  <a:cubicBezTo>
                    <a:pt x="0" y="4192"/>
                    <a:pt x="5" y="4187"/>
                    <a:pt x="10" y="4187"/>
                  </a:cubicBezTo>
                  <a:cubicBezTo>
                    <a:pt x="16" y="4187"/>
                    <a:pt x="21" y="4192"/>
                    <a:pt x="21" y="4198"/>
                  </a:cubicBezTo>
                  <a:close/>
                  <a:moveTo>
                    <a:pt x="21" y="4262"/>
                  </a:moveTo>
                  <a:lnTo>
                    <a:pt x="21" y="4283"/>
                  </a:lnTo>
                  <a:cubicBezTo>
                    <a:pt x="21" y="4289"/>
                    <a:pt x="16" y="4294"/>
                    <a:pt x="10" y="4294"/>
                  </a:cubicBezTo>
                  <a:cubicBezTo>
                    <a:pt x="5" y="4294"/>
                    <a:pt x="0" y="4289"/>
                    <a:pt x="0" y="4283"/>
                  </a:cubicBezTo>
                  <a:lnTo>
                    <a:pt x="0" y="4262"/>
                  </a:lnTo>
                  <a:cubicBezTo>
                    <a:pt x="0" y="4256"/>
                    <a:pt x="5" y="4251"/>
                    <a:pt x="10" y="4251"/>
                  </a:cubicBezTo>
                  <a:cubicBezTo>
                    <a:pt x="16" y="4251"/>
                    <a:pt x="21" y="4256"/>
                    <a:pt x="21" y="4262"/>
                  </a:cubicBezTo>
                  <a:close/>
                  <a:moveTo>
                    <a:pt x="21" y="4326"/>
                  </a:moveTo>
                  <a:lnTo>
                    <a:pt x="21" y="4347"/>
                  </a:lnTo>
                  <a:cubicBezTo>
                    <a:pt x="21" y="4353"/>
                    <a:pt x="16" y="4358"/>
                    <a:pt x="10" y="4358"/>
                  </a:cubicBezTo>
                  <a:cubicBezTo>
                    <a:pt x="5" y="4358"/>
                    <a:pt x="0" y="4353"/>
                    <a:pt x="0" y="4347"/>
                  </a:cubicBezTo>
                  <a:lnTo>
                    <a:pt x="0" y="4326"/>
                  </a:lnTo>
                  <a:cubicBezTo>
                    <a:pt x="0" y="4320"/>
                    <a:pt x="5" y="4315"/>
                    <a:pt x="10" y="4315"/>
                  </a:cubicBezTo>
                  <a:cubicBezTo>
                    <a:pt x="16" y="4315"/>
                    <a:pt x="21" y="4320"/>
                    <a:pt x="21" y="4326"/>
                  </a:cubicBezTo>
                  <a:close/>
                  <a:moveTo>
                    <a:pt x="21" y="4390"/>
                  </a:moveTo>
                  <a:lnTo>
                    <a:pt x="21" y="4392"/>
                  </a:lnTo>
                  <a:lnTo>
                    <a:pt x="23" y="4410"/>
                  </a:lnTo>
                  <a:cubicBezTo>
                    <a:pt x="24" y="4416"/>
                    <a:pt x="19" y="4421"/>
                    <a:pt x="14" y="4422"/>
                  </a:cubicBezTo>
                  <a:cubicBezTo>
                    <a:pt x="8" y="4423"/>
                    <a:pt x="2" y="4418"/>
                    <a:pt x="2" y="4412"/>
                  </a:cubicBezTo>
                  <a:lnTo>
                    <a:pt x="0" y="4392"/>
                  </a:lnTo>
                  <a:lnTo>
                    <a:pt x="0" y="4390"/>
                  </a:lnTo>
                  <a:cubicBezTo>
                    <a:pt x="0" y="4384"/>
                    <a:pt x="5" y="4379"/>
                    <a:pt x="10" y="4379"/>
                  </a:cubicBezTo>
                  <a:cubicBezTo>
                    <a:pt x="16" y="4379"/>
                    <a:pt x="21" y="4384"/>
                    <a:pt x="21" y="4390"/>
                  </a:cubicBezTo>
                  <a:close/>
                  <a:moveTo>
                    <a:pt x="27" y="4453"/>
                  </a:moveTo>
                  <a:lnTo>
                    <a:pt x="29" y="4468"/>
                  </a:lnTo>
                  <a:lnTo>
                    <a:pt x="29" y="4466"/>
                  </a:lnTo>
                  <a:lnTo>
                    <a:pt x="30" y="4472"/>
                  </a:lnTo>
                  <a:cubicBezTo>
                    <a:pt x="32" y="4477"/>
                    <a:pt x="29" y="4483"/>
                    <a:pt x="23" y="4485"/>
                  </a:cubicBezTo>
                  <a:cubicBezTo>
                    <a:pt x="18" y="4487"/>
                    <a:pt x="12" y="4483"/>
                    <a:pt x="10" y="4478"/>
                  </a:cubicBezTo>
                  <a:lnTo>
                    <a:pt x="8" y="4473"/>
                  </a:lnTo>
                  <a:cubicBezTo>
                    <a:pt x="8" y="4472"/>
                    <a:pt x="8" y="4471"/>
                    <a:pt x="8" y="4471"/>
                  </a:cubicBezTo>
                  <a:lnTo>
                    <a:pt x="6" y="4455"/>
                  </a:lnTo>
                  <a:cubicBezTo>
                    <a:pt x="6" y="4449"/>
                    <a:pt x="10" y="4444"/>
                    <a:pt x="16" y="4443"/>
                  </a:cubicBezTo>
                  <a:cubicBezTo>
                    <a:pt x="22" y="4443"/>
                    <a:pt x="27" y="4447"/>
                    <a:pt x="27" y="4453"/>
                  </a:cubicBezTo>
                  <a:close/>
                  <a:moveTo>
                    <a:pt x="43" y="4512"/>
                  </a:moveTo>
                  <a:lnTo>
                    <a:pt x="49" y="4533"/>
                  </a:lnTo>
                  <a:cubicBezTo>
                    <a:pt x="51" y="4538"/>
                    <a:pt x="48" y="4544"/>
                    <a:pt x="42" y="4546"/>
                  </a:cubicBezTo>
                  <a:cubicBezTo>
                    <a:pt x="36" y="4548"/>
                    <a:pt x="30" y="4545"/>
                    <a:pt x="29" y="4539"/>
                  </a:cubicBezTo>
                  <a:lnTo>
                    <a:pt x="22" y="4519"/>
                  </a:lnTo>
                  <a:cubicBezTo>
                    <a:pt x="21" y="4513"/>
                    <a:pt x="24" y="4507"/>
                    <a:pt x="29" y="4505"/>
                  </a:cubicBezTo>
                  <a:cubicBezTo>
                    <a:pt x="35" y="4504"/>
                    <a:pt x="41" y="4507"/>
                    <a:pt x="43" y="4512"/>
                  </a:cubicBezTo>
                  <a:close/>
                  <a:moveTo>
                    <a:pt x="67" y="4569"/>
                  </a:moveTo>
                  <a:lnTo>
                    <a:pt x="78" y="4587"/>
                  </a:lnTo>
                  <a:cubicBezTo>
                    <a:pt x="81" y="4593"/>
                    <a:pt x="79" y="4599"/>
                    <a:pt x="73" y="4602"/>
                  </a:cubicBezTo>
                  <a:cubicBezTo>
                    <a:pt x="68" y="4605"/>
                    <a:pt x="62" y="4603"/>
                    <a:pt x="59" y="4598"/>
                  </a:cubicBezTo>
                  <a:lnTo>
                    <a:pt x="49" y="4579"/>
                  </a:lnTo>
                  <a:cubicBezTo>
                    <a:pt x="46" y="4574"/>
                    <a:pt x="48" y="4567"/>
                    <a:pt x="53" y="4564"/>
                  </a:cubicBezTo>
                  <a:cubicBezTo>
                    <a:pt x="58" y="4562"/>
                    <a:pt x="65" y="4564"/>
                    <a:pt x="67" y="4569"/>
                  </a:cubicBezTo>
                  <a:close/>
                  <a:moveTo>
                    <a:pt x="101" y="4621"/>
                  </a:moveTo>
                  <a:lnTo>
                    <a:pt x="115" y="4637"/>
                  </a:lnTo>
                  <a:cubicBezTo>
                    <a:pt x="118" y="4642"/>
                    <a:pt x="118" y="4648"/>
                    <a:pt x="113" y="4652"/>
                  </a:cubicBezTo>
                  <a:cubicBezTo>
                    <a:pt x="109" y="4656"/>
                    <a:pt x="102" y="4655"/>
                    <a:pt x="98" y="4651"/>
                  </a:cubicBezTo>
                  <a:lnTo>
                    <a:pt x="85" y="4634"/>
                  </a:lnTo>
                  <a:cubicBezTo>
                    <a:pt x="81" y="4630"/>
                    <a:pt x="81" y="4623"/>
                    <a:pt x="86" y="4619"/>
                  </a:cubicBezTo>
                  <a:cubicBezTo>
                    <a:pt x="91" y="4615"/>
                    <a:pt x="97" y="4616"/>
                    <a:pt x="101" y="4621"/>
                  </a:cubicBezTo>
                  <a:close/>
                  <a:moveTo>
                    <a:pt x="142" y="4666"/>
                  </a:moveTo>
                  <a:lnTo>
                    <a:pt x="159" y="4680"/>
                  </a:lnTo>
                  <a:cubicBezTo>
                    <a:pt x="164" y="4684"/>
                    <a:pt x="164" y="4690"/>
                    <a:pt x="160" y="4695"/>
                  </a:cubicBezTo>
                  <a:cubicBezTo>
                    <a:pt x="157" y="4699"/>
                    <a:pt x="150" y="4700"/>
                    <a:pt x="145" y="4696"/>
                  </a:cubicBezTo>
                  <a:lnTo>
                    <a:pt x="129" y="4683"/>
                  </a:lnTo>
                  <a:cubicBezTo>
                    <a:pt x="124" y="4679"/>
                    <a:pt x="124" y="4672"/>
                    <a:pt x="127" y="4668"/>
                  </a:cubicBezTo>
                  <a:cubicBezTo>
                    <a:pt x="131" y="4663"/>
                    <a:pt x="138" y="4663"/>
                    <a:pt x="142" y="4666"/>
                  </a:cubicBezTo>
                  <a:close/>
                  <a:moveTo>
                    <a:pt x="191" y="4705"/>
                  </a:moveTo>
                  <a:lnTo>
                    <a:pt x="210" y="4715"/>
                  </a:lnTo>
                  <a:cubicBezTo>
                    <a:pt x="215" y="4718"/>
                    <a:pt x="217" y="4724"/>
                    <a:pt x="214" y="4729"/>
                  </a:cubicBezTo>
                  <a:cubicBezTo>
                    <a:pt x="211" y="4734"/>
                    <a:pt x="205" y="4736"/>
                    <a:pt x="200" y="4734"/>
                  </a:cubicBezTo>
                  <a:lnTo>
                    <a:pt x="181" y="4723"/>
                  </a:lnTo>
                  <a:cubicBezTo>
                    <a:pt x="176" y="4721"/>
                    <a:pt x="174" y="4714"/>
                    <a:pt x="177" y="4709"/>
                  </a:cubicBezTo>
                  <a:cubicBezTo>
                    <a:pt x="179" y="4704"/>
                    <a:pt x="186" y="4702"/>
                    <a:pt x="191" y="4705"/>
                  </a:cubicBezTo>
                  <a:close/>
                  <a:moveTo>
                    <a:pt x="247" y="4735"/>
                  </a:moveTo>
                  <a:lnTo>
                    <a:pt x="251" y="4737"/>
                  </a:lnTo>
                  <a:lnTo>
                    <a:pt x="249" y="4736"/>
                  </a:lnTo>
                  <a:lnTo>
                    <a:pt x="265" y="4741"/>
                  </a:lnTo>
                  <a:cubicBezTo>
                    <a:pt x="271" y="4743"/>
                    <a:pt x="274" y="4749"/>
                    <a:pt x="272" y="4755"/>
                  </a:cubicBezTo>
                  <a:cubicBezTo>
                    <a:pt x="271" y="4760"/>
                    <a:pt x="265" y="4764"/>
                    <a:pt x="259" y="4762"/>
                  </a:cubicBezTo>
                  <a:lnTo>
                    <a:pt x="242" y="4757"/>
                  </a:lnTo>
                  <a:cubicBezTo>
                    <a:pt x="242" y="4756"/>
                    <a:pt x="241" y="4756"/>
                    <a:pt x="240" y="4756"/>
                  </a:cubicBezTo>
                  <a:lnTo>
                    <a:pt x="237" y="4754"/>
                  </a:lnTo>
                  <a:cubicBezTo>
                    <a:pt x="232" y="4751"/>
                    <a:pt x="230" y="4745"/>
                    <a:pt x="233" y="4740"/>
                  </a:cubicBezTo>
                  <a:cubicBezTo>
                    <a:pt x="236" y="4734"/>
                    <a:pt x="242" y="4732"/>
                    <a:pt x="247" y="4735"/>
                  </a:cubicBezTo>
                  <a:close/>
                  <a:moveTo>
                    <a:pt x="306" y="4754"/>
                  </a:moveTo>
                  <a:lnTo>
                    <a:pt x="321" y="4758"/>
                  </a:lnTo>
                  <a:cubicBezTo>
                    <a:pt x="326" y="4760"/>
                    <a:pt x="329" y="4766"/>
                    <a:pt x="328" y="4772"/>
                  </a:cubicBezTo>
                  <a:cubicBezTo>
                    <a:pt x="326" y="4777"/>
                    <a:pt x="320" y="4780"/>
                    <a:pt x="314" y="4779"/>
                  </a:cubicBezTo>
                  <a:lnTo>
                    <a:pt x="300" y="4774"/>
                  </a:lnTo>
                  <a:cubicBezTo>
                    <a:pt x="294" y="4773"/>
                    <a:pt x="291" y="4767"/>
                    <a:pt x="293" y="4761"/>
                  </a:cubicBezTo>
                  <a:cubicBezTo>
                    <a:pt x="295" y="4755"/>
                    <a:pt x="301" y="4752"/>
                    <a:pt x="306" y="4754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2" name="Rectangle 1465">
              <a:extLst>
                <a:ext uri="{FF2B5EF4-FFF2-40B4-BE49-F238E27FC236}">
                  <a16:creationId xmlns:a16="http://schemas.microsoft.com/office/drawing/2014/main" id="{FFC591B4-1EB3-407F-8D39-BD64CD99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52"/>
              <a:ext cx="109" cy="3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3" name="Rectangle 1466">
              <a:extLst>
                <a:ext uri="{FF2B5EF4-FFF2-40B4-BE49-F238E27FC236}">
                  <a16:creationId xmlns:a16="http://schemas.microsoft.com/office/drawing/2014/main" id="{2F44A985-2D8A-4724-92D7-E9FF8D114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55"/>
              <a:ext cx="109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4" name="Rectangle 1467">
              <a:extLst>
                <a:ext uri="{FF2B5EF4-FFF2-40B4-BE49-F238E27FC236}">
                  <a16:creationId xmlns:a16="http://schemas.microsoft.com/office/drawing/2014/main" id="{C23887FD-5502-496B-8976-928D6941C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58"/>
              <a:ext cx="109" cy="4"/>
            </a:xfrm>
            <a:prstGeom prst="rect">
              <a:avLst/>
            </a:prstGeom>
            <a:solidFill>
              <a:srgbClr val="5C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5" name="Rectangle 1468">
              <a:extLst>
                <a:ext uri="{FF2B5EF4-FFF2-40B4-BE49-F238E27FC236}">
                  <a16:creationId xmlns:a16="http://schemas.microsoft.com/office/drawing/2014/main" id="{B551E6D2-B67B-47EF-BC38-4BEDC25C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62"/>
              <a:ext cx="109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6" name="Rectangle 1469">
              <a:extLst>
                <a:ext uri="{FF2B5EF4-FFF2-40B4-BE49-F238E27FC236}">
                  <a16:creationId xmlns:a16="http://schemas.microsoft.com/office/drawing/2014/main" id="{BD0C68E9-73DB-4576-8E28-251E04867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65"/>
              <a:ext cx="109" cy="4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7" name="Rectangle 1470">
              <a:extLst>
                <a:ext uri="{FF2B5EF4-FFF2-40B4-BE49-F238E27FC236}">
                  <a16:creationId xmlns:a16="http://schemas.microsoft.com/office/drawing/2014/main" id="{A70D705B-643B-47F0-9103-FD71FB137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69"/>
              <a:ext cx="109" cy="3"/>
            </a:xfrm>
            <a:prstGeom prst="rect">
              <a:avLst/>
            </a:prstGeom>
            <a:solidFill>
              <a:srgbClr val="58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8" name="Rectangle 1471">
              <a:extLst>
                <a:ext uri="{FF2B5EF4-FFF2-40B4-BE49-F238E27FC236}">
                  <a16:creationId xmlns:a16="http://schemas.microsoft.com/office/drawing/2014/main" id="{1709FAD5-F117-4ADC-BEB0-F5A3741A9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72"/>
              <a:ext cx="109" cy="4"/>
            </a:xfrm>
            <a:prstGeom prst="rect">
              <a:avLst/>
            </a:prstGeom>
            <a:solidFill>
              <a:srgbClr val="56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9" name="Rectangle 1472">
              <a:extLst>
                <a:ext uri="{FF2B5EF4-FFF2-40B4-BE49-F238E27FC236}">
                  <a16:creationId xmlns:a16="http://schemas.microsoft.com/office/drawing/2014/main" id="{99799FD2-21FE-4461-B5AB-2D9374C4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76"/>
              <a:ext cx="109" cy="3"/>
            </a:xfrm>
            <a:prstGeom prst="rect">
              <a:avLst/>
            </a:prstGeom>
            <a:solidFill>
              <a:srgbClr val="54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0" name="Rectangle 1473">
              <a:extLst>
                <a:ext uri="{FF2B5EF4-FFF2-40B4-BE49-F238E27FC236}">
                  <a16:creationId xmlns:a16="http://schemas.microsoft.com/office/drawing/2014/main" id="{86D5639A-AD9D-4C5E-B176-273623E0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79"/>
              <a:ext cx="109" cy="3"/>
            </a:xfrm>
            <a:prstGeom prst="rect">
              <a:avLst/>
            </a:prstGeom>
            <a:solidFill>
              <a:srgbClr val="519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1" name="Rectangle 1474">
              <a:extLst>
                <a:ext uri="{FF2B5EF4-FFF2-40B4-BE49-F238E27FC236}">
                  <a16:creationId xmlns:a16="http://schemas.microsoft.com/office/drawing/2014/main" id="{DCAD6A90-73C5-4CD1-9577-54E28C1A0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82"/>
              <a:ext cx="109" cy="4"/>
            </a:xfrm>
            <a:prstGeom prst="rect">
              <a:avLst/>
            </a:prstGeom>
            <a:solidFill>
              <a:srgbClr val="4F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2" name="Rectangle 1475">
              <a:extLst>
                <a:ext uri="{FF2B5EF4-FFF2-40B4-BE49-F238E27FC236}">
                  <a16:creationId xmlns:a16="http://schemas.microsoft.com/office/drawing/2014/main" id="{3641C94F-95FD-486F-962B-416109A77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86"/>
              <a:ext cx="109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3" name="Rectangle 1476">
              <a:extLst>
                <a:ext uri="{FF2B5EF4-FFF2-40B4-BE49-F238E27FC236}">
                  <a16:creationId xmlns:a16="http://schemas.microsoft.com/office/drawing/2014/main" id="{90ECEA24-A840-4640-A334-19703D391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89"/>
              <a:ext cx="109" cy="4"/>
            </a:xfrm>
            <a:prstGeom prst="rect">
              <a:avLst/>
            </a:prstGeom>
            <a:solidFill>
              <a:srgbClr val="4A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4" name="Rectangle 1477">
              <a:extLst>
                <a:ext uri="{FF2B5EF4-FFF2-40B4-BE49-F238E27FC236}">
                  <a16:creationId xmlns:a16="http://schemas.microsoft.com/office/drawing/2014/main" id="{0D13B2E6-8988-4BD1-873C-69F17937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93"/>
              <a:ext cx="109" cy="3"/>
            </a:xfrm>
            <a:prstGeom prst="rect">
              <a:avLst/>
            </a:prstGeom>
            <a:solidFill>
              <a:srgbClr val="48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5" name="Rectangle 1478">
              <a:extLst>
                <a:ext uri="{FF2B5EF4-FFF2-40B4-BE49-F238E27FC236}">
                  <a16:creationId xmlns:a16="http://schemas.microsoft.com/office/drawing/2014/main" id="{568C75DF-C773-470F-A048-CAC1934C7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96"/>
              <a:ext cx="109" cy="3"/>
            </a:xfrm>
            <a:prstGeom prst="rect">
              <a:avLst/>
            </a:prstGeom>
            <a:solidFill>
              <a:srgbClr val="44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6" name="Rectangle 1479">
              <a:extLst>
                <a:ext uri="{FF2B5EF4-FFF2-40B4-BE49-F238E27FC236}">
                  <a16:creationId xmlns:a16="http://schemas.microsoft.com/office/drawing/2014/main" id="{8BCA6ADF-E820-44A9-9A9D-57FE6AE8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99"/>
              <a:ext cx="109" cy="4"/>
            </a:xfrm>
            <a:prstGeom prst="rect">
              <a:avLst/>
            </a:prstGeom>
            <a:solidFill>
              <a:srgbClr val="419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7" name="Rectangle 1480">
              <a:extLst>
                <a:ext uri="{FF2B5EF4-FFF2-40B4-BE49-F238E27FC236}">
                  <a16:creationId xmlns:a16="http://schemas.microsoft.com/office/drawing/2014/main" id="{75DD8972-3EF8-46C0-8D7E-62EB35009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03"/>
              <a:ext cx="109" cy="3"/>
            </a:xfrm>
            <a:prstGeom prst="rect">
              <a:avLst/>
            </a:prstGeom>
            <a:solidFill>
              <a:srgbClr val="3D9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8" name="Rectangle 1481">
              <a:extLst>
                <a:ext uri="{FF2B5EF4-FFF2-40B4-BE49-F238E27FC236}">
                  <a16:creationId xmlns:a16="http://schemas.microsoft.com/office/drawing/2014/main" id="{9371CA14-D2E8-4DAD-B233-4C4A109D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06"/>
              <a:ext cx="109" cy="4"/>
            </a:xfrm>
            <a:prstGeom prst="rect">
              <a:avLst/>
            </a:prstGeom>
            <a:solidFill>
              <a:srgbClr val="3A9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9" name="Rectangle 1482">
              <a:extLst>
                <a:ext uri="{FF2B5EF4-FFF2-40B4-BE49-F238E27FC236}">
                  <a16:creationId xmlns:a16="http://schemas.microsoft.com/office/drawing/2014/main" id="{C13AED14-2CD3-447D-B5AF-8369308DD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10"/>
              <a:ext cx="109" cy="3"/>
            </a:xfrm>
            <a:prstGeom prst="rect">
              <a:avLst/>
            </a:prstGeom>
            <a:solidFill>
              <a:srgbClr val="37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0" name="Rectangle 1483">
              <a:extLst>
                <a:ext uri="{FF2B5EF4-FFF2-40B4-BE49-F238E27FC236}">
                  <a16:creationId xmlns:a16="http://schemas.microsoft.com/office/drawing/2014/main" id="{023726FC-240A-468D-A058-3C5A2758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13"/>
              <a:ext cx="109" cy="3"/>
            </a:xfrm>
            <a:prstGeom prst="rect">
              <a:avLst/>
            </a:prstGeom>
            <a:solidFill>
              <a:srgbClr val="338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1" name="Rectangle 1484">
              <a:extLst>
                <a:ext uri="{FF2B5EF4-FFF2-40B4-BE49-F238E27FC236}">
                  <a16:creationId xmlns:a16="http://schemas.microsoft.com/office/drawing/2014/main" id="{80E69D0F-9083-4628-8AC9-4F222310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16"/>
              <a:ext cx="109" cy="4"/>
            </a:xfrm>
            <a:prstGeom prst="rect">
              <a:avLst/>
            </a:prstGeom>
            <a:solidFill>
              <a:srgbClr val="30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2" name="Rectangle 1485">
              <a:extLst>
                <a:ext uri="{FF2B5EF4-FFF2-40B4-BE49-F238E27FC236}">
                  <a16:creationId xmlns:a16="http://schemas.microsoft.com/office/drawing/2014/main" id="{09A9DFD7-8A55-45F0-AB4E-FEB0521C9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20"/>
              <a:ext cx="109" cy="3"/>
            </a:xfrm>
            <a:prstGeom prst="rect">
              <a:avLst/>
            </a:prstGeom>
            <a:solidFill>
              <a:srgbClr val="2C8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3" name="Rectangle 1486">
              <a:extLst>
                <a:ext uri="{FF2B5EF4-FFF2-40B4-BE49-F238E27FC236}">
                  <a16:creationId xmlns:a16="http://schemas.microsoft.com/office/drawing/2014/main" id="{618D1C55-9D44-4165-8152-66AD4A32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23"/>
              <a:ext cx="109" cy="4"/>
            </a:xfrm>
            <a:prstGeom prst="rect">
              <a:avLst/>
            </a:prstGeom>
            <a:solidFill>
              <a:srgbClr val="278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4" name="Rectangle 1487">
              <a:extLst>
                <a:ext uri="{FF2B5EF4-FFF2-40B4-BE49-F238E27FC236}">
                  <a16:creationId xmlns:a16="http://schemas.microsoft.com/office/drawing/2014/main" id="{90502435-4208-4498-BE27-B0E6A58BE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27"/>
              <a:ext cx="109" cy="3"/>
            </a:xfrm>
            <a:prstGeom prst="rect">
              <a:avLst/>
            </a:prstGeom>
            <a:solidFill>
              <a:srgbClr val="23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5" name="Rectangle 1488">
              <a:extLst>
                <a:ext uri="{FF2B5EF4-FFF2-40B4-BE49-F238E27FC236}">
                  <a16:creationId xmlns:a16="http://schemas.microsoft.com/office/drawing/2014/main" id="{7E1688AA-3612-4C25-A7D4-456292B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30"/>
              <a:ext cx="109" cy="3"/>
            </a:xfrm>
            <a:prstGeom prst="rect">
              <a:avLst/>
            </a:prstGeom>
            <a:solidFill>
              <a:srgbClr val="1E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6" name="Rectangle 1489">
              <a:extLst>
                <a:ext uri="{FF2B5EF4-FFF2-40B4-BE49-F238E27FC236}">
                  <a16:creationId xmlns:a16="http://schemas.microsoft.com/office/drawing/2014/main" id="{06BE528B-8E9B-4C39-8EF2-C6C21436B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33"/>
              <a:ext cx="109" cy="4"/>
            </a:xfrm>
            <a:prstGeom prst="rect">
              <a:avLst/>
            </a:prstGeom>
            <a:solidFill>
              <a:srgbClr val="1A8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7" name="Rectangle 1490">
              <a:extLst>
                <a:ext uri="{FF2B5EF4-FFF2-40B4-BE49-F238E27FC236}">
                  <a16:creationId xmlns:a16="http://schemas.microsoft.com/office/drawing/2014/main" id="{72C4D6A8-DFF3-4215-A9E5-C9ACB182E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37"/>
              <a:ext cx="109" cy="3"/>
            </a:xfrm>
            <a:prstGeom prst="rect">
              <a:avLst/>
            </a:prstGeom>
            <a:solidFill>
              <a:srgbClr val="16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8" name="Rectangle 1491">
              <a:extLst>
                <a:ext uri="{FF2B5EF4-FFF2-40B4-BE49-F238E27FC236}">
                  <a16:creationId xmlns:a16="http://schemas.microsoft.com/office/drawing/2014/main" id="{4B80100A-D9D5-4054-BAE8-8DE26F3F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40"/>
              <a:ext cx="109" cy="4"/>
            </a:xfrm>
            <a:prstGeom prst="rect">
              <a:avLst/>
            </a:prstGeom>
            <a:solidFill>
              <a:srgbClr val="11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9" name="Rectangle 1492">
              <a:extLst>
                <a:ext uri="{FF2B5EF4-FFF2-40B4-BE49-F238E27FC236}">
                  <a16:creationId xmlns:a16="http://schemas.microsoft.com/office/drawing/2014/main" id="{E380C3D3-C694-4597-9432-91DF4B2C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44"/>
              <a:ext cx="109" cy="3"/>
            </a:xfrm>
            <a:prstGeom prst="rect">
              <a:avLst/>
            </a:prstGeom>
            <a:solidFill>
              <a:srgbClr val="0D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0" name="Rectangle 1493">
              <a:extLst>
                <a:ext uri="{FF2B5EF4-FFF2-40B4-BE49-F238E27FC236}">
                  <a16:creationId xmlns:a16="http://schemas.microsoft.com/office/drawing/2014/main" id="{99618B41-0970-4A01-8CD5-765E9239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47"/>
              <a:ext cx="109" cy="3"/>
            </a:xfrm>
            <a:prstGeom prst="rect">
              <a:avLst/>
            </a:prstGeom>
            <a:solidFill>
              <a:srgbClr val="08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1" name="Rectangle 1494">
              <a:extLst>
                <a:ext uri="{FF2B5EF4-FFF2-40B4-BE49-F238E27FC236}">
                  <a16:creationId xmlns:a16="http://schemas.microsoft.com/office/drawing/2014/main" id="{E0896CF3-83E4-420B-AD56-39240DD9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50"/>
              <a:ext cx="109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2" name="Rectangle 1495">
              <a:extLst>
                <a:ext uri="{FF2B5EF4-FFF2-40B4-BE49-F238E27FC236}">
                  <a16:creationId xmlns:a16="http://schemas.microsoft.com/office/drawing/2014/main" id="{48F953C5-44FB-4D04-B3DE-E305E37D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054"/>
              <a:ext cx="109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3" name="Rectangle 1496">
              <a:extLst>
                <a:ext uri="{FF2B5EF4-FFF2-40B4-BE49-F238E27FC236}">
                  <a16:creationId xmlns:a16="http://schemas.microsoft.com/office/drawing/2014/main" id="{0BA8224D-3A69-4488-8713-4AA07774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58"/>
              <a:ext cx="58" cy="4"/>
            </a:xfrm>
            <a:prstGeom prst="rect">
              <a:avLst/>
            </a:prstGeom>
            <a:solidFill>
              <a:srgbClr val="FFD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4" name="Rectangle 1497">
              <a:extLst>
                <a:ext uri="{FF2B5EF4-FFF2-40B4-BE49-F238E27FC236}">
                  <a16:creationId xmlns:a16="http://schemas.microsoft.com/office/drawing/2014/main" id="{88A1BA2D-4D9E-47AC-B2CF-AD06C93A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62"/>
              <a:ext cx="58" cy="3"/>
            </a:xfrm>
            <a:prstGeom prst="rect">
              <a:avLst/>
            </a:prstGeom>
            <a:solidFill>
              <a:srgbClr val="FFD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5" name="Rectangle 1498">
              <a:extLst>
                <a:ext uri="{FF2B5EF4-FFF2-40B4-BE49-F238E27FC236}">
                  <a16:creationId xmlns:a16="http://schemas.microsoft.com/office/drawing/2014/main" id="{DF147719-8735-4DB7-9138-0F951E61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65"/>
              <a:ext cx="58" cy="4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6" name="Rectangle 1499">
              <a:extLst>
                <a:ext uri="{FF2B5EF4-FFF2-40B4-BE49-F238E27FC236}">
                  <a16:creationId xmlns:a16="http://schemas.microsoft.com/office/drawing/2014/main" id="{B2E81BD0-52FD-4E07-94C9-9F0BB41E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69"/>
              <a:ext cx="58" cy="3"/>
            </a:xfrm>
            <a:prstGeom prst="rect">
              <a:avLst/>
            </a:prstGeom>
            <a:solidFill>
              <a:srgbClr val="FFC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7" name="Rectangle 1500">
              <a:extLst>
                <a:ext uri="{FF2B5EF4-FFF2-40B4-BE49-F238E27FC236}">
                  <a16:creationId xmlns:a16="http://schemas.microsoft.com/office/drawing/2014/main" id="{0B2460F9-5852-4735-A4AE-3A9E9E9A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72"/>
              <a:ext cx="58" cy="4"/>
            </a:xfrm>
            <a:prstGeom prst="rect">
              <a:avLst/>
            </a:prstGeom>
            <a:solidFill>
              <a:srgbClr val="FFC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8" name="Rectangle 1501">
              <a:extLst>
                <a:ext uri="{FF2B5EF4-FFF2-40B4-BE49-F238E27FC236}">
                  <a16:creationId xmlns:a16="http://schemas.microsoft.com/office/drawing/2014/main" id="{93291C8D-20C4-4002-9CEA-B4CEE948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76"/>
              <a:ext cx="58" cy="3"/>
            </a:xfrm>
            <a:prstGeom prst="rect">
              <a:avLst/>
            </a:prstGeom>
            <a:solidFill>
              <a:srgbClr val="FFC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9" name="Rectangle 1502">
              <a:extLst>
                <a:ext uri="{FF2B5EF4-FFF2-40B4-BE49-F238E27FC236}">
                  <a16:creationId xmlns:a16="http://schemas.microsoft.com/office/drawing/2014/main" id="{368107D9-4400-42AF-BA9A-E70F8AF5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79"/>
              <a:ext cx="58" cy="3"/>
            </a:xfrm>
            <a:prstGeom prst="rect">
              <a:avLst/>
            </a:prstGeom>
            <a:solidFill>
              <a:srgbClr val="FFC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2" name="Rectangle 1503">
              <a:extLst>
                <a:ext uri="{FF2B5EF4-FFF2-40B4-BE49-F238E27FC236}">
                  <a16:creationId xmlns:a16="http://schemas.microsoft.com/office/drawing/2014/main" id="{C249AC51-9099-48C4-8CC6-A28794475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82"/>
              <a:ext cx="58" cy="4"/>
            </a:xfrm>
            <a:prstGeom prst="rect">
              <a:avLst/>
            </a:prstGeom>
            <a:solidFill>
              <a:srgbClr val="FFC0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3" name="Rectangle 1504">
              <a:extLst>
                <a:ext uri="{FF2B5EF4-FFF2-40B4-BE49-F238E27FC236}">
                  <a16:creationId xmlns:a16="http://schemas.microsoft.com/office/drawing/2014/main" id="{63769BB8-6871-472B-AA78-61A5E476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86"/>
              <a:ext cx="58" cy="3"/>
            </a:xfrm>
            <a:prstGeom prst="rect">
              <a:avLst/>
            </a:prstGeom>
            <a:solidFill>
              <a:srgbClr val="FFB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4" name="Rectangle 1505">
              <a:extLst>
                <a:ext uri="{FF2B5EF4-FFF2-40B4-BE49-F238E27FC236}">
                  <a16:creationId xmlns:a16="http://schemas.microsoft.com/office/drawing/2014/main" id="{2B658E62-0E55-4DD8-9C1A-908596CF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89"/>
              <a:ext cx="58" cy="4"/>
            </a:xfrm>
            <a:prstGeom prst="rect">
              <a:avLst/>
            </a:prstGeom>
            <a:solidFill>
              <a:srgbClr val="FFBA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5" name="Rectangle 1506">
              <a:extLst>
                <a:ext uri="{FF2B5EF4-FFF2-40B4-BE49-F238E27FC236}">
                  <a16:creationId xmlns:a16="http://schemas.microsoft.com/office/drawing/2014/main" id="{C243009A-469F-464B-BD1D-AE9C94BDF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93"/>
              <a:ext cx="58" cy="3"/>
            </a:xfrm>
            <a:prstGeom prst="rect">
              <a:avLst/>
            </a:prstGeom>
            <a:solidFill>
              <a:srgbClr val="FEB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6" name="Rectangle 1507">
              <a:extLst>
                <a:ext uri="{FF2B5EF4-FFF2-40B4-BE49-F238E27FC236}">
                  <a16:creationId xmlns:a16="http://schemas.microsoft.com/office/drawing/2014/main" id="{24A3C796-406D-4759-9B69-6EF19CA7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96"/>
              <a:ext cx="58" cy="3"/>
            </a:xfrm>
            <a:prstGeom prst="rect">
              <a:avLst/>
            </a:prstGeom>
            <a:solidFill>
              <a:srgbClr val="FEB4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7" name="Rectangle 1508">
              <a:extLst>
                <a:ext uri="{FF2B5EF4-FFF2-40B4-BE49-F238E27FC236}">
                  <a16:creationId xmlns:a16="http://schemas.microsoft.com/office/drawing/2014/main" id="{E73AE62C-CAF4-4DD5-A866-722A8A9A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999"/>
              <a:ext cx="58" cy="4"/>
            </a:xfrm>
            <a:prstGeom prst="rect">
              <a:avLst/>
            </a:prstGeom>
            <a:solidFill>
              <a:srgbClr val="FEB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8" name="Rectangle 1509">
              <a:extLst>
                <a:ext uri="{FF2B5EF4-FFF2-40B4-BE49-F238E27FC236}">
                  <a16:creationId xmlns:a16="http://schemas.microsoft.com/office/drawing/2014/main" id="{5B5266E9-4032-4F5E-BA60-DC47CC31A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03"/>
              <a:ext cx="58" cy="3"/>
            </a:xfrm>
            <a:prstGeom prst="rect">
              <a:avLst/>
            </a:prstGeom>
            <a:solidFill>
              <a:srgbClr val="FE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9" name="Rectangle 1510">
              <a:extLst>
                <a:ext uri="{FF2B5EF4-FFF2-40B4-BE49-F238E27FC236}">
                  <a16:creationId xmlns:a16="http://schemas.microsoft.com/office/drawing/2014/main" id="{CB5D138B-A1FE-4190-A9EC-E142383A4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06"/>
              <a:ext cx="58" cy="4"/>
            </a:xfrm>
            <a:prstGeom prst="rect">
              <a:avLst/>
            </a:prstGeom>
            <a:solidFill>
              <a:srgbClr val="FEAE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0" name="Rectangle 1511">
              <a:extLst>
                <a:ext uri="{FF2B5EF4-FFF2-40B4-BE49-F238E27FC236}">
                  <a16:creationId xmlns:a16="http://schemas.microsoft.com/office/drawing/2014/main" id="{2C850C3D-2F98-45D8-BBC8-BB39CDCB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10"/>
              <a:ext cx="58" cy="3"/>
            </a:xfrm>
            <a:prstGeom prst="rect">
              <a:avLst/>
            </a:prstGeom>
            <a:solidFill>
              <a:srgbClr val="FEA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1" name="Rectangle 1512">
              <a:extLst>
                <a:ext uri="{FF2B5EF4-FFF2-40B4-BE49-F238E27FC236}">
                  <a16:creationId xmlns:a16="http://schemas.microsoft.com/office/drawing/2014/main" id="{589DEB73-3DB9-41D9-A83F-08D4966E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13"/>
              <a:ext cx="58" cy="3"/>
            </a:xfrm>
            <a:prstGeom prst="rect">
              <a:avLst/>
            </a:prstGeom>
            <a:solidFill>
              <a:srgbClr val="FEA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2" name="Rectangle 1513">
              <a:extLst>
                <a:ext uri="{FF2B5EF4-FFF2-40B4-BE49-F238E27FC236}">
                  <a16:creationId xmlns:a16="http://schemas.microsoft.com/office/drawing/2014/main" id="{96C1F18F-F229-4410-9152-84967D6E5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16"/>
              <a:ext cx="58" cy="4"/>
            </a:xfrm>
            <a:prstGeom prst="rect">
              <a:avLst/>
            </a:prstGeom>
            <a:solidFill>
              <a:srgbClr val="FEA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3" name="Rectangle 1514">
              <a:extLst>
                <a:ext uri="{FF2B5EF4-FFF2-40B4-BE49-F238E27FC236}">
                  <a16:creationId xmlns:a16="http://schemas.microsoft.com/office/drawing/2014/main" id="{832FB969-4B06-4CF4-8D96-489763CFA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20"/>
              <a:ext cx="58" cy="3"/>
            </a:xfrm>
            <a:prstGeom prst="rect">
              <a:avLst/>
            </a:prstGeom>
            <a:solidFill>
              <a:srgbClr val="FEA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4" name="Rectangle 1515">
              <a:extLst>
                <a:ext uri="{FF2B5EF4-FFF2-40B4-BE49-F238E27FC236}">
                  <a16:creationId xmlns:a16="http://schemas.microsoft.com/office/drawing/2014/main" id="{664462D5-1AA0-434D-B1AA-8555141FE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23"/>
              <a:ext cx="58" cy="4"/>
            </a:xfrm>
            <a:prstGeom prst="rect">
              <a:avLst/>
            </a:prstGeom>
            <a:solidFill>
              <a:srgbClr val="FEA6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5" name="Rectangle 1516">
              <a:extLst>
                <a:ext uri="{FF2B5EF4-FFF2-40B4-BE49-F238E27FC236}">
                  <a16:creationId xmlns:a16="http://schemas.microsoft.com/office/drawing/2014/main" id="{2DF74EAC-57C0-436B-AB0A-BFC46B5C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27"/>
              <a:ext cx="58" cy="3"/>
            </a:xfrm>
            <a:prstGeom prst="rect">
              <a:avLst/>
            </a:prstGeom>
            <a:solidFill>
              <a:srgbClr val="FEA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6" name="Rectangle 1517">
              <a:extLst>
                <a:ext uri="{FF2B5EF4-FFF2-40B4-BE49-F238E27FC236}">
                  <a16:creationId xmlns:a16="http://schemas.microsoft.com/office/drawing/2014/main" id="{B31E0029-09D8-44D7-9120-A1A5B83C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30"/>
              <a:ext cx="58" cy="7"/>
            </a:xfrm>
            <a:prstGeom prst="rect">
              <a:avLst/>
            </a:prstGeom>
            <a:solidFill>
              <a:srgbClr val="FEA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7" name="Rectangle 1518">
              <a:extLst>
                <a:ext uri="{FF2B5EF4-FFF2-40B4-BE49-F238E27FC236}">
                  <a16:creationId xmlns:a16="http://schemas.microsoft.com/office/drawing/2014/main" id="{BCF14F98-73E9-4783-83BE-FDA2F187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37"/>
              <a:ext cx="58" cy="3"/>
            </a:xfrm>
            <a:prstGeom prst="rect">
              <a:avLst/>
            </a:prstGeom>
            <a:solidFill>
              <a:srgbClr val="FEA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8" name="Rectangle 1519">
              <a:extLst>
                <a:ext uri="{FF2B5EF4-FFF2-40B4-BE49-F238E27FC236}">
                  <a16:creationId xmlns:a16="http://schemas.microsoft.com/office/drawing/2014/main" id="{64EA93D1-954C-4053-95D4-4B1D0FED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40"/>
              <a:ext cx="58" cy="4"/>
            </a:xfrm>
            <a:prstGeom prst="rect">
              <a:avLst/>
            </a:prstGeom>
            <a:solidFill>
              <a:srgbClr val="FEA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9" name="Rectangle 1520">
              <a:extLst>
                <a:ext uri="{FF2B5EF4-FFF2-40B4-BE49-F238E27FC236}">
                  <a16:creationId xmlns:a16="http://schemas.microsoft.com/office/drawing/2014/main" id="{9A9D3F20-4F43-43B7-B8DC-5E395AF3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44"/>
              <a:ext cx="58" cy="6"/>
            </a:xfrm>
            <a:prstGeom prst="rect">
              <a:avLst/>
            </a:prstGeom>
            <a:solidFill>
              <a:srgbClr val="FEA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0" name="Rectangle 1521">
              <a:extLst>
                <a:ext uri="{FF2B5EF4-FFF2-40B4-BE49-F238E27FC236}">
                  <a16:creationId xmlns:a16="http://schemas.microsoft.com/office/drawing/2014/main" id="{6F81FF75-E17C-40D6-BE9C-E106BBA29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050"/>
              <a:ext cx="58" cy="7"/>
            </a:xfrm>
            <a:prstGeom prst="rect">
              <a:avLst/>
            </a:prstGeom>
            <a:solidFill>
              <a:srgbClr val="FEA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1" name="Rectangle 1522">
              <a:extLst>
                <a:ext uri="{FF2B5EF4-FFF2-40B4-BE49-F238E27FC236}">
                  <a16:creationId xmlns:a16="http://schemas.microsoft.com/office/drawing/2014/main" id="{7859A3D8-2570-4E2E-B4B0-C295B9B4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1067"/>
              <a:ext cx="26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Automation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2" name="Rectangle 1523">
              <a:extLst>
                <a:ext uri="{FF2B5EF4-FFF2-40B4-BE49-F238E27FC236}">
                  <a16:creationId xmlns:a16="http://schemas.microsoft.com/office/drawing/2014/main" id="{75E99011-758E-47FD-A1C3-43BF5A33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1121"/>
              <a:ext cx="20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Accounts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3" name="Rectangle 1524">
              <a:extLst>
                <a:ext uri="{FF2B5EF4-FFF2-40B4-BE49-F238E27FC236}">
                  <a16:creationId xmlns:a16="http://schemas.microsoft.com/office/drawing/2014/main" id="{151A25AF-345B-4DB2-911E-70785EEC5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993"/>
              <a:ext cx="41" cy="3"/>
            </a:xfrm>
            <a:prstGeom prst="rect">
              <a:avLst/>
            </a:prstGeom>
            <a:solidFill>
              <a:srgbClr val="32D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4" name="Rectangle 1525">
              <a:extLst>
                <a:ext uri="{FF2B5EF4-FFF2-40B4-BE49-F238E27FC236}">
                  <a16:creationId xmlns:a16="http://schemas.microsoft.com/office/drawing/2014/main" id="{213A6204-2080-416E-9C55-5D893A0F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996"/>
              <a:ext cx="41" cy="3"/>
            </a:xfrm>
            <a:prstGeom prst="rect">
              <a:avLst/>
            </a:prstGeom>
            <a:solidFill>
              <a:srgbClr val="31D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5" name="Rectangle 1526">
              <a:extLst>
                <a:ext uri="{FF2B5EF4-FFF2-40B4-BE49-F238E27FC236}">
                  <a16:creationId xmlns:a16="http://schemas.microsoft.com/office/drawing/2014/main" id="{349D7776-106A-436C-A9E3-E5B406854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999"/>
              <a:ext cx="41" cy="4"/>
            </a:xfrm>
            <a:prstGeom prst="rect">
              <a:avLst/>
            </a:prstGeom>
            <a:solidFill>
              <a:srgbClr val="30C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6" name="Rectangle 1527">
              <a:extLst>
                <a:ext uri="{FF2B5EF4-FFF2-40B4-BE49-F238E27FC236}">
                  <a16:creationId xmlns:a16="http://schemas.microsoft.com/office/drawing/2014/main" id="{A7D7475C-A4AA-4EB9-84FD-CDE897AF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03"/>
              <a:ext cx="41" cy="3"/>
            </a:xfrm>
            <a:prstGeom prst="rect">
              <a:avLst/>
            </a:prstGeom>
            <a:solidFill>
              <a:srgbClr val="2DC6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7" name="Rectangle 1528">
              <a:extLst>
                <a:ext uri="{FF2B5EF4-FFF2-40B4-BE49-F238E27FC236}">
                  <a16:creationId xmlns:a16="http://schemas.microsoft.com/office/drawing/2014/main" id="{A7C4B5D8-FA2A-4A40-800F-38DCC06C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06"/>
              <a:ext cx="41" cy="4"/>
            </a:xfrm>
            <a:prstGeom prst="rect">
              <a:avLst/>
            </a:prstGeom>
            <a:solidFill>
              <a:srgbClr val="2BC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8" name="Rectangle 1529">
              <a:extLst>
                <a:ext uri="{FF2B5EF4-FFF2-40B4-BE49-F238E27FC236}">
                  <a16:creationId xmlns:a16="http://schemas.microsoft.com/office/drawing/2014/main" id="{7687D062-8628-4320-984F-95D6B684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10"/>
              <a:ext cx="41" cy="3"/>
            </a:xfrm>
            <a:prstGeom prst="rect">
              <a:avLst/>
            </a:prstGeom>
            <a:solidFill>
              <a:srgbClr val="29B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9" name="Rectangle 1530">
              <a:extLst>
                <a:ext uri="{FF2B5EF4-FFF2-40B4-BE49-F238E27FC236}">
                  <a16:creationId xmlns:a16="http://schemas.microsoft.com/office/drawing/2014/main" id="{610DA8E1-6798-4B18-A0BE-FAC961BB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13"/>
              <a:ext cx="41" cy="3"/>
            </a:xfrm>
            <a:prstGeom prst="rect">
              <a:avLst/>
            </a:prstGeom>
            <a:solidFill>
              <a:srgbClr val="26B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0" name="Rectangle 1531">
              <a:extLst>
                <a:ext uri="{FF2B5EF4-FFF2-40B4-BE49-F238E27FC236}">
                  <a16:creationId xmlns:a16="http://schemas.microsoft.com/office/drawing/2014/main" id="{9D6AD59D-C9CB-497A-8D90-BF663FE2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16"/>
              <a:ext cx="41" cy="4"/>
            </a:xfrm>
            <a:prstGeom prst="rect">
              <a:avLst/>
            </a:prstGeom>
            <a:solidFill>
              <a:srgbClr val="24A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1" name="Rectangle 1532">
              <a:extLst>
                <a:ext uri="{FF2B5EF4-FFF2-40B4-BE49-F238E27FC236}">
                  <a16:creationId xmlns:a16="http://schemas.microsoft.com/office/drawing/2014/main" id="{B4C2BAFE-2498-4A27-8855-F31A6E95F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20"/>
              <a:ext cx="41" cy="3"/>
            </a:xfrm>
            <a:prstGeom prst="rect">
              <a:avLst/>
            </a:prstGeom>
            <a:solidFill>
              <a:srgbClr val="21A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2" name="Rectangle 1533">
              <a:extLst>
                <a:ext uri="{FF2B5EF4-FFF2-40B4-BE49-F238E27FC236}">
                  <a16:creationId xmlns:a16="http://schemas.microsoft.com/office/drawing/2014/main" id="{98C94316-0FBA-46A3-AC29-FE0272273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23"/>
              <a:ext cx="41" cy="4"/>
            </a:xfrm>
            <a:prstGeom prst="rect">
              <a:avLst/>
            </a:prstGeom>
            <a:solidFill>
              <a:srgbClr val="1E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3" name="Rectangle 1534">
              <a:extLst>
                <a:ext uri="{FF2B5EF4-FFF2-40B4-BE49-F238E27FC236}">
                  <a16:creationId xmlns:a16="http://schemas.microsoft.com/office/drawing/2014/main" id="{981086C8-FC88-47AB-8F97-26F460BE0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27"/>
              <a:ext cx="41" cy="3"/>
            </a:xfrm>
            <a:prstGeom prst="rect">
              <a:avLst/>
            </a:prstGeom>
            <a:solidFill>
              <a:srgbClr val="1A8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4" name="Rectangle 1535">
              <a:extLst>
                <a:ext uri="{FF2B5EF4-FFF2-40B4-BE49-F238E27FC236}">
                  <a16:creationId xmlns:a16="http://schemas.microsoft.com/office/drawing/2014/main" id="{B15DBC61-20C0-4F50-81F7-A86365EA3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30"/>
              <a:ext cx="41" cy="3"/>
            </a:xfrm>
            <a:prstGeom prst="rect">
              <a:avLst/>
            </a:prstGeom>
            <a:solidFill>
              <a:srgbClr val="1B90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5" name="Oval 1536">
              <a:extLst>
                <a:ext uri="{FF2B5EF4-FFF2-40B4-BE49-F238E27FC236}">
                  <a16:creationId xmlns:a16="http://schemas.microsoft.com/office/drawing/2014/main" id="{65072F98-758C-4FED-839E-672D75A84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974"/>
              <a:ext cx="18" cy="18"/>
            </a:xfrm>
            <a:prstGeom prst="ellipse">
              <a:avLst/>
            </a:pr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6" name="Oval 1537">
              <a:extLst>
                <a:ext uri="{FF2B5EF4-FFF2-40B4-BE49-F238E27FC236}">
                  <a16:creationId xmlns:a16="http://schemas.microsoft.com/office/drawing/2014/main" id="{01DE9BF2-F6A0-43AD-A53D-C851EE680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003"/>
              <a:ext cx="18" cy="18"/>
            </a:xfrm>
            <a:prstGeom prst="ellipse">
              <a:avLst/>
            </a:pr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7" name="Oval 1538">
              <a:extLst>
                <a:ext uri="{FF2B5EF4-FFF2-40B4-BE49-F238E27FC236}">
                  <a16:creationId xmlns:a16="http://schemas.microsoft.com/office/drawing/2014/main" id="{8075501A-AAFB-45FD-ACF8-5992CDD0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032"/>
              <a:ext cx="18" cy="18"/>
            </a:xfrm>
            <a:prstGeom prst="ellipse">
              <a:avLst/>
            </a:pr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8" name="Oval 1539">
              <a:extLst>
                <a:ext uri="{FF2B5EF4-FFF2-40B4-BE49-F238E27FC236}">
                  <a16:creationId xmlns:a16="http://schemas.microsoft.com/office/drawing/2014/main" id="{5382E201-867F-4638-BB7D-C662399B5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989"/>
              <a:ext cx="18" cy="1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0" name="Oval 1540">
              <a:extLst>
                <a:ext uri="{FF2B5EF4-FFF2-40B4-BE49-F238E27FC236}">
                  <a16:creationId xmlns:a16="http://schemas.microsoft.com/office/drawing/2014/main" id="{441CDB15-BA70-4866-83BC-D1CC18E10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1018"/>
              <a:ext cx="18" cy="1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1" name="Freeform 1541">
              <a:extLst>
                <a:ext uri="{FF2B5EF4-FFF2-40B4-BE49-F238E27FC236}">
                  <a16:creationId xmlns:a16="http://schemas.microsoft.com/office/drawing/2014/main" id="{C5003D01-1EE1-4B77-AE28-2B423CAA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" y="957"/>
              <a:ext cx="90" cy="32"/>
            </a:xfrm>
            <a:custGeom>
              <a:avLst/>
              <a:gdLst>
                <a:gd name="T0" fmla="*/ 46 w 422"/>
                <a:gd name="T1" fmla="*/ 147 h 147"/>
                <a:gd name="T2" fmla="*/ 49 w 422"/>
                <a:gd name="T3" fmla="*/ 145 h 147"/>
                <a:gd name="T4" fmla="*/ 51 w 422"/>
                <a:gd name="T5" fmla="*/ 144 h 147"/>
                <a:gd name="T6" fmla="*/ 197 w 422"/>
                <a:gd name="T7" fmla="*/ 60 h 147"/>
                <a:gd name="T8" fmla="*/ 291 w 422"/>
                <a:gd name="T9" fmla="*/ 59 h 147"/>
                <a:gd name="T10" fmla="*/ 410 w 422"/>
                <a:gd name="T11" fmla="*/ 125 h 147"/>
                <a:gd name="T12" fmla="*/ 421 w 422"/>
                <a:gd name="T13" fmla="*/ 122 h 147"/>
                <a:gd name="T14" fmla="*/ 422 w 422"/>
                <a:gd name="T15" fmla="*/ 118 h 147"/>
                <a:gd name="T16" fmla="*/ 422 w 422"/>
                <a:gd name="T17" fmla="*/ 118 h 147"/>
                <a:gd name="T18" fmla="*/ 422 w 422"/>
                <a:gd name="T19" fmla="*/ 83 h 147"/>
                <a:gd name="T20" fmla="*/ 422 w 422"/>
                <a:gd name="T21" fmla="*/ 82 h 147"/>
                <a:gd name="T22" fmla="*/ 418 w 422"/>
                <a:gd name="T23" fmla="*/ 76 h 147"/>
                <a:gd name="T24" fmla="*/ 338 w 422"/>
                <a:gd name="T25" fmla="*/ 32 h 147"/>
                <a:gd name="T26" fmla="*/ 152 w 422"/>
                <a:gd name="T27" fmla="*/ 33 h 147"/>
                <a:gd name="T28" fmla="*/ 4 w 422"/>
                <a:gd name="T29" fmla="*/ 116 h 147"/>
                <a:gd name="T30" fmla="*/ 1 w 422"/>
                <a:gd name="T31" fmla="*/ 118 h 147"/>
                <a:gd name="T32" fmla="*/ 0 w 422"/>
                <a:gd name="T33" fmla="*/ 120 h 147"/>
                <a:gd name="T34" fmla="*/ 1 w 422"/>
                <a:gd name="T35" fmla="*/ 120 h 147"/>
                <a:gd name="T36" fmla="*/ 46 w 422"/>
                <a:gd name="T3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2" h="147">
                  <a:moveTo>
                    <a:pt x="46" y="147"/>
                  </a:moveTo>
                  <a:cubicBezTo>
                    <a:pt x="47" y="146"/>
                    <a:pt x="48" y="146"/>
                    <a:pt x="49" y="145"/>
                  </a:cubicBezTo>
                  <a:cubicBezTo>
                    <a:pt x="49" y="145"/>
                    <a:pt x="50" y="144"/>
                    <a:pt x="51" y="144"/>
                  </a:cubicBezTo>
                  <a:lnTo>
                    <a:pt x="197" y="60"/>
                  </a:lnTo>
                  <a:cubicBezTo>
                    <a:pt x="226" y="44"/>
                    <a:pt x="261" y="43"/>
                    <a:pt x="291" y="59"/>
                  </a:cubicBezTo>
                  <a:cubicBezTo>
                    <a:pt x="340" y="86"/>
                    <a:pt x="410" y="125"/>
                    <a:pt x="410" y="125"/>
                  </a:cubicBezTo>
                  <a:cubicBezTo>
                    <a:pt x="414" y="127"/>
                    <a:pt x="419" y="126"/>
                    <a:pt x="421" y="122"/>
                  </a:cubicBezTo>
                  <a:cubicBezTo>
                    <a:pt x="422" y="121"/>
                    <a:pt x="422" y="119"/>
                    <a:pt x="422" y="118"/>
                  </a:cubicBezTo>
                  <a:cubicBezTo>
                    <a:pt x="422" y="118"/>
                    <a:pt x="422" y="118"/>
                    <a:pt x="422" y="118"/>
                  </a:cubicBezTo>
                  <a:lnTo>
                    <a:pt x="422" y="83"/>
                  </a:lnTo>
                  <a:cubicBezTo>
                    <a:pt x="422" y="83"/>
                    <a:pt x="422" y="82"/>
                    <a:pt x="422" y="82"/>
                  </a:cubicBezTo>
                  <a:cubicBezTo>
                    <a:pt x="422" y="80"/>
                    <a:pt x="420" y="77"/>
                    <a:pt x="418" y="76"/>
                  </a:cubicBezTo>
                  <a:cubicBezTo>
                    <a:pt x="418" y="76"/>
                    <a:pt x="379" y="54"/>
                    <a:pt x="338" y="32"/>
                  </a:cubicBezTo>
                  <a:cubicBezTo>
                    <a:pt x="280" y="0"/>
                    <a:pt x="210" y="0"/>
                    <a:pt x="152" y="33"/>
                  </a:cubicBezTo>
                  <a:lnTo>
                    <a:pt x="4" y="116"/>
                  </a:lnTo>
                  <a:cubicBezTo>
                    <a:pt x="3" y="116"/>
                    <a:pt x="2" y="117"/>
                    <a:pt x="1" y="118"/>
                  </a:cubicBezTo>
                  <a:cubicBezTo>
                    <a:pt x="0" y="118"/>
                    <a:pt x="0" y="119"/>
                    <a:pt x="0" y="120"/>
                  </a:cubicBezTo>
                  <a:cubicBezTo>
                    <a:pt x="0" y="120"/>
                    <a:pt x="1" y="120"/>
                    <a:pt x="1" y="120"/>
                  </a:cubicBezTo>
                  <a:lnTo>
                    <a:pt x="46" y="147"/>
                  </a:lnTo>
                  <a:close/>
                </a:path>
              </a:pathLst>
            </a:custGeom>
            <a:solidFill>
              <a:srgbClr val="94949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2" name="Freeform 1542">
              <a:extLst>
                <a:ext uri="{FF2B5EF4-FFF2-40B4-BE49-F238E27FC236}">
                  <a16:creationId xmlns:a16="http://schemas.microsoft.com/office/drawing/2014/main" id="{5237A587-C098-47DE-9C78-C2172A635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041"/>
              <a:ext cx="37" cy="31"/>
            </a:xfrm>
            <a:custGeom>
              <a:avLst/>
              <a:gdLst>
                <a:gd name="T0" fmla="*/ 162 w 175"/>
                <a:gd name="T1" fmla="*/ 2 h 143"/>
                <a:gd name="T2" fmla="*/ 4 w 175"/>
                <a:gd name="T3" fmla="*/ 91 h 143"/>
                <a:gd name="T4" fmla="*/ 0 w 175"/>
                <a:gd name="T5" fmla="*/ 91 h 143"/>
                <a:gd name="T6" fmla="*/ 0 w 175"/>
                <a:gd name="T7" fmla="*/ 143 h 143"/>
                <a:gd name="T8" fmla="*/ 4 w 175"/>
                <a:gd name="T9" fmla="*/ 143 h 143"/>
                <a:gd name="T10" fmla="*/ 171 w 175"/>
                <a:gd name="T11" fmla="*/ 50 h 143"/>
                <a:gd name="T12" fmla="*/ 175 w 175"/>
                <a:gd name="T13" fmla="*/ 43 h 143"/>
                <a:gd name="T14" fmla="*/ 175 w 175"/>
                <a:gd name="T15" fmla="*/ 11 h 143"/>
                <a:gd name="T16" fmla="*/ 175 w 175"/>
                <a:gd name="T17" fmla="*/ 8 h 143"/>
                <a:gd name="T18" fmla="*/ 167 w 175"/>
                <a:gd name="T19" fmla="*/ 0 h 143"/>
                <a:gd name="T20" fmla="*/ 162 w 175"/>
                <a:gd name="T21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143">
                  <a:moveTo>
                    <a:pt x="162" y="2"/>
                  </a:moveTo>
                  <a:lnTo>
                    <a:pt x="4" y="91"/>
                  </a:lnTo>
                  <a:cubicBezTo>
                    <a:pt x="3" y="91"/>
                    <a:pt x="2" y="91"/>
                    <a:pt x="0" y="91"/>
                  </a:cubicBezTo>
                  <a:lnTo>
                    <a:pt x="0" y="143"/>
                  </a:lnTo>
                  <a:cubicBezTo>
                    <a:pt x="2" y="143"/>
                    <a:pt x="3" y="143"/>
                    <a:pt x="4" y="143"/>
                  </a:cubicBezTo>
                  <a:lnTo>
                    <a:pt x="171" y="50"/>
                  </a:lnTo>
                  <a:cubicBezTo>
                    <a:pt x="173" y="48"/>
                    <a:pt x="175" y="46"/>
                    <a:pt x="175" y="43"/>
                  </a:cubicBezTo>
                  <a:lnTo>
                    <a:pt x="175" y="11"/>
                  </a:lnTo>
                  <a:cubicBezTo>
                    <a:pt x="175" y="10"/>
                    <a:pt x="175" y="9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cubicBezTo>
                    <a:pt x="165" y="0"/>
                    <a:pt x="164" y="1"/>
                    <a:pt x="162" y="2"/>
                  </a:cubicBezTo>
                  <a:close/>
                </a:path>
              </a:pathLst>
            </a:custGeom>
            <a:solidFill>
              <a:srgbClr val="94949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3" name="Freeform 1543">
              <a:extLst>
                <a:ext uri="{FF2B5EF4-FFF2-40B4-BE49-F238E27FC236}">
                  <a16:creationId xmlns:a16="http://schemas.microsoft.com/office/drawing/2014/main" id="{522E00C0-E856-42A9-9FB7-34C5DA353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" y="983"/>
              <a:ext cx="53" cy="89"/>
            </a:xfrm>
            <a:custGeom>
              <a:avLst/>
              <a:gdLst>
                <a:gd name="T0" fmla="*/ 248 w 248"/>
                <a:gd name="T1" fmla="*/ 366 h 417"/>
                <a:gd name="T2" fmla="*/ 244 w 248"/>
                <a:gd name="T3" fmla="*/ 366 h 417"/>
                <a:gd name="T4" fmla="*/ 52 w 248"/>
                <a:gd name="T5" fmla="*/ 255 h 417"/>
                <a:gd name="T6" fmla="*/ 50 w 248"/>
                <a:gd name="T7" fmla="*/ 253 h 417"/>
                <a:gd name="T8" fmla="*/ 46 w 248"/>
                <a:gd name="T9" fmla="*/ 247 h 417"/>
                <a:gd name="T10" fmla="*/ 46 w 248"/>
                <a:gd name="T11" fmla="*/ 246 h 417"/>
                <a:gd name="T12" fmla="*/ 46 w 248"/>
                <a:gd name="T13" fmla="*/ 44 h 417"/>
                <a:gd name="T14" fmla="*/ 46 w 248"/>
                <a:gd name="T15" fmla="*/ 31 h 417"/>
                <a:gd name="T16" fmla="*/ 46 w 248"/>
                <a:gd name="T17" fmla="*/ 28 h 417"/>
                <a:gd name="T18" fmla="*/ 0 w 248"/>
                <a:gd name="T19" fmla="*/ 0 h 417"/>
                <a:gd name="T20" fmla="*/ 0 w 248"/>
                <a:gd name="T21" fmla="*/ 3 h 417"/>
                <a:gd name="T22" fmla="*/ 0 w 248"/>
                <a:gd name="T23" fmla="*/ 17 h 417"/>
                <a:gd name="T24" fmla="*/ 0 w 248"/>
                <a:gd name="T25" fmla="*/ 273 h 417"/>
                <a:gd name="T26" fmla="*/ 0 w 248"/>
                <a:gd name="T27" fmla="*/ 275 h 417"/>
                <a:gd name="T28" fmla="*/ 4 w 248"/>
                <a:gd name="T29" fmla="*/ 282 h 417"/>
                <a:gd name="T30" fmla="*/ 244 w 248"/>
                <a:gd name="T31" fmla="*/ 417 h 417"/>
                <a:gd name="T32" fmla="*/ 248 w 248"/>
                <a:gd name="T33" fmla="*/ 417 h 417"/>
                <a:gd name="T34" fmla="*/ 248 w 248"/>
                <a:gd name="T35" fmla="*/ 36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417">
                  <a:moveTo>
                    <a:pt x="248" y="366"/>
                  </a:moveTo>
                  <a:cubicBezTo>
                    <a:pt x="247" y="366"/>
                    <a:pt x="246" y="366"/>
                    <a:pt x="244" y="366"/>
                  </a:cubicBezTo>
                  <a:lnTo>
                    <a:pt x="52" y="255"/>
                  </a:lnTo>
                  <a:cubicBezTo>
                    <a:pt x="51" y="254"/>
                    <a:pt x="50" y="254"/>
                    <a:pt x="50" y="253"/>
                  </a:cubicBezTo>
                  <a:cubicBezTo>
                    <a:pt x="47" y="252"/>
                    <a:pt x="46" y="250"/>
                    <a:pt x="46" y="247"/>
                  </a:cubicBezTo>
                  <a:cubicBezTo>
                    <a:pt x="46" y="247"/>
                    <a:pt x="46" y="247"/>
                    <a:pt x="46" y="246"/>
                  </a:cubicBezTo>
                  <a:lnTo>
                    <a:pt x="46" y="44"/>
                  </a:lnTo>
                  <a:cubicBezTo>
                    <a:pt x="46" y="39"/>
                    <a:pt x="46" y="35"/>
                    <a:pt x="46" y="31"/>
                  </a:cubicBezTo>
                  <a:cubicBezTo>
                    <a:pt x="46" y="30"/>
                    <a:pt x="46" y="29"/>
                    <a:pt x="46" y="28"/>
                  </a:cubicBezTo>
                  <a:lnTo>
                    <a:pt x="0" y="0"/>
                  </a:lnTo>
                  <a:cubicBezTo>
                    <a:pt x="0" y="1"/>
                    <a:pt x="0" y="2"/>
                    <a:pt x="0" y="3"/>
                  </a:cubicBezTo>
                  <a:cubicBezTo>
                    <a:pt x="0" y="7"/>
                    <a:pt x="0" y="12"/>
                    <a:pt x="0" y="17"/>
                  </a:cubicBezTo>
                  <a:lnTo>
                    <a:pt x="0" y="273"/>
                  </a:lnTo>
                  <a:cubicBezTo>
                    <a:pt x="0" y="274"/>
                    <a:pt x="0" y="274"/>
                    <a:pt x="0" y="275"/>
                  </a:cubicBezTo>
                  <a:cubicBezTo>
                    <a:pt x="0" y="278"/>
                    <a:pt x="1" y="280"/>
                    <a:pt x="4" y="282"/>
                  </a:cubicBezTo>
                  <a:lnTo>
                    <a:pt x="244" y="417"/>
                  </a:lnTo>
                  <a:cubicBezTo>
                    <a:pt x="246" y="417"/>
                    <a:pt x="247" y="417"/>
                    <a:pt x="248" y="417"/>
                  </a:cubicBezTo>
                  <a:lnTo>
                    <a:pt x="248" y="366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4" name="Rectangle 1544">
              <a:extLst>
                <a:ext uri="{FF2B5EF4-FFF2-40B4-BE49-F238E27FC236}">
                  <a16:creationId xmlns:a16="http://schemas.microsoft.com/office/drawing/2014/main" id="{357CA5F6-FBF4-441C-9D35-1E7569D8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080"/>
              <a:ext cx="13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Policy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75" name="Freeform 1545">
              <a:extLst>
                <a:ext uri="{FF2B5EF4-FFF2-40B4-BE49-F238E27FC236}">
                  <a16:creationId xmlns:a16="http://schemas.microsoft.com/office/drawing/2014/main" id="{D1EEEA87-86EA-4216-A3AA-0111BDF6C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" y="1015"/>
              <a:ext cx="119" cy="47"/>
            </a:xfrm>
            <a:custGeom>
              <a:avLst/>
              <a:gdLst>
                <a:gd name="T0" fmla="*/ 7 w 119"/>
                <a:gd name="T1" fmla="*/ 0 h 47"/>
                <a:gd name="T2" fmla="*/ 59 w 119"/>
                <a:gd name="T3" fmla="*/ 34 h 47"/>
                <a:gd name="T4" fmla="*/ 113 w 119"/>
                <a:gd name="T5" fmla="*/ 0 h 47"/>
                <a:gd name="T6" fmla="*/ 119 w 119"/>
                <a:gd name="T7" fmla="*/ 8 h 47"/>
                <a:gd name="T8" fmla="*/ 59 w 119"/>
                <a:gd name="T9" fmla="*/ 47 h 47"/>
                <a:gd name="T10" fmla="*/ 0 w 119"/>
                <a:gd name="T11" fmla="*/ 8 h 47"/>
                <a:gd name="T12" fmla="*/ 7 w 11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47">
                  <a:moveTo>
                    <a:pt x="7" y="0"/>
                  </a:moveTo>
                  <a:lnTo>
                    <a:pt x="59" y="34"/>
                  </a:lnTo>
                  <a:lnTo>
                    <a:pt x="113" y="0"/>
                  </a:lnTo>
                  <a:lnTo>
                    <a:pt x="119" y="8"/>
                  </a:lnTo>
                  <a:lnTo>
                    <a:pt x="59" y="47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6" name="Freeform 1546">
              <a:extLst>
                <a:ext uri="{FF2B5EF4-FFF2-40B4-BE49-F238E27FC236}">
                  <a16:creationId xmlns:a16="http://schemas.microsoft.com/office/drawing/2014/main" id="{90CCE5E6-BFD9-4AC2-9A9B-AD0D13C8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953"/>
              <a:ext cx="98" cy="89"/>
            </a:xfrm>
            <a:custGeom>
              <a:avLst/>
              <a:gdLst>
                <a:gd name="T0" fmla="*/ 0 w 98"/>
                <a:gd name="T1" fmla="*/ 58 h 89"/>
                <a:gd name="T2" fmla="*/ 48 w 98"/>
                <a:gd name="T3" fmla="*/ 0 h 89"/>
                <a:gd name="T4" fmla="*/ 98 w 98"/>
                <a:gd name="T5" fmla="*/ 58 h 89"/>
                <a:gd name="T6" fmla="*/ 48 w 98"/>
                <a:gd name="T7" fmla="*/ 89 h 89"/>
                <a:gd name="T8" fmla="*/ 0 w 98"/>
                <a:gd name="T9" fmla="*/ 5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9">
                  <a:moveTo>
                    <a:pt x="0" y="58"/>
                  </a:moveTo>
                  <a:lnTo>
                    <a:pt x="48" y="0"/>
                  </a:lnTo>
                  <a:lnTo>
                    <a:pt x="98" y="58"/>
                  </a:lnTo>
                  <a:lnTo>
                    <a:pt x="48" y="8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7" name="Freeform 1547">
              <a:extLst>
                <a:ext uri="{FF2B5EF4-FFF2-40B4-BE49-F238E27FC236}">
                  <a16:creationId xmlns:a16="http://schemas.microsoft.com/office/drawing/2014/main" id="{006C68BF-1BC7-4B36-B6EC-E04810C42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953"/>
              <a:ext cx="48" cy="89"/>
            </a:xfrm>
            <a:custGeom>
              <a:avLst/>
              <a:gdLst>
                <a:gd name="T0" fmla="*/ 48 w 48"/>
                <a:gd name="T1" fmla="*/ 0 h 89"/>
                <a:gd name="T2" fmla="*/ 48 w 48"/>
                <a:gd name="T3" fmla="*/ 89 h 89"/>
                <a:gd name="T4" fmla="*/ 0 w 48"/>
                <a:gd name="T5" fmla="*/ 58 h 89"/>
                <a:gd name="T6" fmla="*/ 48 w 48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89">
                  <a:moveTo>
                    <a:pt x="48" y="0"/>
                  </a:moveTo>
                  <a:lnTo>
                    <a:pt x="48" y="89"/>
                  </a:lnTo>
                  <a:lnTo>
                    <a:pt x="0" y="5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572" name="Picture 1548">
              <a:extLst>
                <a:ext uri="{FF2B5EF4-FFF2-40B4-BE49-F238E27FC236}">
                  <a16:creationId xmlns:a16="http://schemas.microsoft.com/office/drawing/2014/main" id="{6A62D190-1972-4051-ABBA-98667D2F6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" y="952"/>
              <a:ext cx="5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8" name="Freeform 1549">
              <a:extLst>
                <a:ext uri="{FF2B5EF4-FFF2-40B4-BE49-F238E27FC236}">
                  <a16:creationId xmlns:a16="http://schemas.microsoft.com/office/drawing/2014/main" id="{8D645C2F-85A0-4691-8B12-5348B24A5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" y="999"/>
              <a:ext cx="50" cy="43"/>
            </a:xfrm>
            <a:custGeom>
              <a:avLst/>
              <a:gdLst>
                <a:gd name="T0" fmla="*/ 0 w 50"/>
                <a:gd name="T1" fmla="*/ 0 h 43"/>
                <a:gd name="T2" fmla="*/ 50 w 50"/>
                <a:gd name="T3" fmla="*/ 12 h 43"/>
                <a:gd name="T4" fmla="*/ 0 w 50"/>
                <a:gd name="T5" fmla="*/ 43 h 43"/>
                <a:gd name="T6" fmla="*/ 0 w 50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3">
                  <a:moveTo>
                    <a:pt x="0" y="0"/>
                  </a:moveTo>
                  <a:lnTo>
                    <a:pt x="50" y="12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B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9" name="Freeform 1550">
              <a:extLst>
                <a:ext uri="{FF2B5EF4-FFF2-40B4-BE49-F238E27FC236}">
                  <a16:creationId xmlns:a16="http://schemas.microsoft.com/office/drawing/2014/main" id="{81C600F3-24DB-47EA-805F-CC87A0C08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999"/>
              <a:ext cx="48" cy="43"/>
            </a:xfrm>
            <a:custGeom>
              <a:avLst/>
              <a:gdLst>
                <a:gd name="T0" fmla="*/ 48 w 48"/>
                <a:gd name="T1" fmla="*/ 43 h 43"/>
                <a:gd name="T2" fmla="*/ 0 w 48"/>
                <a:gd name="T3" fmla="*/ 12 h 43"/>
                <a:gd name="T4" fmla="*/ 48 w 48"/>
                <a:gd name="T5" fmla="*/ 0 h 43"/>
                <a:gd name="T6" fmla="*/ 48 w 48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0" y="12"/>
                  </a:lnTo>
                  <a:lnTo>
                    <a:pt x="48" y="0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575" name="Picture 1551">
              <a:extLst>
                <a:ext uri="{FF2B5EF4-FFF2-40B4-BE49-F238E27FC236}">
                  <a16:creationId xmlns:a16="http://schemas.microsoft.com/office/drawing/2014/main" id="{96B5E849-82F7-44DA-AD42-40999DD79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" y="1013"/>
              <a:ext cx="65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0" name="Rectangle 1552">
              <a:extLst>
                <a:ext uri="{FF2B5EF4-FFF2-40B4-BE49-F238E27FC236}">
                  <a16:creationId xmlns:a16="http://schemas.microsoft.com/office/drawing/2014/main" id="{4F36E060-018C-4470-94F6-0CA6C65AD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" y="1074"/>
              <a:ext cx="27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Active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81" name="Rectangle 1553">
              <a:extLst>
                <a:ext uri="{FF2B5EF4-FFF2-40B4-BE49-F238E27FC236}">
                  <a16:creationId xmlns:a16="http://schemas.microsoft.com/office/drawing/2014/main" id="{DE9479F8-D788-448B-BEFE-E2C831DC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1130"/>
              <a:ext cx="20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Directory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78" name="Picture 1554">
              <a:extLst>
                <a:ext uri="{FF2B5EF4-FFF2-40B4-BE49-F238E27FC236}">
                  <a16:creationId xmlns:a16="http://schemas.microsoft.com/office/drawing/2014/main" id="{65F782C5-F49F-41B4-AFE4-F89D9821D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9" name="Picture 1555">
              <a:extLst>
                <a:ext uri="{FF2B5EF4-FFF2-40B4-BE49-F238E27FC236}">
                  <a16:creationId xmlns:a16="http://schemas.microsoft.com/office/drawing/2014/main" id="{6F4E020F-BE26-441E-A9D3-2BE55DB12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0" name="Picture 1556">
              <a:extLst>
                <a:ext uri="{FF2B5EF4-FFF2-40B4-BE49-F238E27FC236}">
                  <a16:creationId xmlns:a16="http://schemas.microsoft.com/office/drawing/2014/main" id="{203B15F3-375C-41CE-B345-92C3D2EB0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1" name="Picture 1557">
              <a:extLst>
                <a:ext uri="{FF2B5EF4-FFF2-40B4-BE49-F238E27FC236}">
                  <a16:creationId xmlns:a16="http://schemas.microsoft.com/office/drawing/2014/main" id="{D4660B31-E3C6-4D95-A27E-009FBBD4D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" y="2338"/>
              <a:ext cx="18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3" name="Freeform 1558">
              <a:extLst>
                <a:ext uri="{FF2B5EF4-FFF2-40B4-BE49-F238E27FC236}">
                  <a16:creationId xmlns:a16="http://schemas.microsoft.com/office/drawing/2014/main" id="{9E7247C3-71F3-40D3-A36A-AB53E3426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1" y="514"/>
              <a:ext cx="476" cy="516"/>
            </a:xfrm>
            <a:custGeom>
              <a:avLst/>
              <a:gdLst>
                <a:gd name="T0" fmla="*/ 2 w 1119"/>
                <a:gd name="T1" fmla="*/ 2 h 1212"/>
                <a:gd name="T2" fmla="*/ 23 w 1119"/>
                <a:gd name="T3" fmla="*/ 33 h 1212"/>
                <a:gd name="T4" fmla="*/ 52 w 1119"/>
                <a:gd name="T5" fmla="*/ 65 h 1212"/>
                <a:gd name="T6" fmla="*/ 82 w 1119"/>
                <a:gd name="T7" fmla="*/ 88 h 1212"/>
                <a:gd name="T8" fmla="*/ 104 w 1119"/>
                <a:gd name="T9" fmla="*/ 104 h 1212"/>
                <a:gd name="T10" fmla="*/ 118 w 1119"/>
                <a:gd name="T11" fmla="*/ 120 h 1212"/>
                <a:gd name="T12" fmla="*/ 118 w 1119"/>
                <a:gd name="T13" fmla="*/ 120 h 1212"/>
                <a:gd name="T14" fmla="*/ 132 w 1119"/>
                <a:gd name="T15" fmla="*/ 143 h 1212"/>
                <a:gd name="T16" fmla="*/ 154 w 1119"/>
                <a:gd name="T17" fmla="*/ 174 h 1212"/>
                <a:gd name="T18" fmla="*/ 183 w 1119"/>
                <a:gd name="T19" fmla="*/ 206 h 1212"/>
                <a:gd name="T20" fmla="*/ 212 w 1119"/>
                <a:gd name="T21" fmla="*/ 230 h 1212"/>
                <a:gd name="T22" fmla="*/ 234 w 1119"/>
                <a:gd name="T23" fmla="*/ 245 h 1212"/>
                <a:gd name="T24" fmla="*/ 248 w 1119"/>
                <a:gd name="T25" fmla="*/ 261 h 1212"/>
                <a:gd name="T26" fmla="*/ 248 w 1119"/>
                <a:gd name="T27" fmla="*/ 261 h 1212"/>
                <a:gd name="T28" fmla="*/ 262 w 1119"/>
                <a:gd name="T29" fmla="*/ 284 h 1212"/>
                <a:gd name="T30" fmla="*/ 284 w 1119"/>
                <a:gd name="T31" fmla="*/ 315 h 1212"/>
                <a:gd name="T32" fmla="*/ 313 w 1119"/>
                <a:gd name="T33" fmla="*/ 347 h 1212"/>
                <a:gd name="T34" fmla="*/ 342 w 1119"/>
                <a:gd name="T35" fmla="*/ 371 h 1212"/>
                <a:gd name="T36" fmla="*/ 364 w 1119"/>
                <a:gd name="T37" fmla="*/ 387 h 1212"/>
                <a:gd name="T38" fmla="*/ 379 w 1119"/>
                <a:gd name="T39" fmla="*/ 402 h 1212"/>
                <a:gd name="T40" fmla="*/ 379 w 1119"/>
                <a:gd name="T41" fmla="*/ 402 h 1212"/>
                <a:gd name="T42" fmla="*/ 393 w 1119"/>
                <a:gd name="T43" fmla="*/ 425 h 1212"/>
                <a:gd name="T44" fmla="*/ 414 w 1119"/>
                <a:gd name="T45" fmla="*/ 457 h 1212"/>
                <a:gd name="T46" fmla="*/ 443 w 1119"/>
                <a:gd name="T47" fmla="*/ 488 h 1212"/>
                <a:gd name="T48" fmla="*/ 472 w 1119"/>
                <a:gd name="T49" fmla="*/ 512 h 1212"/>
                <a:gd name="T50" fmla="*/ 494 w 1119"/>
                <a:gd name="T51" fmla="*/ 528 h 1212"/>
                <a:gd name="T52" fmla="*/ 509 w 1119"/>
                <a:gd name="T53" fmla="*/ 543 h 1212"/>
                <a:gd name="T54" fmla="*/ 509 w 1119"/>
                <a:gd name="T55" fmla="*/ 543 h 1212"/>
                <a:gd name="T56" fmla="*/ 523 w 1119"/>
                <a:gd name="T57" fmla="*/ 567 h 1212"/>
                <a:gd name="T58" fmla="*/ 544 w 1119"/>
                <a:gd name="T59" fmla="*/ 598 h 1212"/>
                <a:gd name="T60" fmla="*/ 573 w 1119"/>
                <a:gd name="T61" fmla="*/ 629 h 1212"/>
                <a:gd name="T62" fmla="*/ 603 w 1119"/>
                <a:gd name="T63" fmla="*/ 653 h 1212"/>
                <a:gd name="T64" fmla="*/ 625 w 1119"/>
                <a:gd name="T65" fmla="*/ 669 h 1212"/>
                <a:gd name="T66" fmla="*/ 639 w 1119"/>
                <a:gd name="T67" fmla="*/ 684 h 1212"/>
                <a:gd name="T68" fmla="*/ 639 w 1119"/>
                <a:gd name="T69" fmla="*/ 684 h 1212"/>
                <a:gd name="T70" fmla="*/ 653 w 1119"/>
                <a:gd name="T71" fmla="*/ 708 h 1212"/>
                <a:gd name="T72" fmla="*/ 675 w 1119"/>
                <a:gd name="T73" fmla="*/ 739 h 1212"/>
                <a:gd name="T74" fmla="*/ 703 w 1119"/>
                <a:gd name="T75" fmla="*/ 770 h 1212"/>
                <a:gd name="T76" fmla="*/ 733 w 1119"/>
                <a:gd name="T77" fmla="*/ 794 h 1212"/>
                <a:gd name="T78" fmla="*/ 755 w 1119"/>
                <a:gd name="T79" fmla="*/ 810 h 1212"/>
                <a:gd name="T80" fmla="*/ 769 w 1119"/>
                <a:gd name="T81" fmla="*/ 825 h 1212"/>
                <a:gd name="T82" fmla="*/ 769 w 1119"/>
                <a:gd name="T83" fmla="*/ 825 h 1212"/>
                <a:gd name="T84" fmla="*/ 783 w 1119"/>
                <a:gd name="T85" fmla="*/ 849 h 1212"/>
                <a:gd name="T86" fmla="*/ 805 w 1119"/>
                <a:gd name="T87" fmla="*/ 880 h 1212"/>
                <a:gd name="T88" fmla="*/ 834 w 1119"/>
                <a:gd name="T89" fmla="*/ 911 h 1212"/>
                <a:gd name="T90" fmla="*/ 863 w 1119"/>
                <a:gd name="T91" fmla="*/ 935 h 1212"/>
                <a:gd name="T92" fmla="*/ 885 w 1119"/>
                <a:gd name="T93" fmla="*/ 951 h 1212"/>
                <a:gd name="T94" fmla="*/ 899 w 1119"/>
                <a:gd name="T95" fmla="*/ 967 h 1212"/>
                <a:gd name="T96" fmla="*/ 899 w 1119"/>
                <a:gd name="T97" fmla="*/ 967 h 1212"/>
                <a:gd name="T98" fmla="*/ 914 w 1119"/>
                <a:gd name="T99" fmla="*/ 990 h 1212"/>
                <a:gd name="T100" fmla="*/ 935 w 1119"/>
                <a:gd name="T101" fmla="*/ 1021 h 1212"/>
                <a:gd name="T102" fmla="*/ 964 w 1119"/>
                <a:gd name="T103" fmla="*/ 1052 h 1212"/>
                <a:gd name="T104" fmla="*/ 993 w 1119"/>
                <a:gd name="T105" fmla="*/ 1076 h 1212"/>
                <a:gd name="T106" fmla="*/ 1015 w 1119"/>
                <a:gd name="T107" fmla="*/ 1092 h 1212"/>
                <a:gd name="T108" fmla="*/ 1030 w 1119"/>
                <a:gd name="T109" fmla="*/ 1108 h 1212"/>
                <a:gd name="T110" fmla="*/ 1030 w 1119"/>
                <a:gd name="T111" fmla="*/ 1108 h 1212"/>
                <a:gd name="T112" fmla="*/ 1044 w 1119"/>
                <a:gd name="T113" fmla="*/ 1131 h 1212"/>
                <a:gd name="T114" fmla="*/ 1065 w 1119"/>
                <a:gd name="T115" fmla="*/ 1162 h 1212"/>
                <a:gd name="T116" fmla="*/ 1094 w 1119"/>
                <a:gd name="T117" fmla="*/ 1193 h 1212"/>
                <a:gd name="T118" fmla="*/ 1117 w 1119"/>
                <a:gd name="T119" fmla="*/ 121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9" h="1212">
                  <a:moveTo>
                    <a:pt x="10" y="3"/>
                  </a:moveTo>
                  <a:lnTo>
                    <a:pt x="17" y="10"/>
                  </a:lnTo>
                  <a:cubicBezTo>
                    <a:pt x="19" y="13"/>
                    <a:pt x="19" y="16"/>
                    <a:pt x="16" y="18"/>
                  </a:cubicBezTo>
                  <a:cubicBezTo>
                    <a:pt x="14" y="20"/>
                    <a:pt x="11" y="20"/>
                    <a:pt x="9" y="18"/>
                  </a:cubicBezTo>
                  <a:lnTo>
                    <a:pt x="2" y="10"/>
                  </a:ln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3"/>
                  </a:cubicBezTo>
                  <a:close/>
                  <a:moveTo>
                    <a:pt x="31" y="26"/>
                  </a:moveTo>
                  <a:lnTo>
                    <a:pt x="38" y="34"/>
                  </a:lnTo>
                  <a:cubicBezTo>
                    <a:pt x="40" y="36"/>
                    <a:pt x="40" y="39"/>
                    <a:pt x="38" y="41"/>
                  </a:cubicBezTo>
                  <a:cubicBezTo>
                    <a:pt x="36" y="43"/>
                    <a:pt x="33" y="43"/>
                    <a:pt x="31" y="41"/>
                  </a:cubicBezTo>
                  <a:lnTo>
                    <a:pt x="23" y="33"/>
                  </a:lnTo>
                  <a:cubicBezTo>
                    <a:pt x="21" y="31"/>
                    <a:pt x="22" y="28"/>
                    <a:pt x="24" y="26"/>
                  </a:cubicBezTo>
                  <a:cubicBezTo>
                    <a:pt x="26" y="24"/>
                    <a:pt x="29" y="24"/>
                    <a:pt x="31" y="26"/>
                  </a:cubicBezTo>
                  <a:close/>
                  <a:moveTo>
                    <a:pt x="53" y="50"/>
                  </a:moveTo>
                  <a:lnTo>
                    <a:pt x="60" y="57"/>
                  </a:lnTo>
                  <a:cubicBezTo>
                    <a:pt x="62" y="60"/>
                    <a:pt x="62" y="63"/>
                    <a:pt x="60" y="65"/>
                  </a:cubicBezTo>
                  <a:cubicBezTo>
                    <a:pt x="58" y="67"/>
                    <a:pt x="54" y="67"/>
                    <a:pt x="52" y="65"/>
                  </a:cubicBezTo>
                  <a:lnTo>
                    <a:pt x="45" y="57"/>
                  </a:lnTo>
                  <a:cubicBezTo>
                    <a:pt x="43" y="55"/>
                    <a:pt x="43" y="51"/>
                    <a:pt x="45" y="49"/>
                  </a:cubicBezTo>
                  <a:cubicBezTo>
                    <a:pt x="48" y="47"/>
                    <a:pt x="51" y="47"/>
                    <a:pt x="53" y="50"/>
                  </a:cubicBezTo>
                  <a:close/>
                  <a:moveTo>
                    <a:pt x="75" y="73"/>
                  </a:moveTo>
                  <a:lnTo>
                    <a:pt x="82" y="81"/>
                  </a:lnTo>
                  <a:cubicBezTo>
                    <a:pt x="84" y="83"/>
                    <a:pt x="84" y="86"/>
                    <a:pt x="82" y="88"/>
                  </a:cubicBezTo>
                  <a:cubicBezTo>
                    <a:pt x="79" y="90"/>
                    <a:pt x="76" y="90"/>
                    <a:pt x="74" y="88"/>
                  </a:cubicBezTo>
                  <a:lnTo>
                    <a:pt x="67" y="80"/>
                  </a:lnTo>
                  <a:cubicBezTo>
                    <a:pt x="65" y="78"/>
                    <a:pt x="65" y="75"/>
                    <a:pt x="67" y="73"/>
                  </a:cubicBezTo>
                  <a:cubicBezTo>
                    <a:pt x="69" y="71"/>
                    <a:pt x="73" y="71"/>
                    <a:pt x="75" y="73"/>
                  </a:cubicBezTo>
                  <a:close/>
                  <a:moveTo>
                    <a:pt x="96" y="97"/>
                  </a:moveTo>
                  <a:lnTo>
                    <a:pt x="104" y="104"/>
                  </a:lnTo>
                  <a:cubicBezTo>
                    <a:pt x="106" y="107"/>
                    <a:pt x="105" y="110"/>
                    <a:pt x="103" y="112"/>
                  </a:cubicBezTo>
                  <a:cubicBezTo>
                    <a:pt x="101" y="114"/>
                    <a:pt x="98" y="114"/>
                    <a:pt x="96" y="112"/>
                  </a:cubicBezTo>
                  <a:lnTo>
                    <a:pt x="89" y="104"/>
                  </a:lnTo>
                  <a:cubicBezTo>
                    <a:pt x="87" y="102"/>
                    <a:pt x="87" y="98"/>
                    <a:pt x="89" y="96"/>
                  </a:cubicBezTo>
                  <a:cubicBezTo>
                    <a:pt x="91" y="94"/>
                    <a:pt x="94" y="94"/>
                    <a:pt x="96" y="97"/>
                  </a:cubicBezTo>
                  <a:close/>
                  <a:moveTo>
                    <a:pt x="118" y="120"/>
                  </a:moveTo>
                  <a:lnTo>
                    <a:pt x="125" y="128"/>
                  </a:lnTo>
                  <a:cubicBezTo>
                    <a:pt x="127" y="130"/>
                    <a:pt x="127" y="133"/>
                    <a:pt x="125" y="135"/>
                  </a:cubicBezTo>
                  <a:cubicBezTo>
                    <a:pt x="123" y="137"/>
                    <a:pt x="119" y="137"/>
                    <a:pt x="117" y="135"/>
                  </a:cubicBezTo>
                  <a:lnTo>
                    <a:pt x="110" y="127"/>
                  </a:lnTo>
                  <a:cubicBezTo>
                    <a:pt x="108" y="125"/>
                    <a:pt x="108" y="122"/>
                    <a:pt x="111" y="120"/>
                  </a:cubicBezTo>
                  <a:cubicBezTo>
                    <a:pt x="113" y="118"/>
                    <a:pt x="116" y="118"/>
                    <a:pt x="118" y="120"/>
                  </a:cubicBezTo>
                  <a:close/>
                  <a:moveTo>
                    <a:pt x="140" y="144"/>
                  </a:moveTo>
                  <a:lnTo>
                    <a:pt x="147" y="151"/>
                  </a:lnTo>
                  <a:cubicBezTo>
                    <a:pt x="149" y="154"/>
                    <a:pt x="149" y="157"/>
                    <a:pt x="147" y="159"/>
                  </a:cubicBezTo>
                  <a:cubicBezTo>
                    <a:pt x="145" y="161"/>
                    <a:pt x="141" y="161"/>
                    <a:pt x="139" y="159"/>
                  </a:cubicBezTo>
                  <a:lnTo>
                    <a:pt x="132" y="151"/>
                  </a:lnTo>
                  <a:cubicBezTo>
                    <a:pt x="130" y="149"/>
                    <a:pt x="130" y="145"/>
                    <a:pt x="132" y="143"/>
                  </a:cubicBezTo>
                  <a:cubicBezTo>
                    <a:pt x="134" y="141"/>
                    <a:pt x="138" y="141"/>
                    <a:pt x="140" y="144"/>
                  </a:cubicBezTo>
                  <a:close/>
                  <a:moveTo>
                    <a:pt x="161" y="167"/>
                  </a:moveTo>
                  <a:lnTo>
                    <a:pt x="169" y="175"/>
                  </a:lnTo>
                  <a:cubicBezTo>
                    <a:pt x="171" y="177"/>
                    <a:pt x="171" y="180"/>
                    <a:pt x="168" y="182"/>
                  </a:cubicBezTo>
                  <a:cubicBezTo>
                    <a:pt x="166" y="184"/>
                    <a:pt x="163" y="184"/>
                    <a:pt x="161" y="182"/>
                  </a:cubicBezTo>
                  <a:lnTo>
                    <a:pt x="154" y="174"/>
                  </a:lnTo>
                  <a:cubicBezTo>
                    <a:pt x="152" y="172"/>
                    <a:pt x="152" y="169"/>
                    <a:pt x="154" y="167"/>
                  </a:cubicBezTo>
                  <a:cubicBezTo>
                    <a:pt x="156" y="165"/>
                    <a:pt x="159" y="165"/>
                    <a:pt x="161" y="167"/>
                  </a:cubicBezTo>
                  <a:close/>
                  <a:moveTo>
                    <a:pt x="183" y="191"/>
                  </a:moveTo>
                  <a:lnTo>
                    <a:pt x="190" y="198"/>
                  </a:lnTo>
                  <a:cubicBezTo>
                    <a:pt x="192" y="201"/>
                    <a:pt x="192" y="204"/>
                    <a:pt x="190" y="206"/>
                  </a:cubicBezTo>
                  <a:cubicBezTo>
                    <a:pt x="188" y="208"/>
                    <a:pt x="185" y="208"/>
                    <a:pt x="183" y="206"/>
                  </a:cubicBezTo>
                  <a:lnTo>
                    <a:pt x="175" y="198"/>
                  </a:lnTo>
                  <a:cubicBezTo>
                    <a:pt x="173" y="196"/>
                    <a:pt x="173" y="192"/>
                    <a:pt x="176" y="190"/>
                  </a:cubicBezTo>
                  <a:cubicBezTo>
                    <a:pt x="178" y="188"/>
                    <a:pt x="181" y="188"/>
                    <a:pt x="183" y="191"/>
                  </a:cubicBezTo>
                  <a:close/>
                  <a:moveTo>
                    <a:pt x="205" y="214"/>
                  </a:moveTo>
                  <a:lnTo>
                    <a:pt x="212" y="222"/>
                  </a:lnTo>
                  <a:cubicBezTo>
                    <a:pt x="214" y="224"/>
                    <a:pt x="214" y="228"/>
                    <a:pt x="212" y="230"/>
                  </a:cubicBezTo>
                  <a:cubicBezTo>
                    <a:pt x="210" y="232"/>
                    <a:pt x="206" y="231"/>
                    <a:pt x="204" y="229"/>
                  </a:cubicBezTo>
                  <a:lnTo>
                    <a:pt x="197" y="221"/>
                  </a:lnTo>
                  <a:cubicBezTo>
                    <a:pt x="195" y="219"/>
                    <a:pt x="195" y="216"/>
                    <a:pt x="197" y="214"/>
                  </a:cubicBezTo>
                  <a:cubicBezTo>
                    <a:pt x="200" y="212"/>
                    <a:pt x="203" y="212"/>
                    <a:pt x="205" y="214"/>
                  </a:cubicBezTo>
                  <a:close/>
                  <a:moveTo>
                    <a:pt x="227" y="238"/>
                  </a:moveTo>
                  <a:lnTo>
                    <a:pt x="234" y="245"/>
                  </a:lnTo>
                  <a:cubicBezTo>
                    <a:pt x="236" y="248"/>
                    <a:pt x="236" y="251"/>
                    <a:pt x="234" y="253"/>
                  </a:cubicBezTo>
                  <a:cubicBezTo>
                    <a:pt x="231" y="255"/>
                    <a:pt x="228" y="255"/>
                    <a:pt x="226" y="253"/>
                  </a:cubicBezTo>
                  <a:lnTo>
                    <a:pt x="219" y="245"/>
                  </a:lnTo>
                  <a:cubicBezTo>
                    <a:pt x="217" y="243"/>
                    <a:pt x="217" y="239"/>
                    <a:pt x="219" y="237"/>
                  </a:cubicBezTo>
                  <a:cubicBezTo>
                    <a:pt x="221" y="235"/>
                    <a:pt x="225" y="235"/>
                    <a:pt x="227" y="238"/>
                  </a:cubicBezTo>
                  <a:close/>
                  <a:moveTo>
                    <a:pt x="248" y="261"/>
                  </a:moveTo>
                  <a:lnTo>
                    <a:pt x="256" y="269"/>
                  </a:lnTo>
                  <a:cubicBezTo>
                    <a:pt x="258" y="271"/>
                    <a:pt x="257" y="275"/>
                    <a:pt x="255" y="277"/>
                  </a:cubicBezTo>
                  <a:cubicBezTo>
                    <a:pt x="253" y="279"/>
                    <a:pt x="250" y="278"/>
                    <a:pt x="248" y="276"/>
                  </a:cubicBezTo>
                  <a:lnTo>
                    <a:pt x="240" y="268"/>
                  </a:lnTo>
                  <a:cubicBezTo>
                    <a:pt x="238" y="266"/>
                    <a:pt x="239" y="263"/>
                    <a:pt x="241" y="261"/>
                  </a:cubicBezTo>
                  <a:cubicBezTo>
                    <a:pt x="243" y="259"/>
                    <a:pt x="246" y="259"/>
                    <a:pt x="248" y="261"/>
                  </a:cubicBezTo>
                  <a:close/>
                  <a:moveTo>
                    <a:pt x="270" y="285"/>
                  </a:moveTo>
                  <a:lnTo>
                    <a:pt x="277" y="293"/>
                  </a:lnTo>
                  <a:cubicBezTo>
                    <a:pt x="279" y="295"/>
                    <a:pt x="279" y="298"/>
                    <a:pt x="277" y="300"/>
                  </a:cubicBezTo>
                  <a:cubicBezTo>
                    <a:pt x="275" y="302"/>
                    <a:pt x="271" y="302"/>
                    <a:pt x="269" y="300"/>
                  </a:cubicBezTo>
                  <a:lnTo>
                    <a:pt x="262" y="292"/>
                  </a:lnTo>
                  <a:cubicBezTo>
                    <a:pt x="260" y="290"/>
                    <a:pt x="260" y="286"/>
                    <a:pt x="262" y="284"/>
                  </a:cubicBezTo>
                  <a:cubicBezTo>
                    <a:pt x="265" y="282"/>
                    <a:pt x="268" y="283"/>
                    <a:pt x="270" y="285"/>
                  </a:cubicBezTo>
                  <a:close/>
                  <a:moveTo>
                    <a:pt x="292" y="308"/>
                  </a:moveTo>
                  <a:lnTo>
                    <a:pt x="299" y="316"/>
                  </a:lnTo>
                  <a:cubicBezTo>
                    <a:pt x="301" y="318"/>
                    <a:pt x="301" y="322"/>
                    <a:pt x="299" y="324"/>
                  </a:cubicBezTo>
                  <a:cubicBezTo>
                    <a:pt x="296" y="326"/>
                    <a:pt x="293" y="325"/>
                    <a:pt x="291" y="323"/>
                  </a:cubicBezTo>
                  <a:lnTo>
                    <a:pt x="284" y="315"/>
                  </a:lnTo>
                  <a:cubicBezTo>
                    <a:pt x="282" y="313"/>
                    <a:pt x="282" y="310"/>
                    <a:pt x="284" y="308"/>
                  </a:cubicBezTo>
                  <a:cubicBezTo>
                    <a:pt x="286" y="306"/>
                    <a:pt x="290" y="306"/>
                    <a:pt x="292" y="308"/>
                  </a:cubicBezTo>
                  <a:close/>
                  <a:moveTo>
                    <a:pt x="313" y="332"/>
                  </a:moveTo>
                  <a:lnTo>
                    <a:pt x="321" y="340"/>
                  </a:lnTo>
                  <a:cubicBezTo>
                    <a:pt x="323" y="342"/>
                    <a:pt x="323" y="345"/>
                    <a:pt x="320" y="347"/>
                  </a:cubicBezTo>
                  <a:cubicBezTo>
                    <a:pt x="318" y="349"/>
                    <a:pt x="315" y="349"/>
                    <a:pt x="313" y="347"/>
                  </a:cubicBezTo>
                  <a:lnTo>
                    <a:pt x="306" y="339"/>
                  </a:lnTo>
                  <a:cubicBezTo>
                    <a:pt x="304" y="337"/>
                    <a:pt x="304" y="333"/>
                    <a:pt x="306" y="331"/>
                  </a:cubicBezTo>
                  <a:cubicBezTo>
                    <a:pt x="308" y="329"/>
                    <a:pt x="311" y="330"/>
                    <a:pt x="313" y="332"/>
                  </a:cubicBezTo>
                  <a:close/>
                  <a:moveTo>
                    <a:pt x="335" y="355"/>
                  </a:moveTo>
                  <a:lnTo>
                    <a:pt x="342" y="363"/>
                  </a:lnTo>
                  <a:cubicBezTo>
                    <a:pt x="344" y="365"/>
                    <a:pt x="344" y="369"/>
                    <a:pt x="342" y="371"/>
                  </a:cubicBezTo>
                  <a:cubicBezTo>
                    <a:pt x="340" y="373"/>
                    <a:pt x="337" y="372"/>
                    <a:pt x="335" y="370"/>
                  </a:cubicBezTo>
                  <a:lnTo>
                    <a:pt x="327" y="362"/>
                  </a:lnTo>
                  <a:cubicBezTo>
                    <a:pt x="325" y="360"/>
                    <a:pt x="325" y="357"/>
                    <a:pt x="328" y="355"/>
                  </a:cubicBezTo>
                  <a:cubicBezTo>
                    <a:pt x="330" y="353"/>
                    <a:pt x="333" y="353"/>
                    <a:pt x="335" y="355"/>
                  </a:cubicBezTo>
                  <a:close/>
                  <a:moveTo>
                    <a:pt x="357" y="379"/>
                  </a:moveTo>
                  <a:lnTo>
                    <a:pt x="364" y="387"/>
                  </a:lnTo>
                  <a:cubicBezTo>
                    <a:pt x="366" y="389"/>
                    <a:pt x="366" y="392"/>
                    <a:pt x="364" y="394"/>
                  </a:cubicBezTo>
                  <a:cubicBezTo>
                    <a:pt x="362" y="396"/>
                    <a:pt x="358" y="396"/>
                    <a:pt x="356" y="394"/>
                  </a:cubicBezTo>
                  <a:lnTo>
                    <a:pt x="349" y="386"/>
                  </a:lnTo>
                  <a:cubicBezTo>
                    <a:pt x="347" y="384"/>
                    <a:pt x="347" y="380"/>
                    <a:pt x="349" y="378"/>
                  </a:cubicBezTo>
                  <a:cubicBezTo>
                    <a:pt x="351" y="376"/>
                    <a:pt x="355" y="377"/>
                    <a:pt x="357" y="379"/>
                  </a:cubicBezTo>
                  <a:close/>
                  <a:moveTo>
                    <a:pt x="379" y="402"/>
                  </a:moveTo>
                  <a:lnTo>
                    <a:pt x="386" y="410"/>
                  </a:lnTo>
                  <a:cubicBezTo>
                    <a:pt x="388" y="412"/>
                    <a:pt x="388" y="416"/>
                    <a:pt x="385" y="418"/>
                  </a:cubicBezTo>
                  <a:cubicBezTo>
                    <a:pt x="383" y="420"/>
                    <a:pt x="380" y="419"/>
                    <a:pt x="378" y="417"/>
                  </a:cubicBezTo>
                  <a:lnTo>
                    <a:pt x="371" y="409"/>
                  </a:lnTo>
                  <a:cubicBezTo>
                    <a:pt x="369" y="407"/>
                    <a:pt x="369" y="404"/>
                    <a:pt x="371" y="402"/>
                  </a:cubicBezTo>
                  <a:cubicBezTo>
                    <a:pt x="373" y="400"/>
                    <a:pt x="377" y="400"/>
                    <a:pt x="379" y="402"/>
                  </a:cubicBezTo>
                  <a:close/>
                  <a:moveTo>
                    <a:pt x="400" y="426"/>
                  </a:moveTo>
                  <a:lnTo>
                    <a:pt x="407" y="434"/>
                  </a:lnTo>
                  <a:cubicBezTo>
                    <a:pt x="409" y="436"/>
                    <a:pt x="409" y="439"/>
                    <a:pt x="407" y="441"/>
                  </a:cubicBezTo>
                  <a:cubicBezTo>
                    <a:pt x="405" y="443"/>
                    <a:pt x="402" y="443"/>
                    <a:pt x="400" y="441"/>
                  </a:cubicBezTo>
                  <a:lnTo>
                    <a:pt x="392" y="433"/>
                  </a:lnTo>
                  <a:cubicBezTo>
                    <a:pt x="390" y="431"/>
                    <a:pt x="391" y="427"/>
                    <a:pt x="393" y="425"/>
                  </a:cubicBezTo>
                  <a:cubicBezTo>
                    <a:pt x="395" y="423"/>
                    <a:pt x="398" y="424"/>
                    <a:pt x="400" y="426"/>
                  </a:cubicBezTo>
                  <a:close/>
                  <a:moveTo>
                    <a:pt x="422" y="449"/>
                  </a:moveTo>
                  <a:lnTo>
                    <a:pt x="429" y="457"/>
                  </a:lnTo>
                  <a:cubicBezTo>
                    <a:pt x="431" y="459"/>
                    <a:pt x="431" y="463"/>
                    <a:pt x="429" y="465"/>
                  </a:cubicBezTo>
                  <a:cubicBezTo>
                    <a:pt x="427" y="467"/>
                    <a:pt x="423" y="467"/>
                    <a:pt x="421" y="464"/>
                  </a:cubicBezTo>
                  <a:lnTo>
                    <a:pt x="414" y="457"/>
                  </a:lnTo>
                  <a:cubicBezTo>
                    <a:pt x="412" y="454"/>
                    <a:pt x="412" y="451"/>
                    <a:pt x="414" y="449"/>
                  </a:cubicBezTo>
                  <a:cubicBezTo>
                    <a:pt x="417" y="447"/>
                    <a:pt x="420" y="447"/>
                    <a:pt x="422" y="449"/>
                  </a:cubicBezTo>
                  <a:close/>
                  <a:moveTo>
                    <a:pt x="444" y="473"/>
                  </a:moveTo>
                  <a:lnTo>
                    <a:pt x="451" y="481"/>
                  </a:lnTo>
                  <a:cubicBezTo>
                    <a:pt x="453" y="483"/>
                    <a:pt x="453" y="486"/>
                    <a:pt x="451" y="488"/>
                  </a:cubicBezTo>
                  <a:cubicBezTo>
                    <a:pt x="448" y="490"/>
                    <a:pt x="445" y="490"/>
                    <a:pt x="443" y="488"/>
                  </a:cubicBezTo>
                  <a:lnTo>
                    <a:pt x="436" y="480"/>
                  </a:lnTo>
                  <a:cubicBezTo>
                    <a:pt x="434" y="478"/>
                    <a:pt x="434" y="474"/>
                    <a:pt x="436" y="472"/>
                  </a:cubicBezTo>
                  <a:cubicBezTo>
                    <a:pt x="438" y="470"/>
                    <a:pt x="442" y="471"/>
                    <a:pt x="444" y="473"/>
                  </a:cubicBezTo>
                  <a:close/>
                  <a:moveTo>
                    <a:pt x="465" y="496"/>
                  </a:moveTo>
                  <a:lnTo>
                    <a:pt x="473" y="504"/>
                  </a:lnTo>
                  <a:cubicBezTo>
                    <a:pt x="475" y="506"/>
                    <a:pt x="474" y="510"/>
                    <a:pt x="472" y="512"/>
                  </a:cubicBezTo>
                  <a:cubicBezTo>
                    <a:pt x="470" y="514"/>
                    <a:pt x="467" y="514"/>
                    <a:pt x="465" y="511"/>
                  </a:cubicBezTo>
                  <a:lnTo>
                    <a:pt x="458" y="504"/>
                  </a:lnTo>
                  <a:cubicBezTo>
                    <a:pt x="456" y="501"/>
                    <a:pt x="456" y="498"/>
                    <a:pt x="458" y="496"/>
                  </a:cubicBezTo>
                  <a:cubicBezTo>
                    <a:pt x="460" y="494"/>
                    <a:pt x="463" y="494"/>
                    <a:pt x="465" y="496"/>
                  </a:cubicBezTo>
                  <a:close/>
                  <a:moveTo>
                    <a:pt x="487" y="520"/>
                  </a:moveTo>
                  <a:lnTo>
                    <a:pt x="494" y="528"/>
                  </a:lnTo>
                  <a:cubicBezTo>
                    <a:pt x="496" y="530"/>
                    <a:pt x="496" y="533"/>
                    <a:pt x="494" y="535"/>
                  </a:cubicBezTo>
                  <a:cubicBezTo>
                    <a:pt x="492" y="537"/>
                    <a:pt x="488" y="537"/>
                    <a:pt x="486" y="535"/>
                  </a:cubicBezTo>
                  <a:lnTo>
                    <a:pt x="479" y="527"/>
                  </a:lnTo>
                  <a:cubicBezTo>
                    <a:pt x="477" y="525"/>
                    <a:pt x="477" y="522"/>
                    <a:pt x="480" y="520"/>
                  </a:cubicBezTo>
                  <a:cubicBezTo>
                    <a:pt x="482" y="518"/>
                    <a:pt x="485" y="518"/>
                    <a:pt x="487" y="520"/>
                  </a:cubicBezTo>
                  <a:close/>
                  <a:moveTo>
                    <a:pt x="509" y="543"/>
                  </a:moveTo>
                  <a:lnTo>
                    <a:pt x="516" y="551"/>
                  </a:lnTo>
                  <a:cubicBezTo>
                    <a:pt x="518" y="553"/>
                    <a:pt x="518" y="557"/>
                    <a:pt x="516" y="559"/>
                  </a:cubicBezTo>
                  <a:cubicBezTo>
                    <a:pt x="514" y="561"/>
                    <a:pt x="510" y="561"/>
                    <a:pt x="508" y="558"/>
                  </a:cubicBezTo>
                  <a:lnTo>
                    <a:pt x="501" y="551"/>
                  </a:lnTo>
                  <a:cubicBezTo>
                    <a:pt x="499" y="548"/>
                    <a:pt x="499" y="545"/>
                    <a:pt x="501" y="543"/>
                  </a:cubicBezTo>
                  <a:cubicBezTo>
                    <a:pt x="503" y="541"/>
                    <a:pt x="507" y="541"/>
                    <a:pt x="509" y="543"/>
                  </a:cubicBezTo>
                  <a:close/>
                  <a:moveTo>
                    <a:pt x="530" y="567"/>
                  </a:moveTo>
                  <a:lnTo>
                    <a:pt x="538" y="575"/>
                  </a:lnTo>
                  <a:cubicBezTo>
                    <a:pt x="540" y="577"/>
                    <a:pt x="540" y="580"/>
                    <a:pt x="537" y="582"/>
                  </a:cubicBezTo>
                  <a:cubicBezTo>
                    <a:pt x="535" y="584"/>
                    <a:pt x="532" y="584"/>
                    <a:pt x="530" y="582"/>
                  </a:cubicBezTo>
                  <a:lnTo>
                    <a:pt x="523" y="574"/>
                  </a:lnTo>
                  <a:cubicBezTo>
                    <a:pt x="521" y="572"/>
                    <a:pt x="521" y="569"/>
                    <a:pt x="523" y="567"/>
                  </a:cubicBezTo>
                  <a:cubicBezTo>
                    <a:pt x="525" y="565"/>
                    <a:pt x="528" y="565"/>
                    <a:pt x="530" y="567"/>
                  </a:cubicBezTo>
                  <a:close/>
                  <a:moveTo>
                    <a:pt x="552" y="590"/>
                  </a:moveTo>
                  <a:lnTo>
                    <a:pt x="559" y="598"/>
                  </a:lnTo>
                  <a:cubicBezTo>
                    <a:pt x="561" y="600"/>
                    <a:pt x="561" y="604"/>
                    <a:pt x="559" y="606"/>
                  </a:cubicBezTo>
                  <a:cubicBezTo>
                    <a:pt x="557" y="608"/>
                    <a:pt x="554" y="608"/>
                    <a:pt x="552" y="605"/>
                  </a:cubicBezTo>
                  <a:lnTo>
                    <a:pt x="544" y="598"/>
                  </a:lnTo>
                  <a:cubicBezTo>
                    <a:pt x="542" y="595"/>
                    <a:pt x="542" y="592"/>
                    <a:pt x="545" y="590"/>
                  </a:cubicBezTo>
                  <a:cubicBezTo>
                    <a:pt x="547" y="588"/>
                    <a:pt x="550" y="588"/>
                    <a:pt x="552" y="590"/>
                  </a:cubicBezTo>
                  <a:close/>
                  <a:moveTo>
                    <a:pt x="574" y="614"/>
                  </a:moveTo>
                  <a:lnTo>
                    <a:pt x="581" y="622"/>
                  </a:lnTo>
                  <a:cubicBezTo>
                    <a:pt x="583" y="624"/>
                    <a:pt x="583" y="627"/>
                    <a:pt x="581" y="629"/>
                  </a:cubicBezTo>
                  <a:cubicBezTo>
                    <a:pt x="579" y="631"/>
                    <a:pt x="575" y="631"/>
                    <a:pt x="573" y="629"/>
                  </a:cubicBezTo>
                  <a:lnTo>
                    <a:pt x="566" y="621"/>
                  </a:lnTo>
                  <a:cubicBezTo>
                    <a:pt x="564" y="619"/>
                    <a:pt x="564" y="616"/>
                    <a:pt x="566" y="614"/>
                  </a:cubicBezTo>
                  <a:cubicBezTo>
                    <a:pt x="568" y="612"/>
                    <a:pt x="572" y="612"/>
                    <a:pt x="574" y="614"/>
                  </a:cubicBezTo>
                  <a:close/>
                  <a:moveTo>
                    <a:pt x="596" y="637"/>
                  </a:moveTo>
                  <a:lnTo>
                    <a:pt x="603" y="645"/>
                  </a:lnTo>
                  <a:cubicBezTo>
                    <a:pt x="605" y="647"/>
                    <a:pt x="605" y="651"/>
                    <a:pt x="603" y="653"/>
                  </a:cubicBezTo>
                  <a:cubicBezTo>
                    <a:pt x="600" y="655"/>
                    <a:pt x="597" y="655"/>
                    <a:pt x="595" y="652"/>
                  </a:cubicBezTo>
                  <a:lnTo>
                    <a:pt x="588" y="645"/>
                  </a:lnTo>
                  <a:cubicBezTo>
                    <a:pt x="586" y="642"/>
                    <a:pt x="586" y="639"/>
                    <a:pt x="588" y="637"/>
                  </a:cubicBezTo>
                  <a:cubicBezTo>
                    <a:pt x="590" y="635"/>
                    <a:pt x="594" y="635"/>
                    <a:pt x="596" y="637"/>
                  </a:cubicBezTo>
                  <a:close/>
                  <a:moveTo>
                    <a:pt x="617" y="661"/>
                  </a:moveTo>
                  <a:lnTo>
                    <a:pt x="625" y="669"/>
                  </a:lnTo>
                  <a:cubicBezTo>
                    <a:pt x="627" y="671"/>
                    <a:pt x="626" y="674"/>
                    <a:pt x="624" y="676"/>
                  </a:cubicBezTo>
                  <a:cubicBezTo>
                    <a:pt x="622" y="678"/>
                    <a:pt x="619" y="678"/>
                    <a:pt x="617" y="676"/>
                  </a:cubicBezTo>
                  <a:lnTo>
                    <a:pt x="609" y="668"/>
                  </a:lnTo>
                  <a:cubicBezTo>
                    <a:pt x="607" y="666"/>
                    <a:pt x="608" y="663"/>
                    <a:pt x="610" y="661"/>
                  </a:cubicBezTo>
                  <a:cubicBezTo>
                    <a:pt x="612" y="659"/>
                    <a:pt x="615" y="659"/>
                    <a:pt x="617" y="661"/>
                  </a:cubicBezTo>
                  <a:close/>
                  <a:moveTo>
                    <a:pt x="639" y="684"/>
                  </a:moveTo>
                  <a:lnTo>
                    <a:pt x="646" y="692"/>
                  </a:lnTo>
                  <a:cubicBezTo>
                    <a:pt x="648" y="694"/>
                    <a:pt x="648" y="698"/>
                    <a:pt x="646" y="700"/>
                  </a:cubicBezTo>
                  <a:cubicBezTo>
                    <a:pt x="644" y="702"/>
                    <a:pt x="640" y="702"/>
                    <a:pt x="638" y="699"/>
                  </a:cubicBezTo>
                  <a:lnTo>
                    <a:pt x="631" y="692"/>
                  </a:lnTo>
                  <a:cubicBezTo>
                    <a:pt x="629" y="689"/>
                    <a:pt x="629" y="686"/>
                    <a:pt x="631" y="684"/>
                  </a:cubicBezTo>
                  <a:cubicBezTo>
                    <a:pt x="634" y="682"/>
                    <a:pt x="637" y="682"/>
                    <a:pt x="639" y="684"/>
                  </a:cubicBezTo>
                  <a:close/>
                  <a:moveTo>
                    <a:pt x="661" y="708"/>
                  </a:moveTo>
                  <a:lnTo>
                    <a:pt x="668" y="716"/>
                  </a:lnTo>
                  <a:cubicBezTo>
                    <a:pt x="670" y="718"/>
                    <a:pt x="670" y="721"/>
                    <a:pt x="668" y="723"/>
                  </a:cubicBezTo>
                  <a:cubicBezTo>
                    <a:pt x="665" y="725"/>
                    <a:pt x="662" y="725"/>
                    <a:pt x="660" y="723"/>
                  </a:cubicBezTo>
                  <a:lnTo>
                    <a:pt x="653" y="715"/>
                  </a:lnTo>
                  <a:cubicBezTo>
                    <a:pt x="651" y="713"/>
                    <a:pt x="651" y="710"/>
                    <a:pt x="653" y="708"/>
                  </a:cubicBezTo>
                  <a:cubicBezTo>
                    <a:pt x="655" y="706"/>
                    <a:pt x="659" y="706"/>
                    <a:pt x="661" y="708"/>
                  </a:cubicBezTo>
                  <a:close/>
                  <a:moveTo>
                    <a:pt x="682" y="731"/>
                  </a:moveTo>
                  <a:lnTo>
                    <a:pt x="690" y="739"/>
                  </a:lnTo>
                  <a:cubicBezTo>
                    <a:pt x="692" y="741"/>
                    <a:pt x="691" y="745"/>
                    <a:pt x="689" y="747"/>
                  </a:cubicBezTo>
                  <a:cubicBezTo>
                    <a:pt x="687" y="749"/>
                    <a:pt x="684" y="749"/>
                    <a:pt x="682" y="747"/>
                  </a:cubicBezTo>
                  <a:lnTo>
                    <a:pt x="675" y="739"/>
                  </a:lnTo>
                  <a:cubicBezTo>
                    <a:pt x="673" y="737"/>
                    <a:pt x="673" y="733"/>
                    <a:pt x="675" y="731"/>
                  </a:cubicBezTo>
                  <a:cubicBezTo>
                    <a:pt x="677" y="729"/>
                    <a:pt x="680" y="729"/>
                    <a:pt x="682" y="731"/>
                  </a:cubicBezTo>
                  <a:close/>
                  <a:moveTo>
                    <a:pt x="704" y="755"/>
                  </a:moveTo>
                  <a:lnTo>
                    <a:pt x="711" y="763"/>
                  </a:lnTo>
                  <a:cubicBezTo>
                    <a:pt x="713" y="765"/>
                    <a:pt x="713" y="768"/>
                    <a:pt x="711" y="770"/>
                  </a:cubicBezTo>
                  <a:cubicBezTo>
                    <a:pt x="709" y="772"/>
                    <a:pt x="705" y="772"/>
                    <a:pt x="703" y="770"/>
                  </a:cubicBezTo>
                  <a:lnTo>
                    <a:pt x="696" y="762"/>
                  </a:lnTo>
                  <a:cubicBezTo>
                    <a:pt x="694" y="760"/>
                    <a:pt x="694" y="757"/>
                    <a:pt x="697" y="755"/>
                  </a:cubicBezTo>
                  <a:cubicBezTo>
                    <a:pt x="699" y="753"/>
                    <a:pt x="702" y="753"/>
                    <a:pt x="704" y="755"/>
                  </a:cubicBezTo>
                  <a:close/>
                  <a:moveTo>
                    <a:pt x="726" y="778"/>
                  </a:moveTo>
                  <a:lnTo>
                    <a:pt x="733" y="786"/>
                  </a:lnTo>
                  <a:cubicBezTo>
                    <a:pt x="735" y="788"/>
                    <a:pt x="735" y="792"/>
                    <a:pt x="733" y="794"/>
                  </a:cubicBezTo>
                  <a:cubicBezTo>
                    <a:pt x="731" y="796"/>
                    <a:pt x="727" y="796"/>
                    <a:pt x="725" y="794"/>
                  </a:cubicBezTo>
                  <a:lnTo>
                    <a:pt x="718" y="786"/>
                  </a:lnTo>
                  <a:cubicBezTo>
                    <a:pt x="716" y="784"/>
                    <a:pt x="716" y="780"/>
                    <a:pt x="718" y="778"/>
                  </a:cubicBezTo>
                  <a:cubicBezTo>
                    <a:pt x="720" y="776"/>
                    <a:pt x="724" y="776"/>
                    <a:pt x="726" y="778"/>
                  </a:cubicBezTo>
                  <a:close/>
                  <a:moveTo>
                    <a:pt x="748" y="802"/>
                  </a:moveTo>
                  <a:lnTo>
                    <a:pt x="755" y="810"/>
                  </a:lnTo>
                  <a:cubicBezTo>
                    <a:pt x="757" y="812"/>
                    <a:pt x="757" y="815"/>
                    <a:pt x="754" y="817"/>
                  </a:cubicBezTo>
                  <a:cubicBezTo>
                    <a:pt x="752" y="819"/>
                    <a:pt x="749" y="819"/>
                    <a:pt x="747" y="817"/>
                  </a:cubicBezTo>
                  <a:lnTo>
                    <a:pt x="740" y="809"/>
                  </a:lnTo>
                  <a:cubicBezTo>
                    <a:pt x="738" y="807"/>
                    <a:pt x="738" y="804"/>
                    <a:pt x="740" y="802"/>
                  </a:cubicBezTo>
                  <a:cubicBezTo>
                    <a:pt x="742" y="800"/>
                    <a:pt x="746" y="800"/>
                    <a:pt x="748" y="802"/>
                  </a:cubicBezTo>
                  <a:close/>
                  <a:moveTo>
                    <a:pt x="769" y="825"/>
                  </a:moveTo>
                  <a:lnTo>
                    <a:pt x="776" y="833"/>
                  </a:lnTo>
                  <a:cubicBezTo>
                    <a:pt x="778" y="835"/>
                    <a:pt x="778" y="839"/>
                    <a:pt x="776" y="841"/>
                  </a:cubicBezTo>
                  <a:cubicBezTo>
                    <a:pt x="774" y="843"/>
                    <a:pt x="771" y="843"/>
                    <a:pt x="769" y="841"/>
                  </a:cubicBezTo>
                  <a:lnTo>
                    <a:pt x="761" y="833"/>
                  </a:lnTo>
                  <a:cubicBezTo>
                    <a:pt x="759" y="831"/>
                    <a:pt x="760" y="827"/>
                    <a:pt x="762" y="825"/>
                  </a:cubicBezTo>
                  <a:cubicBezTo>
                    <a:pt x="764" y="823"/>
                    <a:pt x="767" y="823"/>
                    <a:pt x="769" y="825"/>
                  </a:cubicBezTo>
                  <a:close/>
                  <a:moveTo>
                    <a:pt x="791" y="849"/>
                  </a:moveTo>
                  <a:lnTo>
                    <a:pt x="798" y="857"/>
                  </a:lnTo>
                  <a:cubicBezTo>
                    <a:pt x="800" y="859"/>
                    <a:pt x="800" y="862"/>
                    <a:pt x="798" y="864"/>
                  </a:cubicBezTo>
                  <a:cubicBezTo>
                    <a:pt x="796" y="866"/>
                    <a:pt x="792" y="866"/>
                    <a:pt x="790" y="864"/>
                  </a:cubicBezTo>
                  <a:lnTo>
                    <a:pt x="783" y="856"/>
                  </a:lnTo>
                  <a:cubicBezTo>
                    <a:pt x="781" y="854"/>
                    <a:pt x="781" y="851"/>
                    <a:pt x="783" y="849"/>
                  </a:cubicBezTo>
                  <a:cubicBezTo>
                    <a:pt x="786" y="847"/>
                    <a:pt x="789" y="847"/>
                    <a:pt x="791" y="849"/>
                  </a:cubicBezTo>
                  <a:close/>
                  <a:moveTo>
                    <a:pt x="813" y="873"/>
                  </a:moveTo>
                  <a:lnTo>
                    <a:pt x="820" y="880"/>
                  </a:lnTo>
                  <a:cubicBezTo>
                    <a:pt x="822" y="883"/>
                    <a:pt x="822" y="886"/>
                    <a:pt x="820" y="888"/>
                  </a:cubicBezTo>
                  <a:cubicBezTo>
                    <a:pt x="817" y="890"/>
                    <a:pt x="814" y="890"/>
                    <a:pt x="812" y="888"/>
                  </a:cubicBezTo>
                  <a:lnTo>
                    <a:pt x="805" y="880"/>
                  </a:lnTo>
                  <a:cubicBezTo>
                    <a:pt x="803" y="878"/>
                    <a:pt x="803" y="874"/>
                    <a:pt x="805" y="872"/>
                  </a:cubicBezTo>
                  <a:cubicBezTo>
                    <a:pt x="807" y="870"/>
                    <a:pt x="811" y="870"/>
                    <a:pt x="813" y="873"/>
                  </a:cubicBezTo>
                  <a:close/>
                  <a:moveTo>
                    <a:pt x="834" y="896"/>
                  </a:moveTo>
                  <a:lnTo>
                    <a:pt x="842" y="904"/>
                  </a:lnTo>
                  <a:cubicBezTo>
                    <a:pt x="844" y="906"/>
                    <a:pt x="843" y="909"/>
                    <a:pt x="841" y="911"/>
                  </a:cubicBezTo>
                  <a:cubicBezTo>
                    <a:pt x="839" y="913"/>
                    <a:pt x="836" y="913"/>
                    <a:pt x="834" y="911"/>
                  </a:cubicBezTo>
                  <a:lnTo>
                    <a:pt x="826" y="903"/>
                  </a:lnTo>
                  <a:cubicBezTo>
                    <a:pt x="824" y="901"/>
                    <a:pt x="825" y="898"/>
                    <a:pt x="827" y="896"/>
                  </a:cubicBezTo>
                  <a:cubicBezTo>
                    <a:pt x="829" y="894"/>
                    <a:pt x="832" y="894"/>
                    <a:pt x="834" y="896"/>
                  </a:cubicBezTo>
                  <a:close/>
                  <a:moveTo>
                    <a:pt x="856" y="920"/>
                  </a:moveTo>
                  <a:lnTo>
                    <a:pt x="863" y="927"/>
                  </a:lnTo>
                  <a:cubicBezTo>
                    <a:pt x="865" y="930"/>
                    <a:pt x="865" y="933"/>
                    <a:pt x="863" y="935"/>
                  </a:cubicBezTo>
                  <a:cubicBezTo>
                    <a:pt x="861" y="937"/>
                    <a:pt x="857" y="937"/>
                    <a:pt x="855" y="935"/>
                  </a:cubicBezTo>
                  <a:lnTo>
                    <a:pt x="848" y="927"/>
                  </a:lnTo>
                  <a:cubicBezTo>
                    <a:pt x="846" y="925"/>
                    <a:pt x="846" y="921"/>
                    <a:pt x="848" y="919"/>
                  </a:cubicBezTo>
                  <a:cubicBezTo>
                    <a:pt x="851" y="917"/>
                    <a:pt x="854" y="917"/>
                    <a:pt x="856" y="920"/>
                  </a:cubicBezTo>
                  <a:close/>
                  <a:moveTo>
                    <a:pt x="878" y="943"/>
                  </a:moveTo>
                  <a:lnTo>
                    <a:pt x="885" y="951"/>
                  </a:lnTo>
                  <a:cubicBezTo>
                    <a:pt x="887" y="953"/>
                    <a:pt x="887" y="956"/>
                    <a:pt x="885" y="958"/>
                  </a:cubicBezTo>
                  <a:cubicBezTo>
                    <a:pt x="883" y="960"/>
                    <a:pt x="879" y="960"/>
                    <a:pt x="877" y="958"/>
                  </a:cubicBezTo>
                  <a:lnTo>
                    <a:pt x="870" y="950"/>
                  </a:lnTo>
                  <a:cubicBezTo>
                    <a:pt x="868" y="948"/>
                    <a:pt x="868" y="945"/>
                    <a:pt x="870" y="943"/>
                  </a:cubicBezTo>
                  <a:cubicBezTo>
                    <a:pt x="872" y="941"/>
                    <a:pt x="876" y="941"/>
                    <a:pt x="878" y="943"/>
                  </a:cubicBezTo>
                  <a:close/>
                  <a:moveTo>
                    <a:pt x="899" y="967"/>
                  </a:moveTo>
                  <a:lnTo>
                    <a:pt x="907" y="974"/>
                  </a:lnTo>
                  <a:cubicBezTo>
                    <a:pt x="909" y="977"/>
                    <a:pt x="909" y="980"/>
                    <a:pt x="906" y="982"/>
                  </a:cubicBezTo>
                  <a:cubicBezTo>
                    <a:pt x="904" y="984"/>
                    <a:pt x="901" y="984"/>
                    <a:pt x="899" y="982"/>
                  </a:cubicBezTo>
                  <a:lnTo>
                    <a:pt x="892" y="974"/>
                  </a:lnTo>
                  <a:cubicBezTo>
                    <a:pt x="890" y="972"/>
                    <a:pt x="890" y="968"/>
                    <a:pt x="892" y="966"/>
                  </a:cubicBezTo>
                  <a:cubicBezTo>
                    <a:pt x="894" y="964"/>
                    <a:pt x="897" y="964"/>
                    <a:pt x="899" y="967"/>
                  </a:cubicBezTo>
                  <a:close/>
                  <a:moveTo>
                    <a:pt x="921" y="990"/>
                  </a:moveTo>
                  <a:lnTo>
                    <a:pt x="928" y="998"/>
                  </a:lnTo>
                  <a:cubicBezTo>
                    <a:pt x="930" y="1000"/>
                    <a:pt x="930" y="1003"/>
                    <a:pt x="928" y="1005"/>
                  </a:cubicBezTo>
                  <a:cubicBezTo>
                    <a:pt x="926" y="1007"/>
                    <a:pt x="923" y="1007"/>
                    <a:pt x="921" y="1005"/>
                  </a:cubicBezTo>
                  <a:lnTo>
                    <a:pt x="913" y="997"/>
                  </a:lnTo>
                  <a:cubicBezTo>
                    <a:pt x="911" y="995"/>
                    <a:pt x="911" y="992"/>
                    <a:pt x="914" y="990"/>
                  </a:cubicBezTo>
                  <a:cubicBezTo>
                    <a:pt x="916" y="988"/>
                    <a:pt x="919" y="988"/>
                    <a:pt x="921" y="990"/>
                  </a:cubicBezTo>
                  <a:close/>
                  <a:moveTo>
                    <a:pt x="943" y="1014"/>
                  </a:moveTo>
                  <a:lnTo>
                    <a:pt x="950" y="1021"/>
                  </a:lnTo>
                  <a:cubicBezTo>
                    <a:pt x="952" y="1024"/>
                    <a:pt x="952" y="1027"/>
                    <a:pt x="950" y="1029"/>
                  </a:cubicBezTo>
                  <a:cubicBezTo>
                    <a:pt x="948" y="1031"/>
                    <a:pt x="944" y="1031"/>
                    <a:pt x="942" y="1029"/>
                  </a:cubicBezTo>
                  <a:lnTo>
                    <a:pt x="935" y="1021"/>
                  </a:lnTo>
                  <a:cubicBezTo>
                    <a:pt x="933" y="1019"/>
                    <a:pt x="933" y="1015"/>
                    <a:pt x="935" y="1013"/>
                  </a:cubicBezTo>
                  <a:cubicBezTo>
                    <a:pt x="937" y="1011"/>
                    <a:pt x="941" y="1011"/>
                    <a:pt x="943" y="1014"/>
                  </a:cubicBezTo>
                  <a:close/>
                  <a:moveTo>
                    <a:pt x="965" y="1037"/>
                  </a:moveTo>
                  <a:lnTo>
                    <a:pt x="972" y="1045"/>
                  </a:lnTo>
                  <a:cubicBezTo>
                    <a:pt x="974" y="1047"/>
                    <a:pt x="974" y="1050"/>
                    <a:pt x="971" y="1052"/>
                  </a:cubicBezTo>
                  <a:cubicBezTo>
                    <a:pt x="969" y="1054"/>
                    <a:pt x="966" y="1054"/>
                    <a:pt x="964" y="1052"/>
                  </a:cubicBezTo>
                  <a:lnTo>
                    <a:pt x="957" y="1044"/>
                  </a:lnTo>
                  <a:cubicBezTo>
                    <a:pt x="955" y="1042"/>
                    <a:pt x="955" y="1039"/>
                    <a:pt x="957" y="1037"/>
                  </a:cubicBezTo>
                  <a:cubicBezTo>
                    <a:pt x="959" y="1035"/>
                    <a:pt x="963" y="1035"/>
                    <a:pt x="965" y="1037"/>
                  </a:cubicBezTo>
                  <a:close/>
                  <a:moveTo>
                    <a:pt x="986" y="1061"/>
                  </a:moveTo>
                  <a:lnTo>
                    <a:pt x="994" y="1068"/>
                  </a:lnTo>
                  <a:cubicBezTo>
                    <a:pt x="995" y="1071"/>
                    <a:pt x="995" y="1074"/>
                    <a:pt x="993" y="1076"/>
                  </a:cubicBezTo>
                  <a:cubicBezTo>
                    <a:pt x="991" y="1078"/>
                    <a:pt x="988" y="1078"/>
                    <a:pt x="986" y="1076"/>
                  </a:cubicBezTo>
                  <a:lnTo>
                    <a:pt x="978" y="1068"/>
                  </a:lnTo>
                  <a:cubicBezTo>
                    <a:pt x="976" y="1066"/>
                    <a:pt x="977" y="1062"/>
                    <a:pt x="979" y="1060"/>
                  </a:cubicBezTo>
                  <a:cubicBezTo>
                    <a:pt x="981" y="1058"/>
                    <a:pt x="984" y="1058"/>
                    <a:pt x="986" y="1061"/>
                  </a:cubicBezTo>
                  <a:close/>
                  <a:moveTo>
                    <a:pt x="1008" y="1084"/>
                  </a:moveTo>
                  <a:lnTo>
                    <a:pt x="1015" y="1092"/>
                  </a:lnTo>
                  <a:cubicBezTo>
                    <a:pt x="1017" y="1094"/>
                    <a:pt x="1017" y="1098"/>
                    <a:pt x="1015" y="1100"/>
                  </a:cubicBezTo>
                  <a:cubicBezTo>
                    <a:pt x="1013" y="1102"/>
                    <a:pt x="1009" y="1101"/>
                    <a:pt x="1007" y="1099"/>
                  </a:cubicBezTo>
                  <a:lnTo>
                    <a:pt x="1000" y="1091"/>
                  </a:lnTo>
                  <a:cubicBezTo>
                    <a:pt x="998" y="1089"/>
                    <a:pt x="998" y="1086"/>
                    <a:pt x="1000" y="1084"/>
                  </a:cubicBezTo>
                  <a:cubicBezTo>
                    <a:pt x="1003" y="1082"/>
                    <a:pt x="1006" y="1082"/>
                    <a:pt x="1008" y="1084"/>
                  </a:cubicBezTo>
                  <a:close/>
                  <a:moveTo>
                    <a:pt x="1030" y="1108"/>
                  </a:moveTo>
                  <a:lnTo>
                    <a:pt x="1037" y="1115"/>
                  </a:lnTo>
                  <a:cubicBezTo>
                    <a:pt x="1039" y="1118"/>
                    <a:pt x="1039" y="1121"/>
                    <a:pt x="1037" y="1123"/>
                  </a:cubicBezTo>
                  <a:cubicBezTo>
                    <a:pt x="1034" y="1125"/>
                    <a:pt x="1031" y="1125"/>
                    <a:pt x="1029" y="1123"/>
                  </a:cubicBezTo>
                  <a:lnTo>
                    <a:pt x="1022" y="1115"/>
                  </a:lnTo>
                  <a:cubicBezTo>
                    <a:pt x="1020" y="1113"/>
                    <a:pt x="1020" y="1109"/>
                    <a:pt x="1022" y="1107"/>
                  </a:cubicBezTo>
                  <a:cubicBezTo>
                    <a:pt x="1024" y="1105"/>
                    <a:pt x="1028" y="1105"/>
                    <a:pt x="1030" y="1108"/>
                  </a:cubicBezTo>
                  <a:close/>
                  <a:moveTo>
                    <a:pt x="1051" y="1131"/>
                  </a:moveTo>
                  <a:lnTo>
                    <a:pt x="1059" y="1139"/>
                  </a:lnTo>
                  <a:cubicBezTo>
                    <a:pt x="1061" y="1141"/>
                    <a:pt x="1060" y="1145"/>
                    <a:pt x="1058" y="1147"/>
                  </a:cubicBezTo>
                  <a:cubicBezTo>
                    <a:pt x="1056" y="1149"/>
                    <a:pt x="1053" y="1148"/>
                    <a:pt x="1051" y="1146"/>
                  </a:cubicBezTo>
                  <a:lnTo>
                    <a:pt x="1044" y="1138"/>
                  </a:lnTo>
                  <a:cubicBezTo>
                    <a:pt x="1042" y="1136"/>
                    <a:pt x="1042" y="1133"/>
                    <a:pt x="1044" y="1131"/>
                  </a:cubicBezTo>
                  <a:cubicBezTo>
                    <a:pt x="1046" y="1129"/>
                    <a:pt x="1049" y="1129"/>
                    <a:pt x="1051" y="1131"/>
                  </a:cubicBezTo>
                  <a:close/>
                  <a:moveTo>
                    <a:pt x="1073" y="1155"/>
                  </a:moveTo>
                  <a:lnTo>
                    <a:pt x="1080" y="1163"/>
                  </a:lnTo>
                  <a:cubicBezTo>
                    <a:pt x="1082" y="1165"/>
                    <a:pt x="1082" y="1168"/>
                    <a:pt x="1080" y="1170"/>
                  </a:cubicBezTo>
                  <a:cubicBezTo>
                    <a:pt x="1078" y="1172"/>
                    <a:pt x="1074" y="1172"/>
                    <a:pt x="1072" y="1170"/>
                  </a:cubicBezTo>
                  <a:lnTo>
                    <a:pt x="1065" y="1162"/>
                  </a:lnTo>
                  <a:cubicBezTo>
                    <a:pt x="1063" y="1160"/>
                    <a:pt x="1063" y="1156"/>
                    <a:pt x="1066" y="1154"/>
                  </a:cubicBezTo>
                  <a:cubicBezTo>
                    <a:pt x="1068" y="1152"/>
                    <a:pt x="1071" y="1153"/>
                    <a:pt x="1073" y="1155"/>
                  </a:cubicBezTo>
                  <a:close/>
                  <a:moveTo>
                    <a:pt x="1095" y="1178"/>
                  </a:moveTo>
                  <a:lnTo>
                    <a:pt x="1102" y="1186"/>
                  </a:lnTo>
                  <a:cubicBezTo>
                    <a:pt x="1104" y="1188"/>
                    <a:pt x="1104" y="1192"/>
                    <a:pt x="1102" y="1194"/>
                  </a:cubicBezTo>
                  <a:cubicBezTo>
                    <a:pt x="1100" y="1196"/>
                    <a:pt x="1096" y="1195"/>
                    <a:pt x="1094" y="1193"/>
                  </a:cubicBezTo>
                  <a:lnTo>
                    <a:pt x="1087" y="1185"/>
                  </a:lnTo>
                  <a:cubicBezTo>
                    <a:pt x="1085" y="1183"/>
                    <a:pt x="1085" y="1180"/>
                    <a:pt x="1087" y="1178"/>
                  </a:cubicBezTo>
                  <a:cubicBezTo>
                    <a:pt x="1089" y="1176"/>
                    <a:pt x="1093" y="1176"/>
                    <a:pt x="1095" y="1178"/>
                  </a:cubicBezTo>
                  <a:close/>
                  <a:moveTo>
                    <a:pt x="1116" y="1202"/>
                  </a:moveTo>
                  <a:lnTo>
                    <a:pt x="1117" y="1202"/>
                  </a:lnTo>
                  <a:cubicBezTo>
                    <a:pt x="1119" y="1204"/>
                    <a:pt x="1119" y="1208"/>
                    <a:pt x="1117" y="1210"/>
                  </a:cubicBezTo>
                  <a:cubicBezTo>
                    <a:pt x="1115" y="1212"/>
                    <a:pt x="1111" y="1212"/>
                    <a:pt x="1109" y="1209"/>
                  </a:cubicBezTo>
                  <a:lnTo>
                    <a:pt x="1109" y="1209"/>
                  </a:lnTo>
                  <a:cubicBezTo>
                    <a:pt x="1107" y="1207"/>
                    <a:pt x="1107" y="1203"/>
                    <a:pt x="1109" y="1201"/>
                  </a:cubicBezTo>
                  <a:cubicBezTo>
                    <a:pt x="1111" y="1199"/>
                    <a:pt x="1114" y="1200"/>
                    <a:pt x="1116" y="1202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4" name="Freeform 1559">
              <a:extLst>
                <a:ext uri="{FF2B5EF4-FFF2-40B4-BE49-F238E27FC236}">
                  <a16:creationId xmlns:a16="http://schemas.microsoft.com/office/drawing/2014/main" id="{44676801-8F77-4643-9C59-7131F7748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" y="1014"/>
              <a:ext cx="34" cy="34"/>
            </a:xfrm>
            <a:custGeom>
              <a:avLst/>
              <a:gdLst>
                <a:gd name="T0" fmla="*/ 23 w 34"/>
                <a:gd name="T1" fmla="*/ 0 h 34"/>
                <a:gd name="T2" fmla="*/ 34 w 34"/>
                <a:gd name="T3" fmla="*/ 34 h 34"/>
                <a:gd name="T4" fmla="*/ 0 w 34"/>
                <a:gd name="T5" fmla="*/ 22 h 34"/>
                <a:gd name="T6" fmla="*/ 23 w 34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4">
                  <a:moveTo>
                    <a:pt x="23" y="0"/>
                  </a:moveTo>
                  <a:lnTo>
                    <a:pt x="34" y="34"/>
                  </a:lnTo>
                  <a:lnTo>
                    <a:pt x="0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5" name="Freeform 1560">
              <a:extLst>
                <a:ext uri="{FF2B5EF4-FFF2-40B4-BE49-F238E27FC236}">
                  <a16:creationId xmlns:a16="http://schemas.microsoft.com/office/drawing/2014/main" id="{75EE3AB9-F6DB-49F5-834F-2FB1F4B89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9" y="576"/>
              <a:ext cx="409" cy="798"/>
            </a:xfrm>
            <a:custGeom>
              <a:avLst/>
              <a:gdLst>
                <a:gd name="T0" fmla="*/ 25 w 961"/>
                <a:gd name="T1" fmla="*/ 32 h 1875"/>
                <a:gd name="T2" fmla="*/ 44 w 961"/>
                <a:gd name="T3" fmla="*/ 70 h 1875"/>
                <a:gd name="T4" fmla="*/ 57 w 961"/>
                <a:gd name="T5" fmla="*/ 106 h 1875"/>
                <a:gd name="T6" fmla="*/ 64 w 961"/>
                <a:gd name="T7" fmla="*/ 132 h 1875"/>
                <a:gd name="T8" fmla="*/ 74 w 961"/>
                <a:gd name="T9" fmla="*/ 151 h 1875"/>
                <a:gd name="T10" fmla="*/ 90 w 961"/>
                <a:gd name="T11" fmla="*/ 172 h 1875"/>
                <a:gd name="T12" fmla="*/ 112 w 961"/>
                <a:gd name="T13" fmla="*/ 203 h 1875"/>
                <a:gd name="T14" fmla="*/ 141 w 961"/>
                <a:gd name="T15" fmla="*/ 260 h 1875"/>
                <a:gd name="T16" fmla="*/ 161 w 961"/>
                <a:gd name="T17" fmla="*/ 298 h 1875"/>
                <a:gd name="T18" fmla="*/ 173 w 961"/>
                <a:gd name="T19" fmla="*/ 334 h 1875"/>
                <a:gd name="T20" fmla="*/ 180 w 961"/>
                <a:gd name="T21" fmla="*/ 360 h 1875"/>
                <a:gd name="T22" fmla="*/ 190 w 961"/>
                <a:gd name="T23" fmla="*/ 379 h 1875"/>
                <a:gd name="T24" fmla="*/ 207 w 961"/>
                <a:gd name="T25" fmla="*/ 400 h 1875"/>
                <a:gd name="T26" fmla="*/ 228 w 961"/>
                <a:gd name="T27" fmla="*/ 431 h 1875"/>
                <a:gd name="T28" fmla="*/ 257 w 961"/>
                <a:gd name="T29" fmla="*/ 488 h 1875"/>
                <a:gd name="T30" fmla="*/ 277 w 961"/>
                <a:gd name="T31" fmla="*/ 526 h 1875"/>
                <a:gd name="T32" fmla="*/ 289 w 961"/>
                <a:gd name="T33" fmla="*/ 562 h 1875"/>
                <a:gd name="T34" fmla="*/ 296 w 961"/>
                <a:gd name="T35" fmla="*/ 588 h 1875"/>
                <a:gd name="T36" fmla="*/ 306 w 961"/>
                <a:gd name="T37" fmla="*/ 607 h 1875"/>
                <a:gd name="T38" fmla="*/ 323 w 961"/>
                <a:gd name="T39" fmla="*/ 629 h 1875"/>
                <a:gd name="T40" fmla="*/ 345 w 961"/>
                <a:gd name="T41" fmla="*/ 659 h 1875"/>
                <a:gd name="T42" fmla="*/ 374 w 961"/>
                <a:gd name="T43" fmla="*/ 716 h 1875"/>
                <a:gd name="T44" fmla="*/ 393 w 961"/>
                <a:gd name="T45" fmla="*/ 754 h 1875"/>
                <a:gd name="T46" fmla="*/ 405 w 961"/>
                <a:gd name="T47" fmla="*/ 790 h 1875"/>
                <a:gd name="T48" fmla="*/ 413 w 961"/>
                <a:gd name="T49" fmla="*/ 816 h 1875"/>
                <a:gd name="T50" fmla="*/ 422 w 961"/>
                <a:gd name="T51" fmla="*/ 835 h 1875"/>
                <a:gd name="T52" fmla="*/ 439 w 961"/>
                <a:gd name="T53" fmla="*/ 857 h 1875"/>
                <a:gd name="T54" fmla="*/ 461 w 961"/>
                <a:gd name="T55" fmla="*/ 887 h 1875"/>
                <a:gd name="T56" fmla="*/ 490 w 961"/>
                <a:gd name="T57" fmla="*/ 944 h 1875"/>
                <a:gd name="T58" fmla="*/ 509 w 961"/>
                <a:gd name="T59" fmla="*/ 982 h 1875"/>
                <a:gd name="T60" fmla="*/ 522 w 961"/>
                <a:gd name="T61" fmla="*/ 1018 h 1875"/>
                <a:gd name="T62" fmla="*/ 529 w 961"/>
                <a:gd name="T63" fmla="*/ 1044 h 1875"/>
                <a:gd name="T64" fmla="*/ 539 w 961"/>
                <a:gd name="T65" fmla="*/ 1063 h 1875"/>
                <a:gd name="T66" fmla="*/ 556 w 961"/>
                <a:gd name="T67" fmla="*/ 1085 h 1875"/>
                <a:gd name="T68" fmla="*/ 577 w 961"/>
                <a:gd name="T69" fmla="*/ 1116 h 1875"/>
                <a:gd name="T70" fmla="*/ 606 w 961"/>
                <a:gd name="T71" fmla="*/ 1173 h 1875"/>
                <a:gd name="T72" fmla="*/ 626 w 961"/>
                <a:gd name="T73" fmla="*/ 1211 h 1875"/>
                <a:gd name="T74" fmla="*/ 638 w 961"/>
                <a:gd name="T75" fmla="*/ 1246 h 1875"/>
                <a:gd name="T76" fmla="*/ 645 w 961"/>
                <a:gd name="T77" fmla="*/ 1272 h 1875"/>
                <a:gd name="T78" fmla="*/ 655 w 961"/>
                <a:gd name="T79" fmla="*/ 1291 h 1875"/>
                <a:gd name="T80" fmla="*/ 672 w 961"/>
                <a:gd name="T81" fmla="*/ 1313 h 1875"/>
                <a:gd name="T82" fmla="*/ 694 w 961"/>
                <a:gd name="T83" fmla="*/ 1344 h 1875"/>
                <a:gd name="T84" fmla="*/ 723 w 961"/>
                <a:gd name="T85" fmla="*/ 1401 h 1875"/>
                <a:gd name="T86" fmla="*/ 742 w 961"/>
                <a:gd name="T87" fmla="*/ 1439 h 1875"/>
                <a:gd name="T88" fmla="*/ 754 w 961"/>
                <a:gd name="T89" fmla="*/ 1474 h 1875"/>
                <a:gd name="T90" fmla="*/ 762 w 961"/>
                <a:gd name="T91" fmla="*/ 1500 h 1875"/>
                <a:gd name="T92" fmla="*/ 771 w 961"/>
                <a:gd name="T93" fmla="*/ 1519 h 1875"/>
                <a:gd name="T94" fmla="*/ 788 w 961"/>
                <a:gd name="T95" fmla="*/ 1541 h 1875"/>
                <a:gd name="T96" fmla="*/ 810 w 961"/>
                <a:gd name="T97" fmla="*/ 1572 h 1875"/>
                <a:gd name="T98" fmla="*/ 839 w 961"/>
                <a:gd name="T99" fmla="*/ 1629 h 1875"/>
                <a:gd name="T100" fmla="*/ 858 w 961"/>
                <a:gd name="T101" fmla="*/ 1667 h 1875"/>
                <a:gd name="T102" fmla="*/ 870 w 961"/>
                <a:gd name="T103" fmla="*/ 1702 h 1875"/>
                <a:gd name="T104" fmla="*/ 878 w 961"/>
                <a:gd name="T105" fmla="*/ 1729 h 1875"/>
                <a:gd name="T106" fmla="*/ 888 w 961"/>
                <a:gd name="T107" fmla="*/ 1748 h 1875"/>
                <a:gd name="T108" fmla="*/ 904 w 961"/>
                <a:gd name="T109" fmla="*/ 1769 h 1875"/>
                <a:gd name="T110" fmla="*/ 926 w 961"/>
                <a:gd name="T111" fmla="*/ 1800 h 1875"/>
                <a:gd name="T112" fmla="*/ 955 w 961"/>
                <a:gd name="T113" fmla="*/ 1857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1" h="1875">
                  <a:moveTo>
                    <a:pt x="10" y="4"/>
                  </a:moveTo>
                  <a:lnTo>
                    <a:pt x="15" y="13"/>
                  </a:lnTo>
                  <a:cubicBezTo>
                    <a:pt x="17" y="16"/>
                    <a:pt x="16" y="19"/>
                    <a:pt x="13" y="20"/>
                  </a:cubicBezTo>
                  <a:cubicBezTo>
                    <a:pt x="10" y="22"/>
                    <a:pt x="7" y="21"/>
                    <a:pt x="6" y="18"/>
                  </a:cubicBezTo>
                  <a:lnTo>
                    <a:pt x="1" y="9"/>
                  </a:ln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lose/>
                  <a:moveTo>
                    <a:pt x="25" y="32"/>
                  </a:moveTo>
                  <a:lnTo>
                    <a:pt x="30" y="42"/>
                  </a:lnTo>
                  <a:cubicBezTo>
                    <a:pt x="31" y="44"/>
                    <a:pt x="30" y="48"/>
                    <a:pt x="27" y="49"/>
                  </a:cubicBezTo>
                  <a:cubicBezTo>
                    <a:pt x="25" y="50"/>
                    <a:pt x="22" y="49"/>
                    <a:pt x="20" y="47"/>
                  </a:cubicBezTo>
                  <a:lnTo>
                    <a:pt x="15" y="37"/>
                  </a:lnTo>
                  <a:cubicBezTo>
                    <a:pt x="14" y="34"/>
                    <a:pt x="15" y="31"/>
                    <a:pt x="18" y="30"/>
                  </a:cubicBezTo>
                  <a:cubicBezTo>
                    <a:pt x="20" y="29"/>
                    <a:pt x="24" y="30"/>
                    <a:pt x="25" y="32"/>
                  </a:cubicBezTo>
                  <a:close/>
                  <a:moveTo>
                    <a:pt x="39" y="61"/>
                  </a:moveTo>
                  <a:lnTo>
                    <a:pt x="44" y="70"/>
                  </a:lnTo>
                  <a:cubicBezTo>
                    <a:pt x="46" y="73"/>
                    <a:pt x="45" y="76"/>
                    <a:pt x="42" y="77"/>
                  </a:cubicBezTo>
                  <a:cubicBezTo>
                    <a:pt x="39" y="79"/>
                    <a:pt x="36" y="78"/>
                    <a:pt x="35" y="75"/>
                  </a:cubicBezTo>
                  <a:lnTo>
                    <a:pt x="30" y="66"/>
                  </a:lnTo>
                  <a:cubicBezTo>
                    <a:pt x="29" y="63"/>
                    <a:pt x="30" y="60"/>
                    <a:pt x="32" y="58"/>
                  </a:cubicBezTo>
                  <a:cubicBezTo>
                    <a:pt x="35" y="57"/>
                    <a:pt x="38" y="58"/>
                    <a:pt x="39" y="61"/>
                  </a:cubicBezTo>
                  <a:close/>
                  <a:moveTo>
                    <a:pt x="54" y="89"/>
                  </a:moveTo>
                  <a:lnTo>
                    <a:pt x="59" y="99"/>
                  </a:lnTo>
                  <a:cubicBezTo>
                    <a:pt x="60" y="101"/>
                    <a:pt x="59" y="105"/>
                    <a:pt x="57" y="106"/>
                  </a:cubicBezTo>
                  <a:cubicBezTo>
                    <a:pt x="54" y="107"/>
                    <a:pt x="51" y="106"/>
                    <a:pt x="49" y="104"/>
                  </a:cubicBezTo>
                  <a:lnTo>
                    <a:pt x="44" y="94"/>
                  </a:lnTo>
                  <a:cubicBezTo>
                    <a:pt x="43" y="91"/>
                    <a:pt x="44" y="88"/>
                    <a:pt x="47" y="87"/>
                  </a:cubicBezTo>
                  <a:cubicBezTo>
                    <a:pt x="49" y="86"/>
                    <a:pt x="53" y="87"/>
                    <a:pt x="54" y="89"/>
                  </a:cubicBezTo>
                  <a:close/>
                  <a:moveTo>
                    <a:pt x="69" y="118"/>
                  </a:moveTo>
                  <a:lnTo>
                    <a:pt x="73" y="127"/>
                  </a:lnTo>
                  <a:cubicBezTo>
                    <a:pt x="75" y="130"/>
                    <a:pt x="74" y="133"/>
                    <a:pt x="71" y="134"/>
                  </a:cubicBezTo>
                  <a:cubicBezTo>
                    <a:pt x="68" y="136"/>
                    <a:pt x="65" y="135"/>
                    <a:pt x="64" y="132"/>
                  </a:cubicBezTo>
                  <a:lnTo>
                    <a:pt x="59" y="123"/>
                  </a:lnTo>
                  <a:cubicBezTo>
                    <a:pt x="58" y="120"/>
                    <a:pt x="59" y="117"/>
                    <a:pt x="61" y="115"/>
                  </a:cubicBezTo>
                  <a:cubicBezTo>
                    <a:pt x="64" y="114"/>
                    <a:pt x="67" y="115"/>
                    <a:pt x="69" y="118"/>
                  </a:cubicBezTo>
                  <a:close/>
                  <a:moveTo>
                    <a:pt x="83" y="146"/>
                  </a:moveTo>
                  <a:lnTo>
                    <a:pt x="88" y="156"/>
                  </a:lnTo>
                  <a:cubicBezTo>
                    <a:pt x="89" y="158"/>
                    <a:pt x="88" y="162"/>
                    <a:pt x="86" y="163"/>
                  </a:cubicBezTo>
                  <a:cubicBezTo>
                    <a:pt x="83" y="164"/>
                    <a:pt x="80" y="163"/>
                    <a:pt x="78" y="161"/>
                  </a:cubicBezTo>
                  <a:lnTo>
                    <a:pt x="74" y="151"/>
                  </a:lnTo>
                  <a:cubicBezTo>
                    <a:pt x="72" y="148"/>
                    <a:pt x="73" y="145"/>
                    <a:pt x="76" y="144"/>
                  </a:cubicBezTo>
                  <a:cubicBezTo>
                    <a:pt x="79" y="143"/>
                    <a:pt x="82" y="144"/>
                    <a:pt x="83" y="146"/>
                  </a:cubicBezTo>
                  <a:close/>
                  <a:moveTo>
                    <a:pt x="98" y="175"/>
                  </a:moveTo>
                  <a:lnTo>
                    <a:pt x="102" y="184"/>
                  </a:lnTo>
                  <a:cubicBezTo>
                    <a:pt x="104" y="187"/>
                    <a:pt x="103" y="190"/>
                    <a:pt x="100" y="191"/>
                  </a:cubicBezTo>
                  <a:cubicBezTo>
                    <a:pt x="97" y="193"/>
                    <a:pt x="94" y="192"/>
                    <a:pt x="93" y="189"/>
                  </a:cubicBezTo>
                  <a:lnTo>
                    <a:pt x="88" y="180"/>
                  </a:lnTo>
                  <a:cubicBezTo>
                    <a:pt x="87" y="177"/>
                    <a:pt x="88" y="174"/>
                    <a:pt x="90" y="172"/>
                  </a:cubicBezTo>
                  <a:cubicBezTo>
                    <a:pt x="93" y="171"/>
                    <a:pt x="96" y="172"/>
                    <a:pt x="98" y="175"/>
                  </a:cubicBezTo>
                  <a:close/>
                  <a:moveTo>
                    <a:pt x="112" y="203"/>
                  </a:moveTo>
                  <a:lnTo>
                    <a:pt x="117" y="213"/>
                  </a:lnTo>
                  <a:cubicBezTo>
                    <a:pt x="118" y="215"/>
                    <a:pt x="117" y="219"/>
                    <a:pt x="115" y="220"/>
                  </a:cubicBezTo>
                  <a:cubicBezTo>
                    <a:pt x="112" y="221"/>
                    <a:pt x="109" y="220"/>
                    <a:pt x="107" y="218"/>
                  </a:cubicBezTo>
                  <a:lnTo>
                    <a:pt x="103" y="208"/>
                  </a:lnTo>
                  <a:cubicBezTo>
                    <a:pt x="101" y="205"/>
                    <a:pt x="102" y="202"/>
                    <a:pt x="105" y="201"/>
                  </a:cubicBezTo>
                  <a:cubicBezTo>
                    <a:pt x="108" y="200"/>
                    <a:pt x="111" y="201"/>
                    <a:pt x="112" y="203"/>
                  </a:cubicBezTo>
                  <a:close/>
                  <a:moveTo>
                    <a:pt x="127" y="232"/>
                  </a:moveTo>
                  <a:lnTo>
                    <a:pt x="132" y="241"/>
                  </a:lnTo>
                  <a:cubicBezTo>
                    <a:pt x="133" y="244"/>
                    <a:pt x="132" y="247"/>
                    <a:pt x="129" y="248"/>
                  </a:cubicBezTo>
                  <a:cubicBezTo>
                    <a:pt x="127" y="250"/>
                    <a:pt x="123" y="249"/>
                    <a:pt x="122" y="246"/>
                  </a:cubicBezTo>
                  <a:lnTo>
                    <a:pt x="117" y="237"/>
                  </a:lnTo>
                  <a:cubicBezTo>
                    <a:pt x="116" y="234"/>
                    <a:pt x="117" y="231"/>
                    <a:pt x="119" y="229"/>
                  </a:cubicBezTo>
                  <a:cubicBezTo>
                    <a:pt x="122" y="228"/>
                    <a:pt x="125" y="229"/>
                    <a:pt x="127" y="232"/>
                  </a:cubicBezTo>
                  <a:close/>
                  <a:moveTo>
                    <a:pt x="141" y="260"/>
                  </a:moveTo>
                  <a:lnTo>
                    <a:pt x="146" y="270"/>
                  </a:lnTo>
                  <a:cubicBezTo>
                    <a:pt x="147" y="272"/>
                    <a:pt x="146" y="276"/>
                    <a:pt x="144" y="277"/>
                  </a:cubicBezTo>
                  <a:cubicBezTo>
                    <a:pt x="141" y="278"/>
                    <a:pt x="138" y="277"/>
                    <a:pt x="137" y="275"/>
                  </a:cubicBezTo>
                  <a:lnTo>
                    <a:pt x="132" y="265"/>
                  </a:lnTo>
                  <a:cubicBezTo>
                    <a:pt x="130" y="262"/>
                    <a:pt x="131" y="259"/>
                    <a:pt x="134" y="258"/>
                  </a:cubicBezTo>
                  <a:cubicBezTo>
                    <a:pt x="137" y="257"/>
                    <a:pt x="140" y="258"/>
                    <a:pt x="141" y="260"/>
                  </a:cubicBezTo>
                  <a:close/>
                  <a:moveTo>
                    <a:pt x="156" y="289"/>
                  </a:moveTo>
                  <a:lnTo>
                    <a:pt x="161" y="298"/>
                  </a:lnTo>
                  <a:cubicBezTo>
                    <a:pt x="162" y="301"/>
                    <a:pt x="161" y="304"/>
                    <a:pt x="158" y="305"/>
                  </a:cubicBezTo>
                  <a:cubicBezTo>
                    <a:pt x="156" y="307"/>
                    <a:pt x="152" y="306"/>
                    <a:pt x="151" y="303"/>
                  </a:cubicBezTo>
                  <a:lnTo>
                    <a:pt x="146" y="294"/>
                  </a:lnTo>
                  <a:cubicBezTo>
                    <a:pt x="145" y="291"/>
                    <a:pt x="146" y="288"/>
                    <a:pt x="149" y="286"/>
                  </a:cubicBezTo>
                  <a:cubicBezTo>
                    <a:pt x="151" y="285"/>
                    <a:pt x="154" y="286"/>
                    <a:pt x="156" y="289"/>
                  </a:cubicBezTo>
                  <a:close/>
                  <a:moveTo>
                    <a:pt x="170" y="317"/>
                  </a:moveTo>
                  <a:lnTo>
                    <a:pt x="175" y="327"/>
                  </a:lnTo>
                  <a:cubicBezTo>
                    <a:pt x="176" y="329"/>
                    <a:pt x="175" y="333"/>
                    <a:pt x="173" y="334"/>
                  </a:cubicBezTo>
                  <a:cubicBezTo>
                    <a:pt x="170" y="335"/>
                    <a:pt x="167" y="334"/>
                    <a:pt x="166" y="332"/>
                  </a:cubicBezTo>
                  <a:lnTo>
                    <a:pt x="161" y="322"/>
                  </a:lnTo>
                  <a:cubicBezTo>
                    <a:pt x="159" y="320"/>
                    <a:pt x="160" y="316"/>
                    <a:pt x="163" y="315"/>
                  </a:cubicBezTo>
                  <a:cubicBezTo>
                    <a:pt x="166" y="314"/>
                    <a:pt x="169" y="315"/>
                    <a:pt x="170" y="317"/>
                  </a:cubicBezTo>
                  <a:close/>
                  <a:moveTo>
                    <a:pt x="185" y="346"/>
                  </a:moveTo>
                  <a:lnTo>
                    <a:pt x="190" y="355"/>
                  </a:lnTo>
                  <a:cubicBezTo>
                    <a:pt x="191" y="358"/>
                    <a:pt x="190" y="361"/>
                    <a:pt x="187" y="362"/>
                  </a:cubicBezTo>
                  <a:cubicBezTo>
                    <a:pt x="185" y="364"/>
                    <a:pt x="181" y="363"/>
                    <a:pt x="180" y="360"/>
                  </a:cubicBezTo>
                  <a:lnTo>
                    <a:pt x="175" y="351"/>
                  </a:lnTo>
                  <a:cubicBezTo>
                    <a:pt x="174" y="348"/>
                    <a:pt x="175" y="345"/>
                    <a:pt x="178" y="343"/>
                  </a:cubicBezTo>
                  <a:cubicBezTo>
                    <a:pt x="180" y="342"/>
                    <a:pt x="183" y="343"/>
                    <a:pt x="185" y="346"/>
                  </a:cubicBezTo>
                  <a:close/>
                  <a:moveTo>
                    <a:pt x="199" y="374"/>
                  </a:moveTo>
                  <a:lnTo>
                    <a:pt x="204" y="384"/>
                  </a:lnTo>
                  <a:cubicBezTo>
                    <a:pt x="206" y="386"/>
                    <a:pt x="204" y="390"/>
                    <a:pt x="202" y="391"/>
                  </a:cubicBezTo>
                  <a:cubicBezTo>
                    <a:pt x="199" y="392"/>
                    <a:pt x="196" y="391"/>
                    <a:pt x="195" y="389"/>
                  </a:cubicBezTo>
                  <a:lnTo>
                    <a:pt x="190" y="379"/>
                  </a:lnTo>
                  <a:cubicBezTo>
                    <a:pt x="189" y="377"/>
                    <a:pt x="190" y="373"/>
                    <a:pt x="192" y="372"/>
                  </a:cubicBezTo>
                  <a:cubicBezTo>
                    <a:pt x="195" y="371"/>
                    <a:pt x="198" y="372"/>
                    <a:pt x="199" y="374"/>
                  </a:cubicBezTo>
                  <a:close/>
                  <a:moveTo>
                    <a:pt x="214" y="403"/>
                  </a:moveTo>
                  <a:lnTo>
                    <a:pt x="219" y="412"/>
                  </a:lnTo>
                  <a:cubicBezTo>
                    <a:pt x="220" y="415"/>
                    <a:pt x="219" y="418"/>
                    <a:pt x="216" y="419"/>
                  </a:cubicBezTo>
                  <a:cubicBezTo>
                    <a:pt x="214" y="421"/>
                    <a:pt x="211" y="420"/>
                    <a:pt x="209" y="417"/>
                  </a:cubicBezTo>
                  <a:lnTo>
                    <a:pt x="204" y="408"/>
                  </a:lnTo>
                  <a:cubicBezTo>
                    <a:pt x="203" y="405"/>
                    <a:pt x="204" y="402"/>
                    <a:pt x="207" y="400"/>
                  </a:cubicBezTo>
                  <a:cubicBezTo>
                    <a:pt x="209" y="399"/>
                    <a:pt x="213" y="400"/>
                    <a:pt x="214" y="403"/>
                  </a:cubicBezTo>
                  <a:close/>
                  <a:moveTo>
                    <a:pt x="228" y="431"/>
                  </a:moveTo>
                  <a:lnTo>
                    <a:pt x="233" y="441"/>
                  </a:lnTo>
                  <a:cubicBezTo>
                    <a:pt x="235" y="443"/>
                    <a:pt x="234" y="447"/>
                    <a:pt x="231" y="448"/>
                  </a:cubicBezTo>
                  <a:cubicBezTo>
                    <a:pt x="228" y="449"/>
                    <a:pt x="225" y="448"/>
                    <a:pt x="224" y="446"/>
                  </a:cubicBezTo>
                  <a:lnTo>
                    <a:pt x="219" y="436"/>
                  </a:lnTo>
                  <a:cubicBezTo>
                    <a:pt x="218" y="434"/>
                    <a:pt x="219" y="430"/>
                    <a:pt x="221" y="429"/>
                  </a:cubicBezTo>
                  <a:cubicBezTo>
                    <a:pt x="224" y="428"/>
                    <a:pt x="227" y="429"/>
                    <a:pt x="228" y="431"/>
                  </a:cubicBezTo>
                  <a:close/>
                  <a:moveTo>
                    <a:pt x="243" y="460"/>
                  </a:moveTo>
                  <a:lnTo>
                    <a:pt x="248" y="469"/>
                  </a:lnTo>
                  <a:cubicBezTo>
                    <a:pt x="249" y="472"/>
                    <a:pt x="248" y="475"/>
                    <a:pt x="245" y="477"/>
                  </a:cubicBezTo>
                  <a:cubicBezTo>
                    <a:pt x="243" y="478"/>
                    <a:pt x="240" y="477"/>
                    <a:pt x="238" y="474"/>
                  </a:cubicBezTo>
                  <a:lnTo>
                    <a:pt x="233" y="465"/>
                  </a:lnTo>
                  <a:cubicBezTo>
                    <a:pt x="232" y="462"/>
                    <a:pt x="233" y="459"/>
                    <a:pt x="236" y="458"/>
                  </a:cubicBezTo>
                  <a:cubicBezTo>
                    <a:pt x="238" y="456"/>
                    <a:pt x="242" y="457"/>
                    <a:pt x="243" y="460"/>
                  </a:cubicBezTo>
                  <a:close/>
                  <a:moveTo>
                    <a:pt x="257" y="488"/>
                  </a:moveTo>
                  <a:lnTo>
                    <a:pt x="262" y="498"/>
                  </a:lnTo>
                  <a:cubicBezTo>
                    <a:pt x="264" y="500"/>
                    <a:pt x="263" y="504"/>
                    <a:pt x="260" y="505"/>
                  </a:cubicBezTo>
                  <a:cubicBezTo>
                    <a:pt x="257" y="506"/>
                    <a:pt x="254" y="505"/>
                    <a:pt x="253" y="503"/>
                  </a:cubicBezTo>
                  <a:lnTo>
                    <a:pt x="248" y="493"/>
                  </a:lnTo>
                  <a:cubicBezTo>
                    <a:pt x="247" y="491"/>
                    <a:pt x="248" y="487"/>
                    <a:pt x="250" y="486"/>
                  </a:cubicBezTo>
                  <a:cubicBezTo>
                    <a:pt x="253" y="485"/>
                    <a:pt x="256" y="486"/>
                    <a:pt x="257" y="488"/>
                  </a:cubicBezTo>
                  <a:close/>
                  <a:moveTo>
                    <a:pt x="272" y="517"/>
                  </a:moveTo>
                  <a:lnTo>
                    <a:pt x="277" y="526"/>
                  </a:lnTo>
                  <a:cubicBezTo>
                    <a:pt x="278" y="529"/>
                    <a:pt x="277" y="532"/>
                    <a:pt x="275" y="534"/>
                  </a:cubicBezTo>
                  <a:cubicBezTo>
                    <a:pt x="272" y="535"/>
                    <a:pt x="269" y="534"/>
                    <a:pt x="267" y="531"/>
                  </a:cubicBezTo>
                  <a:lnTo>
                    <a:pt x="263" y="522"/>
                  </a:lnTo>
                  <a:cubicBezTo>
                    <a:pt x="261" y="519"/>
                    <a:pt x="262" y="516"/>
                    <a:pt x="265" y="515"/>
                  </a:cubicBezTo>
                  <a:cubicBezTo>
                    <a:pt x="267" y="513"/>
                    <a:pt x="271" y="514"/>
                    <a:pt x="272" y="517"/>
                  </a:cubicBezTo>
                  <a:close/>
                  <a:moveTo>
                    <a:pt x="287" y="545"/>
                  </a:moveTo>
                  <a:lnTo>
                    <a:pt x="291" y="555"/>
                  </a:lnTo>
                  <a:cubicBezTo>
                    <a:pt x="293" y="557"/>
                    <a:pt x="292" y="561"/>
                    <a:pt x="289" y="562"/>
                  </a:cubicBezTo>
                  <a:cubicBezTo>
                    <a:pt x="286" y="563"/>
                    <a:pt x="283" y="562"/>
                    <a:pt x="282" y="560"/>
                  </a:cubicBezTo>
                  <a:lnTo>
                    <a:pt x="277" y="550"/>
                  </a:lnTo>
                  <a:cubicBezTo>
                    <a:pt x="276" y="548"/>
                    <a:pt x="277" y="544"/>
                    <a:pt x="279" y="543"/>
                  </a:cubicBezTo>
                  <a:cubicBezTo>
                    <a:pt x="282" y="542"/>
                    <a:pt x="285" y="543"/>
                    <a:pt x="287" y="545"/>
                  </a:cubicBezTo>
                  <a:close/>
                  <a:moveTo>
                    <a:pt x="301" y="574"/>
                  </a:moveTo>
                  <a:lnTo>
                    <a:pt x="306" y="583"/>
                  </a:lnTo>
                  <a:cubicBezTo>
                    <a:pt x="307" y="586"/>
                    <a:pt x="306" y="589"/>
                    <a:pt x="304" y="591"/>
                  </a:cubicBezTo>
                  <a:cubicBezTo>
                    <a:pt x="301" y="592"/>
                    <a:pt x="298" y="591"/>
                    <a:pt x="296" y="588"/>
                  </a:cubicBezTo>
                  <a:lnTo>
                    <a:pt x="292" y="579"/>
                  </a:lnTo>
                  <a:cubicBezTo>
                    <a:pt x="290" y="576"/>
                    <a:pt x="291" y="573"/>
                    <a:pt x="294" y="572"/>
                  </a:cubicBezTo>
                  <a:cubicBezTo>
                    <a:pt x="297" y="570"/>
                    <a:pt x="300" y="571"/>
                    <a:pt x="301" y="574"/>
                  </a:cubicBezTo>
                  <a:close/>
                  <a:moveTo>
                    <a:pt x="316" y="602"/>
                  </a:moveTo>
                  <a:lnTo>
                    <a:pt x="320" y="612"/>
                  </a:lnTo>
                  <a:cubicBezTo>
                    <a:pt x="322" y="615"/>
                    <a:pt x="321" y="618"/>
                    <a:pt x="318" y="619"/>
                  </a:cubicBezTo>
                  <a:cubicBezTo>
                    <a:pt x="316" y="620"/>
                    <a:pt x="312" y="619"/>
                    <a:pt x="311" y="617"/>
                  </a:cubicBezTo>
                  <a:lnTo>
                    <a:pt x="306" y="607"/>
                  </a:lnTo>
                  <a:cubicBezTo>
                    <a:pt x="305" y="605"/>
                    <a:pt x="306" y="601"/>
                    <a:pt x="308" y="600"/>
                  </a:cubicBezTo>
                  <a:cubicBezTo>
                    <a:pt x="311" y="599"/>
                    <a:pt x="314" y="600"/>
                    <a:pt x="316" y="602"/>
                  </a:cubicBezTo>
                  <a:close/>
                  <a:moveTo>
                    <a:pt x="330" y="631"/>
                  </a:moveTo>
                  <a:lnTo>
                    <a:pt x="335" y="640"/>
                  </a:lnTo>
                  <a:cubicBezTo>
                    <a:pt x="336" y="643"/>
                    <a:pt x="335" y="646"/>
                    <a:pt x="333" y="648"/>
                  </a:cubicBezTo>
                  <a:cubicBezTo>
                    <a:pt x="330" y="649"/>
                    <a:pt x="327" y="648"/>
                    <a:pt x="326" y="645"/>
                  </a:cubicBezTo>
                  <a:lnTo>
                    <a:pt x="321" y="636"/>
                  </a:lnTo>
                  <a:cubicBezTo>
                    <a:pt x="319" y="633"/>
                    <a:pt x="320" y="630"/>
                    <a:pt x="323" y="629"/>
                  </a:cubicBezTo>
                  <a:cubicBezTo>
                    <a:pt x="326" y="627"/>
                    <a:pt x="329" y="628"/>
                    <a:pt x="330" y="631"/>
                  </a:cubicBezTo>
                  <a:close/>
                  <a:moveTo>
                    <a:pt x="345" y="659"/>
                  </a:moveTo>
                  <a:lnTo>
                    <a:pt x="350" y="669"/>
                  </a:lnTo>
                  <a:cubicBezTo>
                    <a:pt x="351" y="672"/>
                    <a:pt x="350" y="675"/>
                    <a:pt x="347" y="676"/>
                  </a:cubicBezTo>
                  <a:cubicBezTo>
                    <a:pt x="345" y="677"/>
                    <a:pt x="341" y="676"/>
                    <a:pt x="340" y="674"/>
                  </a:cubicBezTo>
                  <a:lnTo>
                    <a:pt x="335" y="664"/>
                  </a:lnTo>
                  <a:cubicBezTo>
                    <a:pt x="334" y="662"/>
                    <a:pt x="335" y="658"/>
                    <a:pt x="338" y="657"/>
                  </a:cubicBezTo>
                  <a:cubicBezTo>
                    <a:pt x="340" y="656"/>
                    <a:pt x="343" y="657"/>
                    <a:pt x="345" y="659"/>
                  </a:cubicBezTo>
                  <a:close/>
                  <a:moveTo>
                    <a:pt x="359" y="688"/>
                  </a:moveTo>
                  <a:lnTo>
                    <a:pt x="364" y="697"/>
                  </a:lnTo>
                  <a:cubicBezTo>
                    <a:pt x="365" y="700"/>
                    <a:pt x="364" y="703"/>
                    <a:pt x="362" y="705"/>
                  </a:cubicBezTo>
                  <a:cubicBezTo>
                    <a:pt x="359" y="706"/>
                    <a:pt x="356" y="705"/>
                    <a:pt x="355" y="702"/>
                  </a:cubicBezTo>
                  <a:lnTo>
                    <a:pt x="350" y="693"/>
                  </a:lnTo>
                  <a:cubicBezTo>
                    <a:pt x="348" y="690"/>
                    <a:pt x="349" y="687"/>
                    <a:pt x="352" y="686"/>
                  </a:cubicBezTo>
                  <a:cubicBezTo>
                    <a:pt x="355" y="684"/>
                    <a:pt x="358" y="685"/>
                    <a:pt x="359" y="688"/>
                  </a:cubicBezTo>
                  <a:close/>
                  <a:moveTo>
                    <a:pt x="374" y="716"/>
                  </a:moveTo>
                  <a:lnTo>
                    <a:pt x="379" y="726"/>
                  </a:lnTo>
                  <a:cubicBezTo>
                    <a:pt x="380" y="729"/>
                    <a:pt x="379" y="732"/>
                    <a:pt x="376" y="733"/>
                  </a:cubicBezTo>
                  <a:cubicBezTo>
                    <a:pt x="374" y="734"/>
                    <a:pt x="370" y="733"/>
                    <a:pt x="369" y="731"/>
                  </a:cubicBezTo>
                  <a:lnTo>
                    <a:pt x="364" y="721"/>
                  </a:lnTo>
                  <a:cubicBezTo>
                    <a:pt x="363" y="719"/>
                    <a:pt x="364" y="715"/>
                    <a:pt x="367" y="714"/>
                  </a:cubicBezTo>
                  <a:cubicBezTo>
                    <a:pt x="369" y="713"/>
                    <a:pt x="372" y="714"/>
                    <a:pt x="374" y="716"/>
                  </a:cubicBezTo>
                  <a:close/>
                  <a:moveTo>
                    <a:pt x="388" y="745"/>
                  </a:moveTo>
                  <a:lnTo>
                    <a:pt x="393" y="754"/>
                  </a:lnTo>
                  <a:cubicBezTo>
                    <a:pt x="394" y="757"/>
                    <a:pt x="393" y="760"/>
                    <a:pt x="391" y="762"/>
                  </a:cubicBezTo>
                  <a:cubicBezTo>
                    <a:pt x="388" y="763"/>
                    <a:pt x="385" y="762"/>
                    <a:pt x="384" y="759"/>
                  </a:cubicBezTo>
                  <a:lnTo>
                    <a:pt x="379" y="750"/>
                  </a:lnTo>
                  <a:cubicBezTo>
                    <a:pt x="377" y="747"/>
                    <a:pt x="379" y="744"/>
                    <a:pt x="381" y="743"/>
                  </a:cubicBezTo>
                  <a:cubicBezTo>
                    <a:pt x="384" y="741"/>
                    <a:pt x="387" y="742"/>
                    <a:pt x="388" y="745"/>
                  </a:cubicBezTo>
                  <a:close/>
                  <a:moveTo>
                    <a:pt x="403" y="773"/>
                  </a:moveTo>
                  <a:lnTo>
                    <a:pt x="408" y="783"/>
                  </a:lnTo>
                  <a:cubicBezTo>
                    <a:pt x="409" y="786"/>
                    <a:pt x="408" y="789"/>
                    <a:pt x="405" y="790"/>
                  </a:cubicBezTo>
                  <a:cubicBezTo>
                    <a:pt x="403" y="791"/>
                    <a:pt x="400" y="790"/>
                    <a:pt x="398" y="788"/>
                  </a:cubicBezTo>
                  <a:lnTo>
                    <a:pt x="393" y="778"/>
                  </a:lnTo>
                  <a:cubicBezTo>
                    <a:pt x="392" y="776"/>
                    <a:pt x="393" y="772"/>
                    <a:pt x="396" y="771"/>
                  </a:cubicBezTo>
                  <a:cubicBezTo>
                    <a:pt x="398" y="770"/>
                    <a:pt x="402" y="771"/>
                    <a:pt x="403" y="773"/>
                  </a:cubicBezTo>
                  <a:close/>
                  <a:moveTo>
                    <a:pt x="417" y="802"/>
                  </a:moveTo>
                  <a:lnTo>
                    <a:pt x="422" y="811"/>
                  </a:lnTo>
                  <a:cubicBezTo>
                    <a:pt x="424" y="814"/>
                    <a:pt x="423" y="817"/>
                    <a:pt x="420" y="819"/>
                  </a:cubicBezTo>
                  <a:cubicBezTo>
                    <a:pt x="417" y="820"/>
                    <a:pt x="414" y="819"/>
                    <a:pt x="413" y="816"/>
                  </a:cubicBezTo>
                  <a:lnTo>
                    <a:pt x="408" y="807"/>
                  </a:lnTo>
                  <a:cubicBezTo>
                    <a:pt x="407" y="804"/>
                    <a:pt x="408" y="801"/>
                    <a:pt x="410" y="800"/>
                  </a:cubicBezTo>
                  <a:cubicBezTo>
                    <a:pt x="413" y="798"/>
                    <a:pt x="416" y="799"/>
                    <a:pt x="417" y="802"/>
                  </a:cubicBezTo>
                  <a:close/>
                  <a:moveTo>
                    <a:pt x="432" y="830"/>
                  </a:moveTo>
                  <a:lnTo>
                    <a:pt x="437" y="840"/>
                  </a:lnTo>
                  <a:cubicBezTo>
                    <a:pt x="438" y="843"/>
                    <a:pt x="437" y="846"/>
                    <a:pt x="434" y="847"/>
                  </a:cubicBezTo>
                  <a:cubicBezTo>
                    <a:pt x="432" y="848"/>
                    <a:pt x="429" y="847"/>
                    <a:pt x="427" y="845"/>
                  </a:cubicBezTo>
                  <a:lnTo>
                    <a:pt x="422" y="835"/>
                  </a:lnTo>
                  <a:cubicBezTo>
                    <a:pt x="421" y="833"/>
                    <a:pt x="422" y="829"/>
                    <a:pt x="425" y="828"/>
                  </a:cubicBezTo>
                  <a:cubicBezTo>
                    <a:pt x="427" y="827"/>
                    <a:pt x="431" y="828"/>
                    <a:pt x="432" y="830"/>
                  </a:cubicBezTo>
                  <a:close/>
                  <a:moveTo>
                    <a:pt x="446" y="859"/>
                  </a:moveTo>
                  <a:lnTo>
                    <a:pt x="451" y="868"/>
                  </a:lnTo>
                  <a:cubicBezTo>
                    <a:pt x="453" y="871"/>
                    <a:pt x="452" y="874"/>
                    <a:pt x="449" y="876"/>
                  </a:cubicBezTo>
                  <a:cubicBezTo>
                    <a:pt x="446" y="877"/>
                    <a:pt x="443" y="876"/>
                    <a:pt x="442" y="873"/>
                  </a:cubicBezTo>
                  <a:lnTo>
                    <a:pt x="437" y="864"/>
                  </a:lnTo>
                  <a:cubicBezTo>
                    <a:pt x="436" y="861"/>
                    <a:pt x="437" y="858"/>
                    <a:pt x="439" y="857"/>
                  </a:cubicBezTo>
                  <a:cubicBezTo>
                    <a:pt x="442" y="855"/>
                    <a:pt x="445" y="856"/>
                    <a:pt x="446" y="859"/>
                  </a:cubicBezTo>
                  <a:close/>
                  <a:moveTo>
                    <a:pt x="461" y="887"/>
                  </a:moveTo>
                  <a:lnTo>
                    <a:pt x="466" y="897"/>
                  </a:lnTo>
                  <a:cubicBezTo>
                    <a:pt x="467" y="900"/>
                    <a:pt x="466" y="903"/>
                    <a:pt x="463" y="904"/>
                  </a:cubicBezTo>
                  <a:cubicBezTo>
                    <a:pt x="461" y="905"/>
                    <a:pt x="458" y="904"/>
                    <a:pt x="456" y="902"/>
                  </a:cubicBezTo>
                  <a:lnTo>
                    <a:pt x="451" y="892"/>
                  </a:lnTo>
                  <a:cubicBezTo>
                    <a:pt x="450" y="890"/>
                    <a:pt x="451" y="886"/>
                    <a:pt x="454" y="885"/>
                  </a:cubicBezTo>
                  <a:cubicBezTo>
                    <a:pt x="456" y="884"/>
                    <a:pt x="460" y="885"/>
                    <a:pt x="461" y="887"/>
                  </a:cubicBezTo>
                  <a:close/>
                  <a:moveTo>
                    <a:pt x="476" y="916"/>
                  </a:moveTo>
                  <a:lnTo>
                    <a:pt x="480" y="925"/>
                  </a:lnTo>
                  <a:cubicBezTo>
                    <a:pt x="482" y="928"/>
                    <a:pt x="481" y="931"/>
                    <a:pt x="478" y="933"/>
                  </a:cubicBezTo>
                  <a:cubicBezTo>
                    <a:pt x="475" y="934"/>
                    <a:pt x="472" y="933"/>
                    <a:pt x="471" y="930"/>
                  </a:cubicBezTo>
                  <a:lnTo>
                    <a:pt x="466" y="921"/>
                  </a:lnTo>
                  <a:cubicBezTo>
                    <a:pt x="465" y="918"/>
                    <a:pt x="466" y="915"/>
                    <a:pt x="468" y="914"/>
                  </a:cubicBezTo>
                  <a:cubicBezTo>
                    <a:pt x="471" y="912"/>
                    <a:pt x="474" y="913"/>
                    <a:pt x="476" y="916"/>
                  </a:cubicBezTo>
                  <a:close/>
                  <a:moveTo>
                    <a:pt x="490" y="944"/>
                  </a:moveTo>
                  <a:lnTo>
                    <a:pt x="495" y="954"/>
                  </a:lnTo>
                  <a:cubicBezTo>
                    <a:pt x="496" y="957"/>
                    <a:pt x="495" y="960"/>
                    <a:pt x="493" y="961"/>
                  </a:cubicBezTo>
                  <a:cubicBezTo>
                    <a:pt x="490" y="962"/>
                    <a:pt x="487" y="961"/>
                    <a:pt x="485" y="959"/>
                  </a:cubicBezTo>
                  <a:lnTo>
                    <a:pt x="481" y="949"/>
                  </a:lnTo>
                  <a:cubicBezTo>
                    <a:pt x="479" y="947"/>
                    <a:pt x="480" y="943"/>
                    <a:pt x="483" y="942"/>
                  </a:cubicBezTo>
                  <a:cubicBezTo>
                    <a:pt x="486" y="941"/>
                    <a:pt x="489" y="942"/>
                    <a:pt x="490" y="944"/>
                  </a:cubicBezTo>
                  <a:close/>
                  <a:moveTo>
                    <a:pt x="505" y="973"/>
                  </a:moveTo>
                  <a:lnTo>
                    <a:pt x="509" y="982"/>
                  </a:lnTo>
                  <a:cubicBezTo>
                    <a:pt x="511" y="985"/>
                    <a:pt x="510" y="988"/>
                    <a:pt x="507" y="990"/>
                  </a:cubicBezTo>
                  <a:cubicBezTo>
                    <a:pt x="504" y="991"/>
                    <a:pt x="501" y="990"/>
                    <a:pt x="500" y="987"/>
                  </a:cubicBezTo>
                  <a:lnTo>
                    <a:pt x="495" y="978"/>
                  </a:lnTo>
                  <a:cubicBezTo>
                    <a:pt x="494" y="975"/>
                    <a:pt x="495" y="972"/>
                    <a:pt x="497" y="971"/>
                  </a:cubicBezTo>
                  <a:cubicBezTo>
                    <a:pt x="500" y="969"/>
                    <a:pt x="503" y="970"/>
                    <a:pt x="505" y="973"/>
                  </a:cubicBezTo>
                  <a:close/>
                  <a:moveTo>
                    <a:pt x="519" y="1001"/>
                  </a:moveTo>
                  <a:lnTo>
                    <a:pt x="524" y="1011"/>
                  </a:lnTo>
                  <a:cubicBezTo>
                    <a:pt x="525" y="1014"/>
                    <a:pt x="524" y="1017"/>
                    <a:pt x="522" y="1018"/>
                  </a:cubicBezTo>
                  <a:cubicBezTo>
                    <a:pt x="519" y="1020"/>
                    <a:pt x="516" y="1018"/>
                    <a:pt x="514" y="1016"/>
                  </a:cubicBezTo>
                  <a:lnTo>
                    <a:pt x="510" y="1006"/>
                  </a:lnTo>
                  <a:cubicBezTo>
                    <a:pt x="508" y="1004"/>
                    <a:pt x="509" y="1000"/>
                    <a:pt x="512" y="999"/>
                  </a:cubicBezTo>
                  <a:cubicBezTo>
                    <a:pt x="515" y="998"/>
                    <a:pt x="518" y="999"/>
                    <a:pt x="519" y="1001"/>
                  </a:cubicBezTo>
                  <a:close/>
                  <a:moveTo>
                    <a:pt x="534" y="1030"/>
                  </a:moveTo>
                  <a:lnTo>
                    <a:pt x="539" y="1039"/>
                  </a:lnTo>
                  <a:cubicBezTo>
                    <a:pt x="540" y="1042"/>
                    <a:pt x="539" y="1045"/>
                    <a:pt x="536" y="1047"/>
                  </a:cubicBezTo>
                  <a:cubicBezTo>
                    <a:pt x="534" y="1048"/>
                    <a:pt x="530" y="1047"/>
                    <a:pt x="529" y="1044"/>
                  </a:cubicBezTo>
                  <a:lnTo>
                    <a:pt x="524" y="1035"/>
                  </a:lnTo>
                  <a:cubicBezTo>
                    <a:pt x="523" y="1032"/>
                    <a:pt x="524" y="1029"/>
                    <a:pt x="526" y="1028"/>
                  </a:cubicBezTo>
                  <a:cubicBezTo>
                    <a:pt x="529" y="1026"/>
                    <a:pt x="532" y="1027"/>
                    <a:pt x="534" y="1030"/>
                  </a:cubicBezTo>
                  <a:close/>
                  <a:moveTo>
                    <a:pt x="548" y="1059"/>
                  </a:moveTo>
                  <a:lnTo>
                    <a:pt x="553" y="1068"/>
                  </a:lnTo>
                  <a:cubicBezTo>
                    <a:pt x="554" y="1071"/>
                    <a:pt x="553" y="1074"/>
                    <a:pt x="551" y="1075"/>
                  </a:cubicBezTo>
                  <a:cubicBezTo>
                    <a:pt x="548" y="1077"/>
                    <a:pt x="545" y="1075"/>
                    <a:pt x="544" y="1073"/>
                  </a:cubicBezTo>
                  <a:lnTo>
                    <a:pt x="539" y="1063"/>
                  </a:lnTo>
                  <a:cubicBezTo>
                    <a:pt x="537" y="1061"/>
                    <a:pt x="538" y="1058"/>
                    <a:pt x="541" y="1056"/>
                  </a:cubicBezTo>
                  <a:cubicBezTo>
                    <a:pt x="544" y="1055"/>
                    <a:pt x="547" y="1056"/>
                    <a:pt x="548" y="1059"/>
                  </a:cubicBezTo>
                  <a:close/>
                  <a:moveTo>
                    <a:pt x="563" y="1087"/>
                  </a:moveTo>
                  <a:lnTo>
                    <a:pt x="568" y="1097"/>
                  </a:lnTo>
                  <a:cubicBezTo>
                    <a:pt x="569" y="1099"/>
                    <a:pt x="568" y="1102"/>
                    <a:pt x="565" y="1104"/>
                  </a:cubicBezTo>
                  <a:cubicBezTo>
                    <a:pt x="563" y="1105"/>
                    <a:pt x="559" y="1104"/>
                    <a:pt x="558" y="1101"/>
                  </a:cubicBezTo>
                  <a:lnTo>
                    <a:pt x="553" y="1092"/>
                  </a:lnTo>
                  <a:cubicBezTo>
                    <a:pt x="552" y="1089"/>
                    <a:pt x="553" y="1086"/>
                    <a:pt x="556" y="1085"/>
                  </a:cubicBezTo>
                  <a:cubicBezTo>
                    <a:pt x="558" y="1083"/>
                    <a:pt x="561" y="1084"/>
                    <a:pt x="563" y="1087"/>
                  </a:cubicBezTo>
                  <a:close/>
                  <a:moveTo>
                    <a:pt x="577" y="1116"/>
                  </a:moveTo>
                  <a:lnTo>
                    <a:pt x="582" y="1125"/>
                  </a:lnTo>
                  <a:cubicBezTo>
                    <a:pt x="583" y="1128"/>
                    <a:pt x="582" y="1131"/>
                    <a:pt x="580" y="1132"/>
                  </a:cubicBezTo>
                  <a:cubicBezTo>
                    <a:pt x="577" y="1134"/>
                    <a:pt x="574" y="1132"/>
                    <a:pt x="573" y="1130"/>
                  </a:cubicBezTo>
                  <a:lnTo>
                    <a:pt x="568" y="1120"/>
                  </a:lnTo>
                  <a:cubicBezTo>
                    <a:pt x="566" y="1118"/>
                    <a:pt x="567" y="1115"/>
                    <a:pt x="570" y="1113"/>
                  </a:cubicBezTo>
                  <a:cubicBezTo>
                    <a:pt x="573" y="1112"/>
                    <a:pt x="576" y="1113"/>
                    <a:pt x="577" y="1116"/>
                  </a:cubicBezTo>
                  <a:close/>
                  <a:moveTo>
                    <a:pt x="592" y="1144"/>
                  </a:moveTo>
                  <a:lnTo>
                    <a:pt x="597" y="1154"/>
                  </a:lnTo>
                  <a:cubicBezTo>
                    <a:pt x="598" y="1156"/>
                    <a:pt x="597" y="1159"/>
                    <a:pt x="594" y="1161"/>
                  </a:cubicBezTo>
                  <a:cubicBezTo>
                    <a:pt x="592" y="1162"/>
                    <a:pt x="588" y="1161"/>
                    <a:pt x="587" y="1158"/>
                  </a:cubicBezTo>
                  <a:lnTo>
                    <a:pt x="582" y="1149"/>
                  </a:lnTo>
                  <a:cubicBezTo>
                    <a:pt x="581" y="1146"/>
                    <a:pt x="582" y="1143"/>
                    <a:pt x="585" y="1142"/>
                  </a:cubicBezTo>
                  <a:cubicBezTo>
                    <a:pt x="587" y="1140"/>
                    <a:pt x="590" y="1141"/>
                    <a:pt x="592" y="1144"/>
                  </a:cubicBezTo>
                  <a:close/>
                  <a:moveTo>
                    <a:pt x="606" y="1173"/>
                  </a:moveTo>
                  <a:lnTo>
                    <a:pt x="611" y="1182"/>
                  </a:lnTo>
                  <a:cubicBezTo>
                    <a:pt x="613" y="1185"/>
                    <a:pt x="611" y="1188"/>
                    <a:pt x="609" y="1189"/>
                  </a:cubicBezTo>
                  <a:cubicBezTo>
                    <a:pt x="606" y="1191"/>
                    <a:pt x="603" y="1190"/>
                    <a:pt x="602" y="1187"/>
                  </a:cubicBezTo>
                  <a:lnTo>
                    <a:pt x="597" y="1177"/>
                  </a:lnTo>
                  <a:cubicBezTo>
                    <a:pt x="595" y="1175"/>
                    <a:pt x="597" y="1172"/>
                    <a:pt x="599" y="1170"/>
                  </a:cubicBezTo>
                  <a:cubicBezTo>
                    <a:pt x="602" y="1169"/>
                    <a:pt x="605" y="1170"/>
                    <a:pt x="606" y="1173"/>
                  </a:cubicBezTo>
                  <a:close/>
                  <a:moveTo>
                    <a:pt x="621" y="1201"/>
                  </a:moveTo>
                  <a:lnTo>
                    <a:pt x="626" y="1211"/>
                  </a:lnTo>
                  <a:cubicBezTo>
                    <a:pt x="627" y="1213"/>
                    <a:pt x="626" y="1216"/>
                    <a:pt x="623" y="1218"/>
                  </a:cubicBezTo>
                  <a:cubicBezTo>
                    <a:pt x="621" y="1219"/>
                    <a:pt x="618" y="1218"/>
                    <a:pt x="616" y="1215"/>
                  </a:cubicBezTo>
                  <a:lnTo>
                    <a:pt x="611" y="1206"/>
                  </a:lnTo>
                  <a:cubicBezTo>
                    <a:pt x="610" y="1203"/>
                    <a:pt x="611" y="1200"/>
                    <a:pt x="614" y="1199"/>
                  </a:cubicBezTo>
                  <a:cubicBezTo>
                    <a:pt x="616" y="1197"/>
                    <a:pt x="620" y="1198"/>
                    <a:pt x="621" y="1201"/>
                  </a:cubicBezTo>
                  <a:close/>
                  <a:moveTo>
                    <a:pt x="635" y="1230"/>
                  </a:moveTo>
                  <a:lnTo>
                    <a:pt x="640" y="1239"/>
                  </a:lnTo>
                  <a:cubicBezTo>
                    <a:pt x="642" y="1242"/>
                    <a:pt x="641" y="1245"/>
                    <a:pt x="638" y="1246"/>
                  </a:cubicBezTo>
                  <a:cubicBezTo>
                    <a:pt x="635" y="1248"/>
                    <a:pt x="632" y="1247"/>
                    <a:pt x="631" y="1244"/>
                  </a:cubicBezTo>
                  <a:lnTo>
                    <a:pt x="626" y="1234"/>
                  </a:lnTo>
                  <a:cubicBezTo>
                    <a:pt x="625" y="1232"/>
                    <a:pt x="626" y="1229"/>
                    <a:pt x="628" y="1227"/>
                  </a:cubicBezTo>
                  <a:cubicBezTo>
                    <a:pt x="631" y="1226"/>
                    <a:pt x="634" y="1227"/>
                    <a:pt x="635" y="1230"/>
                  </a:cubicBezTo>
                  <a:close/>
                  <a:moveTo>
                    <a:pt x="650" y="1258"/>
                  </a:moveTo>
                  <a:lnTo>
                    <a:pt x="655" y="1268"/>
                  </a:lnTo>
                  <a:cubicBezTo>
                    <a:pt x="656" y="1270"/>
                    <a:pt x="655" y="1273"/>
                    <a:pt x="652" y="1275"/>
                  </a:cubicBezTo>
                  <a:cubicBezTo>
                    <a:pt x="650" y="1276"/>
                    <a:pt x="647" y="1275"/>
                    <a:pt x="645" y="1272"/>
                  </a:cubicBezTo>
                  <a:lnTo>
                    <a:pt x="640" y="1263"/>
                  </a:lnTo>
                  <a:cubicBezTo>
                    <a:pt x="639" y="1260"/>
                    <a:pt x="640" y="1257"/>
                    <a:pt x="643" y="1256"/>
                  </a:cubicBezTo>
                  <a:cubicBezTo>
                    <a:pt x="645" y="1254"/>
                    <a:pt x="649" y="1255"/>
                    <a:pt x="650" y="1258"/>
                  </a:cubicBezTo>
                  <a:close/>
                  <a:moveTo>
                    <a:pt x="664" y="1287"/>
                  </a:moveTo>
                  <a:lnTo>
                    <a:pt x="669" y="1296"/>
                  </a:lnTo>
                  <a:cubicBezTo>
                    <a:pt x="671" y="1299"/>
                    <a:pt x="670" y="1302"/>
                    <a:pt x="667" y="1303"/>
                  </a:cubicBezTo>
                  <a:cubicBezTo>
                    <a:pt x="664" y="1305"/>
                    <a:pt x="661" y="1304"/>
                    <a:pt x="660" y="1301"/>
                  </a:cubicBezTo>
                  <a:lnTo>
                    <a:pt x="655" y="1291"/>
                  </a:lnTo>
                  <a:cubicBezTo>
                    <a:pt x="654" y="1289"/>
                    <a:pt x="655" y="1286"/>
                    <a:pt x="657" y="1284"/>
                  </a:cubicBezTo>
                  <a:cubicBezTo>
                    <a:pt x="660" y="1283"/>
                    <a:pt x="663" y="1284"/>
                    <a:pt x="664" y="1287"/>
                  </a:cubicBezTo>
                  <a:close/>
                  <a:moveTo>
                    <a:pt x="679" y="1315"/>
                  </a:moveTo>
                  <a:lnTo>
                    <a:pt x="684" y="1325"/>
                  </a:lnTo>
                  <a:cubicBezTo>
                    <a:pt x="685" y="1327"/>
                    <a:pt x="684" y="1330"/>
                    <a:pt x="682" y="1332"/>
                  </a:cubicBezTo>
                  <a:cubicBezTo>
                    <a:pt x="679" y="1333"/>
                    <a:pt x="676" y="1332"/>
                    <a:pt x="674" y="1329"/>
                  </a:cubicBezTo>
                  <a:lnTo>
                    <a:pt x="670" y="1320"/>
                  </a:lnTo>
                  <a:cubicBezTo>
                    <a:pt x="668" y="1317"/>
                    <a:pt x="669" y="1314"/>
                    <a:pt x="672" y="1313"/>
                  </a:cubicBezTo>
                  <a:cubicBezTo>
                    <a:pt x="674" y="1311"/>
                    <a:pt x="678" y="1312"/>
                    <a:pt x="679" y="1315"/>
                  </a:cubicBezTo>
                  <a:close/>
                  <a:moveTo>
                    <a:pt x="694" y="1344"/>
                  </a:moveTo>
                  <a:lnTo>
                    <a:pt x="698" y="1353"/>
                  </a:lnTo>
                  <a:cubicBezTo>
                    <a:pt x="700" y="1356"/>
                    <a:pt x="699" y="1359"/>
                    <a:pt x="696" y="1360"/>
                  </a:cubicBezTo>
                  <a:cubicBezTo>
                    <a:pt x="693" y="1362"/>
                    <a:pt x="690" y="1361"/>
                    <a:pt x="689" y="1358"/>
                  </a:cubicBezTo>
                  <a:lnTo>
                    <a:pt x="684" y="1348"/>
                  </a:lnTo>
                  <a:cubicBezTo>
                    <a:pt x="683" y="1346"/>
                    <a:pt x="684" y="1343"/>
                    <a:pt x="686" y="1341"/>
                  </a:cubicBezTo>
                  <a:cubicBezTo>
                    <a:pt x="689" y="1340"/>
                    <a:pt x="692" y="1341"/>
                    <a:pt x="694" y="1344"/>
                  </a:cubicBezTo>
                  <a:close/>
                  <a:moveTo>
                    <a:pt x="708" y="1372"/>
                  </a:moveTo>
                  <a:lnTo>
                    <a:pt x="713" y="1382"/>
                  </a:lnTo>
                  <a:cubicBezTo>
                    <a:pt x="714" y="1384"/>
                    <a:pt x="713" y="1387"/>
                    <a:pt x="711" y="1389"/>
                  </a:cubicBezTo>
                  <a:cubicBezTo>
                    <a:pt x="708" y="1390"/>
                    <a:pt x="705" y="1389"/>
                    <a:pt x="703" y="1386"/>
                  </a:cubicBezTo>
                  <a:lnTo>
                    <a:pt x="699" y="1377"/>
                  </a:lnTo>
                  <a:cubicBezTo>
                    <a:pt x="697" y="1374"/>
                    <a:pt x="698" y="1371"/>
                    <a:pt x="701" y="1370"/>
                  </a:cubicBezTo>
                  <a:cubicBezTo>
                    <a:pt x="704" y="1368"/>
                    <a:pt x="707" y="1369"/>
                    <a:pt x="708" y="1372"/>
                  </a:cubicBezTo>
                  <a:close/>
                  <a:moveTo>
                    <a:pt x="723" y="1401"/>
                  </a:moveTo>
                  <a:lnTo>
                    <a:pt x="727" y="1410"/>
                  </a:lnTo>
                  <a:cubicBezTo>
                    <a:pt x="729" y="1413"/>
                    <a:pt x="728" y="1416"/>
                    <a:pt x="725" y="1417"/>
                  </a:cubicBezTo>
                  <a:cubicBezTo>
                    <a:pt x="723" y="1419"/>
                    <a:pt x="719" y="1418"/>
                    <a:pt x="718" y="1415"/>
                  </a:cubicBezTo>
                  <a:lnTo>
                    <a:pt x="713" y="1405"/>
                  </a:lnTo>
                  <a:cubicBezTo>
                    <a:pt x="712" y="1403"/>
                    <a:pt x="713" y="1400"/>
                    <a:pt x="715" y="1398"/>
                  </a:cubicBezTo>
                  <a:cubicBezTo>
                    <a:pt x="718" y="1397"/>
                    <a:pt x="721" y="1398"/>
                    <a:pt x="723" y="1401"/>
                  </a:cubicBezTo>
                  <a:close/>
                  <a:moveTo>
                    <a:pt x="737" y="1429"/>
                  </a:moveTo>
                  <a:lnTo>
                    <a:pt x="742" y="1439"/>
                  </a:lnTo>
                  <a:cubicBezTo>
                    <a:pt x="743" y="1441"/>
                    <a:pt x="742" y="1444"/>
                    <a:pt x="740" y="1446"/>
                  </a:cubicBezTo>
                  <a:cubicBezTo>
                    <a:pt x="737" y="1447"/>
                    <a:pt x="734" y="1446"/>
                    <a:pt x="733" y="1443"/>
                  </a:cubicBezTo>
                  <a:lnTo>
                    <a:pt x="728" y="1434"/>
                  </a:lnTo>
                  <a:cubicBezTo>
                    <a:pt x="726" y="1431"/>
                    <a:pt x="727" y="1428"/>
                    <a:pt x="730" y="1427"/>
                  </a:cubicBezTo>
                  <a:cubicBezTo>
                    <a:pt x="733" y="1425"/>
                    <a:pt x="736" y="1426"/>
                    <a:pt x="737" y="1429"/>
                  </a:cubicBezTo>
                  <a:close/>
                  <a:moveTo>
                    <a:pt x="752" y="1458"/>
                  </a:moveTo>
                  <a:lnTo>
                    <a:pt x="757" y="1467"/>
                  </a:lnTo>
                  <a:cubicBezTo>
                    <a:pt x="758" y="1470"/>
                    <a:pt x="757" y="1473"/>
                    <a:pt x="754" y="1474"/>
                  </a:cubicBezTo>
                  <a:cubicBezTo>
                    <a:pt x="752" y="1476"/>
                    <a:pt x="748" y="1475"/>
                    <a:pt x="747" y="1472"/>
                  </a:cubicBezTo>
                  <a:lnTo>
                    <a:pt x="742" y="1462"/>
                  </a:lnTo>
                  <a:cubicBezTo>
                    <a:pt x="741" y="1460"/>
                    <a:pt x="742" y="1457"/>
                    <a:pt x="745" y="1455"/>
                  </a:cubicBezTo>
                  <a:cubicBezTo>
                    <a:pt x="747" y="1454"/>
                    <a:pt x="750" y="1455"/>
                    <a:pt x="752" y="1458"/>
                  </a:cubicBezTo>
                  <a:close/>
                  <a:moveTo>
                    <a:pt x="766" y="1486"/>
                  </a:moveTo>
                  <a:lnTo>
                    <a:pt x="771" y="1496"/>
                  </a:lnTo>
                  <a:cubicBezTo>
                    <a:pt x="772" y="1498"/>
                    <a:pt x="771" y="1501"/>
                    <a:pt x="769" y="1503"/>
                  </a:cubicBezTo>
                  <a:cubicBezTo>
                    <a:pt x="766" y="1504"/>
                    <a:pt x="763" y="1503"/>
                    <a:pt x="762" y="1500"/>
                  </a:cubicBezTo>
                  <a:lnTo>
                    <a:pt x="757" y="1491"/>
                  </a:lnTo>
                  <a:cubicBezTo>
                    <a:pt x="755" y="1488"/>
                    <a:pt x="756" y="1485"/>
                    <a:pt x="759" y="1484"/>
                  </a:cubicBezTo>
                  <a:cubicBezTo>
                    <a:pt x="762" y="1482"/>
                    <a:pt x="765" y="1484"/>
                    <a:pt x="766" y="1486"/>
                  </a:cubicBezTo>
                  <a:close/>
                  <a:moveTo>
                    <a:pt x="781" y="1515"/>
                  </a:moveTo>
                  <a:lnTo>
                    <a:pt x="786" y="1524"/>
                  </a:lnTo>
                  <a:cubicBezTo>
                    <a:pt x="787" y="1527"/>
                    <a:pt x="786" y="1530"/>
                    <a:pt x="783" y="1531"/>
                  </a:cubicBezTo>
                  <a:cubicBezTo>
                    <a:pt x="781" y="1533"/>
                    <a:pt x="777" y="1532"/>
                    <a:pt x="776" y="1529"/>
                  </a:cubicBezTo>
                  <a:lnTo>
                    <a:pt x="771" y="1519"/>
                  </a:lnTo>
                  <a:cubicBezTo>
                    <a:pt x="770" y="1517"/>
                    <a:pt x="771" y="1514"/>
                    <a:pt x="774" y="1512"/>
                  </a:cubicBezTo>
                  <a:cubicBezTo>
                    <a:pt x="776" y="1511"/>
                    <a:pt x="779" y="1512"/>
                    <a:pt x="781" y="1515"/>
                  </a:cubicBezTo>
                  <a:close/>
                  <a:moveTo>
                    <a:pt x="795" y="1543"/>
                  </a:moveTo>
                  <a:lnTo>
                    <a:pt x="800" y="1553"/>
                  </a:lnTo>
                  <a:cubicBezTo>
                    <a:pt x="801" y="1555"/>
                    <a:pt x="800" y="1558"/>
                    <a:pt x="798" y="1560"/>
                  </a:cubicBezTo>
                  <a:cubicBezTo>
                    <a:pt x="795" y="1561"/>
                    <a:pt x="792" y="1560"/>
                    <a:pt x="791" y="1557"/>
                  </a:cubicBezTo>
                  <a:lnTo>
                    <a:pt x="786" y="1548"/>
                  </a:lnTo>
                  <a:cubicBezTo>
                    <a:pt x="784" y="1545"/>
                    <a:pt x="786" y="1542"/>
                    <a:pt x="788" y="1541"/>
                  </a:cubicBezTo>
                  <a:cubicBezTo>
                    <a:pt x="791" y="1539"/>
                    <a:pt x="794" y="1541"/>
                    <a:pt x="795" y="1543"/>
                  </a:cubicBezTo>
                  <a:close/>
                  <a:moveTo>
                    <a:pt x="810" y="1572"/>
                  </a:moveTo>
                  <a:lnTo>
                    <a:pt x="815" y="1581"/>
                  </a:lnTo>
                  <a:cubicBezTo>
                    <a:pt x="816" y="1584"/>
                    <a:pt x="815" y="1587"/>
                    <a:pt x="812" y="1588"/>
                  </a:cubicBezTo>
                  <a:cubicBezTo>
                    <a:pt x="810" y="1590"/>
                    <a:pt x="807" y="1589"/>
                    <a:pt x="805" y="1586"/>
                  </a:cubicBezTo>
                  <a:lnTo>
                    <a:pt x="800" y="1576"/>
                  </a:lnTo>
                  <a:cubicBezTo>
                    <a:pt x="799" y="1574"/>
                    <a:pt x="800" y="1571"/>
                    <a:pt x="803" y="1569"/>
                  </a:cubicBezTo>
                  <a:cubicBezTo>
                    <a:pt x="805" y="1568"/>
                    <a:pt x="808" y="1569"/>
                    <a:pt x="810" y="1572"/>
                  </a:cubicBezTo>
                  <a:close/>
                  <a:moveTo>
                    <a:pt x="824" y="1600"/>
                  </a:moveTo>
                  <a:lnTo>
                    <a:pt x="829" y="1610"/>
                  </a:lnTo>
                  <a:cubicBezTo>
                    <a:pt x="831" y="1612"/>
                    <a:pt x="830" y="1615"/>
                    <a:pt x="827" y="1617"/>
                  </a:cubicBezTo>
                  <a:cubicBezTo>
                    <a:pt x="824" y="1618"/>
                    <a:pt x="821" y="1617"/>
                    <a:pt x="820" y="1615"/>
                  </a:cubicBezTo>
                  <a:lnTo>
                    <a:pt x="815" y="1605"/>
                  </a:lnTo>
                  <a:cubicBezTo>
                    <a:pt x="814" y="1602"/>
                    <a:pt x="815" y="1599"/>
                    <a:pt x="817" y="1598"/>
                  </a:cubicBezTo>
                  <a:cubicBezTo>
                    <a:pt x="820" y="1596"/>
                    <a:pt x="823" y="1598"/>
                    <a:pt x="824" y="1600"/>
                  </a:cubicBezTo>
                  <a:close/>
                  <a:moveTo>
                    <a:pt x="839" y="1629"/>
                  </a:moveTo>
                  <a:lnTo>
                    <a:pt x="844" y="1638"/>
                  </a:lnTo>
                  <a:cubicBezTo>
                    <a:pt x="845" y="1641"/>
                    <a:pt x="844" y="1644"/>
                    <a:pt x="841" y="1645"/>
                  </a:cubicBezTo>
                  <a:cubicBezTo>
                    <a:pt x="839" y="1647"/>
                    <a:pt x="836" y="1646"/>
                    <a:pt x="834" y="1643"/>
                  </a:cubicBezTo>
                  <a:lnTo>
                    <a:pt x="829" y="1634"/>
                  </a:lnTo>
                  <a:cubicBezTo>
                    <a:pt x="828" y="1631"/>
                    <a:pt x="829" y="1628"/>
                    <a:pt x="832" y="1626"/>
                  </a:cubicBezTo>
                  <a:cubicBezTo>
                    <a:pt x="834" y="1625"/>
                    <a:pt x="838" y="1626"/>
                    <a:pt x="839" y="1629"/>
                  </a:cubicBezTo>
                  <a:close/>
                  <a:moveTo>
                    <a:pt x="853" y="1657"/>
                  </a:moveTo>
                  <a:lnTo>
                    <a:pt x="858" y="1667"/>
                  </a:lnTo>
                  <a:cubicBezTo>
                    <a:pt x="860" y="1669"/>
                    <a:pt x="859" y="1673"/>
                    <a:pt x="856" y="1674"/>
                  </a:cubicBezTo>
                  <a:cubicBezTo>
                    <a:pt x="853" y="1675"/>
                    <a:pt x="850" y="1674"/>
                    <a:pt x="849" y="1672"/>
                  </a:cubicBezTo>
                  <a:lnTo>
                    <a:pt x="844" y="1662"/>
                  </a:lnTo>
                  <a:cubicBezTo>
                    <a:pt x="843" y="1659"/>
                    <a:pt x="844" y="1656"/>
                    <a:pt x="846" y="1655"/>
                  </a:cubicBezTo>
                  <a:cubicBezTo>
                    <a:pt x="849" y="1654"/>
                    <a:pt x="852" y="1655"/>
                    <a:pt x="853" y="1657"/>
                  </a:cubicBezTo>
                  <a:close/>
                  <a:moveTo>
                    <a:pt x="868" y="1686"/>
                  </a:moveTo>
                  <a:lnTo>
                    <a:pt x="873" y="1695"/>
                  </a:lnTo>
                  <a:cubicBezTo>
                    <a:pt x="874" y="1698"/>
                    <a:pt x="873" y="1701"/>
                    <a:pt x="870" y="1702"/>
                  </a:cubicBezTo>
                  <a:cubicBezTo>
                    <a:pt x="868" y="1704"/>
                    <a:pt x="865" y="1703"/>
                    <a:pt x="863" y="1700"/>
                  </a:cubicBezTo>
                  <a:lnTo>
                    <a:pt x="858" y="1691"/>
                  </a:lnTo>
                  <a:cubicBezTo>
                    <a:pt x="857" y="1688"/>
                    <a:pt x="858" y="1685"/>
                    <a:pt x="861" y="1683"/>
                  </a:cubicBezTo>
                  <a:cubicBezTo>
                    <a:pt x="863" y="1682"/>
                    <a:pt x="867" y="1683"/>
                    <a:pt x="868" y="1686"/>
                  </a:cubicBezTo>
                  <a:close/>
                  <a:moveTo>
                    <a:pt x="883" y="1714"/>
                  </a:moveTo>
                  <a:lnTo>
                    <a:pt x="887" y="1724"/>
                  </a:lnTo>
                  <a:cubicBezTo>
                    <a:pt x="889" y="1726"/>
                    <a:pt x="888" y="1730"/>
                    <a:pt x="885" y="1731"/>
                  </a:cubicBezTo>
                  <a:cubicBezTo>
                    <a:pt x="882" y="1732"/>
                    <a:pt x="879" y="1731"/>
                    <a:pt x="878" y="1729"/>
                  </a:cubicBezTo>
                  <a:lnTo>
                    <a:pt x="873" y="1719"/>
                  </a:lnTo>
                  <a:cubicBezTo>
                    <a:pt x="872" y="1716"/>
                    <a:pt x="873" y="1713"/>
                    <a:pt x="875" y="1712"/>
                  </a:cubicBezTo>
                  <a:cubicBezTo>
                    <a:pt x="878" y="1711"/>
                    <a:pt x="881" y="1712"/>
                    <a:pt x="883" y="1714"/>
                  </a:cubicBezTo>
                  <a:close/>
                  <a:moveTo>
                    <a:pt x="897" y="1743"/>
                  </a:moveTo>
                  <a:lnTo>
                    <a:pt x="902" y="1752"/>
                  </a:lnTo>
                  <a:cubicBezTo>
                    <a:pt x="903" y="1755"/>
                    <a:pt x="902" y="1758"/>
                    <a:pt x="900" y="1759"/>
                  </a:cubicBezTo>
                  <a:cubicBezTo>
                    <a:pt x="897" y="1761"/>
                    <a:pt x="894" y="1760"/>
                    <a:pt x="892" y="1757"/>
                  </a:cubicBezTo>
                  <a:lnTo>
                    <a:pt x="888" y="1748"/>
                  </a:lnTo>
                  <a:cubicBezTo>
                    <a:pt x="886" y="1745"/>
                    <a:pt x="887" y="1742"/>
                    <a:pt x="890" y="1740"/>
                  </a:cubicBezTo>
                  <a:cubicBezTo>
                    <a:pt x="892" y="1739"/>
                    <a:pt x="896" y="1740"/>
                    <a:pt x="897" y="1743"/>
                  </a:cubicBezTo>
                  <a:close/>
                  <a:moveTo>
                    <a:pt x="912" y="1771"/>
                  </a:moveTo>
                  <a:lnTo>
                    <a:pt x="916" y="1781"/>
                  </a:lnTo>
                  <a:cubicBezTo>
                    <a:pt x="918" y="1783"/>
                    <a:pt x="917" y="1787"/>
                    <a:pt x="914" y="1788"/>
                  </a:cubicBezTo>
                  <a:cubicBezTo>
                    <a:pt x="911" y="1789"/>
                    <a:pt x="908" y="1788"/>
                    <a:pt x="907" y="1786"/>
                  </a:cubicBezTo>
                  <a:lnTo>
                    <a:pt x="902" y="1776"/>
                  </a:lnTo>
                  <a:cubicBezTo>
                    <a:pt x="901" y="1773"/>
                    <a:pt x="902" y="1770"/>
                    <a:pt x="904" y="1769"/>
                  </a:cubicBezTo>
                  <a:cubicBezTo>
                    <a:pt x="907" y="1768"/>
                    <a:pt x="910" y="1769"/>
                    <a:pt x="912" y="1771"/>
                  </a:cubicBezTo>
                  <a:close/>
                  <a:moveTo>
                    <a:pt x="926" y="1800"/>
                  </a:moveTo>
                  <a:lnTo>
                    <a:pt x="931" y="1809"/>
                  </a:lnTo>
                  <a:cubicBezTo>
                    <a:pt x="932" y="1812"/>
                    <a:pt x="931" y="1815"/>
                    <a:pt x="929" y="1816"/>
                  </a:cubicBezTo>
                  <a:cubicBezTo>
                    <a:pt x="926" y="1818"/>
                    <a:pt x="923" y="1817"/>
                    <a:pt x="921" y="1814"/>
                  </a:cubicBezTo>
                  <a:lnTo>
                    <a:pt x="917" y="1805"/>
                  </a:lnTo>
                  <a:cubicBezTo>
                    <a:pt x="915" y="1802"/>
                    <a:pt x="916" y="1799"/>
                    <a:pt x="919" y="1797"/>
                  </a:cubicBezTo>
                  <a:cubicBezTo>
                    <a:pt x="922" y="1796"/>
                    <a:pt x="925" y="1797"/>
                    <a:pt x="926" y="1800"/>
                  </a:cubicBezTo>
                  <a:close/>
                  <a:moveTo>
                    <a:pt x="941" y="1828"/>
                  </a:moveTo>
                  <a:lnTo>
                    <a:pt x="946" y="1838"/>
                  </a:lnTo>
                  <a:cubicBezTo>
                    <a:pt x="947" y="1840"/>
                    <a:pt x="946" y="1844"/>
                    <a:pt x="943" y="1845"/>
                  </a:cubicBezTo>
                  <a:cubicBezTo>
                    <a:pt x="941" y="1846"/>
                    <a:pt x="937" y="1845"/>
                    <a:pt x="936" y="1843"/>
                  </a:cubicBezTo>
                  <a:lnTo>
                    <a:pt x="931" y="1833"/>
                  </a:lnTo>
                  <a:cubicBezTo>
                    <a:pt x="930" y="1830"/>
                    <a:pt x="931" y="1827"/>
                    <a:pt x="933" y="1826"/>
                  </a:cubicBezTo>
                  <a:cubicBezTo>
                    <a:pt x="936" y="1825"/>
                    <a:pt x="939" y="1826"/>
                    <a:pt x="941" y="1828"/>
                  </a:cubicBezTo>
                  <a:close/>
                  <a:moveTo>
                    <a:pt x="955" y="1857"/>
                  </a:moveTo>
                  <a:lnTo>
                    <a:pt x="960" y="1866"/>
                  </a:lnTo>
                  <a:cubicBezTo>
                    <a:pt x="961" y="1869"/>
                    <a:pt x="960" y="1872"/>
                    <a:pt x="958" y="1873"/>
                  </a:cubicBezTo>
                  <a:cubicBezTo>
                    <a:pt x="955" y="1875"/>
                    <a:pt x="952" y="1874"/>
                    <a:pt x="951" y="1871"/>
                  </a:cubicBezTo>
                  <a:lnTo>
                    <a:pt x="946" y="1862"/>
                  </a:lnTo>
                  <a:cubicBezTo>
                    <a:pt x="944" y="1859"/>
                    <a:pt x="945" y="1856"/>
                    <a:pt x="948" y="1854"/>
                  </a:cubicBezTo>
                  <a:cubicBezTo>
                    <a:pt x="951" y="1853"/>
                    <a:pt x="954" y="1854"/>
                    <a:pt x="955" y="1857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6" name="Freeform 1561">
              <a:extLst>
                <a:ext uri="{FF2B5EF4-FFF2-40B4-BE49-F238E27FC236}">
                  <a16:creationId xmlns:a16="http://schemas.microsoft.com/office/drawing/2014/main" id="{7BD3E290-611D-49C0-9C08-3FF2A8762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" y="1367"/>
              <a:ext cx="29" cy="36"/>
            </a:xfrm>
            <a:custGeom>
              <a:avLst/>
              <a:gdLst>
                <a:gd name="T0" fmla="*/ 29 w 29"/>
                <a:gd name="T1" fmla="*/ 0 h 36"/>
                <a:gd name="T2" fmla="*/ 29 w 29"/>
                <a:gd name="T3" fmla="*/ 36 h 36"/>
                <a:gd name="T4" fmla="*/ 0 w 29"/>
                <a:gd name="T5" fmla="*/ 14 h 36"/>
                <a:gd name="T6" fmla="*/ 29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29" y="0"/>
                  </a:moveTo>
                  <a:lnTo>
                    <a:pt x="29" y="36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7" name="Rectangle 1562">
              <a:extLst>
                <a:ext uri="{FF2B5EF4-FFF2-40B4-BE49-F238E27FC236}">
                  <a16:creationId xmlns:a16="http://schemas.microsoft.com/office/drawing/2014/main" id="{FACDC315-612B-49C7-9C7C-AC002F7B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508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8" name="Rectangle 1563">
              <a:extLst>
                <a:ext uri="{FF2B5EF4-FFF2-40B4-BE49-F238E27FC236}">
                  <a16:creationId xmlns:a16="http://schemas.microsoft.com/office/drawing/2014/main" id="{AB3BEB87-4210-4557-9B8F-33D02F0B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508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9" name="Rectangle 1564">
              <a:extLst>
                <a:ext uri="{FF2B5EF4-FFF2-40B4-BE49-F238E27FC236}">
                  <a16:creationId xmlns:a16="http://schemas.microsoft.com/office/drawing/2014/main" id="{F4927D9A-28C8-4FEA-B28D-D2432F51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508"/>
              <a:ext cx="3" cy="34"/>
            </a:xfrm>
            <a:prstGeom prst="rect">
              <a:avLst/>
            </a:prstGeom>
            <a:solidFill>
              <a:srgbClr val="B17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0" name="Rectangle 1565">
              <a:extLst>
                <a:ext uri="{FF2B5EF4-FFF2-40B4-BE49-F238E27FC236}">
                  <a16:creationId xmlns:a16="http://schemas.microsoft.com/office/drawing/2014/main" id="{1F891433-2120-479C-96CB-120AFCB4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508"/>
              <a:ext cx="4" cy="34"/>
            </a:xfrm>
            <a:prstGeom prst="rect">
              <a:avLst/>
            </a:prstGeom>
            <a:solidFill>
              <a:srgbClr val="AB6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1" name="Rectangle 1566">
              <a:extLst>
                <a:ext uri="{FF2B5EF4-FFF2-40B4-BE49-F238E27FC236}">
                  <a16:creationId xmlns:a16="http://schemas.microsoft.com/office/drawing/2014/main" id="{EFF76257-4543-4D37-8C48-D9DD6AA4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508"/>
              <a:ext cx="3" cy="34"/>
            </a:xfrm>
            <a:prstGeom prst="rect">
              <a:avLst/>
            </a:prstGeom>
            <a:solidFill>
              <a:srgbClr val="A26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2" name="Rectangle 1567">
              <a:extLst>
                <a:ext uri="{FF2B5EF4-FFF2-40B4-BE49-F238E27FC236}">
                  <a16:creationId xmlns:a16="http://schemas.microsoft.com/office/drawing/2014/main" id="{216AD70B-BD3D-4A33-BE97-2813D37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08"/>
              <a:ext cx="4" cy="34"/>
            </a:xfrm>
            <a:prstGeom prst="rect">
              <a:avLst/>
            </a:prstGeom>
            <a:solidFill>
              <a:srgbClr val="985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3" name="Rectangle 1568">
              <a:extLst>
                <a:ext uri="{FF2B5EF4-FFF2-40B4-BE49-F238E27FC236}">
                  <a16:creationId xmlns:a16="http://schemas.microsoft.com/office/drawing/2014/main" id="{1A9AC8D2-B789-4F15-A2CD-41D1DAC0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08"/>
              <a:ext cx="3" cy="34"/>
            </a:xfrm>
            <a:prstGeom prst="rect">
              <a:avLst/>
            </a:prstGeom>
            <a:solidFill>
              <a:srgbClr val="8D5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4" name="Rectangle 1569">
              <a:extLst>
                <a:ext uri="{FF2B5EF4-FFF2-40B4-BE49-F238E27FC236}">
                  <a16:creationId xmlns:a16="http://schemas.microsoft.com/office/drawing/2014/main" id="{DA2980ED-AD10-4671-8C1C-D588A47C5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508"/>
              <a:ext cx="3" cy="34"/>
            </a:xfrm>
            <a:prstGeom prst="rect">
              <a:avLst/>
            </a:prstGeom>
            <a:solidFill>
              <a:srgbClr val="834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5" name="Rectangle 1570">
              <a:extLst>
                <a:ext uri="{FF2B5EF4-FFF2-40B4-BE49-F238E27FC236}">
                  <a16:creationId xmlns:a16="http://schemas.microsoft.com/office/drawing/2014/main" id="{EBD72F0B-1986-4C86-84DC-84A4FE656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508"/>
              <a:ext cx="4" cy="34"/>
            </a:xfrm>
            <a:prstGeom prst="rect">
              <a:avLst/>
            </a:prstGeom>
            <a:solidFill>
              <a:srgbClr val="7C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" name="Rectangle 1571">
              <a:extLst>
                <a:ext uri="{FF2B5EF4-FFF2-40B4-BE49-F238E27FC236}">
                  <a16:creationId xmlns:a16="http://schemas.microsoft.com/office/drawing/2014/main" id="{DF4F556F-F50C-4290-93D1-2C0F4852F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2508"/>
              <a:ext cx="7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1" name="Freeform 1572">
              <a:extLst>
                <a:ext uri="{FF2B5EF4-FFF2-40B4-BE49-F238E27FC236}">
                  <a16:creationId xmlns:a16="http://schemas.microsoft.com/office/drawing/2014/main" id="{0C55A26F-7CD3-470F-8A6A-0D8B294F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" y="2511"/>
              <a:ext cx="16" cy="28"/>
            </a:xfrm>
            <a:custGeom>
              <a:avLst/>
              <a:gdLst>
                <a:gd name="T0" fmla="*/ 0 w 16"/>
                <a:gd name="T1" fmla="*/ 3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3 h 28"/>
                <a:gd name="T10" fmla="*/ 6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6 w 16"/>
                <a:gd name="T17" fmla="*/ 4 h 28"/>
                <a:gd name="T18" fmla="*/ 6 w 16"/>
                <a:gd name="T19" fmla="*/ 23 h 28"/>
                <a:gd name="T20" fmla="*/ 14 w 16"/>
                <a:gd name="T21" fmla="*/ 24 h 28"/>
                <a:gd name="T22" fmla="*/ 8 w 16"/>
                <a:gd name="T23" fmla="*/ 24 h 28"/>
                <a:gd name="T24" fmla="*/ 8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3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6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6" y="4"/>
                  </a:lnTo>
                  <a:lnTo>
                    <a:pt x="6" y="23"/>
                  </a:lnTo>
                  <a:close/>
                  <a:moveTo>
                    <a:pt x="14" y="24"/>
                  </a:moveTo>
                  <a:lnTo>
                    <a:pt x="8" y="24"/>
                  </a:lnTo>
                  <a:lnTo>
                    <a:pt x="8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2" name="Rectangle 1573">
              <a:extLst>
                <a:ext uri="{FF2B5EF4-FFF2-40B4-BE49-F238E27FC236}">
                  <a16:creationId xmlns:a16="http://schemas.microsoft.com/office/drawing/2014/main" id="{9E4F47CD-E7E3-482F-829B-DB4EE6F3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08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3" name="Rectangle 1574">
              <a:extLst>
                <a:ext uri="{FF2B5EF4-FFF2-40B4-BE49-F238E27FC236}">
                  <a16:creationId xmlns:a16="http://schemas.microsoft.com/office/drawing/2014/main" id="{2A950B25-CFDF-48A7-8EA0-EFCC98243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508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4" name="Rectangle 1575">
              <a:extLst>
                <a:ext uri="{FF2B5EF4-FFF2-40B4-BE49-F238E27FC236}">
                  <a16:creationId xmlns:a16="http://schemas.microsoft.com/office/drawing/2014/main" id="{F2FFC02F-DCE4-4569-A669-72DECDDA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508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5" name="Rectangle 1576">
              <a:extLst>
                <a:ext uri="{FF2B5EF4-FFF2-40B4-BE49-F238E27FC236}">
                  <a16:creationId xmlns:a16="http://schemas.microsoft.com/office/drawing/2014/main" id="{5B834C8D-E895-4634-82C2-EDA85536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08"/>
              <a:ext cx="4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6" name="Rectangle 1577">
              <a:extLst>
                <a:ext uri="{FF2B5EF4-FFF2-40B4-BE49-F238E27FC236}">
                  <a16:creationId xmlns:a16="http://schemas.microsoft.com/office/drawing/2014/main" id="{987BF6AF-C190-4DD0-A4A6-6D963422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2508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7" name="Rectangle 1578">
              <a:extLst>
                <a:ext uri="{FF2B5EF4-FFF2-40B4-BE49-F238E27FC236}">
                  <a16:creationId xmlns:a16="http://schemas.microsoft.com/office/drawing/2014/main" id="{BBD89E9E-E1BE-4B87-A388-C7E0BC00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508"/>
              <a:ext cx="4" cy="34"/>
            </a:xfrm>
            <a:prstGeom prst="rect">
              <a:avLst/>
            </a:prstGeom>
            <a:solidFill>
              <a:srgbClr val="9B6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8" name="Rectangle 1579">
              <a:extLst>
                <a:ext uri="{FF2B5EF4-FFF2-40B4-BE49-F238E27FC236}">
                  <a16:creationId xmlns:a16="http://schemas.microsoft.com/office/drawing/2014/main" id="{F0E19504-BD07-4ECB-855D-1CEAA61C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08"/>
              <a:ext cx="3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9" name="Rectangle 1580">
              <a:extLst>
                <a:ext uri="{FF2B5EF4-FFF2-40B4-BE49-F238E27FC236}">
                  <a16:creationId xmlns:a16="http://schemas.microsoft.com/office/drawing/2014/main" id="{A4F4FDFC-C01F-49D5-BAFD-5B8A101D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508"/>
              <a:ext cx="3" cy="34"/>
            </a:xfrm>
            <a:prstGeom prst="rect">
              <a:avLst/>
            </a:prstGeom>
            <a:solidFill>
              <a:srgbClr val="864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0" name="Rectangle 1581">
              <a:extLst>
                <a:ext uri="{FF2B5EF4-FFF2-40B4-BE49-F238E27FC236}">
                  <a16:creationId xmlns:a16="http://schemas.microsoft.com/office/drawing/2014/main" id="{EC56738E-C361-4762-8D4B-ED16AA18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508"/>
              <a:ext cx="4" cy="34"/>
            </a:xfrm>
            <a:prstGeom prst="rect">
              <a:avLst/>
            </a:prstGeom>
            <a:solidFill>
              <a:srgbClr val="7E4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1" name="Rectangle 1582">
              <a:extLst>
                <a:ext uri="{FF2B5EF4-FFF2-40B4-BE49-F238E27FC236}">
                  <a16:creationId xmlns:a16="http://schemas.microsoft.com/office/drawing/2014/main" id="{2BC504C5-4397-42B3-A1E9-4E139B16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508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3" name="Rectangle 1583">
              <a:extLst>
                <a:ext uri="{FF2B5EF4-FFF2-40B4-BE49-F238E27FC236}">
                  <a16:creationId xmlns:a16="http://schemas.microsoft.com/office/drawing/2014/main" id="{B3D270D1-D3E9-4C15-A698-977424BE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508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4" name="Freeform 1584">
              <a:extLst>
                <a:ext uri="{FF2B5EF4-FFF2-40B4-BE49-F238E27FC236}">
                  <a16:creationId xmlns:a16="http://schemas.microsoft.com/office/drawing/2014/main" id="{66D6A51D-5FEA-49E9-98A1-582E95644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" y="2511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3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3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4 h 29"/>
                <a:gd name="T26" fmla="*/ 14 w 16"/>
                <a:gd name="T27" fmla="*/ 3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3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6" name="Rectangle 1585">
              <a:extLst>
                <a:ext uri="{FF2B5EF4-FFF2-40B4-BE49-F238E27FC236}">
                  <a16:creationId xmlns:a16="http://schemas.microsoft.com/office/drawing/2014/main" id="{42769DCF-351D-40C1-B743-FC83C2479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2539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7" name="Rectangle 1586">
              <a:extLst>
                <a:ext uri="{FF2B5EF4-FFF2-40B4-BE49-F238E27FC236}">
                  <a16:creationId xmlns:a16="http://schemas.microsoft.com/office/drawing/2014/main" id="{FB9E7778-CC4A-4DA4-848F-AA8A998B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2539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2" name="Rectangle 1587">
              <a:extLst>
                <a:ext uri="{FF2B5EF4-FFF2-40B4-BE49-F238E27FC236}">
                  <a16:creationId xmlns:a16="http://schemas.microsoft.com/office/drawing/2014/main" id="{81980DD8-CA3C-4B47-AC02-3F1B2DFB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2539"/>
              <a:ext cx="3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3" name="Rectangle 1588">
              <a:extLst>
                <a:ext uri="{FF2B5EF4-FFF2-40B4-BE49-F238E27FC236}">
                  <a16:creationId xmlns:a16="http://schemas.microsoft.com/office/drawing/2014/main" id="{9933E2C7-0B34-4C23-ADFB-774BF0E8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39"/>
              <a:ext cx="4" cy="34"/>
            </a:xfrm>
            <a:prstGeom prst="rect">
              <a:avLst/>
            </a:prstGeom>
            <a:solidFill>
              <a:srgbClr val="AB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4" name="Rectangle 1589">
              <a:extLst>
                <a:ext uri="{FF2B5EF4-FFF2-40B4-BE49-F238E27FC236}">
                  <a16:creationId xmlns:a16="http://schemas.microsoft.com/office/drawing/2014/main" id="{64A19345-051C-4661-85CE-7D49B0F0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" y="2539"/>
              <a:ext cx="3" cy="34"/>
            </a:xfrm>
            <a:prstGeom prst="rect">
              <a:avLst/>
            </a:prstGeom>
            <a:solidFill>
              <a:srgbClr val="A36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5" name="Rectangle 1590">
              <a:extLst>
                <a:ext uri="{FF2B5EF4-FFF2-40B4-BE49-F238E27FC236}">
                  <a16:creationId xmlns:a16="http://schemas.microsoft.com/office/drawing/2014/main" id="{4D8823D8-1D03-4277-B3AD-C68EFDBD0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539"/>
              <a:ext cx="4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6" name="Rectangle 1591">
              <a:extLst>
                <a:ext uri="{FF2B5EF4-FFF2-40B4-BE49-F238E27FC236}">
                  <a16:creationId xmlns:a16="http://schemas.microsoft.com/office/drawing/2014/main" id="{93EBBC03-BA20-4396-B6F9-7F41CB3DE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539"/>
              <a:ext cx="3" cy="34"/>
            </a:xfrm>
            <a:prstGeom prst="rect">
              <a:avLst/>
            </a:prstGeom>
            <a:solidFill>
              <a:srgbClr val="8E5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7" name="Rectangle 1592">
              <a:extLst>
                <a:ext uri="{FF2B5EF4-FFF2-40B4-BE49-F238E27FC236}">
                  <a16:creationId xmlns:a16="http://schemas.microsoft.com/office/drawing/2014/main" id="{8F48379F-9A1B-4B53-943C-3D5E82D29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539"/>
              <a:ext cx="3" cy="34"/>
            </a:xfrm>
            <a:prstGeom prst="rect">
              <a:avLst/>
            </a:prstGeom>
            <a:solidFill>
              <a:srgbClr val="84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8" name="Rectangle 1593">
              <a:extLst>
                <a:ext uri="{FF2B5EF4-FFF2-40B4-BE49-F238E27FC236}">
                  <a16:creationId xmlns:a16="http://schemas.microsoft.com/office/drawing/2014/main" id="{E1557186-EBFD-4C14-BA29-35918ABF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539"/>
              <a:ext cx="4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9" name="Rectangle 1594">
              <a:extLst>
                <a:ext uri="{FF2B5EF4-FFF2-40B4-BE49-F238E27FC236}">
                  <a16:creationId xmlns:a16="http://schemas.microsoft.com/office/drawing/2014/main" id="{EC74B88F-B1E5-448B-A746-86F542BE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539"/>
              <a:ext cx="3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0" name="Rectangle 1595">
              <a:extLst>
                <a:ext uri="{FF2B5EF4-FFF2-40B4-BE49-F238E27FC236}">
                  <a16:creationId xmlns:a16="http://schemas.microsoft.com/office/drawing/2014/main" id="{E2F907BA-B54E-4643-B622-284E34BC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39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1" name="Freeform 1596">
              <a:extLst>
                <a:ext uri="{FF2B5EF4-FFF2-40B4-BE49-F238E27FC236}">
                  <a16:creationId xmlns:a16="http://schemas.microsoft.com/office/drawing/2014/main" id="{E73FA768-16E0-4646-AEEB-4D24808D9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" y="2541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6 h 29"/>
                <a:gd name="T22" fmla="*/ 9 w 16"/>
                <a:gd name="T23" fmla="*/ 25 h 29"/>
                <a:gd name="T24" fmla="*/ 9 w 16"/>
                <a:gd name="T25" fmla="*/ 5 h 29"/>
                <a:gd name="T26" fmla="*/ 14 w 16"/>
                <a:gd name="T27" fmla="*/ 4 h 29"/>
                <a:gd name="T28" fmla="*/ 14 w 16"/>
                <a:gd name="T29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6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2" name="Rectangle 1597">
              <a:extLst>
                <a:ext uri="{FF2B5EF4-FFF2-40B4-BE49-F238E27FC236}">
                  <a16:creationId xmlns:a16="http://schemas.microsoft.com/office/drawing/2014/main" id="{14ACAC2E-678C-4497-A1EB-9E39DAB4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39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3" name="Rectangle 1598">
              <a:extLst>
                <a:ext uri="{FF2B5EF4-FFF2-40B4-BE49-F238E27FC236}">
                  <a16:creationId xmlns:a16="http://schemas.microsoft.com/office/drawing/2014/main" id="{15A9F687-284E-40A4-90CA-3E7DDC7E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39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4" name="Rectangle 1599">
              <a:extLst>
                <a:ext uri="{FF2B5EF4-FFF2-40B4-BE49-F238E27FC236}">
                  <a16:creationId xmlns:a16="http://schemas.microsoft.com/office/drawing/2014/main" id="{0EE28B67-19F3-4EA8-9F60-5E6F3724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539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5" name="Rectangle 1600">
              <a:extLst>
                <a:ext uri="{FF2B5EF4-FFF2-40B4-BE49-F238E27FC236}">
                  <a16:creationId xmlns:a16="http://schemas.microsoft.com/office/drawing/2014/main" id="{966C6713-FDD9-4C8A-83D2-FE80F6CFF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539"/>
              <a:ext cx="4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6" name="Rectangle 1601">
              <a:extLst>
                <a:ext uri="{FF2B5EF4-FFF2-40B4-BE49-F238E27FC236}">
                  <a16:creationId xmlns:a16="http://schemas.microsoft.com/office/drawing/2014/main" id="{92185E34-F2C7-4973-93BD-BE615FA7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2539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7" name="Rectangle 1602">
              <a:extLst>
                <a:ext uri="{FF2B5EF4-FFF2-40B4-BE49-F238E27FC236}">
                  <a16:creationId xmlns:a16="http://schemas.microsoft.com/office/drawing/2014/main" id="{86FD146C-DB96-45B8-990A-22412A421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39"/>
              <a:ext cx="4" cy="34"/>
            </a:xfrm>
            <a:prstGeom prst="rect">
              <a:avLst/>
            </a:prstGeom>
            <a:solidFill>
              <a:srgbClr val="9C6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8" name="Rectangle 1603">
              <a:extLst>
                <a:ext uri="{FF2B5EF4-FFF2-40B4-BE49-F238E27FC236}">
                  <a16:creationId xmlns:a16="http://schemas.microsoft.com/office/drawing/2014/main" id="{C19DD7D6-F81B-4B9F-A2D1-74A45197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539"/>
              <a:ext cx="3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9" name="Rectangle 1604">
              <a:extLst>
                <a:ext uri="{FF2B5EF4-FFF2-40B4-BE49-F238E27FC236}">
                  <a16:creationId xmlns:a16="http://schemas.microsoft.com/office/drawing/2014/main" id="{26F01A0B-C1AD-4FF8-B314-28436CDB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539"/>
              <a:ext cx="3" cy="34"/>
            </a:xfrm>
            <a:prstGeom prst="rect">
              <a:avLst/>
            </a:prstGeom>
            <a:solidFill>
              <a:srgbClr val="874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0" name="Rectangle 1605">
              <a:extLst>
                <a:ext uri="{FF2B5EF4-FFF2-40B4-BE49-F238E27FC236}">
                  <a16:creationId xmlns:a16="http://schemas.microsoft.com/office/drawing/2014/main" id="{B902893B-FBC6-4078-8C70-DAF61E3A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39"/>
              <a:ext cx="4" cy="34"/>
            </a:xfrm>
            <a:prstGeom prst="rect">
              <a:avLst/>
            </a:prstGeom>
            <a:solidFill>
              <a:srgbClr val="7F4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1" name="Rectangle 1606">
              <a:extLst>
                <a:ext uri="{FF2B5EF4-FFF2-40B4-BE49-F238E27FC236}">
                  <a16:creationId xmlns:a16="http://schemas.microsoft.com/office/drawing/2014/main" id="{D15F361D-A3D3-4074-B351-36581280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2539"/>
              <a:ext cx="3" cy="34"/>
            </a:xfrm>
            <a:prstGeom prst="rect">
              <a:avLst/>
            </a:prstGeom>
            <a:solidFill>
              <a:srgbClr val="7A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2" name="Rectangle 1607">
              <a:extLst>
                <a:ext uri="{FF2B5EF4-FFF2-40B4-BE49-F238E27FC236}">
                  <a16:creationId xmlns:a16="http://schemas.microsoft.com/office/drawing/2014/main" id="{334D9333-CA01-4165-A3EC-9DDFC2C0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53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3" name="Freeform 1608">
              <a:extLst>
                <a:ext uri="{FF2B5EF4-FFF2-40B4-BE49-F238E27FC236}">
                  <a16:creationId xmlns:a16="http://schemas.microsoft.com/office/drawing/2014/main" id="{5488B29D-8902-411F-90D2-3948D7A5C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" y="2541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2 w 17"/>
                <a:gd name="T13" fmla="*/ 23 h 29"/>
                <a:gd name="T14" fmla="*/ 2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4" name="Rectangle 1609">
              <a:extLst>
                <a:ext uri="{FF2B5EF4-FFF2-40B4-BE49-F238E27FC236}">
                  <a16:creationId xmlns:a16="http://schemas.microsoft.com/office/drawing/2014/main" id="{5B585C8C-0531-4D58-8B76-1543E549D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39"/>
              <a:ext cx="3" cy="34"/>
            </a:xfrm>
            <a:prstGeom prst="rect">
              <a:avLst/>
            </a:prstGeom>
            <a:solidFill>
              <a:srgbClr val="B6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5" name="Rectangle 1610">
              <a:extLst>
                <a:ext uri="{FF2B5EF4-FFF2-40B4-BE49-F238E27FC236}">
                  <a16:creationId xmlns:a16="http://schemas.microsoft.com/office/drawing/2014/main" id="{E67BC5B9-4534-4214-BA75-FA741645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539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6" name="Rectangle 1611">
              <a:extLst>
                <a:ext uri="{FF2B5EF4-FFF2-40B4-BE49-F238E27FC236}">
                  <a16:creationId xmlns:a16="http://schemas.microsoft.com/office/drawing/2014/main" id="{0F5A9CFE-1826-494A-B95B-13C3B6849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539"/>
              <a:ext cx="4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Group 1813">
            <a:extLst>
              <a:ext uri="{FF2B5EF4-FFF2-40B4-BE49-F238E27FC236}">
                <a16:creationId xmlns:a16="http://schemas.microsoft.com/office/drawing/2014/main" id="{C0B6FA14-B0D2-4DDC-858C-EC8D5FFDD6D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19425"/>
            <a:ext cx="11587163" cy="1239837"/>
            <a:chOff x="315" y="1902"/>
            <a:chExt cx="7299" cy="781"/>
          </a:xfrm>
        </p:grpSpPr>
        <p:sp>
          <p:nvSpPr>
            <p:cNvPr id="2973" name="Rectangle 1613">
              <a:extLst>
                <a:ext uri="{FF2B5EF4-FFF2-40B4-BE49-F238E27FC236}">
                  <a16:creationId xmlns:a16="http://schemas.microsoft.com/office/drawing/2014/main" id="{EA70A0E1-1F54-4B0B-89FD-A7390013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539"/>
              <a:ext cx="3" cy="34"/>
            </a:xfrm>
            <a:prstGeom prst="rect">
              <a:avLst/>
            </a:prstGeom>
            <a:solidFill>
              <a:srgbClr val="A96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4" name="Rectangle 1614">
              <a:extLst>
                <a:ext uri="{FF2B5EF4-FFF2-40B4-BE49-F238E27FC236}">
                  <a16:creationId xmlns:a16="http://schemas.microsoft.com/office/drawing/2014/main" id="{4FC1BCCB-B186-4F4E-8157-D9231018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539"/>
              <a:ext cx="4" cy="34"/>
            </a:xfrm>
            <a:prstGeom prst="rect">
              <a:avLst/>
            </a:prstGeom>
            <a:solidFill>
              <a:srgbClr val="A0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5" name="Rectangle 1615">
              <a:extLst>
                <a:ext uri="{FF2B5EF4-FFF2-40B4-BE49-F238E27FC236}">
                  <a16:creationId xmlns:a16="http://schemas.microsoft.com/office/drawing/2014/main" id="{7B88A0CA-F8AF-400D-9E77-288E34C2F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2539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6" name="Rectangle 1616">
              <a:extLst>
                <a:ext uri="{FF2B5EF4-FFF2-40B4-BE49-F238E27FC236}">
                  <a16:creationId xmlns:a16="http://schemas.microsoft.com/office/drawing/2014/main" id="{2D0FF73C-3E70-4D09-9770-A36885D8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2539"/>
              <a:ext cx="3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7" name="Rectangle 1617">
              <a:extLst>
                <a:ext uri="{FF2B5EF4-FFF2-40B4-BE49-F238E27FC236}">
                  <a16:creationId xmlns:a16="http://schemas.microsoft.com/office/drawing/2014/main" id="{7C63D3A4-7D3B-4FB2-8047-C1873380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2539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8" name="Rectangle 1618">
              <a:extLst>
                <a:ext uri="{FF2B5EF4-FFF2-40B4-BE49-F238E27FC236}">
                  <a16:creationId xmlns:a16="http://schemas.microsoft.com/office/drawing/2014/main" id="{4FAC7358-387B-4524-A4EB-28DF5347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2539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9" name="Rectangle 1619">
              <a:extLst>
                <a:ext uri="{FF2B5EF4-FFF2-40B4-BE49-F238E27FC236}">
                  <a16:creationId xmlns:a16="http://schemas.microsoft.com/office/drawing/2014/main" id="{19468A7A-7838-467B-98EF-F23E0F91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53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0" name="Rectangle 1620">
              <a:extLst>
                <a:ext uri="{FF2B5EF4-FFF2-40B4-BE49-F238E27FC236}">
                  <a16:creationId xmlns:a16="http://schemas.microsoft.com/office/drawing/2014/main" id="{454251E5-F75B-411D-A7B9-D72AE4CA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2539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1" name="Freeform 1621">
              <a:extLst>
                <a:ext uri="{FF2B5EF4-FFF2-40B4-BE49-F238E27FC236}">
                  <a16:creationId xmlns:a16="http://schemas.microsoft.com/office/drawing/2014/main" id="{43A4218C-CD23-4C54-BB2D-08A79CD52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" y="2541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5 w 17"/>
                <a:gd name="T21" fmla="*/ 25 h 29"/>
                <a:gd name="T22" fmla="*/ 9 w 17"/>
                <a:gd name="T23" fmla="*/ 25 h 29"/>
                <a:gd name="T24" fmla="*/ 9 w 17"/>
                <a:gd name="T25" fmla="*/ 5 h 29"/>
                <a:gd name="T26" fmla="*/ 15 w 17"/>
                <a:gd name="T27" fmla="*/ 4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5" y="25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5" y="4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2" name="Rectangle 1622">
              <a:extLst>
                <a:ext uri="{FF2B5EF4-FFF2-40B4-BE49-F238E27FC236}">
                  <a16:creationId xmlns:a16="http://schemas.microsoft.com/office/drawing/2014/main" id="{41E45605-1154-4576-863C-EC7491F92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570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3" name="Rectangle 1623">
              <a:extLst>
                <a:ext uri="{FF2B5EF4-FFF2-40B4-BE49-F238E27FC236}">
                  <a16:creationId xmlns:a16="http://schemas.microsoft.com/office/drawing/2014/main" id="{020EE144-93BE-429D-A1C6-F4B4FD385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570"/>
              <a:ext cx="3" cy="34"/>
            </a:xfrm>
            <a:prstGeom prst="rect">
              <a:avLst/>
            </a:prstGeom>
            <a:solidFill>
              <a:srgbClr val="B4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4" name="Rectangle 1624">
              <a:extLst>
                <a:ext uri="{FF2B5EF4-FFF2-40B4-BE49-F238E27FC236}">
                  <a16:creationId xmlns:a16="http://schemas.microsoft.com/office/drawing/2014/main" id="{6EEF04F5-6380-49D4-95CB-0731B85F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570"/>
              <a:ext cx="3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5" name="Rectangle 1625">
              <a:extLst>
                <a:ext uri="{FF2B5EF4-FFF2-40B4-BE49-F238E27FC236}">
                  <a16:creationId xmlns:a16="http://schemas.microsoft.com/office/drawing/2014/main" id="{05AE053D-35BA-40B1-8DFF-08CA00B77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2570"/>
              <a:ext cx="4" cy="34"/>
            </a:xfrm>
            <a:prstGeom prst="rect">
              <a:avLst/>
            </a:prstGeom>
            <a:solidFill>
              <a:srgbClr val="AA6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6" name="Rectangle 1626">
              <a:extLst>
                <a:ext uri="{FF2B5EF4-FFF2-40B4-BE49-F238E27FC236}">
                  <a16:creationId xmlns:a16="http://schemas.microsoft.com/office/drawing/2014/main" id="{529E1B95-2703-4E32-B648-97E6A37D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570"/>
              <a:ext cx="3" cy="34"/>
            </a:xfrm>
            <a:prstGeom prst="rect">
              <a:avLst/>
            </a:prstGeom>
            <a:solidFill>
              <a:srgbClr val="A16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7" name="Rectangle 1627">
              <a:extLst>
                <a:ext uri="{FF2B5EF4-FFF2-40B4-BE49-F238E27FC236}">
                  <a16:creationId xmlns:a16="http://schemas.microsoft.com/office/drawing/2014/main" id="{302E47F8-943D-41F6-9623-7F4C23DC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570"/>
              <a:ext cx="4" cy="34"/>
            </a:xfrm>
            <a:prstGeom prst="rect">
              <a:avLst/>
            </a:prstGeom>
            <a:solidFill>
              <a:srgbClr val="965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8" name="Rectangle 1628">
              <a:extLst>
                <a:ext uri="{FF2B5EF4-FFF2-40B4-BE49-F238E27FC236}">
                  <a16:creationId xmlns:a16="http://schemas.microsoft.com/office/drawing/2014/main" id="{F465CB1B-D18D-443C-A0E5-34FED2C2A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2570"/>
              <a:ext cx="3" cy="34"/>
            </a:xfrm>
            <a:prstGeom prst="rect">
              <a:avLst/>
            </a:prstGeom>
            <a:solidFill>
              <a:srgbClr val="8B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9" name="Rectangle 1629">
              <a:extLst>
                <a:ext uri="{FF2B5EF4-FFF2-40B4-BE49-F238E27FC236}">
                  <a16:creationId xmlns:a16="http://schemas.microsoft.com/office/drawing/2014/main" id="{A8BAD6BB-1551-453F-A7D6-F0347C168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2570"/>
              <a:ext cx="3" cy="34"/>
            </a:xfrm>
            <a:prstGeom prst="rect">
              <a:avLst/>
            </a:prstGeom>
            <a:solidFill>
              <a:srgbClr val="824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0" name="Rectangle 1630">
              <a:extLst>
                <a:ext uri="{FF2B5EF4-FFF2-40B4-BE49-F238E27FC236}">
                  <a16:creationId xmlns:a16="http://schemas.microsoft.com/office/drawing/2014/main" id="{09FAEF88-FB13-40AE-BFDD-684789E3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570"/>
              <a:ext cx="4" cy="34"/>
            </a:xfrm>
            <a:prstGeom prst="rect">
              <a:avLst/>
            </a:prstGeom>
            <a:solidFill>
              <a:srgbClr val="7C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1" name="Rectangle 1631">
              <a:extLst>
                <a:ext uri="{FF2B5EF4-FFF2-40B4-BE49-F238E27FC236}">
                  <a16:creationId xmlns:a16="http://schemas.microsoft.com/office/drawing/2014/main" id="{13959162-0654-4F17-A342-1922D883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2570"/>
              <a:ext cx="3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2" name="Rectangle 1632">
              <a:extLst>
                <a:ext uri="{FF2B5EF4-FFF2-40B4-BE49-F238E27FC236}">
                  <a16:creationId xmlns:a16="http://schemas.microsoft.com/office/drawing/2014/main" id="{39ACBB58-035E-447A-A04C-59A041E66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70"/>
              <a:ext cx="4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3" name="Freeform 1633">
              <a:extLst>
                <a:ext uri="{FF2B5EF4-FFF2-40B4-BE49-F238E27FC236}">
                  <a16:creationId xmlns:a16="http://schemas.microsoft.com/office/drawing/2014/main" id="{31EC5369-A53F-4B26-94E0-CC7577007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" y="2572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4" name="Rectangle 1634">
              <a:extLst>
                <a:ext uri="{FF2B5EF4-FFF2-40B4-BE49-F238E27FC236}">
                  <a16:creationId xmlns:a16="http://schemas.microsoft.com/office/drawing/2014/main" id="{2AE8E534-9D15-4F51-B041-F5D6B10B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70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5" name="Rectangle 1635">
              <a:extLst>
                <a:ext uri="{FF2B5EF4-FFF2-40B4-BE49-F238E27FC236}">
                  <a16:creationId xmlns:a16="http://schemas.microsoft.com/office/drawing/2014/main" id="{F3EFB8C4-2623-4AAD-BAF2-11E3B948A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570"/>
              <a:ext cx="3" cy="34"/>
            </a:xfrm>
            <a:prstGeom prst="rect">
              <a:avLst/>
            </a:prstGeom>
            <a:solidFill>
              <a:srgbClr val="B5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6" name="Rectangle 1636">
              <a:extLst>
                <a:ext uri="{FF2B5EF4-FFF2-40B4-BE49-F238E27FC236}">
                  <a16:creationId xmlns:a16="http://schemas.microsoft.com/office/drawing/2014/main" id="{0F9A2E60-97FB-4F6A-8C53-F5E42057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570"/>
              <a:ext cx="3" cy="34"/>
            </a:xfrm>
            <a:prstGeom prst="rect">
              <a:avLst/>
            </a:prstGeom>
            <a:solidFill>
              <a:srgbClr val="B2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9" name="Rectangle 1637">
              <a:extLst>
                <a:ext uri="{FF2B5EF4-FFF2-40B4-BE49-F238E27FC236}">
                  <a16:creationId xmlns:a16="http://schemas.microsoft.com/office/drawing/2014/main" id="{1F2D1337-8519-43B7-A36E-2E1F568B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70"/>
              <a:ext cx="4" cy="34"/>
            </a:xfrm>
            <a:prstGeom prst="rect">
              <a:avLst/>
            </a:prstGeom>
            <a:solidFill>
              <a:srgbClr val="AD7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0" name="Rectangle 1638">
              <a:extLst>
                <a:ext uri="{FF2B5EF4-FFF2-40B4-BE49-F238E27FC236}">
                  <a16:creationId xmlns:a16="http://schemas.microsoft.com/office/drawing/2014/main" id="{A0257A2D-7782-4AFF-8755-03FFFD019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2570"/>
              <a:ext cx="3" cy="34"/>
            </a:xfrm>
            <a:prstGeom prst="rect">
              <a:avLst/>
            </a:prstGeom>
            <a:solidFill>
              <a:srgbClr val="A56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1" name="Rectangle 1639">
              <a:extLst>
                <a:ext uri="{FF2B5EF4-FFF2-40B4-BE49-F238E27FC236}">
                  <a16:creationId xmlns:a16="http://schemas.microsoft.com/office/drawing/2014/main" id="{A0F20530-47C2-4D7A-B442-180C4EF3F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570"/>
              <a:ext cx="4" cy="34"/>
            </a:xfrm>
            <a:prstGeom prst="rect">
              <a:avLst/>
            </a:prstGeom>
            <a:solidFill>
              <a:srgbClr val="9A6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2" name="Rectangle 1640">
              <a:extLst>
                <a:ext uri="{FF2B5EF4-FFF2-40B4-BE49-F238E27FC236}">
                  <a16:creationId xmlns:a16="http://schemas.microsoft.com/office/drawing/2014/main" id="{887ABD0E-07EE-4BE3-894E-A90494E7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70"/>
              <a:ext cx="3" cy="34"/>
            </a:xfrm>
            <a:prstGeom prst="rect">
              <a:avLst/>
            </a:prstGeom>
            <a:solidFill>
              <a:srgbClr val="8F5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3" name="Rectangle 1641">
              <a:extLst>
                <a:ext uri="{FF2B5EF4-FFF2-40B4-BE49-F238E27FC236}">
                  <a16:creationId xmlns:a16="http://schemas.microsoft.com/office/drawing/2014/main" id="{F1AC8B7F-AB9A-42CD-A18E-E414ED62A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570"/>
              <a:ext cx="3" cy="34"/>
            </a:xfrm>
            <a:prstGeom prst="rect">
              <a:avLst/>
            </a:prstGeom>
            <a:solidFill>
              <a:srgbClr val="854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4" name="Rectangle 1642">
              <a:extLst>
                <a:ext uri="{FF2B5EF4-FFF2-40B4-BE49-F238E27FC236}">
                  <a16:creationId xmlns:a16="http://schemas.microsoft.com/office/drawing/2014/main" id="{40884EB8-68D4-4EB8-96CB-37C3200B5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570"/>
              <a:ext cx="4" cy="34"/>
            </a:xfrm>
            <a:prstGeom prst="rect">
              <a:avLst/>
            </a:prstGeom>
            <a:solidFill>
              <a:srgbClr val="7E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5" name="Rectangle 1643">
              <a:extLst>
                <a:ext uri="{FF2B5EF4-FFF2-40B4-BE49-F238E27FC236}">
                  <a16:creationId xmlns:a16="http://schemas.microsoft.com/office/drawing/2014/main" id="{BE4C6E74-FD0D-44C0-A45E-772E19F6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2570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6" name="Rectangle 1644">
              <a:extLst>
                <a:ext uri="{FF2B5EF4-FFF2-40B4-BE49-F238E27FC236}">
                  <a16:creationId xmlns:a16="http://schemas.microsoft.com/office/drawing/2014/main" id="{8DA3E60A-AE25-4F8C-A134-FA114B6C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570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7" name="Freeform 1645">
              <a:extLst>
                <a:ext uri="{FF2B5EF4-FFF2-40B4-BE49-F238E27FC236}">
                  <a16:creationId xmlns:a16="http://schemas.microsoft.com/office/drawing/2014/main" id="{BA350F6E-8DC5-48C7-973D-2A4363FF4A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2573"/>
              <a:ext cx="17" cy="28"/>
            </a:xfrm>
            <a:custGeom>
              <a:avLst/>
              <a:gdLst>
                <a:gd name="T0" fmla="*/ 0 w 17"/>
                <a:gd name="T1" fmla="*/ 3 h 28"/>
                <a:gd name="T2" fmla="*/ 0 w 17"/>
                <a:gd name="T3" fmla="*/ 25 h 28"/>
                <a:gd name="T4" fmla="*/ 17 w 17"/>
                <a:gd name="T5" fmla="*/ 28 h 28"/>
                <a:gd name="T6" fmla="*/ 17 w 17"/>
                <a:gd name="T7" fmla="*/ 0 h 28"/>
                <a:gd name="T8" fmla="*/ 0 w 17"/>
                <a:gd name="T9" fmla="*/ 3 h 28"/>
                <a:gd name="T10" fmla="*/ 7 w 17"/>
                <a:gd name="T11" fmla="*/ 23 h 28"/>
                <a:gd name="T12" fmla="*/ 3 w 17"/>
                <a:gd name="T13" fmla="*/ 22 h 28"/>
                <a:gd name="T14" fmla="*/ 3 w 17"/>
                <a:gd name="T15" fmla="*/ 5 h 28"/>
                <a:gd name="T16" fmla="*/ 7 w 17"/>
                <a:gd name="T17" fmla="*/ 4 h 28"/>
                <a:gd name="T18" fmla="*/ 7 w 17"/>
                <a:gd name="T19" fmla="*/ 23 h 28"/>
                <a:gd name="T20" fmla="*/ 15 w 17"/>
                <a:gd name="T21" fmla="*/ 25 h 28"/>
                <a:gd name="T22" fmla="*/ 9 w 17"/>
                <a:gd name="T23" fmla="*/ 24 h 28"/>
                <a:gd name="T24" fmla="*/ 9 w 17"/>
                <a:gd name="T25" fmla="*/ 4 h 28"/>
                <a:gd name="T26" fmla="*/ 15 w 17"/>
                <a:gd name="T27" fmla="*/ 3 h 28"/>
                <a:gd name="T28" fmla="*/ 15 w 17"/>
                <a:gd name="T2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lnTo>
                    <a:pt x="0" y="25"/>
                  </a:lnTo>
                  <a:lnTo>
                    <a:pt x="17" y="28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3" y="22"/>
                  </a:lnTo>
                  <a:lnTo>
                    <a:pt x="3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4" name="Rectangle 1646">
              <a:extLst>
                <a:ext uri="{FF2B5EF4-FFF2-40B4-BE49-F238E27FC236}">
                  <a16:creationId xmlns:a16="http://schemas.microsoft.com/office/drawing/2014/main" id="{C21AD65A-88DA-4128-AC7A-BAE3BE7F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" y="2608"/>
              <a:ext cx="99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AKS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5" name="Rectangle 1647">
              <a:extLst>
                <a:ext uri="{FF2B5EF4-FFF2-40B4-BE49-F238E27FC236}">
                  <a16:creationId xmlns:a16="http://schemas.microsoft.com/office/drawing/2014/main" id="{6626E6C2-8BDD-4DF7-BD43-C83F3C3D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2608"/>
              <a:ext cx="3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6" name="Rectangle 1648">
              <a:extLst>
                <a:ext uri="{FF2B5EF4-FFF2-40B4-BE49-F238E27FC236}">
                  <a16:creationId xmlns:a16="http://schemas.microsoft.com/office/drawing/2014/main" id="{06E4195F-CA11-457A-811D-1A07296CD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608"/>
              <a:ext cx="9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HCI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7" name="Rectangle 1649">
              <a:extLst>
                <a:ext uri="{FF2B5EF4-FFF2-40B4-BE49-F238E27FC236}">
                  <a16:creationId xmlns:a16="http://schemas.microsoft.com/office/drawing/2014/main" id="{6001BDF1-D9EA-4549-833F-2F6800540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" y="2515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8" name="Rectangle 1650">
              <a:extLst>
                <a:ext uri="{FF2B5EF4-FFF2-40B4-BE49-F238E27FC236}">
                  <a16:creationId xmlns:a16="http://schemas.microsoft.com/office/drawing/2014/main" id="{9404FAA1-4578-4F84-9853-AABD749E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" y="2515"/>
              <a:ext cx="4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9" name="Rectangle 1651">
              <a:extLst>
                <a:ext uri="{FF2B5EF4-FFF2-40B4-BE49-F238E27FC236}">
                  <a16:creationId xmlns:a16="http://schemas.microsoft.com/office/drawing/2014/main" id="{906D38DC-97D8-4599-AE7E-383F263D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" y="2515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0" name="Rectangle 1652">
              <a:extLst>
                <a:ext uri="{FF2B5EF4-FFF2-40B4-BE49-F238E27FC236}">
                  <a16:creationId xmlns:a16="http://schemas.microsoft.com/office/drawing/2014/main" id="{57ECC978-FFDE-4722-9AA2-226CCA1F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" y="2515"/>
              <a:ext cx="4" cy="34"/>
            </a:xfrm>
            <a:prstGeom prst="rect">
              <a:avLst/>
            </a:prstGeom>
            <a:solidFill>
              <a:srgbClr val="AD7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1" name="Rectangle 1653">
              <a:extLst>
                <a:ext uri="{FF2B5EF4-FFF2-40B4-BE49-F238E27FC236}">
                  <a16:creationId xmlns:a16="http://schemas.microsoft.com/office/drawing/2014/main" id="{D5536F8C-4587-46D6-8AD9-A83089DE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2515"/>
              <a:ext cx="3" cy="34"/>
            </a:xfrm>
            <a:prstGeom prst="rect">
              <a:avLst/>
            </a:prstGeom>
            <a:solidFill>
              <a:srgbClr val="A56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2" name="Rectangle 1654">
              <a:extLst>
                <a:ext uri="{FF2B5EF4-FFF2-40B4-BE49-F238E27FC236}">
                  <a16:creationId xmlns:a16="http://schemas.microsoft.com/office/drawing/2014/main" id="{C138A94E-1E48-475C-9BD4-9582C3E5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" y="2515"/>
              <a:ext cx="3" cy="34"/>
            </a:xfrm>
            <a:prstGeom prst="rect">
              <a:avLst/>
            </a:prstGeom>
            <a:solidFill>
              <a:srgbClr val="9B6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3" name="Rectangle 1655">
              <a:extLst>
                <a:ext uri="{FF2B5EF4-FFF2-40B4-BE49-F238E27FC236}">
                  <a16:creationId xmlns:a16="http://schemas.microsoft.com/office/drawing/2014/main" id="{3F0C24B7-8450-48FE-8BF1-3412D839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" y="2515"/>
              <a:ext cx="4" cy="34"/>
            </a:xfrm>
            <a:prstGeom prst="rect">
              <a:avLst/>
            </a:prstGeom>
            <a:solidFill>
              <a:srgbClr val="905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4" name="Rectangle 1656">
              <a:extLst>
                <a:ext uri="{FF2B5EF4-FFF2-40B4-BE49-F238E27FC236}">
                  <a16:creationId xmlns:a16="http://schemas.microsoft.com/office/drawing/2014/main" id="{3D5E661E-4FE8-42B3-8646-0EC7CC975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" y="2515"/>
              <a:ext cx="3" cy="34"/>
            </a:xfrm>
            <a:prstGeom prst="rect">
              <a:avLst/>
            </a:prstGeom>
            <a:solidFill>
              <a:srgbClr val="864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5" name="Rectangle 1657">
              <a:extLst>
                <a:ext uri="{FF2B5EF4-FFF2-40B4-BE49-F238E27FC236}">
                  <a16:creationId xmlns:a16="http://schemas.microsoft.com/office/drawing/2014/main" id="{2B33AF01-9189-4A8C-8B2B-A75E14703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" y="2515"/>
              <a:ext cx="4" cy="34"/>
            </a:xfrm>
            <a:prstGeom prst="rect">
              <a:avLst/>
            </a:prstGeom>
            <a:solidFill>
              <a:srgbClr val="7E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6" name="Rectangle 1658">
              <a:extLst>
                <a:ext uri="{FF2B5EF4-FFF2-40B4-BE49-F238E27FC236}">
                  <a16:creationId xmlns:a16="http://schemas.microsoft.com/office/drawing/2014/main" id="{6560EDE5-D6AA-4E32-A2C8-DD613188A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515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7" name="Rectangle 1659">
              <a:extLst>
                <a:ext uri="{FF2B5EF4-FFF2-40B4-BE49-F238E27FC236}">
                  <a16:creationId xmlns:a16="http://schemas.microsoft.com/office/drawing/2014/main" id="{523C9538-9949-40B5-B50D-FD87B7BB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" y="2515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8" name="Freeform 1660">
              <a:extLst>
                <a:ext uri="{FF2B5EF4-FFF2-40B4-BE49-F238E27FC236}">
                  <a16:creationId xmlns:a16="http://schemas.microsoft.com/office/drawing/2014/main" id="{DEF0CC2B-16A5-4695-B478-8C709E9F8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" y="2515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6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6 w 16"/>
                <a:gd name="T17" fmla="*/ 5 h 29"/>
                <a:gd name="T18" fmla="*/ 6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5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6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6" y="5"/>
                  </a:lnTo>
                  <a:lnTo>
                    <a:pt x="6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9" name="Rectangle 1661">
              <a:extLst>
                <a:ext uri="{FF2B5EF4-FFF2-40B4-BE49-F238E27FC236}">
                  <a16:creationId xmlns:a16="http://schemas.microsoft.com/office/drawing/2014/main" id="{3DB68427-092B-486E-98AB-6CBCCCF3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515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0" name="Rectangle 1662">
              <a:extLst>
                <a:ext uri="{FF2B5EF4-FFF2-40B4-BE49-F238E27FC236}">
                  <a16:creationId xmlns:a16="http://schemas.microsoft.com/office/drawing/2014/main" id="{160192EF-F7E1-4D9B-AE72-D7EB0158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" y="2515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1" name="Rectangle 1663">
              <a:extLst>
                <a:ext uri="{FF2B5EF4-FFF2-40B4-BE49-F238E27FC236}">
                  <a16:creationId xmlns:a16="http://schemas.microsoft.com/office/drawing/2014/main" id="{7E1908E9-5313-4777-9EBA-E149B470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" y="2515"/>
              <a:ext cx="4" cy="34"/>
            </a:xfrm>
            <a:prstGeom prst="rect">
              <a:avLst/>
            </a:prstGeom>
            <a:solidFill>
              <a:srgbClr val="AF7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2" name="Rectangle 1664">
              <a:extLst>
                <a:ext uri="{FF2B5EF4-FFF2-40B4-BE49-F238E27FC236}">
                  <a16:creationId xmlns:a16="http://schemas.microsoft.com/office/drawing/2014/main" id="{F6CF79C4-2DD8-4BCB-A49C-9884C5A9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515"/>
              <a:ext cx="3" cy="34"/>
            </a:xfrm>
            <a:prstGeom prst="rect">
              <a:avLst/>
            </a:prstGeom>
            <a:solidFill>
              <a:srgbClr val="A8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3" name="Rectangle 1665">
              <a:extLst>
                <a:ext uri="{FF2B5EF4-FFF2-40B4-BE49-F238E27FC236}">
                  <a16:creationId xmlns:a16="http://schemas.microsoft.com/office/drawing/2014/main" id="{468757C2-2F17-4565-883D-150F057FA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" y="2515"/>
              <a:ext cx="4" cy="34"/>
            </a:xfrm>
            <a:prstGeom prst="rect">
              <a:avLst/>
            </a:prstGeom>
            <a:solidFill>
              <a:srgbClr val="9F6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4" name="Rectangle 1666">
              <a:extLst>
                <a:ext uri="{FF2B5EF4-FFF2-40B4-BE49-F238E27FC236}">
                  <a16:creationId xmlns:a16="http://schemas.microsoft.com/office/drawing/2014/main" id="{03E692AB-9A76-4986-A979-CBA998CA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15"/>
              <a:ext cx="3" cy="34"/>
            </a:xfrm>
            <a:prstGeom prst="rect">
              <a:avLst/>
            </a:prstGeom>
            <a:solidFill>
              <a:srgbClr val="945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5" name="Rectangle 1667">
              <a:extLst>
                <a:ext uri="{FF2B5EF4-FFF2-40B4-BE49-F238E27FC236}">
                  <a16:creationId xmlns:a16="http://schemas.microsoft.com/office/drawing/2014/main" id="{4F116240-F744-4B38-A1E3-EC98EFBC5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" y="2515"/>
              <a:ext cx="3" cy="34"/>
            </a:xfrm>
            <a:prstGeom prst="rect">
              <a:avLst/>
            </a:prstGeom>
            <a:solidFill>
              <a:srgbClr val="8A4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6" name="Rectangle 1668">
              <a:extLst>
                <a:ext uri="{FF2B5EF4-FFF2-40B4-BE49-F238E27FC236}">
                  <a16:creationId xmlns:a16="http://schemas.microsoft.com/office/drawing/2014/main" id="{2509411E-FA4B-45B3-B261-4A868246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" y="2515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7" name="Rectangle 1669">
              <a:extLst>
                <a:ext uri="{FF2B5EF4-FFF2-40B4-BE49-F238E27FC236}">
                  <a16:creationId xmlns:a16="http://schemas.microsoft.com/office/drawing/2014/main" id="{CCE85F55-8037-435F-96DF-A0CDF460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" y="2515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8" name="Rectangle 1670">
              <a:extLst>
                <a:ext uri="{FF2B5EF4-FFF2-40B4-BE49-F238E27FC236}">
                  <a16:creationId xmlns:a16="http://schemas.microsoft.com/office/drawing/2014/main" id="{0A7E56ED-7089-4362-AA1A-93ACC8A5C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" y="2515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9" name="Rectangle 1671">
              <a:extLst>
                <a:ext uri="{FF2B5EF4-FFF2-40B4-BE49-F238E27FC236}">
                  <a16:creationId xmlns:a16="http://schemas.microsoft.com/office/drawing/2014/main" id="{22EB065F-9274-4C1A-AADE-8B390BD9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" y="2515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0" name="Freeform 1672">
              <a:extLst>
                <a:ext uri="{FF2B5EF4-FFF2-40B4-BE49-F238E27FC236}">
                  <a16:creationId xmlns:a16="http://schemas.microsoft.com/office/drawing/2014/main" id="{8E27E224-69D0-4794-BA11-3136A58003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2" y="2516"/>
              <a:ext cx="17" cy="28"/>
            </a:xfrm>
            <a:custGeom>
              <a:avLst/>
              <a:gdLst>
                <a:gd name="T0" fmla="*/ 0 w 17"/>
                <a:gd name="T1" fmla="*/ 2 h 28"/>
                <a:gd name="T2" fmla="*/ 0 w 17"/>
                <a:gd name="T3" fmla="*/ 25 h 28"/>
                <a:gd name="T4" fmla="*/ 17 w 17"/>
                <a:gd name="T5" fmla="*/ 28 h 28"/>
                <a:gd name="T6" fmla="*/ 17 w 17"/>
                <a:gd name="T7" fmla="*/ 0 h 28"/>
                <a:gd name="T8" fmla="*/ 0 w 17"/>
                <a:gd name="T9" fmla="*/ 2 h 28"/>
                <a:gd name="T10" fmla="*/ 7 w 17"/>
                <a:gd name="T11" fmla="*/ 23 h 28"/>
                <a:gd name="T12" fmla="*/ 2 w 17"/>
                <a:gd name="T13" fmla="*/ 22 h 28"/>
                <a:gd name="T14" fmla="*/ 2 w 17"/>
                <a:gd name="T15" fmla="*/ 5 h 28"/>
                <a:gd name="T16" fmla="*/ 7 w 17"/>
                <a:gd name="T17" fmla="*/ 4 h 28"/>
                <a:gd name="T18" fmla="*/ 7 w 17"/>
                <a:gd name="T19" fmla="*/ 23 h 28"/>
                <a:gd name="T20" fmla="*/ 14 w 17"/>
                <a:gd name="T21" fmla="*/ 25 h 28"/>
                <a:gd name="T22" fmla="*/ 9 w 17"/>
                <a:gd name="T23" fmla="*/ 24 h 28"/>
                <a:gd name="T24" fmla="*/ 9 w 17"/>
                <a:gd name="T25" fmla="*/ 4 h 28"/>
                <a:gd name="T26" fmla="*/ 14 w 17"/>
                <a:gd name="T27" fmla="*/ 3 h 28"/>
                <a:gd name="T28" fmla="*/ 14 w 17"/>
                <a:gd name="T2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8">
                  <a:moveTo>
                    <a:pt x="0" y="2"/>
                  </a:moveTo>
                  <a:lnTo>
                    <a:pt x="0" y="25"/>
                  </a:lnTo>
                  <a:lnTo>
                    <a:pt x="17" y="28"/>
                  </a:lnTo>
                  <a:lnTo>
                    <a:pt x="17" y="0"/>
                  </a:lnTo>
                  <a:lnTo>
                    <a:pt x="0" y="2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1" name="Rectangle 1673">
              <a:extLst>
                <a:ext uri="{FF2B5EF4-FFF2-40B4-BE49-F238E27FC236}">
                  <a16:creationId xmlns:a16="http://schemas.microsoft.com/office/drawing/2014/main" id="{F2D31794-CF42-4E86-AE42-858744239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" y="2546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2" name="Rectangle 1674">
              <a:extLst>
                <a:ext uri="{FF2B5EF4-FFF2-40B4-BE49-F238E27FC236}">
                  <a16:creationId xmlns:a16="http://schemas.microsoft.com/office/drawing/2014/main" id="{EC5C47EF-64D7-4B42-81D7-2A8C543A7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" y="2546"/>
              <a:ext cx="4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3" name="Rectangle 1675">
              <a:extLst>
                <a:ext uri="{FF2B5EF4-FFF2-40B4-BE49-F238E27FC236}">
                  <a16:creationId xmlns:a16="http://schemas.microsoft.com/office/drawing/2014/main" id="{9E86050A-CDB6-4EF3-9AD5-4C08486DE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" y="2546"/>
              <a:ext cx="3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4" name="Rectangle 1676">
              <a:extLst>
                <a:ext uri="{FF2B5EF4-FFF2-40B4-BE49-F238E27FC236}">
                  <a16:creationId xmlns:a16="http://schemas.microsoft.com/office/drawing/2014/main" id="{EBFCE75E-D748-411E-A951-65128712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" y="2546"/>
              <a:ext cx="4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5" name="Rectangle 1677">
              <a:extLst>
                <a:ext uri="{FF2B5EF4-FFF2-40B4-BE49-F238E27FC236}">
                  <a16:creationId xmlns:a16="http://schemas.microsoft.com/office/drawing/2014/main" id="{96F6F72F-E06F-433F-AC19-910CB5820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" y="2546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6" name="Rectangle 1678">
              <a:extLst>
                <a:ext uri="{FF2B5EF4-FFF2-40B4-BE49-F238E27FC236}">
                  <a16:creationId xmlns:a16="http://schemas.microsoft.com/office/drawing/2014/main" id="{1581EC08-A1B7-4087-A894-2108385BC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" y="2546"/>
              <a:ext cx="3" cy="34"/>
            </a:xfrm>
            <a:prstGeom prst="rect">
              <a:avLst/>
            </a:prstGeom>
            <a:solidFill>
              <a:srgbClr val="9C6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7" name="Rectangle 1679">
              <a:extLst>
                <a:ext uri="{FF2B5EF4-FFF2-40B4-BE49-F238E27FC236}">
                  <a16:creationId xmlns:a16="http://schemas.microsoft.com/office/drawing/2014/main" id="{AB15A667-85E0-41CB-B24D-305105C84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" y="2546"/>
              <a:ext cx="4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8" name="Rectangle 1680">
              <a:extLst>
                <a:ext uri="{FF2B5EF4-FFF2-40B4-BE49-F238E27FC236}">
                  <a16:creationId xmlns:a16="http://schemas.microsoft.com/office/drawing/2014/main" id="{A508BBC5-17EE-42C7-8B3F-4C7E15451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" y="2546"/>
              <a:ext cx="3" cy="34"/>
            </a:xfrm>
            <a:prstGeom prst="rect">
              <a:avLst/>
            </a:prstGeom>
            <a:solidFill>
              <a:srgbClr val="874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9" name="Rectangle 1681">
              <a:extLst>
                <a:ext uri="{FF2B5EF4-FFF2-40B4-BE49-F238E27FC236}">
                  <a16:creationId xmlns:a16="http://schemas.microsoft.com/office/drawing/2014/main" id="{E014B4F9-388A-4A1E-B385-0504CA419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" y="2546"/>
              <a:ext cx="4" cy="34"/>
            </a:xfrm>
            <a:prstGeom prst="rect">
              <a:avLst/>
            </a:prstGeom>
            <a:solidFill>
              <a:srgbClr val="7F4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0" name="Rectangle 1682">
              <a:extLst>
                <a:ext uri="{FF2B5EF4-FFF2-40B4-BE49-F238E27FC236}">
                  <a16:creationId xmlns:a16="http://schemas.microsoft.com/office/drawing/2014/main" id="{8DC793C6-48E7-4098-9EA3-6BAE1D854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2546"/>
              <a:ext cx="3" cy="34"/>
            </a:xfrm>
            <a:prstGeom prst="rect">
              <a:avLst/>
            </a:prstGeom>
            <a:solidFill>
              <a:srgbClr val="7A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1" name="Rectangle 1683">
              <a:extLst>
                <a:ext uri="{FF2B5EF4-FFF2-40B4-BE49-F238E27FC236}">
                  <a16:creationId xmlns:a16="http://schemas.microsoft.com/office/drawing/2014/main" id="{804DC1CD-1F01-42AC-8843-97A9B5424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" y="2546"/>
              <a:ext cx="3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2" name="Freeform 1684">
              <a:extLst>
                <a:ext uri="{FF2B5EF4-FFF2-40B4-BE49-F238E27FC236}">
                  <a16:creationId xmlns:a16="http://schemas.microsoft.com/office/drawing/2014/main" id="{519FF207-8371-4A0A-A72C-14B14A81C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0" y="2546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4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3" name="Rectangle 1685">
              <a:extLst>
                <a:ext uri="{FF2B5EF4-FFF2-40B4-BE49-F238E27FC236}">
                  <a16:creationId xmlns:a16="http://schemas.microsoft.com/office/drawing/2014/main" id="{F3159DBD-DD37-40EB-866D-5A0144877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" y="2546"/>
              <a:ext cx="4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4" name="Rectangle 1686">
              <a:extLst>
                <a:ext uri="{FF2B5EF4-FFF2-40B4-BE49-F238E27FC236}">
                  <a16:creationId xmlns:a16="http://schemas.microsoft.com/office/drawing/2014/main" id="{C64CB7AF-3134-4101-A19E-06DDC9DA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" y="2546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5" name="Rectangle 1687">
              <a:extLst>
                <a:ext uri="{FF2B5EF4-FFF2-40B4-BE49-F238E27FC236}">
                  <a16:creationId xmlns:a16="http://schemas.microsoft.com/office/drawing/2014/main" id="{61BB1E65-59A4-4053-B345-669AC464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" y="2546"/>
              <a:ext cx="4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6" name="Rectangle 1688">
              <a:extLst>
                <a:ext uri="{FF2B5EF4-FFF2-40B4-BE49-F238E27FC236}">
                  <a16:creationId xmlns:a16="http://schemas.microsoft.com/office/drawing/2014/main" id="{A03465C2-EED9-4D05-A14D-95874D02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546"/>
              <a:ext cx="3" cy="34"/>
            </a:xfrm>
            <a:prstGeom prst="rect">
              <a:avLst/>
            </a:prstGeom>
            <a:solidFill>
              <a:srgbClr val="A9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7" name="Rectangle 1689">
              <a:extLst>
                <a:ext uri="{FF2B5EF4-FFF2-40B4-BE49-F238E27FC236}">
                  <a16:creationId xmlns:a16="http://schemas.microsoft.com/office/drawing/2014/main" id="{1580163E-5F21-4508-8E90-A6300D31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" y="2546"/>
              <a:ext cx="4" cy="34"/>
            </a:xfrm>
            <a:prstGeom prst="rect">
              <a:avLst/>
            </a:prstGeom>
            <a:solidFill>
              <a:srgbClr val="9F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8" name="Rectangle 1690">
              <a:extLst>
                <a:ext uri="{FF2B5EF4-FFF2-40B4-BE49-F238E27FC236}">
                  <a16:creationId xmlns:a16="http://schemas.microsoft.com/office/drawing/2014/main" id="{99A603B4-F1AF-4016-A91C-DEF89DAF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546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9" name="Rectangle 1691">
              <a:extLst>
                <a:ext uri="{FF2B5EF4-FFF2-40B4-BE49-F238E27FC236}">
                  <a16:creationId xmlns:a16="http://schemas.microsoft.com/office/drawing/2014/main" id="{C5719689-9298-4AF1-843F-964A98CE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" y="2546"/>
              <a:ext cx="3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0" name="Rectangle 1692">
              <a:extLst>
                <a:ext uri="{FF2B5EF4-FFF2-40B4-BE49-F238E27FC236}">
                  <a16:creationId xmlns:a16="http://schemas.microsoft.com/office/drawing/2014/main" id="{9981DA92-4848-40FA-8A66-86CE4710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" y="2546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1" name="Rectangle 1693">
              <a:extLst>
                <a:ext uri="{FF2B5EF4-FFF2-40B4-BE49-F238E27FC236}">
                  <a16:creationId xmlns:a16="http://schemas.microsoft.com/office/drawing/2014/main" id="{72C52C41-3DD1-435F-9FFA-583DFAA1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546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2" name="Rectangle 1694">
              <a:extLst>
                <a:ext uri="{FF2B5EF4-FFF2-40B4-BE49-F238E27FC236}">
                  <a16:creationId xmlns:a16="http://schemas.microsoft.com/office/drawing/2014/main" id="{F0303853-5EF4-4F5A-8DA2-AF3537733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" y="2546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3" name="Rectangle 1695">
              <a:extLst>
                <a:ext uri="{FF2B5EF4-FFF2-40B4-BE49-F238E27FC236}">
                  <a16:creationId xmlns:a16="http://schemas.microsoft.com/office/drawing/2014/main" id="{9847B80C-D153-4559-874A-34ED865A3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46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4" name="Freeform 1696">
              <a:extLst>
                <a:ext uri="{FF2B5EF4-FFF2-40B4-BE49-F238E27FC236}">
                  <a16:creationId xmlns:a16="http://schemas.microsoft.com/office/drawing/2014/main" id="{D4A575E5-BBB0-407D-85CE-D2FE48C48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5" y="2546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2 w 17"/>
                <a:gd name="T13" fmla="*/ 22 h 29"/>
                <a:gd name="T14" fmla="*/ 2 w 17"/>
                <a:gd name="T15" fmla="*/ 5 h 29"/>
                <a:gd name="T16" fmla="*/ 7 w 17"/>
                <a:gd name="T17" fmla="*/ 4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4 w 17"/>
                <a:gd name="T27" fmla="*/ 3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5" name="Rectangle 1697">
              <a:extLst>
                <a:ext uri="{FF2B5EF4-FFF2-40B4-BE49-F238E27FC236}">
                  <a16:creationId xmlns:a16="http://schemas.microsoft.com/office/drawing/2014/main" id="{717FCD15-FF0C-42C7-893E-2377B9247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46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6" name="Rectangle 1698">
              <a:extLst>
                <a:ext uri="{FF2B5EF4-FFF2-40B4-BE49-F238E27FC236}">
                  <a16:creationId xmlns:a16="http://schemas.microsoft.com/office/drawing/2014/main" id="{397D7A25-82DF-4CE7-802F-EE661B5C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" y="2546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7" name="Rectangle 1699">
              <a:extLst>
                <a:ext uri="{FF2B5EF4-FFF2-40B4-BE49-F238E27FC236}">
                  <a16:creationId xmlns:a16="http://schemas.microsoft.com/office/drawing/2014/main" id="{B8E0F8A4-9C0F-4DD0-AC65-4D421765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" y="2546"/>
              <a:ext cx="4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8" name="Rectangle 1700">
              <a:extLst>
                <a:ext uri="{FF2B5EF4-FFF2-40B4-BE49-F238E27FC236}">
                  <a16:creationId xmlns:a16="http://schemas.microsoft.com/office/drawing/2014/main" id="{58756067-C8D7-4B5E-A6AE-17D325E2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" y="2546"/>
              <a:ext cx="3" cy="34"/>
            </a:xfrm>
            <a:prstGeom prst="rect">
              <a:avLst/>
            </a:prstGeom>
            <a:solidFill>
              <a:srgbClr val="AC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9" name="Rectangle 1701">
              <a:extLst>
                <a:ext uri="{FF2B5EF4-FFF2-40B4-BE49-F238E27FC236}">
                  <a16:creationId xmlns:a16="http://schemas.microsoft.com/office/drawing/2014/main" id="{30262764-C87E-4572-B1BA-D6FE1D4BD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" y="2546"/>
              <a:ext cx="4" cy="34"/>
            </a:xfrm>
            <a:prstGeom prst="rect">
              <a:avLst/>
            </a:prstGeom>
            <a:solidFill>
              <a:srgbClr val="A36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0" name="Rectangle 1702">
              <a:extLst>
                <a:ext uri="{FF2B5EF4-FFF2-40B4-BE49-F238E27FC236}">
                  <a16:creationId xmlns:a16="http://schemas.microsoft.com/office/drawing/2014/main" id="{A3696EAB-079C-4E1F-A42B-9BB59127C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" y="2546"/>
              <a:ext cx="3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1" name="Rectangle 1703">
              <a:extLst>
                <a:ext uri="{FF2B5EF4-FFF2-40B4-BE49-F238E27FC236}">
                  <a16:creationId xmlns:a16="http://schemas.microsoft.com/office/drawing/2014/main" id="{D36D0C0D-884A-4C1F-9CC5-9668CBA16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9" y="2546"/>
              <a:ext cx="3" cy="34"/>
            </a:xfrm>
            <a:prstGeom prst="rect">
              <a:avLst/>
            </a:prstGeom>
            <a:solidFill>
              <a:srgbClr val="8E5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2" name="Rectangle 1704">
              <a:extLst>
                <a:ext uri="{FF2B5EF4-FFF2-40B4-BE49-F238E27FC236}">
                  <a16:creationId xmlns:a16="http://schemas.microsoft.com/office/drawing/2014/main" id="{91EB5503-C6B1-40F7-B605-6982B3E7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2" y="2546"/>
              <a:ext cx="4" cy="34"/>
            </a:xfrm>
            <a:prstGeom prst="rect">
              <a:avLst/>
            </a:prstGeom>
            <a:solidFill>
              <a:srgbClr val="84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3" name="Rectangle 1705">
              <a:extLst>
                <a:ext uri="{FF2B5EF4-FFF2-40B4-BE49-F238E27FC236}">
                  <a16:creationId xmlns:a16="http://schemas.microsoft.com/office/drawing/2014/main" id="{3B610B51-30DE-40DF-B15D-ED2C8A34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" y="2546"/>
              <a:ext cx="3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4" name="Rectangle 1706">
              <a:extLst>
                <a:ext uri="{FF2B5EF4-FFF2-40B4-BE49-F238E27FC236}">
                  <a16:creationId xmlns:a16="http://schemas.microsoft.com/office/drawing/2014/main" id="{C9B056A8-7DEF-4687-B9B7-C4059973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" y="2546"/>
              <a:ext cx="4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5" name="Rectangle 1707">
              <a:extLst>
                <a:ext uri="{FF2B5EF4-FFF2-40B4-BE49-F238E27FC236}">
                  <a16:creationId xmlns:a16="http://schemas.microsoft.com/office/drawing/2014/main" id="{78A542C5-A924-47BC-8AE5-994B62C9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" y="2546"/>
              <a:ext cx="3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6" name="Freeform 1708">
              <a:extLst>
                <a:ext uri="{FF2B5EF4-FFF2-40B4-BE49-F238E27FC236}">
                  <a16:creationId xmlns:a16="http://schemas.microsoft.com/office/drawing/2014/main" id="{A14ED635-69A2-4725-8FC9-B345F6317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0" y="2546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5 w 17"/>
                <a:gd name="T27" fmla="*/ 4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4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7" name="Rectangle 1709">
              <a:extLst>
                <a:ext uri="{FF2B5EF4-FFF2-40B4-BE49-F238E27FC236}">
                  <a16:creationId xmlns:a16="http://schemas.microsoft.com/office/drawing/2014/main" id="{4F0D8A28-2D62-4E85-A95F-62CDB53C8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" y="2576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8" name="Rectangle 1710">
              <a:extLst>
                <a:ext uri="{FF2B5EF4-FFF2-40B4-BE49-F238E27FC236}">
                  <a16:creationId xmlns:a16="http://schemas.microsoft.com/office/drawing/2014/main" id="{D63096C4-7B65-4A17-BFED-3277A999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" y="2576"/>
              <a:ext cx="4" cy="34"/>
            </a:xfrm>
            <a:prstGeom prst="rect">
              <a:avLst/>
            </a:prstGeom>
            <a:solidFill>
              <a:srgbClr val="B5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9" name="Rectangle 1711">
              <a:extLst>
                <a:ext uri="{FF2B5EF4-FFF2-40B4-BE49-F238E27FC236}">
                  <a16:creationId xmlns:a16="http://schemas.microsoft.com/office/drawing/2014/main" id="{B2779BEE-12B7-4389-8C03-08CAF92D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" y="2576"/>
              <a:ext cx="3" cy="34"/>
            </a:xfrm>
            <a:prstGeom prst="rect">
              <a:avLst/>
            </a:prstGeom>
            <a:solidFill>
              <a:srgbClr val="B2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0" name="Rectangle 1712">
              <a:extLst>
                <a:ext uri="{FF2B5EF4-FFF2-40B4-BE49-F238E27FC236}">
                  <a16:creationId xmlns:a16="http://schemas.microsoft.com/office/drawing/2014/main" id="{DC1CF6BB-45EE-4CB1-B254-4A718734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" y="2576"/>
              <a:ext cx="4" cy="34"/>
            </a:xfrm>
            <a:prstGeom prst="rect">
              <a:avLst/>
            </a:prstGeom>
            <a:solidFill>
              <a:srgbClr val="AC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1" name="Rectangle 1713">
              <a:extLst>
                <a:ext uri="{FF2B5EF4-FFF2-40B4-BE49-F238E27FC236}">
                  <a16:creationId xmlns:a16="http://schemas.microsoft.com/office/drawing/2014/main" id="{58ED5835-60D8-43CB-9AB2-6E43F5FA0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2576"/>
              <a:ext cx="3" cy="34"/>
            </a:xfrm>
            <a:prstGeom prst="rect">
              <a:avLst/>
            </a:prstGeom>
            <a:solidFill>
              <a:srgbClr val="A46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2" name="Rectangle 1714">
              <a:extLst>
                <a:ext uri="{FF2B5EF4-FFF2-40B4-BE49-F238E27FC236}">
                  <a16:creationId xmlns:a16="http://schemas.microsoft.com/office/drawing/2014/main" id="{EB1499C6-DD6F-45DB-818B-44B06C25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" y="2576"/>
              <a:ext cx="3" cy="34"/>
            </a:xfrm>
            <a:prstGeom prst="rect">
              <a:avLst/>
            </a:prstGeom>
            <a:solidFill>
              <a:srgbClr val="9A6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3" name="Rectangle 1715">
              <a:extLst>
                <a:ext uri="{FF2B5EF4-FFF2-40B4-BE49-F238E27FC236}">
                  <a16:creationId xmlns:a16="http://schemas.microsoft.com/office/drawing/2014/main" id="{D9502935-12BE-4505-B2A8-52A1C3CB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" y="2576"/>
              <a:ext cx="4" cy="34"/>
            </a:xfrm>
            <a:prstGeom prst="rect">
              <a:avLst/>
            </a:prstGeom>
            <a:solidFill>
              <a:srgbClr val="8F5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4" name="Rectangle 1716">
              <a:extLst>
                <a:ext uri="{FF2B5EF4-FFF2-40B4-BE49-F238E27FC236}">
                  <a16:creationId xmlns:a16="http://schemas.microsoft.com/office/drawing/2014/main" id="{478436E5-51BF-459D-8A96-1159DB44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" y="2576"/>
              <a:ext cx="3" cy="34"/>
            </a:xfrm>
            <a:prstGeom prst="rect">
              <a:avLst/>
            </a:prstGeom>
            <a:solidFill>
              <a:srgbClr val="854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5" name="Rectangle 1717">
              <a:extLst>
                <a:ext uri="{FF2B5EF4-FFF2-40B4-BE49-F238E27FC236}">
                  <a16:creationId xmlns:a16="http://schemas.microsoft.com/office/drawing/2014/main" id="{79C26A3A-65A2-41FE-9712-A8E927D0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" y="2576"/>
              <a:ext cx="4" cy="34"/>
            </a:xfrm>
            <a:prstGeom prst="rect">
              <a:avLst/>
            </a:prstGeom>
            <a:solidFill>
              <a:srgbClr val="7D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6" name="Rectangle 1718">
              <a:extLst>
                <a:ext uri="{FF2B5EF4-FFF2-40B4-BE49-F238E27FC236}">
                  <a16:creationId xmlns:a16="http://schemas.microsoft.com/office/drawing/2014/main" id="{3DC05E82-F117-4E52-81CC-2E31F618E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" y="2576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7" name="Rectangle 1719">
              <a:extLst>
                <a:ext uri="{FF2B5EF4-FFF2-40B4-BE49-F238E27FC236}">
                  <a16:creationId xmlns:a16="http://schemas.microsoft.com/office/drawing/2014/main" id="{8DBBFD5E-3D09-4859-BE79-57AAA4CAB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" y="2576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8" name="Freeform 1720">
              <a:extLst>
                <a:ext uri="{FF2B5EF4-FFF2-40B4-BE49-F238E27FC236}">
                  <a16:creationId xmlns:a16="http://schemas.microsoft.com/office/drawing/2014/main" id="{5D46DC69-E3C9-4C1A-A40E-06AAFAE5D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6" y="2577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9" name="Rectangle 1721">
              <a:extLst>
                <a:ext uri="{FF2B5EF4-FFF2-40B4-BE49-F238E27FC236}">
                  <a16:creationId xmlns:a16="http://schemas.microsoft.com/office/drawing/2014/main" id="{962403FE-EB2D-426B-91F4-54490139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576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0" name="Rectangle 1722">
              <a:extLst>
                <a:ext uri="{FF2B5EF4-FFF2-40B4-BE49-F238E27FC236}">
                  <a16:creationId xmlns:a16="http://schemas.microsoft.com/office/drawing/2014/main" id="{CC4273A0-54B8-4107-92A5-2EA28B9C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" y="2576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1" name="Rectangle 1723">
              <a:extLst>
                <a:ext uri="{FF2B5EF4-FFF2-40B4-BE49-F238E27FC236}">
                  <a16:creationId xmlns:a16="http://schemas.microsoft.com/office/drawing/2014/main" id="{ADA9E452-79D1-4047-A6F7-C99D96FF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" y="2576"/>
              <a:ext cx="4" cy="34"/>
            </a:xfrm>
            <a:prstGeom prst="rect">
              <a:avLst/>
            </a:prstGeom>
            <a:solidFill>
              <a:srgbClr val="AF7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2" name="Rectangle 1724">
              <a:extLst>
                <a:ext uri="{FF2B5EF4-FFF2-40B4-BE49-F238E27FC236}">
                  <a16:creationId xmlns:a16="http://schemas.microsoft.com/office/drawing/2014/main" id="{8D0C7F99-23B7-4E35-BE4C-572C47F3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576"/>
              <a:ext cx="3" cy="34"/>
            </a:xfrm>
            <a:prstGeom prst="rect">
              <a:avLst/>
            </a:prstGeom>
            <a:solidFill>
              <a:srgbClr val="A76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3" name="Rectangle 1725">
              <a:extLst>
                <a:ext uri="{FF2B5EF4-FFF2-40B4-BE49-F238E27FC236}">
                  <a16:creationId xmlns:a16="http://schemas.microsoft.com/office/drawing/2014/main" id="{55DC19EA-9567-4952-8E09-6D31C57B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" y="2576"/>
              <a:ext cx="4" cy="34"/>
            </a:xfrm>
            <a:prstGeom prst="rect">
              <a:avLst/>
            </a:prstGeom>
            <a:solidFill>
              <a:srgbClr val="9E6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4" name="Rectangle 1726">
              <a:extLst>
                <a:ext uri="{FF2B5EF4-FFF2-40B4-BE49-F238E27FC236}">
                  <a16:creationId xmlns:a16="http://schemas.microsoft.com/office/drawing/2014/main" id="{3B5409CF-8818-4200-897D-5EB45ACC4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" y="2576"/>
              <a:ext cx="3" cy="34"/>
            </a:xfrm>
            <a:prstGeom prst="rect">
              <a:avLst/>
            </a:prstGeom>
            <a:solidFill>
              <a:srgbClr val="93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5" name="Rectangle 1727">
              <a:extLst>
                <a:ext uri="{FF2B5EF4-FFF2-40B4-BE49-F238E27FC236}">
                  <a16:creationId xmlns:a16="http://schemas.microsoft.com/office/drawing/2014/main" id="{BCA48170-F562-48F1-8D77-6B73AA34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" y="2576"/>
              <a:ext cx="3" cy="34"/>
            </a:xfrm>
            <a:prstGeom prst="rect">
              <a:avLst/>
            </a:prstGeom>
            <a:solidFill>
              <a:srgbClr val="884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6" name="Rectangle 1728">
              <a:extLst>
                <a:ext uri="{FF2B5EF4-FFF2-40B4-BE49-F238E27FC236}">
                  <a16:creationId xmlns:a16="http://schemas.microsoft.com/office/drawing/2014/main" id="{045E73B5-9CCB-4474-8663-05A2EB882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" y="2576"/>
              <a:ext cx="4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7" name="Rectangle 1729">
              <a:extLst>
                <a:ext uri="{FF2B5EF4-FFF2-40B4-BE49-F238E27FC236}">
                  <a16:creationId xmlns:a16="http://schemas.microsoft.com/office/drawing/2014/main" id="{C644D40A-3ABC-43D1-A353-36E00611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" y="2576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8" name="Rectangle 1730">
              <a:extLst>
                <a:ext uri="{FF2B5EF4-FFF2-40B4-BE49-F238E27FC236}">
                  <a16:creationId xmlns:a16="http://schemas.microsoft.com/office/drawing/2014/main" id="{4D734FB6-1144-4726-9EC8-94BDB43C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" y="2576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9" name="Rectangle 1731">
              <a:extLst>
                <a:ext uri="{FF2B5EF4-FFF2-40B4-BE49-F238E27FC236}">
                  <a16:creationId xmlns:a16="http://schemas.microsoft.com/office/drawing/2014/main" id="{FF203D71-A03E-4078-91E2-19483FB64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" y="2576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0" name="Freeform 1732">
              <a:extLst>
                <a:ext uri="{FF2B5EF4-FFF2-40B4-BE49-F238E27FC236}">
                  <a16:creationId xmlns:a16="http://schemas.microsoft.com/office/drawing/2014/main" id="{BF72D9E8-A504-43C5-B4BA-89FF303C2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2" y="2578"/>
              <a:ext cx="16" cy="28"/>
            </a:xfrm>
            <a:custGeom>
              <a:avLst/>
              <a:gdLst>
                <a:gd name="T0" fmla="*/ 0 w 16"/>
                <a:gd name="T1" fmla="*/ 2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2 h 28"/>
                <a:gd name="T10" fmla="*/ 6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6 w 16"/>
                <a:gd name="T17" fmla="*/ 4 h 28"/>
                <a:gd name="T18" fmla="*/ 6 w 16"/>
                <a:gd name="T19" fmla="*/ 23 h 28"/>
                <a:gd name="T20" fmla="*/ 14 w 16"/>
                <a:gd name="T21" fmla="*/ 24 h 28"/>
                <a:gd name="T22" fmla="*/ 8 w 16"/>
                <a:gd name="T23" fmla="*/ 23 h 28"/>
                <a:gd name="T24" fmla="*/ 8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2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2"/>
                  </a:lnTo>
                  <a:close/>
                  <a:moveTo>
                    <a:pt x="6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6" y="4"/>
                  </a:lnTo>
                  <a:lnTo>
                    <a:pt x="6" y="23"/>
                  </a:lnTo>
                  <a:close/>
                  <a:moveTo>
                    <a:pt x="14" y="24"/>
                  </a:moveTo>
                  <a:lnTo>
                    <a:pt x="8" y="23"/>
                  </a:lnTo>
                  <a:lnTo>
                    <a:pt x="8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1" name="Rectangle 1733">
              <a:extLst>
                <a:ext uri="{FF2B5EF4-FFF2-40B4-BE49-F238E27FC236}">
                  <a16:creationId xmlns:a16="http://schemas.microsoft.com/office/drawing/2014/main" id="{5E8ECAE4-69F7-4D7C-8DB4-ED46D1F03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" y="2611"/>
              <a:ext cx="9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AKS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2" name="Rectangle 1734">
              <a:extLst>
                <a:ext uri="{FF2B5EF4-FFF2-40B4-BE49-F238E27FC236}">
                  <a16:creationId xmlns:a16="http://schemas.microsoft.com/office/drawing/2014/main" id="{83487B15-D0F5-4C8C-8CBF-7C80621B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" y="2611"/>
              <a:ext cx="3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3" name="Rectangle 1735">
              <a:extLst>
                <a:ext uri="{FF2B5EF4-FFF2-40B4-BE49-F238E27FC236}">
                  <a16:creationId xmlns:a16="http://schemas.microsoft.com/office/drawing/2014/main" id="{39B59864-A7A3-4089-978F-9997CF2E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" y="2611"/>
              <a:ext cx="9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HCI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54" name="Freeform 1736">
              <a:extLst>
                <a:ext uri="{FF2B5EF4-FFF2-40B4-BE49-F238E27FC236}">
                  <a16:creationId xmlns:a16="http://schemas.microsoft.com/office/drawing/2014/main" id="{DE68407C-7F83-464D-B9A6-98D5B1D2B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999"/>
              <a:ext cx="54" cy="29"/>
            </a:xfrm>
            <a:custGeom>
              <a:avLst/>
              <a:gdLst>
                <a:gd name="T0" fmla="*/ 252 w 252"/>
                <a:gd name="T1" fmla="*/ 68 h 136"/>
                <a:gd name="T2" fmla="*/ 178 w 252"/>
                <a:gd name="T3" fmla="*/ 110 h 136"/>
                <a:gd name="T4" fmla="*/ 31 w 252"/>
                <a:gd name="T5" fmla="*/ 110 h 136"/>
                <a:gd name="T6" fmla="*/ 31 w 252"/>
                <a:gd name="T7" fmla="*/ 110 h 136"/>
                <a:gd name="T8" fmla="*/ 13 w 252"/>
                <a:gd name="T9" fmla="*/ 44 h 136"/>
                <a:gd name="T10" fmla="*/ 31 w 252"/>
                <a:gd name="T11" fmla="*/ 26 h 136"/>
                <a:gd name="T12" fmla="*/ 31 w 252"/>
                <a:gd name="T13" fmla="*/ 26 h 136"/>
                <a:gd name="T14" fmla="*/ 178 w 252"/>
                <a:gd name="T15" fmla="*/ 26 h 136"/>
                <a:gd name="T16" fmla="*/ 252 w 252"/>
                <a:gd name="T17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36">
                  <a:moveTo>
                    <a:pt x="252" y="68"/>
                  </a:moveTo>
                  <a:lnTo>
                    <a:pt x="178" y="110"/>
                  </a:lnTo>
                  <a:cubicBezTo>
                    <a:pt x="133" y="136"/>
                    <a:pt x="77" y="136"/>
                    <a:pt x="31" y="110"/>
                  </a:cubicBezTo>
                  <a:lnTo>
                    <a:pt x="31" y="110"/>
                  </a:lnTo>
                  <a:cubicBezTo>
                    <a:pt x="8" y="97"/>
                    <a:pt x="0" y="67"/>
                    <a:pt x="13" y="44"/>
                  </a:cubicBezTo>
                  <a:cubicBezTo>
                    <a:pt x="18" y="37"/>
                    <a:pt x="24" y="31"/>
                    <a:pt x="31" y="26"/>
                  </a:cubicBezTo>
                  <a:lnTo>
                    <a:pt x="31" y="26"/>
                  </a:lnTo>
                  <a:cubicBezTo>
                    <a:pt x="77" y="0"/>
                    <a:pt x="133" y="0"/>
                    <a:pt x="178" y="26"/>
                  </a:cubicBezTo>
                  <a:lnTo>
                    <a:pt x="252" y="68"/>
                  </a:lnTo>
                  <a:close/>
                </a:path>
              </a:pathLst>
            </a:cu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5" name="Freeform 1737">
              <a:extLst>
                <a:ext uri="{FF2B5EF4-FFF2-40B4-BE49-F238E27FC236}">
                  <a16:creationId xmlns:a16="http://schemas.microsoft.com/office/drawing/2014/main" id="{958AE02F-9032-4839-9457-8EF492711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" y="2082"/>
              <a:ext cx="32" cy="22"/>
            </a:xfrm>
            <a:custGeom>
              <a:avLst/>
              <a:gdLst>
                <a:gd name="T0" fmla="*/ 147 w 147"/>
                <a:gd name="T1" fmla="*/ 56 h 104"/>
                <a:gd name="T2" fmla="*/ 72 w 147"/>
                <a:gd name="T3" fmla="*/ 14 h 104"/>
                <a:gd name="T4" fmla="*/ 6 w 147"/>
                <a:gd name="T5" fmla="*/ 32 h 104"/>
                <a:gd name="T6" fmla="*/ 0 w 147"/>
                <a:gd name="T7" fmla="*/ 56 h 104"/>
                <a:gd name="T8" fmla="*/ 48 w 147"/>
                <a:gd name="T9" fmla="*/ 104 h 104"/>
                <a:gd name="T10" fmla="*/ 72 w 147"/>
                <a:gd name="T11" fmla="*/ 98 h 104"/>
                <a:gd name="T12" fmla="*/ 147 w 147"/>
                <a:gd name="T1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147" y="56"/>
                  </a:moveTo>
                  <a:lnTo>
                    <a:pt x="72" y="14"/>
                  </a:lnTo>
                  <a:cubicBezTo>
                    <a:pt x="49" y="0"/>
                    <a:pt x="19" y="9"/>
                    <a:pt x="6" y="32"/>
                  </a:cubicBezTo>
                  <a:cubicBezTo>
                    <a:pt x="2" y="39"/>
                    <a:pt x="0" y="48"/>
                    <a:pt x="0" y="56"/>
                  </a:cubicBezTo>
                  <a:cubicBezTo>
                    <a:pt x="0" y="83"/>
                    <a:pt x="22" y="104"/>
                    <a:pt x="48" y="104"/>
                  </a:cubicBezTo>
                  <a:cubicBezTo>
                    <a:pt x="57" y="104"/>
                    <a:pt x="65" y="102"/>
                    <a:pt x="72" y="98"/>
                  </a:cubicBezTo>
                  <a:lnTo>
                    <a:pt x="147" y="56"/>
                  </a:lnTo>
                  <a:close/>
                </a:path>
              </a:pathLst>
            </a:cu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6" name="Freeform 1738">
              <a:extLst>
                <a:ext uri="{FF2B5EF4-FFF2-40B4-BE49-F238E27FC236}">
                  <a16:creationId xmlns:a16="http://schemas.microsoft.com/office/drawing/2014/main" id="{283B48F4-C0B8-414B-BDD7-B00CC303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021"/>
              <a:ext cx="63" cy="87"/>
            </a:xfrm>
            <a:custGeom>
              <a:avLst/>
              <a:gdLst>
                <a:gd name="T0" fmla="*/ 147 w 294"/>
                <a:gd name="T1" fmla="*/ 48 h 409"/>
                <a:gd name="T2" fmla="*/ 147 w 294"/>
                <a:gd name="T3" fmla="*/ 48 h 409"/>
                <a:gd name="T4" fmla="*/ 147 w 294"/>
                <a:gd name="T5" fmla="*/ 48 h 409"/>
                <a:gd name="T6" fmla="*/ 13 w 294"/>
                <a:gd name="T7" fmla="*/ 85 h 409"/>
                <a:gd name="T8" fmla="*/ 0 w 294"/>
                <a:gd name="T9" fmla="*/ 133 h 409"/>
                <a:gd name="T10" fmla="*/ 0 w 294"/>
                <a:gd name="T11" fmla="*/ 256 h 409"/>
                <a:gd name="T12" fmla="*/ 73 w 294"/>
                <a:gd name="T13" fmla="*/ 383 h 409"/>
                <a:gd name="T14" fmla="*/ 220 w 294"/>
                <a:gd name="T15" fmla="*/ 383 h 409"/>
                <a:gd name="T16" fmla="*/ 294 w 294"/>
                <a:gd name="T17" fmla="*/ 341 h 409"/>
                <a:gd name="T18" fmla="*/ 294 w 294"/>
                <a:gd name="T19" fmla="*/ 341 h 409"/>
                <a:gd name="T20" fmla="*/ 294 w 294"/>
                <a:gd name="T21" fmla="*/ 341 h 409"/>
                <a:gd name="T22" fmla="*/ 294 w 294"/>
                <a:gd name="T23" fmla="*/ 341 h 409"/>
                <a:gd name="T24" fmla="*/ 219 w 294"/>
                <a:gd name="T25" fmla="*/ 383 h 409"/>
                <a:gd name="T26" fmla="*/ 153 w 294"/>
                <a:gd name="T27" fmla="*/ 365 h 409"/>
                <a:gd name="T28" fmla="*/ 147 w 294"/>
                <a:gd name="T29" fmla="*/ 341 h 409"/>
                <a:gd name="T30" fmla="*/ 195 w 294"/>
                <a:gd name="T31" fmla="*/ 292 h 409"/>
                <a:gd name="T32" fmla="*/ 219 w 294"/>
                <a:gd name="T33" fmla="*/ 299 h 409"/>
                <a:gd name="T34" fmla="*/ 287 w 294"/>
                <a:gd name="T35" fmla="*/ 280 h 409"/>
                <a:gd name="T36" fmla="*/ 294 w 294"/>
                <a:gd name="T37" fmla="*/ 255 h 409"/>
                <a:gd name="T38" fmla="*/ 294 w 294"/>
                <a:gd name="T39" fmla="*/ 49 h 409"/>
                <a:gd name="T40" fmla="*/ 245 w 294"/>
                <a:gd name="T41" fmla="*/ 0 h 409"/>
                <a:gd name="T42" fmla="*/ 220 w 294"/>
                <a:gd name="T43" fmla="*/ 6 h 409"/>
                <a:gd name="T44" fmla="*/ 147 w 294"/>
                <a:gd name="T45" fmla="*/ 4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409">
                  <a:moveTo>
                    <a:pt x="147" y="48"/>
                  </a:moveTo>
                  <a:lnTo>
                    <a:pt x="147" y="48"/>
                  </a:lnTo>
                  <a:lnTo>
                    <a:pt x="147" y="48"/>
                  </a:lnTo>
                  <a:cubicBezTo>
                    <a:pt x="100" y="21"/>
                    <a:pt x="40" y="37"/>
                    <a:pt x="13" y="85"/>
                  </a:cubicBezTo>
                  <a:cubicBezTo>
                    <a:pt x="4" y="99"/>
                    <a:pt x="0" y="116"/>
                    <a:pt x="0" y="133"/>
                  </a:cubicBezTo>
                  <a:lnTo>
                    <a:pt x="0" y="256"/>
                  </a:lnTo>
                  <a:cubicBezTo>
                    <a:pt x="0" y="309"/>
                    <a:pt x="28" y="357"/>
                    <a:pt x="73" y="383"/>
                  </a:cubicBezTo>
                  <a:cubicBezTo>
                    <a:pt x="119" y="409"/>
                    <a:pt x="175" y="409"/>
                    <a:pt x="220" y="383"/>
                  </a:cubicBezTo>
                  <a:lnTo>
                    <a:pt x="294" y="341"/>
                  </a:ln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cubicBezTo>
                    <a:pt x="294" y="341"/>
                    <a:pt x="294" y="341"/>
                    <a:pt x="294" y="341"/>
                  </a:cubicBezTo>
                  <a:lnTo>
                    <a:pt x="219" y="383"/>
                  </a:lnTo>
                  <a:cubicBezTo>
                    <a:pt x="196" y="396"/>
                    <a:pt x="166" y="388"/>
                    <a:pt x="153" y="365"/>
                  </a:cubicBezTo>
                  <a:cubicBezTo>
                    <a:pt x="149" y="358"/>
                    <a:pt x="147" y="349"/>
                    <a:pt x="147" y="341"/>
                  </a:cubicBezTo>
                  <a:cubicBezTo>
                    <a:pt x="147" y="314"/>
                    <a:pt x="169" y="292"/>
                    <a:pt x="195" y="292"/>
                  </a:cubicBezTo>
                  <a:cubicBezTo>
                    <a:pt x="204" y="292"/>
                    <a:pt x="212" y="295"/>
                    <a:pt x="219" y="299"/>
                  </a:cubicBezTo>
                  <a:cubicBezTo>
                    <a:pt x="243" y="312"/>
                    <a:pt x="274" y="304"/>
                    <a:pt x="287" y="280"/>
                  </a:cubicBezTo>
                  <a:cubicBezTo>
                    <a:pt x="292" y="272"/>
                    <a:pt x="294" y="264"/>
                    <a:pt x="294" y="255"/>
                  </a:cubicBezTo>
                  <a:lnTo>
                    <a:pt x="294" y="49"/>
                  </a:lnTo>
                  <a:cubicBezTo>
                    <a:pt x="294" y="22"/>
                    <a:pt x="272" y="0"/>
                    <a:pt x="245" y="0"/>
                  </a:cubicBezTo>
                  <a:cubicBezTo>
                    <a:pt x="236" y="0"/>
                    <a:pt x="228" y="2"/>
                    <a:pt x="220" y="6"/>
                  </a:cubicBezTo>
                  <a:lnTo>
                    <a:pt x="147" y="48"/>
                  </a:ln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7" name="Freeform 1739">
              <a:extLst>
                <a:ext uri="{FF2B5EF4-FFF2-40B4-BE49-F238E27FC236}">
                  <a16:creationId xmlns:a16="http://schemas.microsoft.com/office/drawing/2014/main" id="{E29CC669-C94C-46F3-BF8A-A075A270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1999"/>
              <a:ext cx="54" cy="29"/>
            </a:xfrm>
            <a:custGeom>
              <a:avLst/>
              <a:gdLst>
                <a:gd name="T0" fmla="*/ 0 w 251"/>
                <a:gd name="T1" fmla="*/ 68 h 136"/>
                <a:gd name="T2" fmla="*/ 73 w 251"/>
                <a:gd name="T3" fmla="*/ 110 h 136"/>
                <a:gd name="T4" fmla="*/ 220 w 251"/>
                <a:gd name="T5" fmla="*/ 110 h 136"/>
                <a:gd name="T6" fmla="*/ 220 w 251"/>
                <a:gd name="T7" fmla="*/ 110 h 136"/>
                <a:gd name="T8" fmla="*/ 238 w 251"/>
                <a:gd name="T9" fmla="*/ 44 h 136"/>
                <a:gd name="T10" fmla="*/ 220 w 251"/>
                <a:gd name="T11" fmla="*/ 26 h 136"/>
                <a:gd name="T12" fmla="*/ 220 w 251"/>
                <a:gd name="T13" fmla="*/ 26 h 136"/>
                <a:gd name="T14" fmla="*/ 73 w 251"/>
                <a:gd name="T15" fmla="*/ 26 h 136"/>
                <a:gd name="T16" fmla="*/ 0 w 251"/>
                <a:gd name="T17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6">
                  <a:moveTo>
                    <a:pt x="0" y="68"/>
                  </a:moveTo>
                  <a:lnTo>
                    <a:pt x="73" y="110"/>
                  </a:lnTo>
                  <a:cubicBezTo>
                    <a:pt x="119" y="136"/>
                    <a:pt x="175" y="136"/>
                    <a:pt x="220" y="110"/>
                  </a:cubicBezTo>
                  <a:lnTo>
                    <a:pt x="220" y="110"/>
                  </a:lnTo>
                  <a:cubicBezTo>
                    <a:pt x="243" y="97"/>
                    <a:pt x="251" y="67"/>
                    <a:pt x="238" y="44"/>
                  </a:cubicBezTo>
                  <a:cubicBezTo>
                    <a:pt x="234" y="37"/>
                    <a:pt x="228" y="31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8" name="Freeform 1740">
              <a:extLst>
                <a:ext uri="{FF2B5EF4-FFF2-40B4-BE49-F238E27FC236}">
                  <a16:creationId xmlns:a16="http://schemas.microsoft.com/office/drawing/2014/main" id="{867F7306-BE71-475C-9E0B-B2D007FB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082"/>
              <a:ext cx="32" cy="22"/>
            </a:xfrm>
            <a:custGeom>
              <a:avLst/>
              <a:gdLst>
                <a:gd name="T0" fmla="*/ 0 w 147"/>
                <a:gd name="T1" fmla="*/ 56 h 104"/>
                <a:gd name="T2" fmla="*/ 74 w 147"/>
                <a:gd name="T3" fmla="*/ 14 h 104"/>
                <a:gd name="T4" fmla="*/ 140 w 147"/>
                <a:gd name="T5" fmla="*/ 32 h 104"/>
                <a:gd name="T6" fmla="*/ 147 w 147"/>
                <a:gd name="T7" fmla="*/ 56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6"/>
                  </a:moveTo>
                  <a:lnTo>
                    <a:pt x="74" y="14"/>
                  </a:lnTo>
                  <a:cubicBezTo>
                    <a:pt x="98" y="0"/>
                    <a:pt x="127" y="9"/>
                    <a:pt x="140" y="32"/>
                  </a:cubicBezTo>
                  <a:cubicBezTo>
                    <a:pt x="145" y="39"/>
                    <a:pt x="147" y="48"/>
                    <a:pt x="147" y="56"/>
                  </a:cubicBezTo>
                  <a:cubicBezTo>
                    <a:pt x="147" y="83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9" name="Rectangle 1741">
              <a:extLst>
                <a:ext uri="{FF2B5EF4-FFF2-40B4-BE49-F238E27FC236}">
                  <a16:creationId xmlns:a16="http://schemas.microsoft.com/office/drawing/2014/main" id="{F4F1A7B6-4D9B-48FA-BC3E-ABF1B8B3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018"/>
              <a:ext cx="3" cy="71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0" name="Rectangle 1742">
              <a:extLst>
                <a:ext uri="{FF2B5EF4-FFF2-40B4-BE49-F238E27FC236}">
                  <a16:creationId xmlns:a16="http://schemas.microsoft.com/office/drawing/2014/main" id="{3B51CC8B-9C26-4912-BDE9-C939DA94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2018"/>
              <a:ext cx="4" cy="71"/>
            </a:xfrm>
            <a:prstGeom prst="rect">
              <a:avLst/>
            </a:prstGeom>
            <a:solidFill>
              <a:srgbClr val="99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1" name="Rectangle 1743">
              <a:extLst>
                <a:ext uri="{FF2B5EF4-FFF2-40B4-BE49-F238E27FC236}">
                  <a16:creationId xmlns:a16="http://schemas.microsoft.com/office/drawing/2014/main" id="{B709BFD1-F972-4716-B279-3415FA6EA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018"/>
              <a:ext cx="3" cy="71"/>
            </a:xfrm>
            <a:prstGeom prst="rect">
              <a:avLst/>
            </a:prstGeom>
            <a:solidFill>
              <a:srgbClr val="94E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2" name="Rectangle 1744">
              <a:extLst>
                <a:ext uri="{FF2B5EF4-FFF2-40B4-BE49-F238E27FC236}">
                  <a16:creationId xmlns:a16="http://schemas.microsoft.com/office/drawing/2014/main" id="{EC717657-5966-411A-8013-E2D39FBC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018"/>
              <a:ext cx="4" cy="71"/>
            </a:xfrm>
            <a:prstGeom prst="rect">
              <a:avLst/>
            </a:prstGeom>
            <a:solidFill>
              <a:srgbClr val="8B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3" name="Rectangle 1745">
              <a:extLst>
                <a:ext uri="{FF2B5EF4-FFF2-40B4-BE49-F238E27FC236}">
                  <a16:creationId xmlns:a16="http://schemas.microsoft.com/office/drawing/2014/main" id="{8C3B5A6C-307B-497C-B99F-8B8B3E65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018"/>
              <a:ext cx="3" cy="71"/>
            </a:xfrm>
            <a:prstGeom prst="rect">
              <a:avLst/>
            </a:prstGeom>
            <a:solidFill>
              <a:srgbClr val="7ED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4" name="Rectangle 1746">
              <a:extLst>
                <a:ext uri="{FF2B5EF4-FFF2-40B4-BE49-F238E27FC236}">
                  <a16:creationId xmlns:a16="http://schemas.microsoft.com/office/drawing/2014/main" id="{66179197-EE08-4548-8B12-70BF4407B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018"/>
              <a:ext cx="3" cy="71"/>
            </a:xfrm>
            <a:prstGeom prst="rect">
              <a:avLst/>
            </a:prstGeom>
            <a:solidFill>
              <a:srgbClr val="6DD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5" name="Rectangle 1747">
              <a:extLst>
                <a:ext uri="{FF2B5EF4-FFF2-40B4-BE49-F238E27FC236}">
                  <a16:creationId xmlns:a16="http://schemas.microsoft.com/office/drawing/2014/main" id="{E6C1121D-FADE-4F2C-83A7-8CC719E2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018"/>
              <a:ext cx="4" cy="71"/>
            </a:xfrm>
            <a:prstGeom prst="rect">
              <a:avLst/>
            </a:prstGeom>
            <a:solidFill>
              <a:srgbClr val="5B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6" name="Rectangle 1748">
              <a:extLst>
                <a:ext uri="{FF2B5EF4-FFF2-40B4-BE49-F238E27FC236}">
                  <a16:creationId xmlns:a16="http://schemas.microsoft.com/office/drawing/2014/main" id="{6337628E-EA41-4876-863A-7505EF2E8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018"/>
              <a:ext cx="3" cy="71"/>
            </a:xfrm>
            <a:prstGeom prst="rect">
              <a:avLst/>
            </a:prstGeom>
            <a:solidFill>
              <a:srgbClr val="4A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7" name="Rectangle 1749">
              <a:extLst>
                <a:ext uri="{FF2B5EF4-FFF2-40B4-BE49-F238E27FC236}">
                  <a16:creationId xmlns:a16="http://schemas.microsoft.com/office/drawing/2014/main" id="{7860FED4-5198-4D8F-9390-BA4335B28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2018"/>
              <a:ext cx="4" cy="71"/>
            </a:xfrm>
            <a:prstGeom prst="rect">
              <a:avLst/>
            </a:prstGeom>
            <a:solidFill>
              <a:srgbClr val="3C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8" name="Rectangle 1750">
              <a:extLst>
                <a:ext uri="{FF2B5EF4-FFF2-40B4-BE49-F238E27FC236}">
                  <a16:creationId xmlns:a16="http://schemas.microsoft.com/office/drawing/2014/main" id="{E8481DB1-3055-4C2F-92DE-5B58DE37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018"/>
              <a:ext cx="3" cy="71"/>
            </a:xfrm>
            <a:prstGeom prst="rect">
              <a:avLst/>
            </a:prstGeom>
            <a:solidFill>
              <a:srgbClr val="32B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9" name="Rectangle 1751">
              <a:extLst>
                <a:ext uri="{FF2B5EF4-FFF2-40B4-BE49-F238E27FC236}">
                  <a16:creationId xmlns:a16="http://schemas.microsoft.com/office/drawing/2014/main" id="{62742143-64F9-471E-82FF-1D59EA70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018"/>
              <a:ext cx="3" cy="71"/>
            </a:xfrm>
            <a:prstGeom prst="rect">
              <a:avLst/>
            </a:prstGeom>
            <a:solidFill>
              <a:srgbClr val="3A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0" name="Freeform 1752">
              <a:extLst>
                <a:ext uri="{FF2B5EF4-FFF2-40B4-BE49-F238E27FC236}">
                  <a16:creationId xmlns:a16="http://schemas.microsoft.com/office/drawing/2014/main" id="{981F2557-0D9F-4D90-9815-FCA29AA6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1999"/>
              <a:ext cx="54" cy="29"/>
            </a:xfrm>
            <a:custGeom>
              <a:avLst/>
              <a:gdLst>
                <a:gd name="T0" fmla="*/ 0 w 251"/>
                <a:gd name="T1" fmla="*/ 68 h 136"/>
                <a:gd name="T2" fmla="*/ 73 w 251"/>
                <a:gd name="T3" fmla="*/ 110 h 136"/>
                <a:gd name="T4" fmla="*/ 220 w 251"/>
                <a:gd name="T5" fmla="*/ 110 h 136"/>
                <a:gd name="T6" fmla="*/ 220 w 251"/>
                <a:gd name="T7" fmla="*/ 110 h 136"/>
                <a:gd name="T8" fmla="*/ 238 w 251"/>
                <a:gd name="T9" fmla="*/ 44 h 136"/>
                <a:gd name="T10" fmla="*/ 220 w 251"/>
                <a:gd name="T11" fmla="*/ 26 h 136"/>
                <a:gd name="T12" fmla="*/ 220 w 251"/>
                <a:gd name="T13" fmla="*/ 26 h 136"/>
                <a:gd name="T14" fmla="*/ 73 w 251"/>
                <a:gd name="T15" fmla="*/ 26 h 136"/>
                <a:gd name="T16" fmla="*/ 0 w 251"/>
                <a:gd name="T17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36">
                  <a:moveTo>
                    <a:pt x="0" y="68"/>
                  </a:moveTo>
                  <a:lnTo>
                    <a:pt x="73" y="110"/>
                  </a:lnTo>
                  <a:cubicBezTo>
                    <a:pt x="119" y="136"/>
                    <a:pt x="175" y="136"/>
                    <a:pt x="220" y="110"/>
                  </a:cubicBezTo>
                  <a:lnTo>
                    <a:pt x="220" y="110"/>
                  </a:lnTo>
                  <a:cubicBezTo>
                    <a:pt x="243" y="97"/>
                    <a:pt x="251" y="67"/>
                    <a:pt x="238" y="44"/>
                  </a:cubicBezTo>
                  <a:cubicBezTo>
                    <a:pt x="234" y="37"/>
                    <a:pt x="228" y="31"/>
                    <a:pt x="220" y="26"/>
                  </a:cubicBezTo>
                  <a:lnTo>
                    <a:pt x="220" y="26"/>
                  </a:lnTo>
                  <a:cubicBezTo>
                    <a:pt x="175" y="0"/>
                    <a:pt x="119" y="0"/>
                    <a:pt x="73" y="26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1" name="Freeform 1753">
              <a:extLst>
                <a:ext uri="{FF2B5EF4-FFF2-40B4-BE49-F238E27FC236}">
                  <a16:creationId xmlns:a16="http://schemas.microsoft.com/office/drawing/2014/main" id="{0E5FACD0-B2DF-478A-AAD9-25015933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014"/>
              <a:ext cx="63" cy="94"/>
            </a:xfrm>
            <a:custGeom>
              <a:avLst/>
              <a:gdLst>
                <a:gd name="T0" fmla="*/ 147 w 294"/>
                <a:gd name="T1" fmla="*/ 84 h 445"/>
                <a:gd name="T2" fmla="*/ 73 w 294"/>
                <a:gd name="T3" fmla="*/ 42 h 445"/>
                <a:gd name="T4" fmla="*/ 6 w 294"/>
                <a:gd name="T5" fmla="*/ 60 h 445"/>
                <a:gd name="T6" fmla="*/ 0 w 294"/>
                <a:gd name="T7" fmla="*/ 85 h 445"/>
                <a:gd name="T8" fmla="*/ 0 w 294"/>
                <a:gd name="T9" fmla="*/ 292 h 445"/>
                <a:gd name="T10" fmla="*/ 49 w 294"/>
                <a:gd name="T11" fmla="*/ 342 h 445"/>
                <a:gd name="T12" fmla="*/ 73 w 294"/>
                <a:gd name="T13" fmla="*/ 335 h 445"/>
                <a:gd name="T14" fmla="*/ 74 w 294"/>
                <a:gd name="T15" fmla="*/ 335 h 445"/>
                <a:gd name="T16" fmla="*/ 140 w 294"/>
                <a:gd name="T17" fmla="*/ 353 h 445"/>
                <a:gd name="T18" fmla="*/ 147 w 294"/>
                <a:gd name="T19" fmla="*/ 377 h 445"/>
                <a:gd name="T20" fmla="*/ 98 w 294"/>
                <a:gd name="T21" fmla="*/ 425 h 445"/>
                <a:gd name="T22" fmla="*/ 74 w 294"/>
                <a:gd name="T23" fmla="*/ 419 h 445"/>
                <a:gd name="T24" fmla="*/ 0 w 294"/>
                <a:gd name="T25" fmla="*/ 377 h 445"/>
                <a:gd name="T26" fmla="*/ 0 w 294"/>
                <a:gd name="T27" fmla="*/ 377 h 445"/>
                <a:gd name="T28" fmla="*/ 0 w 294"/>
                <a:gd name="T29" fmla="*/ 377 h 445"/>
                <a:gd name="T30" fmla="*/ 0 w 294"/>
                <a:gd name="T31" fmla="*/ 377 h 445"/>
                <a:gd name="T32" fmla="*/ 73 w 294"/>
                <a:gd name="T33" fmla="*/ 419 h 445"/>
                <a:gd name="T34" fmla="*/ 220 w 294"/>
                <a:gd name="T35" fmla="*/ 419 h 445"/>
                <a:gd name="T36" fmla="*/ 294 w 294"/>
                <a:gd name="T37" fmla="*/ 292 h 445"/>
                <a:gd name="T38" fmla="*/ 294 w 294"/>
                <a:gd name="T39" fmla="*/ 0 h 445"/>
                <a:gd name="T40" fmla="*/ 147 w 294"/>
                <a:gd name="T41" fmla="*/ 8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445">
                  <a:moveTo>
                    <a:pt x="147" y="84"/>
                  </a:moveTo>
                  <a:lnTo>
                    <a:pt x="73" y="42"/>
                  </a:lnTo>
                  <a:cubicBezTo>
                    <a:pt x="50" y="29"/>
                    <a:pt x="20" y="37"/>
                    <a:pt x="6" y="60"/>
                  </a:cubicBezTo>
                  <a:cubicBezTo>
                    <a:pt x="2" y="68"/>
                    <a:pt x="0" y="76"/>
                    <a:pt x="0" y="85"/>
                  </a:cubicBezTo>
                  <a:lnTo>
                    <a:pt x="0" y="292"/>
                  </a:lnTo>
                  <a:cubicBezTo>
                    <a:pt x="0" y="319"/>
                    <a:pt x="22" y="342"/>
                    <a:pt x="49" y="342"/>
                  </a:cubicBezTo>
                  <a:cubicBezTo>
                    <a:pt x="58" y="342"/>
                    <a:pt x="66" y="339"/>
                    <a:pt x="73" y="335"/>
                  </a:cubicBezTo>
                  <a:lnTo>
                    <a:pt x="74" y="335"/>
                  </a:lnTo>
                  <a:cubicBezTo>
                    <a:pt x="98" y="321"/>
                    <a:pt x="127" y="330"/>
                    <a:pt x="140" y="353"/>
                  </a:cubicBezTo>
                  <a:cubicBezTo>
                    <a:pt x="145" y="360"/>
                    <a:pt x="147" y="369"/>
                    <a:pt x="147" y="377"/>
                  </a:cubicBezTo>
                  <a:cubicBezTo>
                    <a:pt x="147" y="404"/>
                    <a:pt x="125" y="425"/>
                    <a:pt x="98" y="425"/>
                  </a:cubicBezTo>
                  <a:cubicBezTo>
                    <a:pt x="90" y="425"/>
                    <a:pt x="82" y="423"/>
                    <a:pt x="74" y="419"/>
                  </a:cubicBezTo>
                  <a:lnTo>
                    <a:pt x="0" y="377"/>
                  </a:lnTo>
                  <a:cubicBezTo>
                    <a:pt x="0" y="377"/>
                    <a:pt x="0" y="377"/>
                    <a:pt x="0" y="377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77"/>
                    <a:pt x="0" y="377"/>
                    <a:pt x="0" y="377"/>
                  </a:cubicBezTo>
                  <a:lnTo>
                    <a:pt x="73" y="419"/>
                  </a:lnTo>
                  <a:cubicBezTo>
                    <a:pt x="119" y="445"/>
                    <a:pt x="175" y="445"/>
                    <a:pt x="220" y="419"/>
                  </a:cubicBezTo>
                  <a:cubicBezTo>
                    <a:pt x="266" y="393"/>
                    <a:pt x="294" y="345"/>
                    <a:pt x="294" y="292"/>
                  </a:cubicBezTo>
                  <a:lnTo>
                    <a:pt x="294" y="0"/>
                  </a:lnTo>
                  <a:lnTo>
                    <a:pt x="147" y="84"/>
                  </a:ln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2" name="Freeform 1754">
              <a:extLst>
                <a:ext uri="{FF2B5EF4-FFF2-40B4-BE49-F238E27FC236}">
                  <a16:creationId xmlns:a16="http://schemas.microsoft.com/office/drawing/2014/main" id="{50FA50D5-3857-4DEB-BF67-CAF11CC45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082"/>
              <a:ext cx="32" cy="22"/>
            </a:xfrm>
            <a:custGeom>
              <a:avLst/>
              <a:gdLst>
                <a:gd name="T0" fmla="*/ 0 w 147"/>
                <a:gd name="T1" fmla="*/ 56 h 104"/>
                <a:gd name="T2" fmla="*/ 74 w 147"/>
                <a:gd name="T3" fmla="*/ 14 h 104"/>
                <a:gd name="T4" fmla="*/ 140 w 147"/>
                <a:gd name="T5" fmla="*/ 32 h 104"/>
                <a:gd name="T6" fmla="*/ 147 w 147"/>
                <a:gd name="T7" fmla="*/ 56 h 104"/>
                <a:gd name="T8" fmla="*/ 98 w 147"/>
                <a:gd name="T9" fmla="*/ 104 h 104"/>
                <a:gd name="T10" fmla="*/ 74 w 147"/>
                <a:gd name="T11" fmla="*/ 98 h 104"/>
                <a:gd name="T12" fmla="*/ 0 w 147"/>
                <a:gd name="T1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04">
                  <a:moveTo>
                    <a:pt x="0" y="56"/>
                  </a:moveTo>
                  <a:lnTo>
                    <a:pt x="74" y="14"/>
                  </a:lnTo>
                  <a:cubicBezTo>
                    <a:pt x="98" y="0"/>
                    <a:pt x="127" y="9"/>
                    <a:pt x="140" y="32"/>
                  </a:cubicBezTo>
                  <a:cubicBezTo>
                    <a:pt x="145" y="39"/>
                    <a:pt x="147" y="48"/>
                    <a:pt x="147" y="56"/>
                  </a:cubicBezTo>
                  <a:cubicBezTo>
                    <a:pt x="147" y="83"/>
                    <a:pt x="125" y="104"/>
                    <a:pt x="98" y="104"/>
                  </a:cubicBezTo>
                  <a:cubicBezTo>
                    <a:pt x="90" y="104"/>
                    <a:pt x="82" y="102"/>
                    <a:pt x="74" y="98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3" name="Rectangle 1755">
              <a:extLst>
                <a:ext uri="{FF2B5EF4-FFF2-40B4-BE49-F238E27FC236}">
                  <a16:creationId xmlns:a16="http://schemas.microsoft.com/office/drawing/2014/main" id="{8F5F12B4-3283-49FF-8D43-DB27AB0C5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018"/>
              <a:ext cx="3" cy="71"/>
            </a:xfrm>
            <a:prstGeom prst="rect">
              <a:avLst/>
            </a:pr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4" name="Rectangle 1756">
              <a:extLst>
                <a:ext uri="{FF2B5EF4-FFF2-40B4-BE49-F238E27FC236}">
                  <a16:creationId xmlns:a16="http://schemas.microsoft.com/office/drawing/2014/main" id="{2A8AB67D-CBB3-4BAF-A54F-FBF4F818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2018"/>
              <a:ext cx="4" cy="71"/>
            </a:xfrm>
            <a:prstGeom prst="rect">
              <a:avLst/>
            </a:prstGeom>
            <a:solidFill>
              <a:srgbClr val="99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5" name="Rectangle 1757">
              <a:extLst>
                <a:ext uri="{FF2B5EF4-FFF2-40B4-BE49-F238E27FC236}">
                  <a16:creationId xmlns:a16="http://schemas.microsoft.com/office/drawing/2014/main" id="{3B09F15F-1362-4DCC-921B-567169EC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018"/>
              <a:ext cx="3" cy="71"/>
            </a:xfrm>
            <a:prstGeom prst="rect">
              <a:avLst/>
            </a:prstGeom>
            <a:solidFill>
              <a:srgbClr val="94E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6" name="Rectangle 1758">
              <a:extLst>
                <a:ext uri="{FF2B5EF4-FFF2-40B4-BE49-F238E27FC236}">
                  <a16:creationId xmlns:a16="http://schemas.microsoft.com/office/drawing/2014/main" id="{8D37EE2E-6170-43FC-AF4C-F6504459B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018"/>
              <a:ext cx="4" cy="71"/>
            </a:xfrm>
            <a:prstGeom prst="rect">
              <a:avLst/>
            </a:prstGeom>
            <a:solidFill>
              <a:srgbClr val="8B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7" name="Rectangle 1759">
              <a:extLst>
                <a:ext uri="{FF2B5EF4-FFF2-40B4-BE49-F238E27FC236}">
                  <a16:creationId xmlns:a16="http://schemas.microsoft.com/office/drawing/2014/main" id="{C1390858-50B2-4313-B887-40C2A302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018"/>
              <a:ext cx="3" cy="71"/>
            </a:xfrm>
            <a:prstGeom prst="rect">
              <a:avLst/>
            </a:prstGeom>
            <a:solidFill>
              <a:srgbClr val="7ED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8" name="Rectangle 1760">
              <a:extLst>
                <a:ext uri="{FF2B5EF4-FFF2-40B4-BE49-F238E27FC236}">
                  <a16:creationId xmlns:a16="http://schemas.microsoft.com/office/drawing/2014/main" id="{9C7E2863-1EC0-4557-8C9C-197268E1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018"/>
              <a:ext cx="3" cy="71"/>
            </a:xfrm>
            <a:prstGeom prst="rect">
              <a:avLst/>
            </a:prstGeom>
            <a:solidFill>
              <a:srgbClr val="6DD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9" name="Rectangle 1761">
              <a:extLst>
                <a:ext uri="{FF2B5EF4-FFF2-40B4-BE49-F238E27FC236}">
                  <a16:creationId xmlns:a16="http://schemas.microsoft.com/office/drawing/2014/main" id="{13CE6007-FFC9-4D65-87C1-49AEAA14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018"/>
              <a:ext cx="4" cy="71"/>
            </a:xfrm>
            <a:prstGeom prst="rect">
              <a:avLst/>
            </a:prstGeom>
            <a:solidFill>
              <a:srgbClr val="5B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0" name="Rectangle 1762">
              <a:extLst>
                <a:ext uri="{FF2B5EF4-FFF2-40B4-BE49-F238E27FC236}">
                  <a16:creationId xmlns:a16="http://schemas.microsoft.com/office/drawing/2014/main" id="{88DED7DA-D14D-4615-BD2D-F516E5359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018"/>
              <a:ext cx="3" cy="71"/>
            </a:xfrm>
            <a:prstGeom prst="rect">
              <a:avLst/>
            </a:prstGeom>
            <a:solidFill>
              <a:srgbClr val="4AC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1" name="Rectangle 1763">
              <a:extLst>
                <a:ext uri="{FF2B5EF4-FFF2-40B4-BE49-F238E27FC236}">
                  <a16:creationId xmlns:a16="http://schemas.microsoft.com/office/drawing/2014/main" id="{DDE6350F-346F-4860-B785-682D4171D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2018"/>
              <a:ext cx="4" cy="71"/>
            </a:xfrm>
            <a:prstGeom prst="rect">
              <a:avLst/>
            </a:prstGeom>
            <a:solidFill>
              <a:srgbClr val="3C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2" name="Rectangle 1764">
              <a:extLst>
                <a:ext uri="{FF2B5EF4-FFF2-40B4-BE49-F238E27FC236}">
                  <a16:creationId xmlns:a16="http://schemas.microsoft.com/office/drawing/2014/main" id="{ABFDF21B-1BDB-4790-85A6-7422997B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018"/>
              <a:ext cx="3" cy="71"/>
            </a:xfrm>
            <a:prstGeom prst="rect">
              <a:avLst/>
            </a:prstGeom>
            <a:solidFill>
              <a:srgbClr val="32B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3" name="Rectangle 1765">
              <a:extLst>
                <a:ext uri="{FF2B5EF4-FFF2-40B4-BE49-F238E27FC236}">
                  <a16:creationId xmlns:a16="http://schemas.microsoft.com/office/drawing/2014/main" id="{F3151EB3-1C72-419E-A02E-6516A1BF7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018"/>
              <a:ext cx="3" cy="71"/>
            </a:xfrm>
            <a:prstGeom prst="rect">
              <a:avLst/>
            </a:prstGeom>
            <a:solidFill>
              <a:srgbClr val="3A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4" name="Rectangle 1766">
              <a:extLst>
                <a:ext uri="{FF2B5EF4-FFF2-40B4-BE49-F238E27FC236}">
                  <a16:creationId xmlns:a16="http://schemas.microsoft.com/office/drawing/2014/main" id="{434A508A-348F-49F8-9C69-D5A0AD4C0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021"/>
              <a:ext cx="38" cy="72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5" name="Rectangle 1767">
              <a:extLst>
                <a:ext uri="{FF2B5EF4-FFF2-40B4-BE49-F238E27FC236}">
                  <a16:creationId xmlns:a16="http://schemas.microsoft.com/office/drawing/2014/main" id="{D7219BEA-C442-4446-92FC-21CBD6C4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025"/>
              <a:ext cx="4" cy="64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6" name="Rectangle 1768">
              <a:extLst>
                <a:ext uri="{FF2B5EF4-FFF2-40B4-BE49-F238E27FC236}">
                  <a16:creationId xmlns:a16="http://schemas.microsoft.com/office/drawing/2014/main" id="{E89DDF34-DEA6-4021-84CD-4138F96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025"/>
              <a:ext cx="3" cy="64"/>
            </a:xfrm>
            <a:prstGeom prst="rect">
              <a:avLst/>
            </a:prstGeom>
            <a:solidFill>
              <a:srgbClr val="025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7" name="Rectangle 1769">
              <a:extLst>
                <a:ext uri="{FF2B5EF4-FFF2-40B4-BE49-F238E27FC236}">
                  <a16:creationId xmlns:a16="http://schemas.microsoft.com/office/drawing/2014/main" id="{FF19CE8C-D9A2-4489-A886-B2C79C7E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25"/>
              <a:ext cx="3" cy="64"/>
            </a:xfrm>
            <a:prstGeom prst="rect">
              <a:avLst/>
            </a:prstGeom>
            <a:solidFill>
              <a:srgbClr val="036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8" name="Rectangle 1770">
              <a:extLst>
                <a:ext uri="{FF2B5EF4-FFF2-40B4-BE49-F238E27FC236}">
                  <a16:creationId xmlns:a16="http://schemas.microsoft.com/office/drawing/2014/main" id="{9940AC8B-CC1D-4DE2-BCB8-6DB4D0D69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2025"/>
              <a:ext cx="4" cy="64"/>
            </a:xfrm>
            <a:prstGeom prst="rect">
              <a:avLst/>
            </a:prstGeom>
            <a:solidFill>
              <a:srgbClr val="056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9" name="Rectangle 1771">
              <a:extLst>
                <a:ext uri="{FF2B5EF4-FFF2-40B4-BE49-F238E27FC236}">
                  <a16:creationId xmlns:a16="http://schemas.microsoft.com/office/drawing/2014/main" id="{B109C243-D7E2-4A7C-82A6-A7A05576E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025"/>
              <a:ext cx="3" cy="64"/>
            </a:xfrm>
            <a:prstGeom prst="rect">
              <a:avLst/>
            </a:prstGeom>
            <a:solidFill>
              <a:srgbClr val="076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0" name="Rectangle 1772">
              <a:extLst>
                <a:ext uri="{FF2B5EF4-FFF2-40B4-BE49-F238E27FC236}">
                  <a16:creationId xmlns:a16="http://schemas.microsoft.com/office/drawing/2014/main" id="{329699D4-1E83-4CEA-AACD-DAEE486C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2025"/>
              <a:ext cx="4" cy="64"/>
            </a:xfrm>
            <a:prstGeom prst="rect">
              <a:avLst/>
            </a:prstGeom>
            <a:solidFill>
              <a:srgbClr val="096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1" name="Rectangle 1773">
              <a:extLst>
                <a:ext uri="{FF2B5EF4-FFF2-40B4-BE49-F238E27FC236}">
                  <a16:creationId xmlns:a16="http://schemas.microsoft.com/office/drawing/2014/main" id="{46AE84B6-28FD-4A75-A0F4-E1160BD6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025"/>
              <a:ext cx="3" cy="64"/>
            </a:xfrm>
            <a:prstGeom prst="rect">
              <a:avLst/>
            </a:prstGeom>
            <a:solidFill>
              <a:srgbClr val="0B7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2" name="Rectangle 1774">
              <a:extLst>
                <a:ext uri="{FF2B5EF4-FFF2-40B4-BE49-F238E27FC236}">
                  <a16:creationId xmlns:a16="http://schemas.microsoft.com/office/drawing/2014/main" id="{DF78ABAD-E668-4548-9212-DC17DAFB9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2025"/>
              <a:ext cx="3" cy="64"/>
            </a:xfrm>
            <a:prstGeom prst="rect">
              <a:avLst/>
            </a:prstGeom>
            <a:solidFill>
              <a:srgbClr val="0D7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3" name="Rectangle 1775">
              <a:extLst>
                <a:ext uri="{FF2B5EF4-FFF2-40B4-BE49-F238E27FC236}">
                  <a16:creationId xmlns:a16="http://schemas.microsoft.com/office/drawing/2014/main" id="{7783D1E6-A2A0-49D2-A67A-9E4C2627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025"/>
              <a:ext cx="4" cy="64"/>
            </a:xfrm>
            <a:prstGeom prst="rect">
              <a:avLst/>
            </a:prstGeom>
            <a:solidFill>
              <a:srgbClr val="0F7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4" name="Rectangle 1776">
              <a:extLst>
                <a:ext uri="{FF2B5EF4-FFF2-40B4-BE49-F238E27FC236}">
                  <a16:creationId xmlns:a16="http://schemas.microsoft.com/office/drawing/2014/main" id="{20D48236-AF84-4FBD-93D9-CFE5BE3A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025"/>
              <a:ext cx="3" cy="64"/>
            </a:xfrm>
            <a:prstGeom prst="rect">
              <a:avLst/>
            </a:prstGeom>
            <a:solidFill>
              <a:srgbClr val="107C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5" name="Rectangle 1777">
              <a:extLst>
                <a:ext uri="{FF2B5EF4-FFF2-40B4-BE49-F238E27FC236}">
                  <a16:creationId xmlns:a16="http://schemas.microsoft.com/office/drawing/2014/main" id="{0D37290E-FC73-4721-AB0B-42973862A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025"/>
              <a:ext cx="4" cy="64"/>
            </a:xfrm>
            <a:prstGeom prst="rect">
              <a:avLst/>
            </a:prstGeom>
            <a:solidFill>
              <a:srgbClr val="127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6" name="Rectangle 1778">
              <a:extLst>
                <a:ext uri="{FF2B5EF4-FFF2-40B4-BE49-F238E27FC236}">
                  <a16:creationId xmlns:a16="http://schemas.microsoft.com/office/drawing/2014/main" id="{D9A8342D-91AC-4C5C-999C-93A7203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025"/>
              <a:ext cx="3" cy="64"/>
            </a:xfrm>
            <a:prstGeom prst="rect">
              <a:avLst/>
            </a:prstGeom>
            <a:solidFill>
              <a:srgbClr val="1482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7" name="Rectangle 1779">
              <a:extLst>
                <a:ext uri="{FF2B5EF4-FFF2-40B4-BE49-F238E27FC236}">
                  <a16:creationId xmlns:a16="http://schemas.microsoft.com/office/drawing/2014/main" id="{6D1C10DA-CC57-4807-B602-F59D721A6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2025"/>
              <a:ext cx="3" cy="64"/>
            </a:xfrm>
            <a:prstGeom prst="rect">
              <a:avLst/>
            </a:prstGeom>
            <a:solidFill>
              <a:srgbClr val="158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8" name="Rectangle 1780">
              <a:extLst>
                <a:ext uri="{FF2B5EF4-FFF2-40B4-BE49-F238E27FC236}">
                  <a16:creationId xmlns:a16="http://schemas.microsoft.com/office/drawing/2014/main" id="{02CDC459-DB31-4723-9D99-95AE6DF3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" y="2025"/>
              <a:ext cx="4" cy="64"/>
            </a:xfrm>
            <a:prstGeom prst="rect">
              <a:avLst/>
            </a:prstGeom>
            <a:solidFill>
              <a:srgbClr val="188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9" name="Rectangle 1781">
              <a:extLst>
                <a:ext uri="{FF2B5EF4-FFF2-40B4-BE49-F238E27FC236}">
                  <a16:creationId xmlns:a16="http://schemas.microsoft.com/office/drawing/2014/main" id="{33C23A43-BC7E-40C2-A242-01593F91B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2025"/>
              <a:ext cx="3" cy="64"/>
            </a:xfrm>
            <a:prstGeom prst="rect">
              <a:avLst/>
            </a:prstGeom>
            <a:solidFill>
              <a:srgbClr val="1A8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0" name="Rectangle 1782">
              <a:extLst>
                <a:ext uri="{FF2B5EF4-FFF2-40B4-BE49-F238E27FC236}">
                  <a16:creationId xmlns:a16="http://schemas.microsoft.com/office/drawing/2014/main" id="{20289762-97A1-47CD-B0EC-2FEF6546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025"/>
              <a:ext cx="4" cy="64"/>
            </a:xfrm>
            <a:prstGeom prst="rect">
              <a:avLst/>
            </a:prstGeom>
            <a:solidFill>
              <a:srgbClr val="1C9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1" name="Rectangle 1783">
              <a:extLst>
                <a:ext uri="{FF2B5EF4-FFF2-40B4-BE49-F238E27FC236}">
                  <a16:creationId xmlns:a16="http://schemas.microsoft.com/office/drawing/2014/main" id="{42A9ECEC-79C4-466D-9AFF-112E9A5D4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025"/>
              <a:ext cx="3" cy="64"/>
            </a:xfrm>
            <a:prstGeom prst="rect">
              <a:avLst/>
            </a:prstGeom>
            <a:solidFill>
              <a:srgbClr val="1D9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2" name="Rectangle 1784">
              <a:extLst>
                <a:ext uri="{FF2B5EF4-FFF2-40B4-BE49-F238E27FC236}">
                  <a16:creationId xmlns:a16="http://schemas.microsoft.com/office/drawing/2014/main" id="{9DC5FE7F-E780-4ACA-B1BF-93DA14C42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025"/>
              <a:ext cx="3" cy="64"/>
            </a:xfrm>
            <a:prstGeom prst="rect">
              <a:avLst/>
            </a:prstGeom>
            <a:solidFill>
              <a:srgbClr val="1F9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3" name="Rectangle 1785">
              <a:extLst>
                <a:ext uri="{FF2B5EF4-FFF2-40B4-BE49-F238E27FC236}">
                  <a16:creationId xmlns:a16="http://schemas.microsoft.com/office/drawing/2014/main" id="{9A783C59-811F-4CC1-A0F1-19FDC8B8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2025"/>
              <a:ext cx="4" cy="64"/>
            </a:xfrm>
            <a:prstGeom prst="rect">
              <a:avLst/>
            </a:prstGeom>
            <a:solidFill>
              <a:srgbClr val="219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4" name="Rectangle 1786">
              <a:extLst>
                <a:ext uri="{FF2B5EF4-FFF2-40B4-BE49-F238E27FC236}">
                  <a16:creationId xmlns:a16="http://schemas.microsoft.com/office/drawing/2014/main" id="{B19C7145-9761-4E64-9418-1BBACFA8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025"/>
              <a:ext cx="3" cy="64"/>
            </a:xfrm>
            <a:prstGeom prst="rect">
              <a:avLst/>
            </a:prstGeom>
            <a:solidFill>
              <a:srgbClr val="22A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5" name="Rectangle 1787">
              <a:extLst>
                <a:ext uri="{FF2B5EF4-FFF2-40B4-BE49-F238E27FC236}">
                  <a16:creationId xmlns:a16="http://schemas.microsoft.com/office/drawing/2014/main" id="{CD404387-F3A4-49AB-826E-C9BF370B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2025"/>
              <a:ext cx="4" cy="64"/>
            </a:xfrm>
            <a:prstGeom prst="rect">
              <a:avLst/>
            </a:prstGeom>
            <a:solidFill>
              <a:srgbClr val="24A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6" name="Rectangle 1788">
              <a:extLst>
                <a:ext uri="{FF2B5EF4-FFF2-40B4-BE49-F238E27FC236}">
                  <a16:creationId xmlns:a16="http://schemas.microsoft.com/office/drawing/2014/main" id="{07A26C0A-83D7-401F-93B8-CC1841D2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2025"/>
              <a:ext cx="3" cy="64"/>
            </a:xfrm>
            <a:prstGeom prst="rect">
              <a:avLst/>
            </a:prstGeom>
            <a:solidFill>
              <a:srgbClr val="26A7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7" name="Rectangle 1789">
              <a:extLst>
                <a:ext uri="{FF2B5EF4-FFF2-40B4-BE49-F238E27FC236}">
                  <a16:creationId xmlns:a16="http://schemas.microsoft.com/office/drawing/2014/main" id="{0D243BF2-7CD2-4A6B-B415-313F95C97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025"/>
              <a:ext cx="4" cy="64"/>
            </a:xfrm>
            <a:prstGeom prst="rect">
              <a:avLst/>
            </a:prstGeom>
            <a:solidFill>
              <a:srgbClr val="28A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8" name="Rectangle 1790">
              <a:extLst>
                <a:ext uri="{FF2B5EF4-FFF2-40B4-BE49-F238E27FC236}">
                  <a16:creationId xmlns:a16="http://schemas.microsoft.com/office/drawing/2014/main" id="{F25387A3-9936-4899-8A18-A61A70A57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2025"/>
              <a:ext cx="3" cy="64"/>
            </a:xfrm>
            <a:prstGeom prst="rect">
              <a:avLst/>
            </a:prstGeom>
            <a:solidFill>
              <a:srgbClr val="2AA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9" name="Rectangle 1791">
              <a:extLst>
                <a:ext uri="{FF2B5EF4-FFF2-40B4-BE49-F238E27FC236}">
                  <a16:creationId xmlns:a16="http://schemas.microsoft.com/office/drawing/2014/main" id="{396FADAC-D737-42C0-B3F9-308E60C03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025"/>
              <a:ext cx="3" cy="64"/>
            </a:xfrm>
            <a:prstGeom prst="rect">
              <a:avLst/>
            </a:prstGeom>
            <a:solidFill>
              <a:srgbClr val="2C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0" name="Rectangle 1792">
              <a:extLst>
                <a:ext uri="{FF2B5EF4-FFF2-40B4-BE49-F238E27FC236}">
                  <a16:creationId xmlns:a16="http://schemas.microsoft.com/office/drawing/2014/main" id="{C07CFEE2-A490-4AB4-8189-C65FC675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025"/>
              <a:ext cx="4" cy="64"/>
            </a:xfrm>
            <a:prstGeom prst="rect">
              <a:avLst/>
            </a:prstGeom>
            <a:solidFill>
              <a:srgbClr val="2EB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1" name="Rectangle 1793">
              <a:extLst>
                <a:ext uri="{FF2B5EF4-FFF2-40B4-BE49-F238E27FC236}">
                  <a16:creationId xmlns:a16="http://schemas.microsoft.com/office/drawing/2014/main" id="{09E47575-8D45-4744-A2E4-3025C3A9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025"/>
              <a:ext cx="3" cy="64"/>
            </a:xfrm>
            <a:prstGeom prst="rect">
              <a:avLst/>
            </a:prstGeom>
            <a:solidFill>
              <a:srgbClr val="2FB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2" name="Rectangle 1794">
              <a:extLst>
                <a:ext uri="{FF2B5EF4-FFF2-40B4-BE49-F238E27FC236}">
                  <a16:creationId xmlns:a16="http://schemas.microsoft.com/office/drawing/2014/main" id="{E5B8F733-374B-4BF9-9CC8-1E46D806F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2025"/>
              <a:ext cx="4" cy="64"/>
            </a:xfrm>
            <a:prstGeom prst="rect">
              <a:avLst/>
            </a:prstGeom>
            <a:solidFill>
              <a:srgbClr val="31B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3" name="Rectangle 1795">
              <a:extLst>
                <a:ext uri="{FF2B5EF4-FFF2-40B4-BE49-F238E27FC236}">
                  <a16:creationId xmlns:a16="http://schemas.microsoft.com/office/drawing/2014/main" id="{AF0B3D6D-7A1C-4AEE-BDE8-C211D7E4D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025"/>
              <a:ext cx="3" cy="64"/>
            </a:xfrm>
            <a:prstGeom prst="rect">
              <a:avLst/>
            </a:prstGeom>
            <a:solidFill>
              <a:srgbClr val="32B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4" name="Rectangle 1796">
              <a:extLst>
                <a:ext uri="{FF2B5EF4-FFF2-40B4-BE49-F238E27FC236}">
                  <a16:creationId xmlns:a16="http://schemas.microsoft.com/office/drawing/2014/main" id="{9509866D-DFCA-433E-88B2-935C99CE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025"/>
              <a:ext cx="3" cy="64"/>
            </a:xfrm>
            <a:prstGeom prst="rect">
              <a:avLst/>
            </a:prstGeom>
            <a:solidFill>
              <a:srgbClr val="31B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5" name="Rectangle 1797">
              <a:extLst>
                <a:ext uri="{FF2B5EF4-FFF2-40B4-BE49-F238E27FC236}">
                  <a16:creationId xmlns:a16="http://schemas.microsoft.com/office/drawing/2014/main" id="{1EC9B935-BD36-4074-8F11-49A7BE58A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120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016" name="Picture 1798">
              <a:extLst>
                <a:ext uri="{FF2B5EF4-FFF2-40B4-BE49-F238E27FC236}">
                  <a16:creationId xmlns:a16="http://schemas.microsoft.com/office/drawing/2014/main" id="{CFCEA64E-1C84-4691-AE4A-14E164839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" y="1902"/>
              <a:ext cx="3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7" name="Rectangle 1799">
              <a:extLst>
                <a:ext uri="{FF2B5EF4-FFF2-40B4-BE49-F238E27FC236}">
                  <a16:creationId xmlns:a16="http://schemas.microsoft.com/office/drawing/2014/main" id="{912841FB-A3BB-4E5A-9E39-E17CFBC3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67"/>
              <a:ext cx="58" cy="6"/>
            </a:xfrm>
            <a:prstGeom prst="rect">
              <a:avLst/>
            </a:prstGeom>
            <a:solidFill>
              <a:srgbClr val="32D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8" name="Rectangle 1800">
              <a:extLst>
                <a:ext uri="{FF2B5EF4-FFF2-40B4-BE49-F238E27FC236}">
                  <a16:creationId xmlns:a16="http://schemas.microsoft.com/office/drawing/2014/main" id="{59530AEF-7794-443B-BB07-54B837CC4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73"/>
              <a:ext cx="58" cy="4"/>
            </a:xfrm>
            <a:prstGeom prst="rect">
              <a:avLst/>
            </a:prstGeom>
            <a:solidFill>
              <a:srgbClr val="32D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9" name="Rectangle 1801">
              <a:extLst>
                <a:ext uri="{FF2B5EF4-FFF2-40B4-BE49-F238E27FC236}">
                  <a16:creationId xmlns:a16="http://schemas.microsoft.com/office/drawing/2014/main" id="{B26E5EA9-6678-4C10-96FB-EF2E5A0E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77"/>
              <a:ext cx="58" cy="3"/>
            </a:xfrm>
            <a:prstGeom prst="rect">
              <a:avLst/>
            </a:prstGeom>
            <a:solidFill>
              <a:srgbClr val="2FC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0" name="Rectangle 1802">
              <a:extLst>
                <a:ext uri="{FF2B5EF4-FFF2-40B4-BE49-F238E27FC236}">
                  <a16:creationId xmlns:a16="http://schemas.microsoft.com/office/drawing/2014/main" id="{87117573-3133-45E7-B092-94DE58E1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0"/>
              <a:ext cx="58" cy="4"/>
            </a:xfrm>
            <a:prstGeom prst="rect">
              <a:avLst/>
            </a:prstGeom>
            <a:solidFill>
              <a:srgbClr val="2BC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1" name="Rectangle 1803">
              <a:extLst>
                <a:ext uri="{FF2B5EF4-FFF2-40B4-BE49-F238E27FC236}">
                  <a16:creationId xmlns:a16="http://schemas.microsoft.com/office/drawing/2014/main" id="{169CE253-EFF5-4239-AE9C-47DA04B9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4"/>
              <a:ext cx="58" cy="3"/>
            </a:xfrm>
            <a:prstGeom prst="rect">
              <a:avLst/>
            </a:prstGeom>
            <a:solidFill>
              <a:srgbClr val="28B5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2" name="Rectangle 1804">
              <a:extLst>
                <a:ext uri="{FF2B5EF4-FFF2-40B4-BE49-F238E27FC236}">
                  <a16:creationId xmlns:a16="http://schemas.microsoft.com/office/drawing/2014/main" id="{34B6460D-EB70-4B05-9168-2E31880B7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7"/>
              <a:ext cx="58" cy="4"/>
            </a:xfrm>
            <a:prstGeom prst="rect">
              <a:avLst/>
            </a:prstGeom>
            <a:solidFill>
              <a:srgbClr val="24A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3" name="Rectangle 1805">
              <a:extLst>
                <a:ext uri="{FF2B5EF4-FFF2-40B4-BE49-F238E27FC236}">
                  <a16:creationId xmlns:a16="http://schemas.microsoft.com/office/drawing/2014/main" id="{92D7BA3A-CCCC-491D-A3DD-BCC1BDEBA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91"/>
              <a:ext cx="58" cy="3"/>
            </a:xfrm>
            <a:prstGeom prst="rect">
              <a:avLst/>
            </a:prstGeom>
            <a:solidFill>
              <a:srgbClr val="21A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4" name="Rectangle 1806">
              <a:extLst>
                <a:ext uri="{FF2B5EF4-FFF2-40B4-BE49-F238E27FC236}">
                  <a16:creationId xmlns:a16="http://schemas.microsoft.com/office/drawing/2014/main" id="{772BA02E-5B30-44C3-BFDE-BC0C8A8C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94"/>
              <a:ext cx="58" cy="3"/>
            </a:xfrm>
            <a:prstGeom prst="rect">
              <a:avLst/>
            </a:prstGeom>
            <a:solidFill>
              <a:srgbClr val="1D9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5" name="Rectangle 1807">
              <a:extLst>
                <a:ext uri="{FF2B5EF4-FFF2-40B4-BE49-F238E27FC236}">
                  <a16:creationId xmlns:a16="http://schemas.microsoft.com/office/drawing/2014/main" id="{78E0A3C0-ADC8-46D7-8F09-44B63455B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97"/>
              <a:ext cx="58" cy="4"/>
            </a:xfrm>
            <a:prstGeom prst="rect">
              <a:avLst/>
            </a:prstGeom>
            <a:solidFill>
              <a:srgbClr val="198B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6" name="Rectangle 1808">
              <a:extLst>
                <a:ext uri="{FF2B5EF4-FFF2-40B4-BE49-F238E27FC236}">
                  <a16:creationId xmlns:a16="http://schemas.microsoft.com/office/drawing/2014/main" id="{82D0FE81-B976-478B-AFBA-394C4EAC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1970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7" name="Freeform 1809">
              <a:extLst>
                <a:ext uri="{FF2B5EF4-FFF2-40B4-BE49-F238E27FC236}">
                  <a16:creationId xmlns:a16="http://schemas.microsoft.com/office/drawing/2014/main" id="{51C33D03-589F-4F40-81E1-C0DCA0C11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" y="1970"/>
              <a:ext cx="15" cy="13"/>
            </a:xfrm>
            <a:custGeom>
              <a:avLst/>
              <a:gdLst>
                <a:gd name="T0" fmla="*/ 37 w 72"/>
                <a:gd name="T1" fmla="*/ 10 h 61"/>
                <a:gd name="T2" fmla="*/ 0 w 72"/>
                <a:gd name="T3" fmla="*/ 0 h 61"/>
                <a:gd name="T4" fmla="*/ 18 w 72"/>
                <a:gd name="T5" fmla="*/ 46 h 61"/>
                <a:gd name="T6" fmla="*/ 44 w 72"/>
                <a:gd name="T7" fmla="*/ 57 h 61"/>
                <a:gd name="T8" fmla="*/ 54 w 72"/>
                <a:gd name="T9" fmla="*/ 46 h 61"/>
                <a:gd name="T10" fmla="*/ 72 w 72"/>
                <a:gd name="T11" fmla="*/ 0 h 61"/>
                <a:gd name="T12" fmla="*/ 37 w 72"/>
                <a:gd name="T13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61">
                  <a:moveTo>
                    <a:pt x="37" y="10"/>
                  </a:moveTo>
                  <a:cubicBezTo>
                    <a:pt x="24" y="10"/>
                    <a:pt x="11" y="7"/>
                    <a:pt x="0" y="0"/>
                  </a:cubicBezTo>
                  <a:lnTo>
                    <a:pt x="18" y="46"/>
                  </a:lnTo>
                  <a:cubicBezTo>
                    <a:pt x="22" y="56"/>
                    <a:pt x="34" y="61"/>
                    <a:pt x="44" y="57"/>
                  </a:cubicBezTo>
                  <a:cubicBezTo>
                    <a:pt x="49" y="55"/>
                    <a:pt x="52" y="51"/>
                    <a:pt x="54" y="46"/>
                  </a:cubicBezTo>
                  <a:lnTo>
                    <a:pt x="72" y="0"/>
                  </a:lnTo>
                  <a:cubicBezTo>
                    <a:pt x="62" y="7"/>
                    <a:pt x="49" y="10"/>
                    <a:pt x="37" y="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8" name="Rectangle 1810">
              <a:extLst>
                <a:ext uri="{FF2B5EF4-FFF2-40B4-BE49-F238E27FC236}">
                  <a16:creationId xmlns:a16="http://schemas.microsoft.com/office/drawing/2014/main" id="{A3189128-0301-4C80-B0A8-AF175DDE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1970"/>
              <a:ext cx="2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5029" name="Picture 1811">
              <a:extLst>
                <a:ext uri="{FF2B5EF4-FFF2-40B4-BE49-F238E27FC236}">
                  <a16:creationId xmlns:a16="http://schemas.microsoft.com/office/drawing/2014/main" id="{E89669CA-E2FD-4C02-887B-879C95A0D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" y="1943"/>
              <a:ext cx="34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30" name="Rectangle 1812">
              <a:extLst>
                <a:ext uri="{FF2B5EF4-FFF2-40B4-BE49-F238E27FC236}">
                  <a16:creationId xmlns:a16="http://schemas.microsoft.com/office/drawing/2014/main" id="{9BE97F58-E625-4B2F-A8D4-30E907DA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2065"/>
              <a:ext cx="21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2014">
            <a:extLst>
              <a:ext uri="{FF2B5EF4-FFF2-40B4-BE49-F238E27FC236}">
                <a16:creationId xmlns:a16="http://schemas.microsoft.com/office/drawing/2014/main" id="{35A8C0BD-9B55-4A06-97BA-1CE15B2E49E5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1954213"/>
            <a:ext cx="10520363" cy="4057650"/>
            <a:chOff x="332" y="1231"/>
            <a:chExt cx="6627" cy="2556"/>
          </a:xfrm>
        </p:grpSpPr>
        <p:sp>
          <p:nvSpPr>
            <p:cNvPr id="3157" name="Rectangle 1814">
              <a:extLst>
                <a:ext uri="{FF2B5EF4-FFF2-40B4-BE49-F238E27FC236}">
                  <a16:creationId xmlns:a16="http://schemas.microsoft.com/office/drawing/2014/main" id="{A2D61497-6906-4EEC-85EB-0DE352C0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118"/>
              <a:ext cx="29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Admin Centre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8" name="Freeform 1815">
              <a:extLst>
                <a:ext uri="{FF2B5EF4-FFF2-40B4-BE49-F238E27FC236}">
                  <a16:creationId xmlns:a16="http://schemas.microsoft.com/office/drawing/2014/main" id="{6FA643A8-C927-436B-A05F-AC5819D99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2181"/>
              <a:ext cx="285" cy="156"/>
            </a:xfrm>
            <a:custGeom>
              <a:avLst/>
              <a:gdLst>
                <a:gd name="T0" fmla="*/ 0 w 1339"/>
                <a:gd name="T1" fmla="*/ 0 h 734"/>
                <a:gd name="T2" fmla="*/ 150 w 1339"/>
                <a:gd name="T3" fmla="*/ 367 h 734"/>
                <a:gd name="T4" fmla="*/ 669 w 1339"/>
                <a:gd name="T5" fmla="*/ 367 h 734"/>
                <a:gd name="T6" fmla="*/ 669 w 1339"/>
                <a:gd name="T7" fmla="*/ 734 h 734"/>
                <a:gd name="T8" fmla="*/ 669 w 1339"/>
                <a:gd name="T9" fmla="*/ 367 h 734"/>
                <a:gd name="T10" fmla="*/ 1188 w 1339"/>
                <a:gd name="T11" fmla="*/ 367 h 734"/>
                <a:gd name="T12" fmla="*/ 1339 w 1339"/>
                <a:gd name="T13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9" h="734">
                  <a:moveTo>
                    <a:pt x="0" y="0"/>
                  </a:moveTo>
                  <a:cubicBezTo>
                    <a:pt x="39" y="194"/>
                    <a:pt x="92" y="324"/>
                    <a:pt x="150" y="367"/>
                  </a:cubicBezTo>
                  <a:lnTo>
                    <a:pt x="669" y="367"/>
                  </a:lnTo>
                  <a:lnTo>
                    <a:pt x="669" y="734"/>
                  </a:lnTo>
                  <a:lnTo>
                    <a:pt x="669" y="367"/>
                  </a:lnTo>
                  <a:lnTo>
                    <a:pt x="1188" y="367"/>
                  </a:lnTo>
                  <a:cubicBezTo>
                    <a:pt x="1247" y="324"/>
                    <a:pt x="1300" y="194"/>
                    <a:pt x="1339" y="0"/>
                  </a:cubicBezTo>
                </a:path>
              </a:pathLst>
            </a:custGeom>
            <a:noFill/>
            <a:ln w="6350" cap="rnd">
              <a:solidFill>
                <a:srgbClr val="44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9" name="Freeform 1816">
              <a:extLst>
                <a:ext uri="{FF2B5EF4-FFF2-40B4-BE49-F238E27FC236}">
                  <a16:creationId xmlns:a16="http://schemas.microsoft.com/office/drawing/2014/main" id="{76C7500E-7A1D-43E3-94C8-94CCBC927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" y="3015"/>
              <a:ext cx="104" cy="424"/>
            </a:xfrm>
            <a:custGeom>
              <a:avLst/>
              <a:gdLst>
                <a:gd name="T0" fmla="*/ 485 w 485"/>
                <a:gd name="T1" fmla="*/ 1994 h 1994"/>
                <a:gd name="T2" fmla="*/ 242 w 485"/>
                <a:gd name="T3" fmla="*/ 1786 h 1994"/>
                <a:gd name="T4" fmla="*/ 242 w 485"/>
                <a:gd name="T5" fmla="*/ 1322 h 1994"/>
                <a:gd name="T6" fmla="*/ 0 w 485"/>
                <a:gd name="T7" fmla="*/ 1322 h 1994"/>
                <a:gd name="T8" fmla="*/ 242 w 485"/>
                <a:gd name="T9" fmla="*/ 1322 h 1994"/>
                <a:gd name="T10" fmla="*/ 242 w 485"/>
                <a:gd name="T11" fmla="*/ 208 h 1994"/>
                <a:gd name="T12" fmla="*/ 485 w 485"/>
                <a:gd name="T13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1994">
                  <a:moveTo>
                    <a:pt x="485" y="1994"/>
                  </a:moveTo>
                  <a:cubicBezTo>
                    <a:pt x="358" y="1942"/>
                    <a:pt x="272" y="1868"/>
                    <a:pt x="242" y="1786"/>
                  </a:cubicBezTo>
                  <a:lnTo>
                    <a:pt x="242" y="1322"/>
                  </a:lnTo>
                  <a:lnTo>
                    <a:pt x="0" y="1322"/>
                  </a:lnTo>
                  <a:lnTo>
                    <a:pt x="242" y="1322"/>
                  </a:lnTo>
                  <a:lnTo>
                    <a:pt x="242" y="208"/>
                  </a:lnTo>
                  <a:cubicBezTo>
                    <a:pt x="272" y="126"/>
                    <a:pt x="358" y="53"/>
                    <a:pt x="485" y="0"/>
                  </a:cubicBezTo>
                </a:path>
              </a:pathLst>
            </a:custGeom>
            <a:noFill/>
            <a:ln w="14288" cap="rnd">
              <a:solidFill>
                <a:srgbClr val="9ACF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0" name="Freeform 1817">
              <a:extLst>
                <a:ext uri="{FF2B5EF4-FFF2-40B4-BE49-F238E27FC236}">
                  <a16:creationId xmlns:a16="http://schemas.microsoft.com/office/drawing/2014/main" id="{98221FDC-4889-443D-960F-C72183607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" y="3019"/>
              <a:ext cx="103" cy="419"/>
            </a:xfrm>
            <a:custGeom>
              <a:avLst/>
              <a:gdLst>
                <a:gd name="T0" fmla="*/ 485 w 485"/>
                <a:gd name="T1" fmla="*/ 1969 h 1969"/>
                <a:gd name="T2" fmla="*/ 242 w 485"/>
                <a:gd name="T3" fmla="*/ 1777 h 1969"/>
                <a:gd name="T4" fmla="*/ 242 w 485"/>
                <a:gd name="T5" fmla="*/ 1177 h 1969"/>
                <a:gd name="T6" fmla="*/ 0 w 485"/>
                <a:gd name="T7" fmla="*/ 1177 h 1969"/>
                <a:gd name="T8" fmla="*/ 242 w 485"/>
                <a:gd name="T9" fmla="*/ 1177 h 1969"/>
                <a:gd name="T10" fmla="*/ 242 w 485"/>
                <a:gd name="T11" fmla="*/ 192 h 1969"/>
                <a:gd name="T12" fmla="*/ 485 w 485"/>
                <a:gd name="T13" fmla="*/ 0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1969">
                  <a:moveTo>
                    <a:pt x="485" y="1969"/>
                  </a:moveTo>
                  <a:cubicBezTo>
                    <a:pt x="360" y="1922"/>
                    <a:pt x="274" y="1854"/>
                    <a:pt x="242" y="1777"/>
                  </a:cubicBezTo>
                  <a:lnTo>
                    <a:pt x="242" y="1177"/>
                  </a:lnTo>
                  <a:lnTo>
                    <a:pt x="0" y="1177"/>
                  </a:lnTo>
                  <a:lnTo>
                    <a:pt x="242" y="1177"/>
                  </a:lnTo>
                  <a:lnTo>
                    <a:pt x="242" y="192"/>
                  </a:lnTo>
                  <a:cubicBezTo>
                    <a:pt x="274" y="115"/>
                    <a:pt x="360" y="47"/>
                    <a:pt x="485" y="0"/>
                  </a:cubicBezTo>
                </a:path>
              </a:pathLst>
            </a:custGeom>
            <a:noFill/>
            <a:ln w="14288" cap="rnd">
              <a:solidFill>
                <a:srgbClr val="9ACF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1" name="Freeform 1818">
              <a:extLst>
                <a:ext uri="{FF2B5EF4-FFF2-40B4-BE49-F238E27FC236}">
                  <a16:creationId xmlns:a16="http://schemas.microsoft.com/office/drawing/2014/main" id="{4028197A-CEF7-42D1-8E29-1527EAF00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" y="1233"/>
              <a:ext cx="612" cy="395"/>
            </a:xfrm>
            <a:custGeom>
              <a:avLst/>
              <a:gdLst>
                <a:gd name="T0" fmla="*/ 96 w 2874"/>
                <a:gd name="T1" fmla="*/ 1858 h 1858"/>
                <a:gd name="T2" fmla="*/ 2778 w 2874"/>
                <a:gd name="T3" fmla="*/ 1858 h 1858"/>
                <a:gd name="T4" fmla="*/ 2874 w 2874"/>
                <a:gd name="T5" fmla="*/ 1762 h 1858"/>
                <a:gd name="T6" fmla="*/ 2874 w 2874"/>
                <a:gd name="T7" fmla="*/ 96 h 1858"/>
                <a:gd name="T8" fmla="*/ 2778 w 2874"/>
                <a:gd name="T9" fmla="*/ 0 h 1858"/>
                <a:gd name="T10" fmla="*/ 96 w 2874"/>
                <a:gd name="T11" fmla="*/ 0 h 1858"/>
                <a:gd name="T12" fmla="*/ 0 w 2874"/>
                <a:gd name="T13" fmla="*/ 96 h 1858"/>
                <a:gd name="T14" fmla="*/ 0 w 2874"/>
                <a:gd name="T15" fmla="*/ 1762 h 1858"/>
                <a:gd name="T16" fmla="*/ 96 w 2874"/>
                <a:gd name="T17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4" h="1858">
                  <a:moveTo>
                    <a:pt x="96" y="1858"/>
                  </a:moveTo>
                  <a:lnTo>
                    <a:pt x="2778" y="1858"/>
                  </a:lnTo>
                  <a:cubicBezTo>
                    <a:pt x="2831" y="1858"/>
                    <a:pt x="2874" y="1815"/>
                    <a:pt x="2874" y="1762"/>
                  </a:cubicBezTo>
                  <a:lnTo>
                    <a:pt x="2874" y="96"/>
                  </a:lnTo>
                  <a:cubicBezTo>
                    <a:pt x="2874" y="43"/>
                    <a:pt x="2831" y="0"/>
                    <a:pt x="2778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1762"/>
                  </a:lnTo>
                  <a:cubicBezTo>
                    <a:pt x="0" y="1815"/>
                    <a:pt x="43" y="1858"/>
                    <a:pt x="96" y="18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2" name="Freeform 1819">
              <a:extLst>
                <a:ext uri="{FF2B5EF4-FFF2-40B4-BE49-F238E27FC236}">
                  <a16:creationId xmlns:a16="http://schemas.microsoft.com/office/drawing/2014/main" id="{2873806B-C413-4166-8A22-0E9AFC676F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231"/>
              <a:ext cx="616" cy="400"/>
            </a:xfrm>
            <a:custGeom>
              <a:avLst/>
              <a:gdLst>
                <a:gd name="T0" fmla="*/ 143 w 2895"/>
                <a:gd name="T1" fmla="*/ 1868 h 1879"/>
                <a:gd name="T2" fmla="*/ 367 w 2895"/>
                <a:gd name="T3" fmla="*/ 1858 h 1879"/>
                <a:gd name="T4" fmla="*/ 474 w 2895"/>
                <a:gd name="T5" fmla="*/ 1879 h 1879"/>
                <a:gd name="T6" fmla="*/ 666 w 2895"/>
                <a:gd name="T7" fmla="*/ 1858 h 1879"/>
                <a:gd name="T8" fmla="*/ 815 w 2895"/>
                <a:gd name="T9" fmla="*/ 1879 h 1879"/>
                <a:gd name="T10" fmla="*/ 922 w 2895"/>
                <a:gd name="T11" fmla="*/ 1858 h 1879"/>
                <a:gd name="T12" fmla="*/ 1146 w 2895"/>
                <a:gd name="T13" fmla="*/ 1868 h 1879"/>
                <a:gd name="T14" fmla="*/ 1231 w 2895"/>
                <a:gd name="T15" fmla="*/ 1868 h 1879"/>
                <a:gd name="T16" fmla="*/ 1455 w 2895"/>
                <a:gd name="T17" fmla="*/ 1858 h 1879"/>
                <a:gd name="T18" fmla="*/ 1562 w 2895"/>
                <a:gd name="T19" fmla="*/ 1879 h 1879"/>
                <a:gd name="T20" fmla="*/ 1754 w 2895"/>
                <a:gd name="T21" fmla="*/ 1858 h 1879"/>
                <a:gd name="T22" fmla="*/ 1903 w 2895"/>
                <a:gd name="T23" fmla="*/ 1879 h 1879"/>
                <a:gd name="T24" fmla="*/ 2010 w 2895"/>
                <a:gd name="T25" fmla="*/ 1858 h 1879"/>
                <a:gd name="T26" fmla="*/ 2234 w 2895"/>
                <a:gd name="T27" fmla="*/ 1868 h 1879"/>
                <a:gd name="T28" fmla="*/ 2319 w 2895"/>
                <a:gd name="T29" fmla="*/ 1868 h 1879"/>
                <a:gd name="T30" fmla="*/ 2543 w 2895"/>
                <a:gd name="T31" fmla="*/ 1858 h 1879"/>
                <a:gd name="T32" fmla="*/ 2650 w 2895"/>
                <a:gd name="T33" fmla="*/ 1879 h 1879"/>
                <a:gd name="T34" fmla="*/ 2788 w 2895"/>
                <a:gd name="T35" fmla="*/ 1879 h 1879"/>
                <a:gd name="T36" fmla="*/ 2872 w 2895"/>
                <a:gd name="T37" fmla="*/ 1781 h 1879"/>
                <a:gd name="T38" fmla="*/ 2895 w 2895"/>
                <a:gd name="T39" fmla="*/ 1676 h 1879"/>
                <a:gd name="T40" fmla="*/ 2874 w 2895"/>
                <a:gd name="T41" fmla="*/ 1484 h 1879"/>
                <a:gd name="T42" fmla="*/ 2895 w 2895"/>
                <a:gd name="T43" fmla="*/ 1335 h 1879"/>
                <a:gd name="T44" fmla="*/ 2874 w 2895"/>
                <a:gd name="T45" fmla="*/ 1228 h 1879"/>
                <a:gd name="T46" fmla="*/ 2884 w 2895"/>
                <a:gd name="T47" fmla="*/ 1004 h 1879"/>
                <a:gd name="T48" fmla="*/ 2884 w 2895"/>
                <a:gd name="T49" fmla="*/ 919 h 1879"/>
                <a:gd name="T50" fmla="*/ 2874 w 2895"/>
                <a:gd name="T51" fmla="*/ 695 h 1879"/>
                <a:gd name="T52" fmla="*/ 2895 w 2895"/>
                <a:gd name="T53" fmla="*/ 588 h 1879"/>
                <a:gd name="T54" fmla="*/ 2874 w 2895"/>
                <a:gd name="T55" fmla="*/ 396 h 1879"/>
                <a:gd name="T56" fmla="*/ 2895 w 2895"/>
                <a:gd name="T57" fmla="*/ 247 h 1879"/>
                <a:gd name="T58" fmla="*/ 2874 w 2895"/>
                <a:gd name="T59" fmla="*/ 140 h 1879"/>
                <a:gd name="T60" fmla="*/ 2824 w 2895"/>
                <a:gd name="T61" fmla="*/ 7 h 1879"/>
                <a:gd name="T62" fmla="*/ 2716 w 2895"/>
                <a:gd name="T63" fmla="*/ 0 h 1879"/>
                <a:gd name="T64" fmla="*/ 2524 w 2895"/>
                <a:gd name="T65" fmla="*/ 21 h 1879"/>
                <a:gd name="T66" fmla="*/ 2375 w 2895"/>
                <a:gd name="T67" fmla="*/ 0 h 1879"/>
                <a:gd name="T68" fmla="*/ 2268 w 2895"/>
                <a:gd name="T69" fmla="*/ 21 h 1879"/>
                <a:gd name="T70" fmla="*/ 2044 w 2895"/>
                <a:gd name="T71" fmla="*/ 10 h 1879"/>
                <a:gd name="T72" fmla="*/ 1959 w 2895"/>
                <a:gd name="T73" fmla="*/ 10 h 1879"/>
                <a:gd name="T74" fmla="*/ 1735 w 2895"/>
                <a:gd name="T75" fmla="*/ 21 h 1879"/>
                <a:gd name="T76" fmla="*/ 1628 w 2895"/>
                <a:gd name="T77" fmla="*/ 0 h 1879"/>
                <a:gd name="T78" fmla="*/ 1436 w 2895"/>
                <a:gd name="T79" fmla="*/ 21 h 1879"/>
                <a:gd name="T80" fmla="*/ 1287 w 2895"/>
                <a:gd name="T81" fmla="*/ 0 h 1879"/>
                <a:gd name="T82" fmla="*/ 1180 w 2895"/>
                <a:gd name="T83" fmla="*/ 21 h 1879"/>
                <a:gd name="T84" fmla="*/ 956 w 2895"/>
                <a:gd name="T85" fmla="*/ 10 h 1879"/>
                <a:gd name="T86" fmla="*/ 871 w 2895"/>
                <a:gd name="T87" fmla="*/ 10 h 1879"/>
                <a:gd name="T88" fmla="*/ 647 w 2895"/>
                <a:gd name="T89" fmla="*/ 21 h 1879"/>
                <a:gd name="T90" fmla="*/ 540 w 2895"/>
                <a:gd name="T91" fmla="*/ 0 h 1879"/>
                <a:gd name="T92" fmla="*/ 348 w 2895"/>
                <a:gd name="T93" fmla="*/ 21 h 1879"/>
                <a:gd name="T94" fmla="*/ 199 w 2895"/>
                <a:gd name="T95" fmla="*/ 0 h 1879"/>
                <a:gd name="T96" fmla="*/ 95 w 2895"/>
                <a:gd name="T97" fmla="*/ 24 h 1879"/>
                <a:gd name="T98" fmla="*/ 14 w 2895"/>
                <a:gd name="T99" fmla="*/ 89 h 1879"/>
                <a:gd name="T100" fmla="*/ 21 w 2895"/>
                <a:gd name="T101" fmla="*/ 313 h 1879"/>
                <a:gd name="T102" fmla="*/ 0 w 2895"/>
                <a:gd name="T103" fmla="*/ 419 h 1879"/>
                <a:gd name="T104" fmla="*/ 21 w 2895"/>
                <a:gd name="T105" fmla="*/ 611 h 1879"/>
                <a:gd name="T106" fmla="*/ 0 w 2895"/>
                <a:gd name="T107" fmla="*/ 761 h 1879"/>
                <a:gd name="T108" fmla="*/ 21 w 2895"/>
                <a:gd name="T109" fmla="*/ 867 h 1879"/>
                <a:gd name="T110" fmla="*/ 10 w 2895"/>
                <a:gd name="T111" fmla="*/ 1091 h 1879"/>
                <a:gd name="T112" fmla="*/ 10 w 2895"/>
                <a:gd name="T113" fmla="*/ 1177 h 1879"/>
                <a:gd name="T114" fmla="*/ 21 w 2895"/>
                <a:gd name="T115" fmla="*/ 1401 h 1879"/>
                <a:gd name="T116" fmla="*/ 0 w 2895"/>
                <a:gd name="T117" fmla="*/ 1507 h 1879"/>
                <a:gd name="T118" fmla="*/ 21 w 2895"/>
                <a:gd name="T119" fmla="*/ 1699 h 1879"/>
                <a:gd name="T120" fmla="*/ 21 w 2895"/>
                <a:gd name="T121" fmla="*/ 1763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95" h="1879">
                  <a:moveTo>
                    <a:pt x="93" y="1855"/>
                  </a:moveTo>
                  <a:lnTo>
                    <a:pt x="109" y="1858"/>
                  </a:lnTo>
                  <a:lnTo>
                    <a:pt x="106" y="1858"/>
                  </a:lnTo>
                  <a:lnTo>
                    <a:pt x="111" y="1858"/>
                  </a:lnTo>
                  <a:cubicBezTo>
                    <a:pt x="117" y="1858"/>
                    <a:pt x="122" y="1863"/>
                    <a:pt x="122" y="1868"/>
                  </a:cubicBezTo>
                  <a:cubicBezTo>
                    <a:pt x="122" y="1874"/>
                    <a:pt x="117" y="1879"/>
                    <a:pt x="111" y="1879"/>
                  </a:cubicBezTo>
                  <a:lnTo>
                    <a:pt x="106" y="1879"/>
                  </a:lnTo>
                  <a:cubicBezTo>
                    <a:pt x="106" y="1879"/>
                    <a:pt x="105" y="1879"/>
                    <a:pt x="104" y="1879"/>
                  </a:cubicBezTo>
                  <a:lnTo>
                    <a:pt x="88" y="1875"/>
                  </a:lnTo>
                  <a:cubicBezTo>
                    <a:pt x="82" y="1874"/>
                    <a:pt x="79" y="1868"/>
                    <a:pt x="80" y="1863"/>
                  </a:cubicBezTo>
                  <a:cubicBezTo>
                    <a:pt x="81" y="1857"/>
                    <a:pt x="87" y="1853"/>
                    <a:pt x="93" y="1855"/>
                  </a:cubicBezTo>
                  <a:close/>
                  <a:moveTo>
                    <a:pt x="154" y="1858"/>
                  </a:moveTo>
                  <a:lnTo>
                    <a:pt x="175" y="1858"/>
                  </a:lnTo>
                  <a:cubicBezTo>
                    <a:pt x="181" y="1858"/>
                    <a:pt x="186" y="1863"/>
                    <a:pt x="186" y="1868"/>
                  </a:cubicBezTo>
                  <a:cubicBezTo>
                    <a:pt x="186" y="1874"/>
                    <a:pt x="181" y="1879"/>
                    <a:pt x="175" y="1879"/>
                  </a:cubicBezTo>
                  <a:lnTo>
                    <a:pt x="154" y="1879"/>
                  </a:lnTo>
                  <a:cubicBezTo>
                    <a:pt x="148" y="1879"/>
                    <a:pt x="143" y="1874"/>
                    <a:pt x="143" y="1868"/>
                  </a:cubicBezTo>
                  <a:cubicBezTo>
                    <a:pt x="143" y="1863"/>
                    <a:pt x="148" y="1858"/>
                    <a:pt x="154" y="1858"/>
                  </a:cubicBezTo>
                  <a:close/>
                  <a:moveTo>
                    <a:pt x="218" y="1858"/>
                  </a:moveTo>
                  <a:lnTo>
                    <a:pt x="239" y="1858"/>
                  </a:lnTo>
                  <a:cubicBezTo>
                    <a:pt x="245" y="1858"/>
                    <a:pt x="250" y="1863"/>
                    <a:pt x="250" y="1868"/>
                  </a:cubicBezTo>
                  <a:cubicBezTo>
                    <a:pt x="250" y="1874"/>
                    <a:pt x="245" y="1879"/>
                    <a:pt x="239" y="1879"/>
                  </a:cubicBezTo>
                  <a:lnTo>
                    <a:pt x="218" y="1879"/>
                  </a:lnTo>
                  <a:cubicBezTo>
                    <a:pt x="212" y="1879"/>
                    <a:pt x="207" y="1874"/>
                    <a:pt x="207" y="1868"/>
                  </a:cubicBezTo>
                  <a:cubicBezTo>
                    <a:pt x="207" y="1863"/>
                    <a:pt x="212" y="1858"/>
                    <a:pt x="218" y="1858"/>
                  </a:cubicBezTo>
                  <a:close/>
                  <a:moveTo>
                    <a:pt x="282" y="1858"/>
                  </a:moveTo>
                  <a:lnTo>
                    <a:pt x="303" y="1858"/>
                  </a:lnTo>
                  <a:cubicBezTo>
                    <a:pt x="309" y="1858"/>
                    <a:pt x="314" y="1863"/>
                    <a:pt x="314" y="1868"/>
                  </a:cubicBezTo>
                  <a:cubicBezTo>
                    <a:pt x="314" y="1874"/>
                    <a:pt x="309" y="1879"/>
                    <a:pt x="303" y="1879"/>
                  </a:cubicBezTo>
                  <a:lnTo>
                    <a:pt x="282" y="1879"/>
                  </a:lnTo>
                  <a:cubicBezTo>
                    <a:pt x="276" y="1879"/>
                    <a:pt x="271" y="1874"/>
                    <a:pt x="271" y="1868"/>
                  </a:cubicBezTo>
                  <a:cubicBezTo>
                    <a:pt x="271" y="1863"/>
                    <a:pt x="276" y="1858"/>
                    <a:pt x="282" y="1858"/>
                  </a:cubicBezTo>
                  <a:close/>
                  <a:moveTo>
                    <a:pt x="346" y="1858"/>
                  </a:moveTo>
                  <a:lnTo>
                    <a:pt x="367" y="1858"/>
                  </a:lnTo>
                  <a:cubicBezTo>
                    <a:pt x="373" y="1858"/>
                    <a:pt x="378" y="1863"/>
                    <a:pt x="378" y="1868"/>
                  </a:cubicBezTo>
                  <a:cubicBezTo>
                    <a:pt x="378" y="1874"/>
                    <a:pt x="373" y="1879"/>
                    <a:pt x="367" y="1879"/>
                  </a:cubicBezTo>
                  <a:lnTo>
                    <a:pt x="346" y="1879"/>
                  </a:lnTo>
                  <a:cubicBezTo>
                    <a:pt x="340" y="1879"/>
                    <a:pt x="335" y="1874"/>
                    <a:pt x="335" y="1868"/>
                  </a:cubicBezTo>
                  <a:cubicBezTo>
                    <a:pt x="335" y="1863"/>
                    <a:pt x="340" y="1858"/>
                    <a:pt x="346" y="1858"/>
                  </a:cubicBezTo>
                  <a:close/>
                  <a:moveTo>
                    <a:pt x="410" y="1858"/>
                  </a:moveTo>
                  <a:lnTo>
                    <a:pt x="431" y="1858"/>
                  </a:lnTo>
                  <a:cubicBezTo>
                    <a:pt x="437" y="1858"/>
                    <a:pt x="442" y="1863"/>
                    <a:pt x="442" y="1868"/>
                  </a:cubicBezTo>
                  <a:cubicBezTo>
                    <a:pt x="442" y="1874"/>
                    <a:pt x="437" y="1879"/>
                    <a:pt x="431" y="1879"/>
                  </a:cubicBezTo>
                  <a:lnTo>
                    <a:pt x="410" y="1879"/>
                  </a:lnTo>
                  <a:cubicBezTo>
                    <a:pt x="404" y="1879"/>
                    <a:pt x="399" y="1874"/>
                    <a:pt x="399" y="1868"/>
                  </a:cubicBezTo>
                  <a:cubicBezTo>
                    <a:pt x="399" y="1863"/>
                    <a:pt x="404" y="1858"/>
                    <a:pt x="410" y="1858"/>
                  </a:cubicBezTo>
                  <a:close/>
                  <a:moveTo>
                    <a:pt x="474" y="1858"/>
                  </a:moveTo>
                  <a:lnTo>
                    <a:pt x="495" y="1858"/>
                  </a:lnTo>
                  <a:cubicBezTo>
                    <a:pt x="501" y="1858"/>
                    <a:pt x="506" y="1863"/>
                    <a:pt x="506" y="1868"/>
                  </a:cubicBezTo>
                  <a:cubicBezTo>
                    <a:pt x="506" y="1874"/>
                    <a:pt x="501" y="1879"/>
                    <a:pt x="495" y="1879"/>
                  </a:cubicBezTo>
                  <a:lnTo>
                    <a:pt x="474" y="1879"/>
                  </a:lnTo>
                  <a:cubicBezTo>
                    <a:pt x="468" y="1879"/>
                    <a:pt x="463" y="1874"/>
                    <a:pt x="463" y="1868"/>
                  </a:cubicBezTo>
                  <a:cubicBezTo>
                    <a:pt x="463" y="1863"/>
                    <a:pt x="468" y="1858"/>
                    <a:pt x="474" y="1858"/>
                  </a:cubicBezTo>
                  <a:close/>
                  <a:moveTo>
                    <a:pt x="538" y="1858"/>
                  </a:moveTo>
                  <a:lnTo>
                    <a:pt x="559" y="1858"/>
                  </a:lnTo>
                  <a:cubicBezTo>
                    <a:pt x="565" y="1858"/>
                    <a:pt x="570" y="1863"/>
                    <a:pt x="570" y="1868"/>
                  </a:cubicBezTo>
                  <a:cubicBezTo>
                    <a:pt x="570" y="1874"/>
                    <a:pt x="565" y="1879"/>
                    <a:pt x="559" y="1879"/>
                  </a:cubicBezTo>
                  <a:lnTo>
                    <a:pt x="538" y="1879"/>
                  </a:lnTo>
                  <a:cubicBezTo>
                    <a:pt x="532" y="1879"/>
                    <a:pt x="527" y="1874"/>
                    <a:pt x="527" y="1868"/>
                  </a:cubicBezTo>
                  <a:cubicBezTo>
                    <a:pt x="527" y="1863"/>
                    <a:pt x="532" y="1858"/>
                    <a:pt x="538" y="1858"/>
                  </a:cubicBezTo>
                  <a:close/>
                  <a:moveTo>
                    <a:pt x="602" y="1858"/>
                  </a:moveTo>
                  <a:lnTo>
                    <a:pt x="623" y="1858"/>
                  </a:lnTo>
                  <a:cubicBezTo>
                    <a:pt x="629" y="1858"/>
                    <a:pt x="634" y="1863"/>
                    <a:pt x="634" y="1868"/>
                  </a:cubicBezTo>
                  <a:cubicBezTo>
                    <a:pt x="634" y="1874"/>
                    <a:pt x="629" y="1879"/>
                    <a:pt x="623" y="1879"/>
                  </a:cubicBezTo>
                  <a:lnTo>
                    <a:pt x="602" y="1879"/>
                  </a:lnTo>
                  <a:cubicBezTo>
                    <a:pt x="596" y="1879"/>
                    <a:pt x="591" y="1874"/>
                    <a:pt x="591" y="1868"/>
                  </a:cubicBezTo>
                  <a:cubicBezTo>
                    <a:pt x="591" y="1863"/>
                    <a:pt x="596" y="1858"/>
                    <a:pt x="602" y="1858"/>
                  </a:cubicBezTo>
                  <a:close/>
                  <a:moveTo>
                    <a:pt x="666" y="1858"/>
                  </a:moveTo>
                  <a:lnTo>
                    <a:pt x="687" y="1858"/>
                  </a:lnTo>
                  <a:cubicBezTo>
                    <a:pt x="693" y="1858"/>
                    <a:pt x="698" y="1863"/>
                    <a:pt x="698" y="1868"/>
                  </a:cubicBezTo>
                  <a:cubicBezTo>
                    <a:pt x="698" y="1874"/>
                    <a:pt x="693" y="1879"/>
                    <a:pt x="687" y="1879"/>
                  </a:cubicBezTo>
                  <a:lnTo>
                    <a:pt x="666" y="1879"/>
                  </a:lnTo>
                  <a:cubicBezTo>
                    <a:pt x="660" y="1879"/>
                    <a:pt x="655" y="1874"/>
                    <a:pt x="655" y="1868"/>
                  </a:cubicBezTo>
                  <a:cubicBezTo>
                    <a:pt x="655" y="1863"/>
                    <a:pt x="660" y="1858"/>
                    <a:pt x="666" y="1858"/>
                  </a:cubicBezTo>
                  <a:close/>
                  <a:moveTo>
                    <a:pt x="730" y="1858"/>
                  </a:moveTo>
                  <a:lnTo>
                    <a:pt x="751" y="1858"/>
                  </a:lnTo>
                  <a:cubicBezTo>
                    <a:pt x="757" y="1858"/>
                    <a:pt x="762" y="1863"/>
                    <a:pt x="762" y="1868"/>
                  </a:cubicBezTo>
                  <a:cubicBezTo>
                    <a:pt x="762" y="1874"/>
                    <a:pt x="757" y="1879"/>
                    <a:pt x="751" y="1879"/>
                  </a:cubicBezTo>
                  <a:lnTo>
                    <a:pt x="730" y="1879"/>
                  </a:lnTo>
                  <a:cubicBezTo>
                    <a:pt x="724" y="1879"/>
                    <a:pt x="719" y="1874"/>
                    <a:pt x="719" y="1868"/>
                  </a:cubicBezTo>
                  <a:cubicBezTo>
                    <a:pt x="719" y="1863"/>
                    <a:pt x="724" y="1858"/>
                    <a:pt x="730" y="1858"/>
                  </a:cubicBezTo>
                  <a:close/>
                  <a:moveTo>
                    <a:pt x="794" y="1858"/>
                  </a:moveTo>
                  <a:lnTo>
                    <a:pt x="815" y="1858"/>
                  </a:lnTo>
                  <a:cubicBezTo>
                    <a:pt x="821" y="1858"/>
                    <a:pt x="826" y="1863"/>
                    <a:pt x="826" y="1868"/>
                  </a:cubicBezTo>
                  <a:cubicBezTo>
                    <a:pt x="826" y="1874"/>
                    <a:pt x="821" y="1879"/>
                    <a:pt x="815" y="1879"/>
                  </a:cubicBezTo>
                  <a:lnTo>
                    <a:pt x="794" y="1879"/>
                  </a:lnTo>
                  <a:cubicBezTo>
                    <a:pt x="788" y="1879"/>
                    <a:pt x="783" y="1874"/>
                    <a:pt x="783" y="1868"/>
                  </a:cubicBezTo>
                  <a:cubicBezTo>
                    <a:pt x="783" y="1863"/>
                    <a:pt x="788" y="1858"/>
                    <a:pt x="794" y="1858"/>
                  </a:cubicBezTo>
                  <a:close/>
                  <a:moveTo>
                    <a:pt x="858" y="1858"/>
                  </a:moveTo>
                  <a:lnTo>
                    <a:pt x="879" y="1858"/>
                  </a:lnTo>
                  <a:cubicBezTo>
                    <a:pt x="885" y="1858"/>
                    <a:pt x="890" y="1863"/>
                    <a:pt x="890" y="1868"/>
                  </a:cubicBezTo>
                  <a:cubicBezTo>
                    <a:pt x="890" y="1874"/>
                    <a:pt x="885" y="1879"/>
                    <a:pt x="879" y="1879"/>
                  </a:cubicBezTo>
                  <a:lnTo>
                    <a:pt x="858" y="1879"/>
                  </a:lnTo>
                  <a:cubicBezTo>
                    <a:pt x="852" y="1879"/>
                    <a:pt x="847" y="1874"/>
                    <a:pt x="847" y="1868"/>
                  </a:cubicBezTo>
                  <a:cubicBezTo>
                    <a:pt x="847" y="1863"/>
                    <a:pt x="852" y="1858"/>
                    <a:pt x="858" y="1858"/>
                  </a:cubicBezTo>
                  <a:close/>
                  <a:moveTo>
                    <a:pt x="922" y="1858"/>
                  </a:moveTo>
                  <a:lnTo>
                    <a:pt x="943" y="1858"/>
                  </a:lnTo>
                  <a:cubicBezTo>
                    <a:pt x="949" y="1858"/>
                    <a:pt x="954" y="1863"/>
                    <a:pt x="954" y="1868"/>
                  </a:cubicBezTo>
                  <a:cubicBezTo>
                    <a:pt x="954" y="1874"/>
                    <a:pt x="949" y="1879"/>
                    <a:pt x="943" y="1879"/>
                  </a:cubicBezTo>
                  <a:lnTo>
                    <a:pt x="922" y="1879"/>
                  </a:lnTo>
                  <a:cubicBezTo>
                    <a:pt x="916" y="1879"/>
                    <a:pt x="911" y="1874"/>
                    <a:pt x="911" y="1868"/>
                  </a:cubicBezTo>
                  <a:cubicBezTo>
                    <a:pt x="911" y="1863"/>
                    <a:pt x="916" y="1858"/>
                    <a:pt x="922" y="1858"/>
                  </a:cubicBezTo>
                  <a:close/>
                  <a:moveTo>
                    <a:pt x="986" y="1858"/>
                  </a:moveTo>
                  <a:lnTo>
                    <a:pt x="1007" y="1858"/>
                  </a:lnTo>
                  <a:cubicBezTo>
                    <a:pt x="1013" y="1858"/>
                    <a:pt x="1018" y="1863"/>
                    <a:pt x="1018" y="1868"/>
                  </a:cubicBezTo>
                  <a:cubicBezTo>
                    <a:pt x="1018" y="1874"/>
                    <a:pt x="1013" y="1879"/>
                    <a:pt x="1007" y="1879"/>
                  </a:cubicBezTo>
                  <a:lnTo>
                    <a:pt x="986" y="1879"/>
                  </a:lnTo>
                  <a:cubicBezTo>
                    <a:pt x="980" y="1879"/>
                    <a:pt x="975" y="1874"/>
                    <a:pt x="975" y="1868"/>
                  </a:cubicBezTo>
                  <a:cubicBezTo>
                    <a:pt x="975" y="1863"/>
                    <a:pt x="980" y="1858"/>
                    <a:pt x="986" y="1858"/>
                  </a:cubicBezTo>
                  <a:close/>
                  <a:moveTo>
                    <a:pt x="1050" y="1858"/>
                  </a:moveTo>
                  <a:lnTo>
                    <a:pt x="1071" y="1858"/>
                  </a:lnTo>
                  <a:cubicBezTo>
                    <a:pt x="1077" y="1858"/>
                    <a:pt x="1082" y="1863"/>
                    <a:pt x="1082" y="1868"/>
                  </a:cubicBezTo>
                  <a:cubicBezTo>
                    <a:pt x="1082" y="1874"/>
                    <a:pt x="1077" y="1879"/>
                    <a:pt x="1071" y="1879"/>
                  </a:cubicBezTo>
                  <a:lnTo>
                    <a:pt x="1050" y="1879"/>
                  </a:lnTo>
                  <a:cubicBezTo>
                    <a:pt x="1044" y="1879"/>
                    <a:pt x="1039" y="1874"/>
                    <a:pt x="1039" y="1868"/>
                  </a:cubicBezTo>
                  <a:cubicBezTo>
                    <a:pt x="1039" y="1863"/>
                    <a:pt x="1044" y="1858"/>
                    <a:pt x="1050" y="1858"/>
                  </a:cubicBezTo>
                  <a:close/>
                  <a:moveTo>
                    <a:pt x="1114" y="1858"/>
                  </a:moveTo>
                  <a:lnTo>
                    <a:pt x="1135" y="1858"/>
                  </a:lnTo>
                  <a:cubicBezTo>
                    <a:pt x="1141" y="1858"/>
                    <a:pt x="1146" y="1863"/>
                    <a:pt x="1146" y="1868"/>
                  </a:cubicBezTo>
                  <a:cubicBezTo>
                    <a:pt x="1146" y="1874"/>
                    <a:pt x="1141" y="1879"/>
                    <a:pt x="1135" y="1879"/>
                  </a:cubicBezTo>
                  <a:lnTo>
                    <a:pt x="1114" y="1879"/>
                  </a:lnTo>
                  <a:cubicBezTo>
                    <a:pt x="1108" y="1879"/>
                    <a:pt x="1103" y="1874"/>
                    <a:pt x="1103" y="1868"/>
                  </a:cubicBezTo>
                  <a:cubicBezTo>
                    <a:pt x="1103" y="1863"/>
                    <a:pt x="1108" y="1858"/>
                    <a:pt x="1114" y="1858"/>
                  </a:cubicBezTo>
                  <a:close/>
                  <a:moveTo>
                    <a:pt x="1178" y="1858"/>
                  </a:moveTo>
                  <a:lnTo>
                    <a:pt x="1199" y="1858"/>
                  </a:lnTo>
                  <a:cubicBezTo>
                    <a:pt x="1205" y="1858"/>
                    <a:pt x="1210" y="1863"/>
                    <a:pt x="1210" y="1868"/>
                  </a:cubicBezTo>
                  <a:cubicBezTo>
                    <a:pt x="1210" y="1874"/>
                    <a:pt x="1205" y="1879"/>
                    <a:pt x="1199" y="1879"/>
                  </a:cubicBezTo>
                  <a:lnTo>
                    <a:pt x="1178" y="1879"/>
                  </a:lnTo>
                  <a:cubicBezTo>
                    <a:pt x="1172" y="1879"/>
                    <a:pt x="1167" y="1874"/>
                    <a:pt x="1167" y="1868"/>
                  </a:cubicBezTo>
                  <a:cubicBezTo>
                    <a:pt x="1167" y="1863"/>
                    <a:pt x="1172" y="1858"/>
                    <a:pt x="1178" y="1858"/>
                  </a:cubicBezTo>
                  <a:close/>
                  <a:moveTo>
                    <a:pt x="1242" y="1858"/>
                  </a:moveTo>
                  <a:lnTo>
                    <a:pt x="1263" y="1858"/>
                  </a:lnTo>
                  <a:cubicBezTo>
                    <a:pt x="1269" y="1858"/>
                    <a:pt x="1274" y="1863"/>
                    <a:pt x="1274" y="1868"/>
                  </a:cubicBezTo>
                  <a:cubicBezTo>
                    <a:pt x="1274" y="1874"/>
                    <a:pt x="1269" y="1879"/>
                    <a:pt x="1263" y="1879"/>
                  </a:cubicBezTo>
                  <a:lnTo>
                    <a:pt x="1242" y="1879"/>
                  </a:lnTo>
                  <a:cubicBezTo>
                    <a:pt x="1236" y="1879"/>
                    <a:pt x="1231" y="1874"/>
                    <a:pt x="1231" y="1868"/>
                  </a:cubicBezTo>
                  <a:cubicBezTo>
                    <a:pt x="1231" y="1863"/>
                    <a:pt x="1236" y="1858"/>
                    <a:pt x="1242" y="1858"/>
                  </a:cubicBezTo>
                  <a:close/>
                  <a:moveTo>
                    <a:pt x="1306" y="1858"/>
                  </a:moveTo>
                  <a:lnTo>
                    <a:pt x="1327" y="1858"/>
                  </a:lnTo>
                  <a:cubicBezTo>
                    <a:pt x="1333" y="1858"/>
                    <a:pt x="1338" y="1863"/>
                    <a:pt x="1338" y="1868"/>
                  </a:cubicBezTo>
                  <a:cubicBezTo>
                    <a:pt x="1338" y="1874"/>
                    <a:pt x="1333" y="1879"/>
                    <a:pt x="1327" y="1879"/>
                  </a:cubicBezTo>
                  <a:lnTo>
                    <a:pt x="1306" y="1879"/>
                  </a:lnTo>
                  <a:cubicBezTo>
                    <a:pt x="1300" y="1879"/>
                    <a:pt x="1295" y="1874"/>
                    <a:pt x="1295" y="1868"/>
                  </a:cubicBezTo>
                  <a:cubicBezTo>
                    <a:pt x="1295" y="1863"/>
                    <a:pt x="1300" y="1858"/>
                    <a:pt x="1306" y="1858"/>
                  </a:cubicBezTo>
                  <a:close/>
                  <a:moveTo>
                    <a:pt x="1370" y="1858"/>
                  </a:moveTo>
                  <a:lnTo>
                    <a:pt x="1391" y="1858"/>
                  </a:lnTo>
                  <a:cubicBezTo>
                    <a:pt x="1397" y="1858"/>
                    <a:pt x="1402" y="1863"/>
                    <a:pt x="1402" y="1868"/>
                  </a:cubicBezTo>
                  <a:cubicBezTo>
                    <a:pt x="1402" y="1874"/>
                    <a:pt x="1397" y="1879"/>
                    <a:pt x="1391" y="1879"/>
                  </a:cubicBezTo>
                  <a:lnTo>
                    <a:pt x="1370" y="1879"/>
                  </a:lnTo>
                  <a:cubicBezTo>
                    <a:pt x="1364" y="1879"/>
                    <a:pt x="1359" y="1874"/>
                    <a:pt x="1359" y="1868"/>
                  </a:cubicBezTo>
                  <a:cubicBezTo>
                    <a:pt x="1359" y="1863"/>
                    <a:pt x="1364" y="1858"/>
                    <a:pt x="1370" y="1858"/>
                  </a:cubicBezTo>
                  <a:close/>
                  <a:moveTo>
                    <a:pt x="1434" y="1858"/>
                  </a:moveTo>
                  <a:lnTo>
                    <a:pt x="1455" y="1858"/>
                  </a:lnTo>
                  <a:cubicBezTo>
                    <a:pt x="1461" y="1858"/>
                    <a:pt x="1466" y="1863"/>
                    <a:pt x="1466" y="1868"/>
                  </a:cubicBezTo>
                  <a:cubicBezTo>
                    <a:pt x="1466" y="1874"/>
                    <a:pt x="1461" y="1879"/>
                    <a:pt x="1455" y="1879"/>
                  </a:cubicBezTo>
                  <a:lnTo>
                    <a:pt x="1434" y="1879"/>
                  </a:lnTo>
                  <a:cubicBezTo>
                    <a:pt x="1428" y="1879"/>
                    <a:pt x="1423" y="1874"/>
                    <a:pt x="1423" y="1868"/>
                  </a:cubicBezTo>
                  <a:cubicBezTo>
                    <a:pt x="1423" y="1863"/>
                    <a:pt x="1428" y="1858"/>
                    <a:pt x="1434" y="1858"/>
                  </a:cubicBezTo>
                  <a:close/>
                  <a:moveTo>
                    <a:pt x="1498" y="1858"/>
                  </a:moveTo>
                  <a:lnTo>
                    <a:pt x="1519" y="1858"/>
                  </a:lnTo>
                  <a:cubicBezTo>
                    <a:pt x="1525" y="1858"/>
                    <a:pt x="1530" y="1863"/>
                    <a:pt x="1530" y="1868"/>
                  </a:cubicBezTo>
                  <a:cubicBezTo>
                    <a:pt x="1530" y="1874"/>
                    <a:pt x="1525" y="1879"/>
                    <a:pt x="1519" y="1879"/>
                  </a:cubicBezTo>
                  <a:lnTo>
                    <a:pt x="1498" y="1879"/>
                  </a:lnTo>
                  <a:cubicBezTo>
                    <a:pt x="1492" y="1879"/>
                    <a:pt x="1487" y="1874"/>
                    <a:pt x="1487" y="1868"/>
                  </a:cubicBezTo>
                  <a:cubicBezTo>
                    <a:pt x="1487" y="1863"/>
                    <a:pt x="1492" y="1858"/>
                    <a:pt x="1498" y="1858"/>
                  </a:cubicBezTo>
                  <a:close/>
                  <a:moveTo>
                    <a:pt x="1562" y="1858"/>
                  </a:moveTo>
                  <a:lnTo>
                    <a:pt x="1583" y="1858"/>
                  </a:lnTo>
                  <a:cubicBezTo>
                    <a:pt x="1589" y="1858"/>
                    <a:pt x="1594" y="1863"/>
                    <a:pt x="1594" y="1868"/>
                  </a:cubicBezTo>
                  <a:cubicBezTo>
                    <a:pt x="1594" y="1874"/>
                    <a:pt x="1589" y="1879"/>
                    <a:pt x="1583" y="1879"/>
                  </a:cubicBezTo>
                  <a:lnTo>
                    <a:pt x="1562" y="1879"/>
                  </a:lnTo>
                  <a:cubicBezTo>
                    <a:pt x="1556" y="1879"/>
                    <a:pt x="1551" y="1874"/>
                    <a:pt x="1551" y="1868"/>
                  </a:cubicBezTo>
                  <a:cubicBezTo>
                    <a:pt x="1551" y="1863"/>
                    <a:pt x="1556" y="1858"/>
                    <a:pt x="1562" y="1858"/>
                  </a:cubicBezTo>
                  <a:close/>
                  <a:moveTo>
                    <a:pt x="1626" y="1858"/>
                  </a:moveTo>
                  <a:lnTo>
                    <a:pt x="1647" y="1858"/>
                  </a:lnTo>
                  <a:cubicBezTo>
                    <a:pt x="1653" y="1858"/>
                    <a:pt x="1658" y="1863"/>
                    <a:pt x="1658" y="1868"/>
                  </a:cubicBezTo>
                  <a:cubicBezTo>
                    <a:pt x="1658" y="1874"/>
                    <a:pt x="1653" y="1879"/>
                    <a:pt x="1647" y="1879"/>
                  </a:cubicBezTo>
                  <a:lnTo>
                    <a:pt x="1626" y="1879"/>
                  </a:lnTo>
                  <a:cubicBezTo>
                    <a:pt x="1620" y="1879"/>
                    <a:pt x="1615" y="1874"/>
                    <a:pt x="1615" y="1868"/>
                  </a:cubicBezTo>
                  <a:cubicBezTo>
                    <a:pt x="1615" y="1863"/>
                    <a:pt x="1620" y="1858"/>
                    <a:pt x="1626" y="1858"/>
                  </a:cubicBezTo>
                  <a:close/>
                  <a:moveTo>
                    <a:pt x="1690" y="1858"/>
                  </a:moveTo>
                  <a:lnTo>
                    <a:pt x="1711" y="1858"/>
                  </a:lnTo>
                  <a:cubicBezTo>
                    <a:pt x="1717" y="1858"/>
                    <a:pt x="1722" y="1863"/>
                    <a:pt x="1722" y="1868"/>
                  </a:cubicBezTo>
                  <a:cubicBezTo>
                    <a:pt x="1722" y="1874"/>
                    <a:pt x="1717" y="1879"/>
                    <a:pt x="1711" y="1879"/>
                  </a:cubicBezTo>
                  <a:lnTo>
                    <a:pt x="1690" y="1879"/>
                  </a:lnTo>
                  <a:cubicBezTo>
                    <a:pt x="1684" y="1879"/>
                    <a:pt x="1679" y="1874"/>
                    <a:pt x="1679" y="1868"/>
                  </a:cubicBezTo>
                  <a:cubicBezTo>
                    <a:pt x="1679" y="1863"/>
                    <a:pt x="1684" y="1858"/>
                    <a:pt x="1690" y="1858"/>
                  </a:cubicBezTo>
                  <a:close/>
                  <a:moveTo>
                    <a:pt x="1754" y="1858"/>
                  </a:moveTo>
                  <a:lnTo>
                    <a:pt x="1775" y="1858"/>
                  </a:lnTo>
                  <a:cubicBezTo>
                    <a:pt x="1781" y="1858"/>
                    <a:pt x="1786" y="1863"/>
                    <a:pt x="1786" y="1868"/>
                  </a:cubicBezTo>
                  <a:cubicBezTo>
                    <a:pt x="1786" y="1874"/>
                    <a:pt x="1781" y="1879"/>
                    <a:pt x="1775" y="1879"/>
                  </a:cubicBezTo>
                  <a:lnTo>
                    <a:pt x="1754" y="1879"/>
                  </a:lnTo>
                  <a:cubicBezTo>
                    <a:pt x="1748" y="1879"/>
                    <a:pt x="1743" y="1874"/>
                    <a:pt x="1743" y="1868"/>
                  </a:cubicBezTo>
                  <a:cubicBezTo>
                    <a:pt x="1743" y="1863"/>
                    <a:pt x="1748" y="1858"/>
                    <a:pt x="1754" y="1858"/>
                  </a:cubicBezTo>
                  <a:close/>
                  <a:moveTo>
                    <a:pt x="1818" y="1858"/>
                  </a:moveTo>
                  <a:lnTo>
                    <a:pt x="1839" y="1858"/>
                  </a:lnTo>
                  <a:cubicBezTo>
                    <a:pt x="1845" y="1858"/>
                    <a:pt x="1850" y="1863"/>
                    <a:pt x="1850" y="1868"/>
                  </a:cubicBezTo>
                  <a:cubicBezTo>
                    <a:pt x="1850" y="1874"/>
                    <a:pt x="1845" y="1879"/>
                    <a:pt x="1839" y="1879"/>
                  </a:cubicBezTo>
                  <a:lnTo>
                    <a:pt x="1818" y="1879"/>
                  </a:lnTo>
                  <a:cubicBezTo>
                    <a:pt x="1812" y="1879"/>
                    <a:pt x="1807" y="1874"/>
                    <a:pt x="1807" y="1868"/>
                  </a:cubicBezTo>
                  <a:cubicBezTo>
                    <a:pt x="1807" y="1863"/>
                    <a:pt x="1812" y="1858"/>
                    <a:pt x="1818" y="1858"/>
                  </a:cubicBezTo>
                  <a:close/>
                  <a:moveTo>
                    <a:pt x="1882" y="1858"/>
                  </a:moveTo>
                  <a:lnTo>
                    <a:pt x="1903" y="1858"/>
                  </a:lnTo>
                  <a:cubicBezTo>
                    <a:pt x="1909" y="1858"/>
                    <a:pt x="1914" y="1863"/>
                    <a:pt x="1914" y="1868"/>
                  </a:cubicBezTo>
                  <a:cubicBezTo>
                    <a:pt x="1914" y="1874"/>
                    <a:pt x="1909" y="1879"/>
                    <a:pt x="1903" y="1879"/>
                  </a:cubicBezTo>
                  <a:lnTo>
                    <a:pt x="1882" y="1879"/>
                  </a:lnTo>
                  <a:cubicBezTo>
                    <a:pt x="1876" y="1879"/>
                    <a:pt x="1871" y="1874"/>
                    <a:pt x="1871" y="1868"/>
                  </a:cubicBezTo>
                  <a:cubicBezTo>
                    <a:pt x="1871" y="1863"/>
                    <a:pt x="1876" y="1858"/>
                    <a:pt x="1882" y="1858"/>
                  </a:cubicBezTo>
                  <a:close/>
                  <a:moveTo>
                    <a:pt x="1946" y="1858"/>
                  </a:moveTo>
                  <a:lnTo>
                    <a:pt x="1967" y="1858"/>
                  </a:lnTo>
                  <a:cubicBezTo>
                    <a:pt x="1973" y="1858"/>
                    <a:pt x="1978" y="1863"/>
                    <a:pt x="1978" y="1868"/>
                  </a:cubicBezTo>
                  <a:cubicBezTo>
                    <a:pt x="1978" y="1874"/>
                    <a:pt x="1973" y="1879"/>
                    <a:pt x="1967" y="1879"/>
                  </a:cubicBezTo>
                  <a:lnTo>
                    <a:pt x="1946" y="1879"/>
                  </a:lnTo>
                  <a:cubicBezTo>
                    <a:pt x="1940" y="1879"/>
                    <a:pt x="1935" y="1874"/>
                    <a:pt x="1935" y="1868"/>
                  </a:cubicBezTo>
                  <a:cubicBezTo>
                    <a:pt x="1935" y="1863"/>
                    <a:pt x="1940" y="1858"/>
                    <a:pt x="1946" y="1858"/>
                  </a:cubicBezTo>
                  <a:close/>
                  <a:moveTo>
                    <a:pt x="2010" y="1858"/>
                  </a:moveTo>
                  <a:lnTo>
                    <a:pt x="2031" y="1858"/>
                  </a:lnTo>
                  <a:cubicBezTo>
                    <a:pt x="2037" y="1858"/>
                    <a:pt x="2042" y="1863"/>
                    <a:pt x="2042" y="1868"/>
                  </a:cubicBezTo>
                  <a:cubicBezTo>
                    <a:pt x="2042" y="1874"/>
                    <a:pt x="2037" y="1879"/>
                    <a:pt x="2031" y="1879"/>
                  </a:cubicBezTo>
                  <a:lnTo>
                    <a:pt x="2010" y="1879"/>
                  </a:lnTo>
                  <a:cubicBezTo>
                    <a:pt x="2004" y="1879"/>
                    <a:pt x="1999" y="1874"/>
                    <a:pt x="1999" y="1868"/>
                  </a:cubicBezTo>
                  <a:cubicBezTo>
                    <a:pt x="1999" y="1863"/>
                    <a:pt x="2004" y="1858"/>
                    <a:pt x="2010" y="1858"/>
                  </a:cubicBezTo>
                  <a:close/>
                  <a:moveTo>
                    <a:pt x="2074" y="1858"/>
                  </a:moveTo>
                  <a:lnTo>
                    <a:pt x="2095" y="1858"/>
                  </a:lnTo>
                  <a:cubicBezTo>
                    <a:pt x="2101" y="1858"/>
                    <a:pt x="2106" y="1863"/>
                    <a:pt x="2106" y="1868"/>
                  </a:cubicBezTo>
                  <a:cubicBezTo>
                    <a:pt x="2106" y="1874"/>
                    <a:pt x="2101" y="1879"/>
                    <a:pt x="2095" y="1879"/>
                  </a:cubicBezTo>
                  <a:lnTo>
                    <a:pt x="2074" y="1879"/>
                  </a:lnTo>
                  <a:cubicBezTo>
                    <a:pt x="2068" y="1879"/>
                    <a:pt x="2063" y="1874"/>
                    <a:pt x="2063" y="1868"/>
                  </a:cubicBezTo>
                  <a:cubicBezTo>
                    <a:pt x="2063" y="1863"/>
                    <a:pt x="2068" y="1858"/>
                    <a:pt x="2074" y="1858"/>
                  </a:cubicBezTo>
                  <a:close/>
                  <a:moveTo>
                    <a:pt x="2138" y="1858"/>
                  </a:moveTo>
                  <a:lnTo>
                    <a:pt x="2159" y="1858"/>
                  </a:lnTo>
                  <a:cubicBezTo>
                    <a:pt x="2165" y="1858"/>
                    <a:pt x="2170" y="1863"/>
                    <a:pt x="2170" y="1868"/>
                  </a:cubicBezTo>
                  <a:cubicBezTo>
                    <a:pt x="2170" y="1874"/>
                    <a:pt x="2165" y="1879"/>
                    <a:pt x="2159" y="1879"/>
                  </a:cubicBezTo>
                  <a:lnTo>
                    <a:pt x="2138" y="1879"/>
                  </a:lnTo>
                  <a:cubicBezTo>
                    <a:pt x="2132" y="1879"/>
                    <a:pt x="2127" y="1874"/>
                    <a:pt x="2127" y="1868"/>
                  </a:cubicBezTo>
                  <a:cubicBezTo>
                    <a:pt x="2127" y="1863"/>
                    <a:pt x="2132" y="1858"/>
                    <a:pt x="2138" y="1858"/>
                  </a:cubicBezTo>
                  <a:close/>
                  <a:moveTo>
                    <a:pt x="2202" y="1858"/>
                  </a:moveTo>
                  <a:lnTo>
                    <a:pt x="2223" y="1858"/>
                  </a:lnTo>
                  <a:cubicBezTo>
                    <a:pt x="2229" y="1858"/>
                    <a:pt x="2234" y="1863"/>
                    <a:pt x="2234" y="1868"/>
                  </a:cubicBezTo>
                  <a:cubicBezTo>
                    <a:pt x="2234" y="1874"/>
                    <a:pt x="2229" y="1879"/>
                    <a:pt x="2223" y="1879"/>
                  </a:cubicBezTo>
                  <a:lnTo>
                    <a:pt x="2202" y="1879"/>
                  </a:lnTo>
                  <a:cubicBezTo>
                    <a:pt x="2196" y="1879"/>
                    <a:pt x="2191" y="1874"/>
                    <a:pt x="2191" y="1868"/>
                  </a:cubicBezTo>
                  <a:cubicBezTo>
                    <a:pt x="2191" y="1863"/>
                    <a:pt x="2196" y="1858"/>
                    <a:pt x="2202" y="1858"/>
                  </a:cubicBezTo>
                  <a:close/>
                  <a:moveTo>
                    <a:pt x="2266" y="1858"/>
                  </a:moveTo>
                  <a:lnTo>
                    <a:pt x="2287" y="1858"/>
                  </a:lnTo>
                  <a:cubicBezTo>
                    <a:pt x="2293" y="1858"/>
                    <a:pt x="2298" y="1863"/>
                    <a:pt x="2298" y="1868"/>
                  </a:cubicBezTo>
                  <a:cubicBezTo>
                    <a:pt x="2298" y="1874"/>
                    <a:pt x="2293" y="1879"/>
                    <a:pt x="2287" y="1879"/>
                  </a:cubicBezTo>
                  <a:lnTo>
                    <a:pt x="2266" y="1879"/>
                  </a:lnTo>
                  <a:cubicBezTo>
                    <a:pt x="2260" y="1879"/>
                    <a:pt x="2255" y="1874"/>
                    <a:pt x="2255" y="1868"/>
                  </a:cubicBezTo>
                  <a:cubicBezTo>
                    <a:pt x="2255" y="1863"/>
                    <a:pt x="2260" y="1858"/>
                    <a:pt x="2266" y="1858"/>
                  </a:cubicBezTo>
                  <a:close/>
                  <a:moveTo>
                    <a:pt x="2330" y="1858"/>
                  </a:moveTo>
                  <a:lnTo>
                    <a:pt x="2351" y="1858"/>
                  </a:lnTo>
                  <a:cubicBezTo>
                    <a:pt x="2357" y="1858"/>
                    <a:pt x="2362" y="1863"/>
                    <a:pt x="2362" y="1868"/>
                  </a:cubicBezTo>
                  <a:cubicBezTo>
                    <a:pt x="2362" y="1874"/>
                    <a:pt x="2357" y="1879"/>
                    <a:pt x="2351" y="1879"/>
                  </a:cubicBezTo>
                  <a:lnTo>
                    <a:pt x="2330" y="1879"/>
                  </a:lnTo>
                  <a:cubicBezTo>
                    <a:pt x="2324" y="1879"/>
                    <a:pt x="2319" y="1874"/>
                    <a:pt x="2319" y="1868"/>
                  </a:cubicBezTo>
                  <a:cubicBezTo>
                    <a:pt x="2319" y="1863"/>
                    <a:pt x="2324" y="1858"/>
                    <a:pt x="2330" y="1858"/>
                  </a:cubicBezTo>
                  <a:close/>
                  <a:moveTo>
                    <a:pt x="2394" y="1858"/>
                  </a:moveTo>
                  <a:lnTo>
                    <a:pt x="2415" y="1858"/>
                  </a:lnTo>
                  <a:cubicBezTo>
                    <a:pt x="2421" y="1858"/>
                    <a:pt x="2426" y="1863"/>
                    <a:pt x="2426" y="1868"/>
                  </a:cubicBezTo>
                  <a:cubicBezTo>
                    <a:pt x="2426" y="1874"/>
                    <a:pt x="2421" y="1879"/>
                    <a:pt x="2415" y="1879"/>
                  </a:cubicBezTo>
                  <a:lnTo>
                    <a:pt x="2394" y="1879"/>
                  </a:lnTo>
                  <a:cubicBezTo>
                    <a:pt x="2388" y="1879"/>
                    <a:pt x="2383" y="1874"/>
                    <a:pt x="2383" y="1868"/>
                  </a:cubicBezTo>
                  <a:cubicBezTo>
                    <a:pt x="2383" y="1863"/>
                    <a:pt x="2388" y="1858"/>
                    <a:pt x="2394" y="1858"/>
                  </a:cubicBezTo>
                  <a:close/>
                  <a:moveTo>
                    <a:pt x="2458" y="1858"/>
                  </a:moveTo>
                  <a:lnTo>
                    <a:pt x="2479" y="1858"/>
                  </a:lnTo>
                  <a:cubicBezTo>
                    <a:pt x="2485" y="1858"/>
                    <a:pt x="2490" y="1863"/>
                    <a:pt x="2490" y="1868"/>
                  </a:cubicBezTo>
                  <a:cubicBezTo>
                    <a:pt x="2490" y="1874"/>
                    <a:pt x="2485" y="1879"/>
                    <a:pt x="2479" y="1879"/>
                  </a:cubicBezTo>
                  <a:lnTo>
                    <a:pt x="2458" y="1879"/>
                  </a:lnTo>
                  <a:cubicBezTo>
                    <a:pt x="2452" y="1879"/>
                    <a:pt x="2447" y="1874"/>
                    <a:pt x="2447" y="1868"/>
                  </a:cubicBezTo>
                  <a:cubicBezTo>
                    <a:pt x="2447" y="1863"/>
                    <a:pt x="2452" y="1858"/>
                    <a:pt x="2458" y="1858"/>
                  </a:cubicBezTo>
                  <a:close/>
                  <a:moveTo>
                    <a:pt x="2522" y="1858"/>
                  </a:moveTo>
                  <a:lnTo>
                    <a:pt x="2543" y="1858"/>
                  </a:lnTo>
                  <a:cubicBezTo>
                    <a:pt x="2549" y="1858"/>
                    <a:pt x="2554" y="1863"/>
                    <a:pt x="2554" y="1868"/>
                  </a:cubicBezTo>
                  <a:cubicBezTo>
                    <a:pt x="2554" y="1874"/>
                    <a:pt x="2549" y="1879"/>
                    <a:pt x="2543" y="1879"/>
                  </a:cubicBezTo>
                  <a:lnTo>
                    <a:pt x="2522" y="1879"/>
                  </a:lnTo>
                  <a:cubicBezTo>
                    <a:pt x="2516" y="1879"/>
                    <a:pt x="2511" y="1874"/>
                    <a:pt x="2511" y="1868"/>
                  </a:cubicBezTo>
                  <a:cubicBezTo>
                    <a:pt x="2511" y="1863"/>
                    <a:pt x="2516" y="1858"/>
                    <a:pt x="2522" y="1858"/>
                  </a:cubicBezTo>
                  <a:close/>
                  <a:moveTo>
                    <a:pt x="2586" y="1858"/>
                  </a:moveTo>
                  <a:lnTo>
                    <a:pt x="2607" y="1858"/>
                  </a:lnTo>
                  <a:cubicBezTo>
                    <a:pt x="2613" y="1858"/>
                    <a:pt x="2618" y="1863"/>
                    <a:pt x="2618" y="1868"/>
                  </a:cubicBezTo>
                  <a:cubicBezTo>
                    <a:pt x="2618" y="1874"/>
                    <a:pt x="2613" y="1879"/>
                    <a:pt x="2607" y="1879"/>
                  </a:cubicBezTo>
                  <a:lnTo>
                    <a:pt x="2586" y="1879"/>
                  </a:lnTo>
                  <a:cubicBezTo>
                    <a:pt x="2580" y="1879"/>
                    <a:pt x="2575" y="1874"/>
                    <a:pt x="2575" y="1868"/>
                  </a:cubicBezTo>
                  <a:cubicBezTo>
                    <a:pt x="2575" y="1863"/>
                    <a:pt x="2580" y="1858"/>
                    <a:pt x="2586" y="1858"/>
                  </a:cubicBezTo>
                  <a:close/>
                  <a:moveTo>
                    <a:pt x="2650" y="1858"/>
                  </a:moveTo>
                  <a:lnTo>
                    <a:pt x="2671" y="1858"/>
                  </a:lnTo>
                  <a:cubicBezTo>
                    <a:pt x="2677" y="1858"/>
                    <a:pt x="2682" y="1863"/>
                    <a:pt x="2682" y="1868"/>
                  </a:cubicBezTo>
                  <a:cubicBezTo>
                    <a:pt x="2682" y="1874"/>
                    <a:pt x="2677" y="1879"/>
                    <a:pt x="2671" y="1879"/>
                  </a:cubicBezTo>
                  <a:lnTo>
                    <a:pt x="2650" y="1879"/>
                  </a:lnTo>
                  <a:cubicBezTo>
                    <a:pt x="2644" y="1879"/>
                    <a:pt x="2639" y="1874"/>
                    <a:pt x="2639" y="1868"/>
                  </a:cubicBezTo>
                  <a:cubicBezTo>
                    <a:pt x="2639" y="1863"/>
                    <a:pt x="2644" y="1858"/>
                    <a:pt x="2650" y="1858"/>
                  </a:cubicBezTo>
                  <a:close/>
                  <a:moveTo>
                    <a:pt x="2714" y="1858"/>
                  </a:moveTo>
                  <a:lnTo>
                    <a:pt x="2735" y="1858"/>
                  </a:lnTo>
                  <a:cubicBezTo>
                    <a:pt x="2741" y="1858"/>
                    <a:pt x="2746" y="1863"/>
                    <a:pt x="2746" y="1868"/>
                  </a:cubicBezTo>
                  <a:cubicBezTo>
                    <a:pt x="2746" y="1874"/>
                    <a:pt x="2741" y="1879"/>
                    <a:pt x="2735" y="1879"/>
                  </a:cubicBezTo>
                  <a:lnTo>
                    <a:pt x="2714" y="1879"/>
                  </a:lnTo>
                  <a:cubicBezTo>
                    <a:pt x="2708" y="1879"/>
                    <a:pt x="2703" y="1874"/>
                    <a:pt x="2703" y="1868"/>
                  </a:cubicBezTo>
                  <a:cubicBezTo>
                    <a:pt x="2703" y="1863"/>
                    <a:pt x="2708" y="1858"/>
                    <a:pt x="2714" y="1858"/>
                  </a:cubicBezTo>
                  <a:close/>
                  <a:moveTo>
                    <a:pt x="2778" y="1858"/>
                  </a:moveTo>
                  <a:lnTo>
                    <a:pt x="2788" y="1858"/>
                  </a:lnTo>
                  <a:lnTo>
                    <a:pt x="2786" y="1858"/>
                  </a:lnTo>
                  <a:lnTo>
                    <a:pt x="2797" y="1856"/>
                  </a:lnTo>
                  <a:cubicBezTo>
                    <a:pt x="2803" y="1855"/>
                    <a:pt x="2808" y="1858"/>
                    <a:pt x="2809" y="1864"/>
                  </a:cubicBezTo>
                  <a:cubicBezTo>
                    <a:pt x="2811" y="1870"/>
                    <a:pt x="2807" y="1875"/>
                    <a:pt x="2801" y="1877"/>
                  </a:cubicBezTo>
                  <a:lnTo>
                    <a:pt x="2791" y="1879"/>
                  </a:lnTo>
                  <a:cubicBezTo>
                    <a:pt x="2790" y="1879"/>
                    <a:pt x="2789" y="1879"/>
                    <a:pt x="2788" y="1879"/>
                  </a:cubicBezTo>
                  <a:lnTo>
                    <a:pt x="2778" y="1879"/>
                  </a:lnTo>
                  <a:cubicBezTo>
                    <a:pt x="2772" y="1879"/>
                    <a:pt x="2767" y="1874"/>
                    <a:pt x="2767" y="1868"/>
                  </a:cubicBezTo>
                  <a:cubicBezTo>
                    <a:pt x="2767" y="1863"/>
                    <a:pt x="2772" y="1858"/>
                    <a:pt x="2778" y="1858"/>
                  </a:cubicBezTo>
                  <a:close/>
                  <a:moveTo>
                    <a:pt x="2833" y="1843"/>
                  </a:moveTo>
                  <a:lnTo>
                    <a:pt x="2851" y="1832"/>
                  </a:lnTo>
                  <a:lnTo>
                    <a:pt x="2847" y="1835"/>
                  </a:lnTo>
                  <a:lnTo>
                    <a:pt x="2848" y="1835"/>
                  </a:lnTo>
                  <a:cubicBezTo>
                    <a:pt x="2851" y="1830"/>
                    <a:pt x="2857" y="1828"/>
                    <a:pt x="2862" y="1831"/>
                  </a:cubicBezTo>
                  <a:cubicBezTo>
                    <a:pt x="2867" y="1835"/>
                    <a:pt x="2869" y="1841"/>
                    <a:pt x="2865" y="1846"/>
                  </a:cubicBezTo>
                  <a:lnTo>
                    <a:pt x="2865" y="1846"/>
                  </a:lnTo>
                  <a:lnTo>
                    <a:pt x="2865" y="1846"/>
                  </a:lnTo>
                  <a:cubicBezTo>
                    <a:pt x="2865" y="1848"/>
                    <a:pt x="2864" y="1849"/>
                    <a:pt x="2862" y="1849"/>
                  </a:cubicBezTo>
                  <a:lnTo>
                    <a:pt x="2844" y="1861"/>
                  </a:lnTo>
                  <a:cubicBezTo>
                    <a:pt x="2839" y="1864"/>
                    <a:pt x="2833" y="1863"/>
                    <a:pt x="2830" y="1858"/>
                  </a:cubicBezTo>
                  <a:cubicBezTo>
                    <a:pt x="2826" y="1853"/>
                    <a:pt x="2828" y="1846"/>
                    <a:pt x="2833" y="1843"/>
                  </a:cubicBezTo>
                  <a:close/>
                  <a:moveTo>
                    <a:pt x="2867" y="1802"/>
                  </a:moveTo>
                  <a:lnTo>
                    <a:pt x="2872" y="1781"/>
                  </a:lnTo>
                  <a:cubicBezTo>
                    <a:pt x="2873" y="1775"/>
                    <a:pt x="2879" y="1771"/>
                    <a:pt x="2884" y="1772"/>
                  </a:cubicBezTo>
                  <a:cubicBezTo>
                    <a:pt x="2890" y="1774"/>
                    <a:pt x="2894" y="1779"/>
                    <a:pt x="2893" y="1785"/>
                  </a:cubicBezTo>
                  <a:lnTo>
                    <a:pt x="2888" y="1806"/>
                  </a:lnTo>
                  <a:cubicBezTo>
                    <a:pt x="2887" y="1812"/>
                    <a:pt x="2881" y="1815"/>
                    <a:pt x="2875" y="1814"/>
                  </a:cubicBezTo>
                  <a:cubicBezTo>
                    <a:pt x="2870" y="1813"/>
                    <a:pt x="2866" y="1807"/>
                    <a:pt x="2867" y="1802"/>
                  </a:cubicBezTo>
                  <a:close/>
                  <a:moveTo>
                    <a:pt x="2874" y="1740"/>
                  </a:moveTo>
                  <a:lnTo>
                    <a:pt x="2874" y="1719"/>
                  </a:lnTo>
                  <a:cubicBezTo>
                    <a:pt x="2874" y="1713"/>
                    <a:pt x="2879" y="1708"/>
                    <a:pt x="2884" y="1708"/>
                  </a:cubicBezTo>
                  <a:cubicBezTo>
                    <a:pt x="2890" y="1708"/>
                    <a:pt x="2895" y="1713"/>
                    <a:pt x="2895" y="1719"/>
                  </a:cubicBezTo>
                  <a:lnTo>
                    <a:pt x="2895" y="1740"/>
                  </a:lnTo>
                  <a:cubicBezTo>
                    <a:pt x="2895" y="1746"/>
                    <a:pt x="2890" y="1751"/>
                    <a:pt x="2884" y="1751"/>
                  </a:cubicBezTo>
                  <a:cubicBezTo>
                    <a:pt x="2879" y="1751"/>
                    <a:pt x="2874" y="1746"/>
                    <a:pt x="2874" y="1740"/>
                  </a:cubicBezTo>
                  <a:close/>
                  <a:moveTo>
                    <a:pt x="2874" y="1676"/>
                  </a:moveTo>
                  <a:lnTo>
                    <a:pt x="2874" y="1655"/>
                  </a:lnTo>
                  <a:cubicBezTo>
                    <a:pt x="2874" y="1649"/>
                    <a:pt x="2879" y="1644"/>
                    <a:pt x="2884" y="1644"/>
                  </a:cubicBezTo>
                  <a:cubicBezTo>
                    <a:pt x="2890" y="1644"/>
                    <a:pt x="2895" y="1649"/>
                    <a:pt x="2895" y="1655"/>
                  </a:cubicBezTo>
                  <a:lnTo>
                    <a:pt x="2895" y="1676"/>
                  </a:lnTo>
                  <a:cubicBezTo>
                    <a:pt x="2895" y="1682"/>
                    <a:pt x="2890" y="1687"/>
                    <a:pt x="2884" y="1687"/>
                  </a:cubicBezTo>
                  <a:cubicBezTo>
                    <a:pt x="2879" y="1687"/>
                    <a:pt x="2874" y="1682"/>
                    <a:pt x="2874" y="1676"/>
                  </a:cubicBezTo>
                  <a:close/>
                  <a:moveTo>
                    <a:pt x="2874" y="1612"/>
                  </a:moveTo>
                  <a:lnTo>
                    <a:pt x="2874" y="1591"/>
                  </a:lnTo>
                  <a:cubicBezTo>
                    <a:pt x="2874" y="1585"/>
                    <a:pt x="2879" y="1580"/>
                    <a:pt x="2884" y="1580"/>
                  </a:cubicBezTo>
                  <a:cubicBezTo>
                    <a:pt x="2890" y="1580"/>
                    <a:pt x="2895" y="1585"/>
                    <a:pt x="2895" y="1591"/>
                  </a:cubicBezTo>
                  <a:lnTo>
                    <a:pt x="2895" y="1612"/>
                  </a:lnTo>
                  <a:cubicBezTo>
                    <a:pt x="2895" y="1618"/>
                    <a:pt x="2890" y="1623"/>
                    <a:pt x="2884" y="1623"/>
                  </a:cubicBezTo>
                  <a:cubicBezTo>
                    <a:pt x="2879" y="1623"/>
                    <a:pt x="2874" y="1618"/>
                    <a:pt x="2874" y="1612"/>
                  </a:cubicBezTo>
                  <a:close/>
                  <a:moveTo>
                    <a:pt x="2874" y="1548"/>
                  </a:moveTo>
                  <a:lnTo>
                    <a:pt x="2874" y="1527"/>
                  </a:lnTo>
                  <a:cubicBezTo>
                    <a:pt x="2874" y="1521"/>
                    <a:pt x="2879" y="1516"/>
                    <a:pt x="2884" y="1516"/>
                  </a:cubicBezTo>
                  <a:cubicBezTo>
                    <a:pt x="2890" y="1516"/>
                    <a:pt x="2895" y="1521"/>
                    <a:pt x="2895" y="1527"/>
                  </a:cubicBezTo>
                  <a:lnTo>
                    <a:pt x="2895" y="1548"/>
                  </a:lnTo>
                  <a:cubicBezTo>
                    <a:pt x="2895" y="1554"/>
                    <a:pt x="2890" y="1559"/>
                    <a:pt x="2884" y="1559"/>
                  </a:cubicBezTo>
                  <a:cubicBezTo>
                    <a:pt x="2879" y="1559"/>
                    <a:pt x="2874" y="1554"/>
                    <a:pt x="2874" y="1548"/>
                  </a:cubicBezTo>
                  <a:close/>
                  <a:moveTo>
                    <a:pt x="2874" y="1484"/>
                  </a:moveTo>
                  <a:lnTo>
                    <a:pt x="2874" y="1463"/>
                  </a:lnTo>
                  <a:cubicBezTo>
                    <a:pt x="2874" y="1457"/>
                    <a:pt x="2879" y="1452"/>
                    <a:pt x="2884" y="1452"/>
                  </a:cubicBezTo>
                  <a:cubicBezTo>
                    <a:pt x="2890" y="1452"/>
                    <a:pt x="2895" y="1457"/>
                    <a:pt x="2895" y="1463"/>
                  </a:cubicBezTo>
                  <a:lnTo>
                    <a:pt x="2895" y="1484"/>
                  </a:lnTo>
                  <a:cubicBezTo>
                    <a:pt x="2895" y="1490"/>
                    <a:pt x="2890" y="1495"/>
                    <a:pt x="2884" y="1495"/>
                  </a:cubicBezTo>
                  <a:cubicBezTo>
                    <a:pt x="2879" y="1495"/>
                    <a:pt x="2874" y="1490"/>
                    <a:pt x="2874" y="1484"/>
                  </a:cubicBezTo>
                  <a:close/>
                  <a:moveTo>
                    <a:pt x="2874" y="1420"/>
                  </a:moveTo>
                  <a:lnTo>
                    <a:pt x="2874" y="1399"/>
                  </a:lnTo>
                  <a:cubicBezTo>
                    <a:pt x="2874" y="1393"/>
                    <a:pt x="2879" y="1388"/>
                    <a:pt x="2884" y="1388"/>
                  </a:cubicBezTo>
                  <a:cubicBezTo>
                    <a:pt x="2890" y="1388"/>
                    <a:pt x="2895" y="1393"/>
                    <a:pt x="2895" y="1399"/>
                  </a:cubicBezTo>
                  <a:lnTo>
                    <a:pt x="2895" y="1420"/>
                  </a:lnTo>
                  <a:cubicBezTo>
                    <a:pt x="2895" y="1426"/>
                    <a:pt x="2890" y="1431"/>
                    <a:pt x="2884" y="1431"/>
                  </a:cubicBezTo>
                  <a:cubicBezTo>
                    <a:pt x="2879" y="1431"/>
                    <a:pt x="2874" y="1426"/>
                    <a:pt x="2874" y="1420"/>
                  </a:cubicBezTo>
                  <a:close/>
                  <a:moveTo>
                    <a:pt x="2874" y="1356"/>
                  </a:moveTo>
                  <a:lnTo>
                    <a:pt x="2874" y="1335"/>
                  </a:lnTo>
                  <a:cubicBezTo>
                    <a:pt x="2874" y="1329"/>
                    <a:pt x="2879" y="1324"/>
                    <a:pt x="2884" y="1324"/>
                  </a:cubicBezTo>
                  <a:cubicBezTo>
                    <a:pt x="2890" y="1324"/>
                    <a:pt x="2895" y="1329"/>
                    <a:pt x="2895" y="1335"/>
                  </a:cubicBezTo>
                  <a:lnTo>
                    <a:pt x="2895" y="1356"/>
                  </a:lnTo>
                  <a:cubicBezTo>
                    <a:pt x="2895" y="1362"/>
                    <a:pt x="2890" y="1367"/>
                    <a:pt x="2884" y="1367"/>
                  </a:cubicBezTo>
                  <a:cubicBezTo>
                    <a:pt x="2879" y="1367"/>
                    <a:pt x="2874" y="1362"/>
                    <a:pt x="2874" y="1356"/>
                  </a:cubicBezTo>
                  <a:close/>
                  <a:moveTo>
                    <a:pt x="2874" y="1292"/>
                  </a:moveTo>
                  <a:lnTo>
                    <a:pt x="2874" y="1271"/>
                  </a:lnTo>
                  <a:cubicBezTo>
                    <a:pt x="2874" y="1265"/>
                    <a:pt x="2879" y="1260"/>
                    <a:pt x="2884" y="1260"/>
                  </a:cubicBezTo>
                  <a:cubicBezTo>
                    <a:pt x="2890" y="1260"/>
                    <a:pt x="2895" y="1265"/>
                    <a:pt x="2895" y="1271"/>
                  </a:cubicBezTo>
                  <a:lnTo>
                    <a:pt x="2895" y="1292"/>
                  </a:lnTo>
                  <a:cubicBezTo>
                    <a:pt x="2895" y="1298"/>
                    <a:pt x="2890" y="1303"/>
                    <a:pt x="2884" y="1303"/>
                  </a:cubicBezTo>
                  <a:cubicBezTo>
                    <a:pt x="2879" y="1303"/>
                    <a:pt x="2874" y="1298"/>
                    <a:pt x="2874" y="1292"/>
                  </a:cubicBezTo>
                  <a:close/>
                  <a:moveTo>
                    <a:pt x="2874" y="1228"/>
                  </a:moveTo>
                  <a:lnTo>
                    <a:pt x="2874" y="1207"/>
                  </a:lnTo>
                  <a:cubicBezTo>
                    <a:pt x="2874" y="1201"/>
                    <a:pt x="2879" y="1196"/>
                    <a:pt x="2884" y="1196"/>
                  </a:cubicBezTo>
                  <a:cubicBezTo>
                    <a:pt x="2890" y="1196"/>
                    <a:pt x="2895" y="1201"/>
                    <a:pt x="2895" y="1207"/>
                  </a:cubicBezTo>
                  <a:lnTo>
                    <a:pt x="2895" y="1228"/>
                  </a:lnTo>
                  <a:cubicBezTo>
                    <a:pt x="2895" y="1234"/>
                    <a:pt x="2890" y="1239"/>
                    <a:pt x="2884" y="1239"/>
                  </a:cubicBezTo>
                  <a:cubicBezTo>
                    <a:pt x="2879" y="1239"/>
                    <a:pt x="2874" y="1234"/>
                    <a:pt x="2874" y="1228"/>
                  </a:cubicBezTo>
                  <a:close/>
                  <a:moveTo>
                    <a:pt x="2874" y="1164"/>
                  </a:moveTo>
                  <a:lnTo>
                    <a:pt x="2874" y="1143"/>
                  </a:lnTo>
                  <a:cubicBezTo>
                    <a:pt x="2874" y="1137"/>
                    <a:pt x="2879" y="1132"/>
                    <a:pt x="2884" y="1132"/>
                  </a:cubicBezTo>
                  <a:cubicBezTo>
                    <a:pt x="2890" y="1132"/>
                    <a:pt x="2895" y="1137"/>
                    <a:pt x="2895" y="1143"/>
                  </a:cubicBezTo>
                  <a:lnTo>
                    <a:pt x="2895" y="1164"/>
                  </a:lnTo>
                  <a:cubicBezTo>
                    <a:pt x="2895" y="1170"/>
                    <a:pt x="2890" y="1175"/>
                    <a:pt x="2884" y="1175"/>
                  </a:cubicBezTo>
                  <a:cubicBezTo>
                    <a:pt x="2879" y="1175"/>
                    <a:pt x="2874" y="1170"/>
                    <a:pt x="2874" y="1164"/>
                  </a:cubicBezTo>
                  <a:close/>
                  <a:moveTo>
                    <a:pt x="2874" y="1100"/>
                  </a:moveTo>
                  <a:lnTo>
                    <a:pt x="2874" y="1079"/>
                  </a:lnTo>
                  <a:cubicBezTo>
                    <a:pt x="2874" y="1073"/>
                    <a:pt x="2879" y="1068"/>
                    <a:pt x="2884" y="1068"/>
                  </a:cubicBezTo>
                  <a:cubicBezTo>
                    <a:pt x="2890" y="1068"/>
                    <a:pt x="2895" y="1073"/>
                    <a:pt x="2895" y="1079"/>
                  </a:cubicBezTo>
                  <a:lnTo>
                    <a:pt x="2895" y="1100"/>
                  </a:lnTo>
                  <a:cubicBezTo>
                    <a:pt x="2895" y="1106"/>
                    <a:pt x="2890" y="1111"/>
                    <a:pt x="2884" y="1111"/>
                  </a:cubicBezTo>
                  <a:cubicBezTo>
                    <a:pt x="2879" y="1111"/>
                    <a:pt x="2874" y="1106"/>
                    <a:pt x="2874" y="1100"/>
                  </a:cubicBezTo>
                  <a:close/>
                  <a:moveTo>
                    <a:pt x="2874" y="1036"/>
                  </a:moveTo>
                  <a:lnTo>
                    <a:pt x="2874" y="1015"/>
                  </a:lnTo>
                  <a:cubicBezTo>
                    <a:pt x="2874" y="1009"/>
                    <a:pt x="2879" y="1004"/>
                    <a:pt x="2884" y="1004"/>
                  </a:cubicBezTo>
                  <a:cubicBezTo>
                    <a:pt x="2890" y="1004"/>
                    <a:pt x="2895" y="1009"/>
                    <a:pt x="2895" y="1015"/>
                  </a:cubicBezTo>
                  <a:lnTo>
                    <a:pt x="2895" y="1036"/>
                  </a:lnTo>
                  <a:cubicBezTo>
                    <a:pt x="2895" y="1042"/>
                    <a:pt x="2890" y="1047"/>
                    <a:pt x="2884" y="1047"/>
                  </a:cubicBezTo>
                  <a:cubicBezTo>
                    <a:pt x="2879" y="1047"/>
                    <a:pt x="2874" y="1042"/>
                    <a:pt x="2874" y="1036"/>
                  </a:cubicBezTo>
                  <a:close/>
                  <a:moveTo>
                    <a:pt x="2874" y="972"/>
                  </a:moveTo>
                  <a:lnTo>
                    <a:pt x="2874" y="951"/>
                  </a:lnTo>
                  <a:cubicBezTo>
                    <a:pt x="2874" y="945"/>
                    <a:pt x="2879" y="940"/>
                    <a:pt x="2884" y="940"/>
                  </a:cubicBezTo>
                  <a:cubicBezTo>
                    <a:pt x="2890" y="940"/>
                    <a:pt x="2895" y="945"/>
                    <a:pt x="2895" y="951"/>
                  </a:cubicBezTo>
                  <a:lnTo>
                    <a:pt x="2895" y="972"/>
                  </a:lnTo>
                  <a:cubicBezTo>
                    <a:pt x="2895" y="978"/>
                    <a:pt x="2890" y="983"/>
                    <a:pt x="2884" y="983"/>
                  </a:cubicBezTo>
                  <a:cubicBezTo>
                    <a:pt x="2879" y="983"/>
                    <a:pt x="2874" y="978"/>
                    <a:pt x="2874" y="972"/>
                  </a:cubicBezTo>
                  <a:close/>
                  <a:moveTo>
                    <a:pt x="2874" y="908"/>
                  </a:moveTo>
                  <a:lnTo>
                    <a:pt x="2874" y="887"/>
                  </a:lnTo>
                  <a:cubicBezTo>
                    <a:pt x="2874" y="881"/>
                    <a:pt x="2879" y="876"/>
                    <a:pt x="2884" y="876"/>
                  </a:cubicBezTo>
                  <a:cubicBezTo>
                    <a:pt x="2890" y="876"/>
                    <a:pt x="2895" y="881"/>
                    <a:pt x="2895" y="887"/>
                  </a:cubicBezTo>
                  <a:lnTo>
                    <a:pt x="2895" y="908"/>
                  </a:lnTo>
                  <a:cubicBezTo>
                    <a:pt x="2895" y="914"/>
                    <a:pt x="2890" y="919"/>
                    <a:pt x="2884" y="919"/>
                  </a:cubicBezTo>
                  <a:cubicBezTo>
                    <a:pt x="2879" y="919"/>
                    <a:pt x="2874" y="914"/>
                    <a:pt x="2874" y="908"/>
                  </a:cubicBezTo>
                  <a:close/>
                  <a:moveTo>
                    <a:pt x="2874" y="844"/>
                  </a:moveTo>
                  <a:lnTo>
                    <a:pt x="2874" y="823"/>
                  </a:lnTo>
                  <a:cubicBezTo>
                    <a:pt x="2874" y="817"/>
                    <a:pt x="2879" y="812"/>
                    <a:pt x="2884" y="812"/>
                  </a:cubicBezTo>
                  <a:cubicBezTo>
                    <a:pt x="2890" y="812"/>
                    <a:pt x="2895" y="817"/>
                    <a:pt x="2895" y="823"/>
                  </a:cubicBezTo>
                  <a:lnTo>
                    <a:pt x="2895" y="844"/>
                  </a:lnTo>
                  <a:cubicBezTo>
                    <a:pt x="2895" y="850"/>
                    <a:pt x="2890" y="855"/>
                    <a:pt x="2884" y="855"/>
                  </a:cubicBezTo>
                  <a:cubicBezTo>
                    <a:pt x="2879" y="855"/>
                    <a:pt x="2874" y="850"/>
                    <a:pt x="2874" y="844"/>
                  </a:cubicBezTo>
                  <a:close/>
                  <a:moveTo>
                    <a:pt x="2874" y="780"/>
                  </a:moveTo>
                  <a:lnTo>
                    <a:pt x="2874" y="759"/>
                  </a:lnTo>
                  <a:cubicBezTo>
                    <a:pt x="2874" y="753"/>
                    <a:pt x="2879" y="748"/>
                    <a:pt x="2884" y="748"/>
                  </a:cubicBezTo>
                  <a:cubicBezTo>
                    <a:pt x="2890" y="748"/>
                    <a:pt x="2895" y="753"/>
                    <a:pt x="2895" y="759"/>
                  </a:cubicBezTo>
                  <a:lnTo>
                    <a:pt x="2895" y="780"/>
                  </a:lnTo>
                  <a:cubicBezTo>
                    <a:pt x="2895" y="786"/>
                    <a:pt x="2890" y="791"/>
                    <a:pt x="2884" y="791"/>
                  </a:cubicBezTo>
                  <a:cubicBezTo>
                    <a:pt x="2879" y="791"/>
                    <a:pt x="2874" y="786"/>
                    <a:pt x="2874" y="780"/>
                  </a:cubicBezTo>
                  <a:close/>
                  <a:moveTo>
                    <a:pt x="2874" y="716"/>
                  </a:moveTo>
                  <a:lnTo>
                    <a:pt x="2874" y="695"/>
                  </a:lnTo>
                  <a:cubicBezTo>
                    <a:pt x="2874" y="689"/>
                    <a:pt x="2879" y="684"/>
                    <a:pt x="2884" y="684"/>
                  </a:cubicBezTo>
                  <a:cubicBezTo>
                    <a:pt x="2890" y="684"/>
                    <a:pt x="2895" y="689"/>
                    <a:pt x="2895" y="695"/>
                  </a:cubicBezTo>
                  <a:lnTo>
                    <a:pt x="2895" y="716"/>
                  </a:lnTo>
                  <a:cubicBezTo>
                    <a:pt x="2895" y="722"/>
                    <a:pt x="2890" y="727"/>
                    <a:pt x="2884" y="727"/>
                  </a:cubicBezTo>
                  <a:cubicBezTo>
                    <a:pt x="2879" y="727"/>
                    <a:pt x="2874" y="722"/>
                    <a:pt x="2874" y="716"/>
                  </a:cubicBezTo>
                  <a:close/>
                  <a:moveTo>
                    <a:pt x="2874" y="652"/>
                  </a:moveTo>
                  <a:lnTo>
                    <a:pt x="2874" y="631"/>
                  </a:lnTo>
                  <a:cubicBezTo>
                    <a:pt x="2874" y="625"/>
                    <a:pt x="2879" y="620"/>
                    <a:pt x="2884" y="620"/>
                  </a:cubicBezTo>
                  <a:cubicBezTo>
                    <a:pt x="2890" y="620"/>
                    <a:pt x="2895" y="625"/>
                    <a:pt x="2895" y="631"/>
                  </a:cubicBezTo>
                  <a:lnTo>
                    <a:pt x="2895" y="652"/>
                  </a:lnTo>
                  <a:cubicBezTo>
                    <a:pt x="2895" y="658"/>
                    <a:pt x="2890" y="663"/>
                    <a:pt x="2884" y="663"/>
                  </a:cubicBezTo>
                  <a:cubicBezTo>
                    <a:pt x="2879" y="663"/>
                    <a:pt x="2874" y="658"/>
                    <a:pt x="2874" y="652"/>
                  </a:cubicBezTo>
                  <a:close/>
                  <a:moveTo>
                    <a:pt x="2874" y="588"/>
                  </a:moveTo>
                  <a:lnTo>
                    <a:pt x="2874" y="567"/>
                  </a:lnTo>
                  <a:cubicBezTo>
                    <a:pt x="2874" y="561"/>
                    <a:pt x="2879" y="556"/>
                    <a:pt x="2884" y="556"/>
                  </a:cubicBezTo>
                  <a:cubicBezTo>
                    <a:pt x="2890" y="556"/>
                    <a:pt x="2895" y="561"/>
                    <a:pt x="2895" y="567"/>
                  </a:cubicBezTo>
                  <a:lnTo>
                    <a:pt x="2895" y="588"/>
                  </a:lnTo>
                  <a:cubicBezTo>
                    <a:pt x="2895" y="594"/>
                    <a:pt x="2890" y="599"/>
                    <a:pt x="2884" y="599"/>
                  </a:cubicBezTo>
                  <a:cubicBezTo>
                    <a:pt x="2879" y="599"/>
                    <a:pt x="2874" y="594"/>
                    <a:pt x="2874" y="588"/>
                  </a:cubicBezTo>
                  <a:close/>
                  <a:moveTo>
                    <a:pt x="2874" y="524"/>
                  </a:moveTo>
                  <a:lnTo>
                    <a:pt x="2874" y="503"/>
                  </a:lnTo>
                  <a:cubicBezTo>
                    <a:pt x="2874" y="497"/>
                    <a:pt x="2879" y="492"/>
                    <a:pt x="2884" y="492"/>
                  </a:cubicBezTo>
                  <a:cubicBezTo>
                    <a:pt x="2890" y="492"/>
                    <a:pt x="2895" y="497"/>
                    <a:pt x="2895" y="503"/>
                  </a:cubicBezTo>
                  <a:lnTo>
                    <a:pt x="2895" y="524"/>
                  </a:lnTo>
                  <a:cubicBezTo>
                    <a:pt x="2895" y="530"/>
                    <a:pt x="2890" y="535"/>
                    <a:pt x="2884" y="535"/>
                  </a:cubicBezTo>
                  <a:cubicBezTo>
                    <a:pt x="2879" y="535"/>
                    <a:pt x="2874" y="530"/>
                    <a:pt x="2874" y="524"/>
                  </a:cubicBezTo>
                  <a:close/>
                  <a:moveTo>
                    <a:pt x="2874" y="460"/>
                  </a:moveTo>
                  <a:lnTo>
                    <a:pt x="2874" y="439"/>
                  </a:lnTo>
                  <a:cubicBezTo>
                    <a:pt x="2874" y="433"/>
                    <a:pt x="2879" y="428"/>
                    <a:pt x="2884" y="428"/>
                  </a:cubicBezTo>
                  <a:cubicBezTo>
                    <a:pt x="2890" y="428"/>
                    <a:pt x="2895" y="433"/>
                    <a:pt x="2895" y="439"/>
                  </a:cubicBezTo>
                  <a:lnTo>
                    <a:pt x="2895" y="460"/>
                  </a:lnTo>
                  <a:cubicBezTo>
                    <a:pt x="2895" y="466"/>
                    <a:pt x="2890" y="471"/>
                    <a:pt x="2884" y="471"/>
                  </a:cubicBezTo>
                  <a:cubicBezTo>
                    <a:pt x="2879" y="471"/>
                    <a:pt x="2874" y="466"/>
                    <a:pt x="2874" y="460"/>
                  </a:cubicBezTo>
                  <a:close/>
                  <a:moveTo>
                    <a:pt x="2874" y="396"/>
                  </a:moveTo>
                  <a:lnTo>
                    <a:pt x="2874" y="375"/>
                  </a:lnTo>
                  <a:cubicBezTo>
                    <a:pt x="2874" y="369"/>
                    <a:pt x="2879" y="364"/>
                    <a:pt x="2884" y="364"/>
                  </a:cubicBezTo>
                  <a:cubicBezTo>
                    <a:pt x="2890" y="364"/>
                    <a:pt x="2895" y="369"/>
                    <a:pt x="2895" y="375"/>
                  </a:cubicBezTo>
                  <a:lnTo>
                    <a:pt x="2895" y="396"/>
                  </a:lnTo>
                  <a:cubicBezTo>
                    <a:pt x="2895" y="402"/>
                    <a:pt x="2890" y="407"/>
                    <a:pt x="2884" y="407"/>
                  </a:cubicBezTo>
                  <a:cubicBezTo>
                    <a:pt x="2879" y="407"/>
                    <a:pt x="2874" y="402"/>
                    <a:pt x="2874" y="396"/>
                  </a:cubicBezTo>
                  <a:close/>
                  <a:moveTo>
                    <a:pt x="2874" y="332"/>
                  </a:moveTo>
                  <a:lnTo>
                    <a:pt x="2874" y="311"/>
                  </a:lnTo>
                  <a:cubicBezTo>
                    <a:pt x="2874" y="305"/>
                    <a:pt x="2879" y="300"/>
                    <a:pt x="2884" y="300"/>
                  </a:cubicBezTo>
                  <a:cubicBezTo>
                    <a:pt x="2890" y="300"/>
                    <a:pt x="2895" y="305"/>
                    <a:pt x="2895" y="311"/>
                  </a:cubicBezTo>
                  <a:lnTo>
                    <a:pt x="2895" y="332"/>
                  </a:lnTo>
                  <a:cubicBezTo>
                    <a:pt x="2895" y="338"/>
                    <a:pt x="2890" y="343"/>
                    <a:pt x="2884" y="343"/>
                  </a:cubicBezTo>
                  <a:cubicBezTo>
                    <a:pt x="2879" y="343"/>
                    <a:pt x="2874" y="338"/>
                    <a:pt x="2874" y="332"/>
                  </a:cubicBezTo>
                  <a:close/>
                  <a:moveTo>
                    <a:pt x="2874" y="268"/>
                  </a:moveTo>
                  <a:lnTo>
                    <a:pt x="2874" y="247"/>
                  </a:lnTo>
                  <a:cubicBezTo>
                    <a:pt x="2874" y="241"/>
                    <a:pt x="2879" y="236"/>
                    <a:pt x="2884" y="236"/>
                  </a:cubicBezTo>
                  <a:cubicBezTo>
                    <a:pt x="2890" y="236"/>
                    <a:pt x="2895" y="241"/>
                    <a:pt x="2895" y="247"/>
                  </a:cubicBezTo>
                  <a:lnTo>
                    <a:pt x="2895" y="268"/>
                  </a:lnTo>
                  <a:cubicBezTo>
                    <a:pt x="2895" y="274"/>
                    <a:pt x="2890" y="279"/>
                    <a:pt x="2884" y="279"/>
                  </a:cubicBezTo>
                  <a:cubicBezTo>
                    <a:pt x="2879" y="279"/>
                    <a:pt x="2874" y="274"/>
                    <a:pt x="2874" y="268"/>
                  </a:cubicBezTo>
                  <a:close/>
                  <a:moveTo>
                    <a:pt x="2874" y="204"/>
                  </a:moveTo>
                  <a:lnTo>
                    <a:pt x="2874" y="183"/>
                  </a:lnTo>
                  <a:cubicBezTo>
                    <a:pt x="2874" y="177"/>
                    <a:pt x="2879" y="172"/>
                    <a:pt x="2884" y="172"/>
                  </a:cubicBezTo>
                  <a:cubicBezTo>
                    <a:pt x="2890" y="172"/>
                    <a:pt x="2895" y="177"/>
                    <a:pt x="2895" y="183"/>
                  </a:cubicBezTo>
                  <a:lnTo>
                    <a:pt x="2895" y="204"/>
                  </a:lnTo>
                  <a:cubicBezTo>
                    <a:pt x="2895" y="210"/>
                    <a:pt x="2890" y="215"/>
                    <a:pt x="2884" y="215"/>
                  </a:cubicBezTo>
                  <a:cubicBezTo>
                    <a:pt x="2879" y="215"/>
                    <a:pt x="2874" y="210"/>
                    <a:pt x="2874" y="204"/>
                  </a:cubicBezTo>
                  <a:close/>
                  <a:moveTo>
                    <a:pt x="2874" y="140"/>
                  </a:moveTo>
                  <a:lnTo>
                    <a:pt x="2874" y="119"/>
                  </a:lnTo>
                  <a:cubicBezTo>
                    <a:pt x="2874" y="113"/>
                    <a:pt x="2879" y="108"/>
                    <a:pt x="2884" y="108"/>
                  </a:cubicBezTo>
                  <a:cubicBezTo>
                    <a:pt x="2890" y="108"/>
                    <a:pt x="2895" y="113"/>
                    <a:pt x="2895" y="119"/>
                  </a:cubicBezTo>
                  <a:lnTo>
                    <a:pt x="2895" y="140"/>
                  </a:lnTo>
                  <a:cubicBezTo>
                    <a:pt x="2895" y="146"/>
                    <a:pt x="2890" y="151"/>
                    <a:pt x="2884" y="151"/>
                  </a:cubicBezTo>
                  <a:cubicBezTo>
                    <a:pt x="2879" y="151"/>
                    <a:pt x="2874" y="146"/>
                    <a:pt x="2874" y="140"/>
                  </a:cubicBezTo>
                  <a:close/>
                  <a:moveTo>
                    <a:pt x="2868" y="79"/>
                  </a:moveTo>
                  <a:lnTo>
                    <a:pt x="2866" y="72"/>
                  </a:lnTo>
                  <a:lnTo>
                    <a:pt x="2868" y="75"/>
                  </a:lnTo>
                  <a:lnTo>
                    <a:pt x="2860" y="64"/>
                  </a:lnTo>
                  <a:cubicBezTo>
                    <a:pt x="2857" y="59"/>
                    <a:pt x="2858" y="52"/>
                    <a:pt x="2863" y="49"/>
                  </a:cubicBezTo>
                  <a:cubicBezTo>
                    <a:pt x="2868" y="46"/>
                    <a:pt x="2875" y="47"/>
                    <a:pt x="2878" y="52"/>
                  </a:cubicBezTo>
                  <a:lnTo>
                    <a:pt x="2885" y="64"/>
                  </a:lnTo>
                  <a:cubicBezTo>
                    <a:pt x="2886" y="65"/>
                    <a:pt x="2887" y="66"/>
                    <a:pt x="2887" y="67"/>
                  </a:cubicBezTo>
                  <a:lnTo>
                    <a:pt x="2889" y="75"/>
                  </a:lnTo>
                  <a:cubicBezTo>
                    <a:pt x="2890" y="81"/>
                    <a:pt x="2886" y="86"/>
                    <a:pt x="2880" y="88"/>
                  </a:cubicBezTo>
                  <a:cubicBezTo>
                    <a:pt x="2875" y="89"/>
                    <a:pt x="2869" y="85"/>
                    <a:pt x="2868" y="79"/>
                  </a:cubicBezTo>
                  <a:close/>
                  <a:moveTo>
                    <a:pt x="2835" y="37"/>
                  </a:moveTo>
                  <a:lnTo>
                    <a:pt x="2820" y="27"/>
                  </a:lnTo>
                  <a:lnTo>
                    <a:pt x="2823" y="29"/>
                  </a:lnTo>
                  <a:lnTo>
                    <a:pt x="2820" y="28"/>
                  </a:lnTo>
                  <a:cubicBezTo>
                    <a:pt x="2814" y="27"/>
                    <a:pt x="2810" y="21"/>
                    <a:pt x="2811" y="15"/>
                  </a:cubicBezTo>
                  <a:cubicBezTo>
                    <a:pt x="2813" y="10"/>
                    <a:pt x="2818" y="6"/>
                    <a:pt x="2824" y="7"/>
                  </a:cubicBezTo>
                  <a:lnTo>
                    <a:pt x="2828" y="8"/>
                  </a:lnTo>
                  <a:cubicBezTo>
                    <a:pt x="2829" y="8"/>
                    <a:pt x="2830" y="9"/>
                    <a:pt x="2831" y="10"/>
                  </a:cubicBezTo>
                  <a:lnTo>
                    <a:pt x="2846" y="19"/>
                  </a:lnTo>
                  <a:cubicBezTo>
                    <a:pt x="2851" y="22"/>
                    <a:pt x="2852" y="29"/>
                    <a:pt x="2849" y="34"/>
                  </a:cubicBezTo>
                  <a:cubicBezTo>
                    <a:pt x="2846" y="39"/>
                    <a:pt x="2839" y="40"/>
                    <a:pt x="2835" y="37"/>
                  </a:cubicBezTo>
                  <a:close/>
                  <a:moveTo>
                    <a:pt x="2780" y="21"/>
                  </a:moveTo>
                  <a:lnTo>
                    <a:pt x="2759" y="21"/>
                  </a:lnTo>
                  <a:cubicBezTo>
                    <a:pt x="2753" y="21"/>
                    <a:pt x="2748" y="16"/>
                    <a:pt x="2748" y="10"/>
                  </a:cubicBezTo>
                  <a:cubicBezTo>
                    <a:pt x="2748" y="5"/>
                    <a:pt x="2753" y="0"/>
                    <a:pt x="2759" y="0"/>
                  </a:cubicBezTo>
                  <a:lnTo>
                    <a:pt x="2780" y="0"/>
                  </a:lnTo>
                  <a:cubicBezTo>
                    <a:pt x="2786" y="0"/>
                    <a:pt x="2791" y="5"/>
                    <a:pt x="2791" y="10"/>
                  </a:cubicBezTo>
                  <a:cubicBezTo>
                    <a:pt x="2791" y="16"/>
                    <a:pt x="2786" y="21"/>
                    <a:pt x="2780" y="21"/>
                  </a:cubicBezTo>
                  <a:close/>
                  <a:moveTo>
                    <a:pt x="2716" y="21"/>
                  </a:moveTo>
                  <a:lnTo>
                    <a:pt x="2695" y="21"/>
                  </a:lnTo>
                  <a:cubicBezTo>
                    <a:pt x="2689" y="21"/>
                    <a:pt x="2684" y="16"/>
                    <a:pt x="2684" y="10"/>
                  </a:cubicBezTo>
                  <a:cubicBezTo>
                    <a:pt x="2684" y="5"/>
                    <a:pt x="2689" y="0"/>
                    <a:pt x="2695" y="0"/>
                  </a:cubicBezTo>
                  <a:lnTo>
                    <a:pt x="2716" y="0"/>
                  </a:lnTo>
                  <a:cubicBezTo>
                    <a:pt x="2722" y="0"/>
                    <a:pt x="2727" y="5"/>
                    <a:pt x="2727" y="10"/>
                  </a:cubicBezTo>
                  <a:cubicBezTo>
                    <a:pt x="2727" y="16"/>
                    <a:pt x="2722" y="21"/>
                    <a:pt x="2716" y="21"/>
                  </a:cubicBezTo>
                  <a:close/>
                  <a:moveTo>
                    <a:pt x="2652" y="21"/>
                  </a:moveTo>
                  <a:lnTo>
                    <a:pt x="2631" y="21"/>
                  </a:lnTo>
                  <a:cubicBezTo>
                    <a:pt x="2625" y="21"/>
                    <a:pt x="2620" y="16"/>
                    <a:pt x="2620" y="10"/>
                  </a:cubicBezTo>
                  <a:cubicBezTo>
                    <a:pt x="2620" y="5"/>
                    <a:pt x="2625" y="0"/>
                    <a:pt x="2631" y="0"/>
                  </a:cubicBezTo>
                  <a:lnTo>
                    <a:pt x="2652" y="0"/>
                  </a:lnTo>
                  <a:cubicBezTo>
                    <a:pt x="2658" y="0"/>
                    <a:pt x="2663" y="5"/>
                    <a:pt x="2663" y="10"/>
                  </a:cubicBezTo>
                  <a:cubicBezTo>
                    <a:pt x="2663" y="16"/>
                    <a:pt x="2658" y="21"/>
                    <a:pt x="2652" y="21"/>
                  </a:cubicBezTo>
                  <a:close/>
                  <a:moveTo>
                    <a:pt x="2588" y="21"/>
                  </a:moveTo>
                  <a:lnTo>
                    <a:pt x="2567" y="21"/>
                  </a:lnTo>
                  <a:cubicBezTo>
                    <a:pt x="2561" y="21"/>
                    <a:pt x="2556" y="16"/>
                    <a:pt x="2556" y="10"/>
                  </a:cubicBezTo>
                  <a:cubicBezTo>
                    <a:pt x="2556" y="5"/>
                    <a:pt x="2561" y="0"/>
                    <a:pt x="2567" y="0"/>
                  </a:cubicBezTo>
                  <a:lnTo>
                    <a:pt x="2588" y="0"/>
                  </a:lnTo>
                  <a:cubicBezTo>
                    <a:pt x="2594" y="0"/>
                    <a:pt x="2599" y="5"/>
                    <a:pt x="2599" y="10"/>
                  </a:cubicBezTo>
                  <a:cubicBezTo>
                    <a:pt x="2599" y="16"/>
                    <a:pt x="2594" y="21"/>
                    <a:pt x="2588" y="21"/>
                  </a:cubicBezTo>
                  <a:close/>
                  <a:moveTo>
                    <a:pt x="2524" y="21"/>
                  </a:moveTo>
                  <a:lnTo>
                    <a:pt x="2503" y="21"/>
                  </a:lnTo>
                  <a:cubicBezTo>
                    <a:pt x="2497" y="21"/>
                    <a:pt x="2492" y="16"/>
                    <a:pt x="2492" y="10"/>
                  </a:cubicBezTo>
                  <a:cubicBezTo>
                    <a:pt x="2492" y="5"/>
                    <a:pt x="2497" y="0"/>
                    <a:pt x="2503" y="0"/>
                  </a:cubicBezTo>
                  <a:lnTo>
                    <a:pt x="2524" y="0"/>
                  </a:lnTo>
                  <a:cubicBezTo>
                    <a:pt x="2530" y="0"/>
                    <a:pt x="2535" y="5"/>
                    <a:pt x="2535" y="10"/>
                  </a:cubicBezTo>
                  <a:cubicBezTo>
                    <a:pt x="2535" y="16"/>
                    <a:pt x="2530" y="21"/>
                    <a:pt x="2524" y="21"/>
                  </a:cubicBezTo>
                  <a:close/>
                  <a:moveTo>
                    <a:pt x="2460" y="21"/>
                  </a:moveTo>
                  <a:lnTo>
                    <a:pt x="2439" y="21"/>
                  </a:lnTo>
                  <a:cubicBezTo>
                    <a:pt x="2433" y="21"/>
                    <a:pt x="2428" y="16"/>
                    <a:pt x="2428" y="10"/>
                  </a:cubicBezTo>
                  <a:cubicBezTo>
                    <a:pt x="2428" y="5"/>
                    <a:pt x="2433" y="0"/>
                    <a:pt x="2439" y="0"/>
                  </a:cubicBezTo>
                  <a:lnTo>
                    <a:pt x="2460" y="0"/>
                  </a:lnTo>
                  <a:cubicBezTo>
                    <a:pt x="2466" y="0"/>
                    <a:pt x="2471" y="5"/>
                    <a:pt x="2471" y="10"/>
                  </a:cubicBezTo>
                  <a:cubicBezTo>
                    <a:pt x="2471" y="16"/>
                    <a:pt x="2466" y="21"/>
                    <a:pt x="2460" y="21"/>
                  </a:cubicBezTo>
                  <a:close/>
                  <a:moveTo>
                    <a:pt x="2396" y="21"/>
                  </a:moveTo>
                  <a:lnTo>
                    <a:pt x="2375" y="21"/>
                  </a:lnTo>
                  <a:cubicBezTo>
                    <a:pt x="2369" y="21"/>
                    <a:pt x="2364" y="16"/>
                    <a:pt x="2364" y="10"/>
                  </a:cubicBezTo>
                  <a:cubicBezTo>
                    <a:pt x="2364" y="5"/>
                    <a:pt x="2369" y="0"/>
                    <a:pt x="2375" y="0"/>
                  </a:cubicBezTo>
                  <a:lnTo>
                    <a:pt x="2396" y="0"/>
                  </a:lnTo>
                  <a:cubicBezTo>
                    <a:pt x="2402" y="0"/>
                    <a:pt x="2407" y="5"/>
                    <a:pt x="2407" y="10"/>
                  </a:cubicBezTo>
                  <a:cubicBezTo>
                    <a:pt x="2407" y="16"/>
                    <a:pt x="2402" y="21"/>
                    <a:pt x="2396" y="21"/>
                  </a:cubicBezTo>
                  <a:close/>
                  <a:moveTo>
                    <a:pt x="2332" y="21"/>
                  </a:moveTo>
                  <a:lnTo>
                    <a:pt x="2311" y="21"/>
                  </a:lnTo>
                  <a:cubicBezTo>
                    <a:pt x="2305" y="21"/>
                    <a:pt x="2300" y="16"/>
                    <a:pt x="2300" y="10"/>
                  </a:cubicBezTo>
                  <a:cubicBezTo>
                    <a:pt x="2300" y="5"/>
                    <a:pt x="2305" y="0"/>
                    <a:pt x="2311" y="0"/>
                  </a:cubicBezTo>
                  <a:lnTo>
                    <a:pt x="2332" y="0"/>
                  </a:lnTo>
                  <a:cubicBezTo>
                    <a:pt x="2338" y="0"/>
                    <a:pt x="2343" y="5"/>
                    <a:pt x="2343" y="10"/>
                  </a:cubicBezTo>
                  <a:cubicBezTo>
                    <a:pt x="2343" y="16"/>
                    <a:pt x="2338" y="21"/>
                    <a:pt x="2332" y="21"/>
                  </a:cubicBezTo>
                  <a:close/>
                  <a:moveTo>
                    <a:pt x="2268" y="21"/>
                  </a:moveTo>
                  <a:lnTo>
                    <a:pt x="2247" y="21"/>
                  </a:lnTo>
                  <a:cubicBezTo>
                    <a:pt x="2241" y="21"/>
                    <a:pt x="2236" y="16"/>
                    <a:pt x="2236" y="10"/>
                  </a:cubicBezTo>
                  <a:cubicBezTo>
                    <a:pt x="2236" y="5"/>
                    <a:pt x="2241" y="0"/>
                    <a:pt x="2247" y="0"/>
                  </a:cubicBezTo>
                  <a:lnTo>
                    <a:pt x="2268" y="0"/>
                  </a:lnTo>
                  <a:cubicBezTo>
                    <a:pt x="2274" y="0"/>
                    <a:pt x="2279" y="5"/>
                    <a:pt x="2279" y="10"/>
                  </a:cubicBezTo>
                  <a:cubicBezTo>
                    <a:pt x="2279" y="16"/>
                    <a:pt x="2274" y="21"/>
                    <a:pt x="2268" y="21"/>
                  </a:cubicBezTo>
                  <a:close/>
                  <a:moveTo>
                    <a:pt x="2204" y="21"/>
                  </a:moveTo>
                  <a:lnTo>
                    <a:pt x="2183" y="21"/>
                  </a:lnTo>
                  <a:cubicBezTo>
                    <a:pt x="2177" y="21"/>
                    <a:pt x="2172" y="16"/>
                    <a:pt x="2172" y="10"/>
                  </a:cubicBezTo>
                  <a:cubicBezTo>
                    <a:pt x="2172" y="5"/>
                    <a:pt x="2177" y="0"/>
                    <a:pt x="2183" y="0"/>
                  </a:cubicBezTo>
                  <a:lnTo>
                    <a:pt x="2204" y="0"/>
                  </a:lnTo>
                  <a:cubicBezTo>
                    <a:pt x="2210" y="0"/>
                    <a:pt x="2215" y="5"/>
                    <a:pt x="2215" y="10"/>
                  </a:cubicBezTo>
                  <a:cubicBezTo>
                    <a:pt x="2215" y="16"/>
                    <a:pt x="2210" y="21"/>
                    <a:pt x="2204" y="21"/>
                  </a:cubicBezTo>
                  <a:close/>
                  <a:moveTo>
                    <a:pt x="2140" y="21"/>
                  </a:moveTo>
                  <a:lnTo>
                    <a:pt x="2119" y="21"/>
                  </a:lnTo>
                  <a:cubicBezTo>
                    <a:pt x="2113" y="21"/>
                    <a:pt x="2108" y="16"/>
                    <a:pt x="2108" y="10"/>
                  </a:cubicBezTo>
                  <a:cubicBezTo>
                    <a:pt x="2108" y="5"/>
                    <a:pt x="2113" y="0"/>
                    <a:pt x="2119" y="0"/>
                  </a:cubicBezTo>
                  <a:lnTo>
                    <a:pt x="2140" y="0"/>
                  </a:lnTo>
                  <a:cubicBezTo>
                    <a:pt x="2146" y="0"/>
                    <a:pt x="2151" y="5"/>
                    <a:pt x="2151" y="10"/>
                  </a:cubicBezTo>
                  <a:cubicBezTo>
                    <a:pt x="2151" y="16"/>
                    <a:pt x="2146" y="21"/>
                    <a:pt x="2140" y="21"/>
                  </a:cubicBezTo>
                  <a:close/>
                  <a:moveTo>
                    <a:pt x="2076" y="21"/>
                  </a:moveTo>
                  <a:lnTo>
                    <a:pt x="2055" y="21"/>
                  </a:lnTo>
                  <a:cubicBezTo>
                    <a:pt x="2049" y="21"/>
                    <a:pt x="2044" y="16"/>
                    <a:pt x="2044" y="10"/>
                  </a:cubicBezTo>
                  <a:cubicBezTo>
                    <a:pt x="2044" y="5"/>
                    <a:pt x="2049" y="0"/>
                    <a:pt x="2055" y="0"/>
                  </a:cubicBezTo>
                  <a:lnTo>
                    <a:pt x="2076" y="0"/>
                  </a:lnTo>
                  <a:cubicBezTo>
                    <a:pt x="2082" y="0"/>
                    <a:pt x="2087" y="5"/>
                    <a:pt x="2087" y="10"/>
                  </a:cubicBezTo>
                  <a:cubicBezTo>
                    <a:pt x="2087" y="16"/>
                    <a:pt x="2082" y="21"/>
                    <a:pt x="2076" y="21"/>
                  </a:cubicBezTo>
                  <a:close/>
                  <a:moveTo>
                    <a:pt x="2012" y="21"/>
                  </a:moveTo>
                  <a:lnTo>
                    <a:pt x="1991" y="21"/>
                  </a:lnTo>
                  <a:cubicBezTo>
                    <a:pt x="1985" y="21"/>
                    <a:pt x="1980" y="16"/>
                    <a:pt x="1980" y="10"/>
                  </a:cubicBezTo>
                  <a:cubicBezTo>
                    <a:pt x="1980" y="5"/>
                    <a:pt x="1985" y="0"/>
                    <a:pt x="1991" y="0"/>
                  </a:cubicBezTo>
                  <a:lnTo>
                    <a:pt x="2012" y="0"/>
                  </a:lnTo>
                  <a:cubicBezTo>
                    <a:pt x="2018" y="0"/>
                    <a:pt x="2023" y="5"/>
                    <a:pt x="2023" y="10"/>
                  </a:cubicBezTo>
                  <a:cubicBezTo>
                    <a:pt x="2023" y="16"/>
                    <a:pt x="2018" y="21"/>
                    <a:pt x="2012" y="21"/>
                  </a:cubicBezTo>
                  <a:close/>
                  <a:moveTo>
                    <a:pt x="1948" y="21"/>
                  </a:moveTo>
                  <a:lnTo>
                    <a:pt x="1927" y="21"/>
                  </a:lnTo>
                  <a:cubicBezTo>
                    <a:pt x="1921" y="21"/>
                    <a:pt x="1916" y="16"/>
                    <a:pt x="1916" y="10"/>
                  </a:cubicBezTo>
                  <a:cubicBezTo>
                    <a:pt x="1916" y="5"/>
                    <a:pt x="1921" y="0"/>
                    <a:pt x="1927" y="0"/>
                  </a:cubicBezTo>
                  <a:lnTo>
                    <a:pt x="1948" y="0"/>
                  </a:lnTo>
                  <a:cubicBezTo>
                    <a:pt x="1954" y="0"/>
                    <a:pt x="1959" y="5"/>
                    <a:pt x="1959" y="10"/>
                  </a:cubicBezTo>
                  <a:cubicBezTo>
                    <a:pt x="1959" y="16"/>
                    <a:pt x="1954" y="21"/>
                    <a:pt x="1948" y="21"/>
                  </a:cubicBezTo>
                  <a:close/>
                  <a:moveTo>
                    <a:pt x="1884" y="21"/>
                  </a:moveTo>
                  <a:lnTo>
                    <a:pt x="1863" y="21"/>
                  </a:lnTo>
                  <a:cubicBezTo>
                    <a:pt x="1857" y="21"/>
                    <a:pt x="1852" y="16"/>
                    <a:pt x="1852" y="10"/>
                  </a:cubicBezTo>
                  <a:cubicBezTo>
                    <a:pt x="1852" y="5"/>
                    <a:pt x="1857" y="0"/>
                    <a:pt x="1863" y="0"/>
                  </a:cubicBezTo>
                  <a:lnTo>
                    <a:pt x="1884" y="0"/>
                  </a:lnTo>
                  <a:cubicBezTo>
                    <a:pt x="1890" y="0"/>
                    <a:pt x="1895" y="5"/>
                    <a:pt x="1895" y="10"/>
                  </a:cubicBezTo>
                  <a:cubicBezTo>
                    <a:pt x="1895" y="16"/>
                    <a:pt x="1890" y="21"/>
                    <a:pt x="1884" y="21"/>
                  </a:cubicBezTo>
                  <a:close/>
                  <a:moveTo>
                    <a:pt x="1820" y="21"/>
                  </a:moveTo>
                  <a:lnTo>
                    <a:pt x="1799" y="21"/>
                  </a:lnTo>
                  <a:cubicBezTo>
                    <a:pt x="1793" y="21"/>
                    <a:pt x="1788" y="16"/>
                    <a:pt x="1788" y="10"/>
                  </a:cubicBezTo>
                  <a:cubicBezTo>
                    <a:pt x="1788" y="5"/>
                    <a:pt x="1793" y="0"/>
                    <a:pt x="1799" y="0"/>
                  </a:cubicBezTo>
                  <a:lnTo>
                    <a:pt x="1820" y="0"/>
                  </a:lnTo>
                  <a:cubicBezTo>
                    <a:pt x="1826" y="0"/>
                    <a:pt x="1831" y="5"/>
                    <a:pt x="1831" y="10"/>
                  </a:cubicBezTo>
                  <a:cubicBezTo>
                    <a:pt x="1831" y="16"/>
                    <a:pt x="1826" y="21"/>
                    <a:pt x="1820" y="21"/>
                  </a:cubicBezTo>
                  <a:close/>
                  <a:moveTo>
                    <a:pt x="1756" y="21"/>
                  </a:moveTo>
                  <a:lnTo>
                    <a:pt x="1735" y="21"/>
                  </a:lnTo>
                  <a:cubicBezTo>
                    <a:pt x="1729" y="21"/>
                    <a:pt x="1724" y="16"/>
                    <a:pt x="1724" y="10"/>
                  </a:cubicBezTo>
                  <a:cubicBezTo>
                    <a:pt x="1724" y="5"/>
                    <a:pt x="1729" y="0"/>
                    <a:pt x="1735" y="0"/>
                  </a:cubicBezTo>
                  <a:lnTo>
                    <a:pt x="1756" y="0"/>
                  </a:lnTo>
                  <a:cubicBezTo>
                    <a:pt x="1762" y="0"/>
                    <a:pt x="1767" y="5"/>
                    <a:pt x="1767" y="10"/>
                  </a:cubicBezTo>
                  <a:cubicBezTo>
                    <a:pt x="1767" y="16"/>
                    <a:pt x="1762" y="21"/>
                    <a:pt x="1756" y="21"/>
                  </a:cubicBezTo>
                  <a:close/>
                  <a:moveTo>
                    <a:pt x="1692" y="21"/>
                  </a:moveTo>
                  <a:lnTo>
                    <a:pt x="1671" y="21"/>
                  </a:lnTo>
                  <a:cubicBezTo>
                    <a:pt x="1665" y="21"/>
                    <a:pt x="1660" y="16"/>
                    <a:pt x="1660" y="10"/>
                  </a:cubicBezTo>
                  <a:cubicBezTo>
                    <a:pt x="1660" y="5"/>
                    <a:pt x="1665" y="0"/>
                    <a:pt x="1671" y="0"/>
                  </a:cubicBezTo>
                  <a:lnTo>
                    <a:pt x="1692" y="0"/>
                  </a:lnTo>
                  <a:cubicBezTo>
                    <a:pt x="1698" y="0"/>
                    <a:pt x="1703" y="5"/>
                    <a:pt x="1703" y="10"/>
                  </a:cubicBezTo>
                  <a:cubicBezTo>
                    <a:pt x="1703" y="16"/>
                    <a:pt x="1698" y="21"/>
                    <a:pt x="1692" y="21"/>
                  </a:cubicBezTo>
                  <a:close/>
                  <a:moveTo>
                    <a:pt x="1628" y="21"/>
                  </a:moveTo>
                  <a:lnTo>
                    <a:pt x="1607" y="21"/>
                  </a:lnTo>
                  <a:cubicBezTo>
                    <a:pt x="1601" y="21"/>
                    <a:pt x="1596" y="16"/>
                    <a:pt x="1596" y="10"/>
                  </a:cubicBezTo>
                  <a:cubicBezTo>
                    <a:pt x="1596" y="5"/>
                    <a:pt x="1601" y="0"/>
                    <a:pt x="1607" y="0"/>
                  </a:cubicBezTo>
                  <a:lnTo>
                    <a:pt x="1628" y="0"/>
                  </a:lnTo>
                  <a:cubicBezTo>
                    <a:pt x="1634" y="0"/>
                    <a:pt x="1639" y="5"/>
                    <a:pt x="1639" y="10"/>
                  </a:cubicBezTo>
                  <a:cubicBezTo>
                    <a:pt x="1639" y="16"/>
                    <a:pt x="1634" y="21"/>
                    <a:pt x="1628" y="21"/>
                  </a:cubicBezTo>
                  <a:close/>
                  <a:moveTo>
                    <a:pt x="1564" y="21"/>
                  </a:moveTo>
                  <a:lnTo>
                    <a:pt x="1543" y="21"/>
                  </a:lnTo>
                  <a:cubicBezTo>
                    <a:pt x="1537" y="21"/>
                    <a:pt x="1532" y="16"/>
                    <a:pt x="1532" y="10"/>
                  </a:cubicBezTo>
                  <a:cubicBezTo>
                    <a:pt x="1532" y="5"/>
                    <a:pt x="1537" y="0"/>
                    <a:pt x="1543" y="0"/>
                  </a:cubicBezTo>
                  <a:lnTo>
                    <a:pt x="1564" y="0"/>
                  </a:lnTo>
                  <a:cubicBezTo>
                    <a:pt x="1570" y="0"/>
                    <a:pt x="1575" y="5"/>
                    <a:pt x="1575" y="10"/>
                  </a:cubicBezTo>
                  <a:cubicBezTo>
                    <a:pt x="1575" y="16"/>
                    <a:pt x="1570" y="21"/>
                    <a:pt x="1564" y="21"/>
                  </a:cubicBezTo>
                  <a:close/>
                  <a:moveTo>
                    <a:pt x="1500" y="21"/>
                  </a:moveTo>
                  <a:lnTo>
                    <a:pt x="1479" y="21"/>
                  </a:lnTo>
                  <a:cubicBezTo>
                    <a:pt x="1473" y="21"/>
                    <a:pt x="1468" y="16"/>
                    <a:pt x="1468" y="10"/>
                  </a:cubicBezTo>
                  <a:cubicBezTo>
                    <a:pt x="1468" y="5"/>
                    <a:pt x="1473" y="0"/>
                    <a:pt x="1479" y="0"/>
                  </a:cubicBezTo>
                  <a:lnTo>
                    <a:pt x="1500" y="0"/>
                  </a:lnTo>
                  <a:cubicBezTo>
                    <a:pt x="1506" y="0"/>
                    <a:pt x="1511" y="5"/>
                    <a:pt x="1511" y="10"/>
                  </a:cubicBezTo>
                  <a:cubicBezTo>
                    <a:pt x="1511" y="16"/>
                    <a:pt x="1506" y="21"/>
                    <a:pt x="1500" y="21"/>
                  </a:cubicBezTo>
                  <a:close/>
                  <a:moveTo>
                    <a:pt x="1436" y="21"/>
                  </a:moveTo>
                  <a:lnTo>
                    <a:pt x="1415" y="21"/>
                  </a:lnTo>
                  <a:cubicBezTo>
                    <a:pt x="1409" y="21"/>
                    <a:pt x="1404" y="16"/>
                    <a:pt x="1404" y="10"/>
                  </a:cubicBezTo>
                  <a:cubicBezTo>
                    <a:pt x="1404" y="5"/>
                    <a:pt x="1409" y="0"/>
                    <a:pt x="1415" y="0"/>
                  </a:cubicBezTo>
                  <a:lnTo>
                    <a:pt x="1436" y="0"/>
                  </a:lnTo>
                  <a:cubicBezTo>
                    <a:pt x="1442" y="0"/>
                    <a:pt x="1447" y="5"/>
                    <a:pt x="1447" y="10"/>
                  </a:cubicBezTo>
                  <a:cubicBezTo>
                    <a:pt x="1447" y="16"/>
                    <a:pt x="1442" y="21"/>
                    <a:pt x="1436" y="21"/>
                  </a:cubicBezTo>
                  <a:close/>
                  <a:moveTo>
                    <a:pt x="1372" y="21"/>
                  </a:moveTo>
                  <a:lnTo>
                    <a:pt x="1351" y="21"/>
                  </a:lnTo>
                  <a:cubicBezTo>
                    <a:pt x="1345" y="21"/>
                    <a:pt x="1340" y="16"/>
                    <a:pt x="1340" y="10"/>
                  </a:cubicBezTo>
                  <a:cubicBezTo>
                    <a:pt x="1340" y="5"/>
                    <a:pt x="1345" y="0"/>
                    <a:pt x="1351" y="0"/>
                  </a:cubicBezTo>
                  <a:lnTo>
                    <a:pt x="1372" y="0"/>
                  </a:lnTo>
                  <a:cubicBezTo>
                    <a:pt x="1378" y="0"/>
                    <a:pt x="1383" y="5"/>
                    <a:pt x="1383" y="10"/>
                  </a:cubicBezTo>
                  <a:cubicBezTo>
                    <a:pt x="1383" y="16"/>
                    <a:pt x="1378" y="21"/>
                    <a:pt x="1372" y="21"/>
                  </a:cubicBezTo>
                  <a:close/>
                  <a:moveTo>
                    <a:pt x="1308" y="21"/>
                  </a:moveTo>
                  <a:lnTo>
                    <a:pt x="1287" y="21"/>
                  </a:lnTo>
                  <a:cubicBezTo>
                    <a:pt x="1281" y="21"/>
                    <a:pt x="1276" y="16"/>
                    <a:pt x="1276" y="10"/>
                  </a:cubicBezTo>
                  <a:cubicBezTo>
                    <a:pt x="1276" y="5"/>
                    <a:pt x="1281" y="0"/>
                    <a:pt x="1287" y="0"/>
                  </a:cubicBezTo>
                  <a:lnTo>
                    <a:pt x="1308" y="0"/>
                  </a:lnTo>
                  <a:cubicBezTo>
                    <a:pt x="1314" y="0"/>
                    <a:pt x="1319" y="5"/>
                    <a:pt x="1319" y="10"/>
                  </a:cubicBezTo>
                  <a:cubicBezTo>
                    <a:pt x="1319" y="16"/>
                    <a:pt x="1314" y="21"/>
                    <a:pt x="1308" y="21"/>
                  </a:cubicBezTo>
                  <a:close/>
                  <a:moveTo>
                    <a:pt x="1244" y="21"/>
                  </a:moveTo>
                  <a:lnTo>
                    <a:pt x="1223" y="21"/>
                  </a:lnTo>
                  <a:cubicBezTo>
                    <a:pt x="1217" y="21"/>
                    <a:pt x="1212" y="16"/>
                    <a:pt x="1212" y="10"/>
                  </a:cubicBezTo>
                  <a:cubicBezTo>
                    <a:pt x="1212" y="5"/>
                    <a:pt x="1217" y="0"/>
                    <a:pt x="1223" y="0"/>
                  </a:cubicBezTo>
                  <a:lnTo>
                    <a:pt x="1244" y="0"/>
                  </a:lnTo>
                  <a:cubicBezTo>
                    <a:pt x="1250" y="0"/>
                    <a:pt x="1255" y="5"/>
                    <a:pt x="1255" y="10"/>
                  </a:cubicBezTo>
                  <a:cubicBezTo>
                    <a:pt x="1255" y="16"/>
                    <a:pt x="1250" y="21"/>
                    <a:pt x="1244" y="21"/>
                  </a:cubicBezTo>
                  <a:close/>
                  <a:moveTo>
                    <a:pt x="1180" y="21"/>
                  </a:moveTo>
                  <a:lnTo>
                    <a:pt x="1159" y="21"/>
                  </a:lnTo>
                  <a:cubicBezTo>
                    <a:pt x="1153" y="21"/>
                    <a:pt x="1148" y="16"/>
                    <a:pt x="1148" y="10"/>
                  </a:cubicBezTo>
                  <a:cubicBezTo>
                    <a:pt x="1148" y="5"/>
                    <a:pt x="1153" y="0"/>
                    <a:pt x="1159" y="0"/>
                  </a:cubicBezTo>
                  <a:lnTo>
                    <a:pt x="1180" y="0"/>
                  </a:lnTo>
                  <a:cubicBezTo>
                    <a:pt x="1186" y="0"/>
                    <a:pt x="1191" y="5"/>
                    <a:pt x="1191" y="10"/>
                  </a:cubicBezTo>
                  <a:cubicBezTo>
                    <a:pt x="1191" y="16"/>
                    <a:pt x="1186" y="21"/>
                    <a:pt x="1180" y="21"/>
                  </a:cubicBezTo>
                  <a:close/>
                  <a:moveTo>
                    <a:pt x="1116" y="21"/>
                  </a:moveTo>
                  <a:lnTo>
                    <a:pt x="1095" y="21"/>
                  </a:lnTo>
                  <a:cubicBezTo>
                    <a:pt x="1089" y="21"/>
                    <a:pt x="1084" y="16"/>
                    <a:pt x="1084" y="10"/>
                  </a:cubicBezTo>
                  <a:cubicBezTo>
                    <a:pt x="1084" y="5"/>
                    <a:pt x="1089" y="0"/>
                    <a:pt x="1095" y="0"/>
                  </a:cubicBezTo>
                  <a:lnTo>
                    <a:pt x="1116" y="0"/>
                  </a:lnTo>
                  <a:cubicBezTo>
                    <a:pt x="1122" y="0"/>
                    <a:pt x="1127" y="5"/>
                    <a:pt x="1127" y="10"/>
                  </a:cubicBezTo>
                  <a:cubicBezTo>
                    <a:pt x="1127" y="16"/>
                    <a:pt x="1122" y="21"/>
                    <a:pt x="1116" y="21"/>
                  </a:cubicBezTo>
                  <a:close/>
                  <a:moveTo>
                    <a:pt x="1052" y="21"/>
                  </a:moveTo>
                  <a:lnTo>
                    <a:pt x="1031" y="21"/>
                  </a:lnTo>
                  <a:cubicBezTo>
                    <a:pt x="1025" y="21"/>
                    <a:pt x="1020" y="16"/>
                    <a:pt x="1020" y="10"/>
                  </a:cubicBezTo>
                  <a:cubicBezTo>
                    <a:pt x="1020" y="5"/>
                    <a:pt x="1025" y="0"/>
                    <a:pt x="1031" y="0"/>
                  </a:cubicBezTo>
                  <a:lnTo>
                    <a:pt x="1052" y="0"/>
                  </a:lnTo>
                  <a:cubicBezTo>
                    <a:pt x="1058" y="0"/>
                    <a:pt x="1063" y="5"/>
                    <a:pt x="1063" y="10"/>
                  </a:cubicBezTo>
                  <a:cubicBezTo>
                    <a:pt x="1063" y="16"/>
                    <a:pt x="1058" y="21"/>
                    <a:pt x="1052" y="21"/>
                  </a:cubicBezTo>
                  <a:close/>
                  <a:moveTo>
                    <a:pt x="988" y="21"/>
                  </a:moveTo>
                  <a:lnTo>
                    <a:pt x="967" y="21"/>
                  </a:lnTo>
                  <a:cubicBezTo>
                    <a:pt x="961" y="21"/>
                    <a:pt x="956" y="16"/>
                    <a:pt x="956" y="10"/>
                  </a:cubicBezTo>
                  <a:cubicBezTo>
                    <a:pt x="956" y="5"/>
                    <a:pt x="961" y="0"/>
                    <a:pt x="967" y="0"/>
                  </a:cubicBezTo>
                  <a:lnTo>
                    <a:pt x="988" y="0"/>
                  </a:lnTo>
                  <a:cubicBezTo>
                    <a:pt x="994" y="0"/>
                    <a:pt x="999" y="5"/>
                    <a:pt x="999" y="10"/>
                  </a:cubicBezTo>
                  <a:cubicBezTo>
                    <a:pt x="999" y="16"/>
                    <a:pt x="994" y="21"/>
                    <a:pt x="988" y="21"/>
                  </a:cubicBezTo>
                  <a:close/>
                  <a:moveTo>
                    <a:pt x="924" y="21"/>
                  </a:moveTo>
                  <a:lnTo>
                    <a:pt x="903" y="21"/>
                  </a:lnTo>
                  <a:cubicBezTo>
                    <a:pt x="897" y="21"/>
                    <a:pt x="892" y="16"/>
                    <a:pt x="892" y="10"/>
                  </a:cubicBezTo>
                  <a:cubicBezTo>
                    <a:pt x="892" y="5"/>
                    <a:pt x="897" y="0"/>
                    <a:pt x="903" y="0"/>
                  </a:cubicBezTo>
                  <a:lnTo>
                    <a:pt x="924" y="0"/>
                  </a:lnTo>
                  <a:cubicBezTo>
                    <a:pt x="930" y="0"/>
                    <a:pt x="935" y="5"/>
                    <a:pt x="935" y="10"/>
                  </a:cubicBezTo>
                  <a:cubicBezTo>
                    <a:pt x="935" y="16"/>
                    <a:pt x="930" y="21"/>
                    <a:pt x="924" y="21"/>
                  </a:cubicBezTo>
                  <a:close/>
                  <a:moveTo>
                    <a:pt x="860" y="21"/>
                  </a:moveTo>
                  <a:lnTo>
                    <a:pt x="839" y="21"/>
                  </a:lnTo>
                  <a:cubicBezTo>
                    <a:pt x="833" y="21"/>
                    <a:pt x="828" y="16"/>
                    <a:pt x="828" y="10"/>
                  </a:cubicBezTo>
                  <a:cubicBezTo>
                    <a:pt x="828" y="5"/>
                    <a:pt x="833" y="0"/>
                    <a:pt x="839" y="0"/>
                  </a:cubicBezTo>
                  <a:lnTo>
                    <a:pt x="860" y="0"/>
                  </a:lnTo>
                  <a:cubicBezTo>
                    <a:pt x="866" y="0"/>
                    <a:pt x="871" y="5"/>
                    <a:pt x="871" y="10"/>
                  </a:cubicBezTo>
                  <a:cubicBezTo>
                    <a:pt x="871" y="16"/>
                    <a:pt x="866" y="21"/>
                    <a:pt x="860" y="21"/>
                  </a:cubicBezTo>
                  <a:close/>
                  <a:moveTo>
                    <a:pt x="796" y="21"/>
                  </a:moveTo>
                  <a:lnTo>
                    <a:pt x="775" y="21"/>
                  </a:lnTo>
                  <a:cubicBezTo>
                    <a:pt x="769" y="21"/>
                    <a:pt x="764" y="16"/>
                    <a:pt x="764" y="10"/>
                  </a:cubicBezTo>
                  <a:cubicBezTo>
                    <a:pt x="764" y="5"/>
                    <a:pt x="769" y="0"/>
                    <a:pt x="775" y="0"/>
                  </a:cubicBezTo>
                  <a:lnTo>
                    <a:pt x="796" y="0"/>
                  </a:lnTo>
                  <a:cubicBezTo>
                    <a:pt x="802" y="0"/>
                    <a:pt x="807" y="5"/>
                    <a:pt x="807" y="10"/>
                  </a:cubicBezTo>
                  <a:cubicBezTo>
                    <a:pt x="807" y="16"/>
                    <a:pt x="802" y="21"/>
                    <a:pt x="796" y="21"/>
                  </a:cubicBezTo>
                  <a:close/>
                  <a:moveTo>
                    <a:pt x="732" y="21"/>
                  </a:moveTo>
                  <a:lnTo>
                    <a:pt x="711" y="21"/>
                  </a:lnTo>
                  <a:cubicBezTo>
                    <a:pt x="705" y="21"/>
                    <a:pt x="700" y="16"/>
                    <a:pt x="700" y="10"/>
                  </a:cubicBezTo>
                  <a:cubicBezTo>
                    <a:pt x="700" y="5"/>
                    <a:pt x="705" y="0"/>
                    <a:pt x="711" y="0"/>
                  </a:cubicBezTo>
                  <a:lnTo>
                    <a:pt x="732" y="0"/>
                  </a:lnTo>
                  <a:cubicBezTo>
                    <a:pt x="738" y="0"/>
                    <a:pt x="743" y="5"/>
                    <a:pt x="743" y="10"/>
                  </a:cubicBezTo>
                  <a:cubicBezTo>
                    <a:pt x="743" y="16"/>
                    <a:pt x="738" y="21"/>
                    <a:pt x="732" y="21"/>
                  </a:cubicBezTo>
                  <a:close/>
                  <a:moveTo>
                    <a:pt x="668" y="21"/>
                  </a:moveTo>
                  <a:lnTo>
                    <a:pt x="647" y="21"/>
                  </a:lnTo>
                  <a:cubicBezTo>
                    <a:pt x="641" y="21"/>
                    <a:pt x="636" y="16"/>
                    <a:pt x="636" y="10"/>
                  </a:cubicBezTo>
                  <a:cubicBezTo>
                    <a:pt x="636" y="5"/>
                    <a:pt x="641" y="0"/>
                    <a:pt x="647" y="0"/>
                  </a:cubicBezTo>
                  <a:lnTo>
                    <a:pt x="668" y="0"/>
                  </a:lnTo>
                  <a:cubicBezTo>
                    <a:pt x="674" y="0"/>
                    <a:pt x="679" y="5"/>
                    <a:pt x="679" y="10"/>
                  </a:cubicBezTo>
                  <a:cubicBezTo>
                    <a:pt x="679" y="16"/>
                    <a:pt x="674" y="21"/>
                    <a:pt x="668" y="21"/>
                  </a:cubicBezTo>
                  <a:close/>
                  <a:moveTo>
                    <a:pt x="604" y="21"/>
                  </a:moveTo>
                  <a:lnTo>
                    <a:pt x="583" y="21"/>
                  </a:lnTo>
                  <a:cubicBezTo>
                    <a:pt x="577" y="21"/>
                    <a:pt x="572" y="16"/>
                    <a:pt x="572" y="10"/>
                  </a:cubicBezTo>
                  <a:cubicBezTo>
                    <a:pt x="572" y="5"/>
                    <a:pt x="577" y="0"/>
                    <a:pt x="583" y="0"/>
                  </a:cubicBezTo>
                  <a:lnTo>
                    <a:pt x="604" y="0"/>
                  </a:lnTo>
                  <a:cubicBezTo>
                    <a:pt x="610" y="0"/>
                    <a:pt x="615" y="5"/>
                    <a:pt x="615" y="10"/>
                  </a:cubicBezTo>
                  <a:cubicBezTo>
                    <a:pt x="615" y="16"/>
                    <a:pt x="610" y="21"/>
                    <a:pt x="604" y="21"/>
                  </a:cubicBezTo>
                  <a:close/>
                  <a:moveTo>
                    <a:pt x="540" y="21"/>
                  </a:moveTo>
                  <a:lnTo>
                    <a:pt x="519" y="21"/>
                  </a:lnTo>
                  <a:cubicBezTo>
                    <a:pt x="513" y="21"/>
                    <a:pt x="508" y="16"/>
                    <a:pt x="508" y="10"/>
                  </a:cubicBezTo>
                  <a:cubicBezTo>
                    <a:pt x="508" y="5"/>
                    <a:pt x="513" y="0"/>
                    <a:pt x="519" y="0"/>
                  </a:cubicBezTo>
                  <a:lnTo>
                    <a:pt x="540" y="0"/>
                  </a:lnTo>
                  <a:cubicBezTo>
                    <a:pt x="546" y="0"/>
                    <a:pt x="551" y="5"/>
                    <a:pt x="551" y="10"/>
                  </a:cubicBezTo>
                  <a:cubicBezTo>
                    <a:pt x="551" y="16"/>
                    <a:pt x="546" y="21"/>
                    <a:pt x="540" y="21"/>
                  </a:cubicBezTo>
                  <a:close/>
                  <a:moveTo>
                    <a:pt x="476" y="21"/>
                  </a:moveTo>
                  <a:lnTo>
                    <a:pt x="455" y="21"/>
                  </a:lnTo>
                  <a:cubicBezTo>
                    <a:pt x="449" y="21"/>
                    <a:pt x="444" y="16"/>
                    <a:pt x="444" y="10"/>
                  </a:cubicBezTo>
                  <a:cubicBezTo>
                    <a:pt x="444" y="5"/>
                    <a:pt x="449" y="0"/>
                    <a:pt x="455" y="0"/>
                  </a:cubicBezTo>
                  <a:lnTo>
                    <a:pt x="476" y="0"/>
                  </a:lnTo>
                  <a:cubicBezTo>
                    <a:pt x="482" y="0"/>
                    <a:pt x="487" y="5"/>
                    <a:pt x="487" y="10"/>
                  </a:cubicBezTo>
                  <a:cubicBezTo>
                    <a:pt x="487" y="16"/>
                    <a:pt x="482" y="21"/>
                    <a:pt x="476" y="21"/>
                  </a:cubicBezTo>
                  <a:close/>
                  <a:moveTo>
                    <a:pt x="412" y="21"/>
                  </a:moveTo>
                  <a:lnTo>
                    <a:pt x="391" y="21"/>
                  </a:lnTo>
                  <a:cubicBezTo>
                    <a:pt x="385" y="21"/>
                    <a:pt x="380" y="16"/>
                    <a:pt x="380" y="10"/>
                  </a:cubicBezTo>
                  <a:cubicBezTo>
                    <a:pt x="380" y="5"/>
                    <a:pt x="385" y="0"/>
                    <a:pt x="391" y="0"/>
                  </a:cubicBezTo>
                  <a:lnTo>
                    <a:pt x="412" y="0"/>
                  </a:lnTo>
                  <a:cubicBezTo>
                    <a:pt x="418" y="0"/>
                    <a:pt x="423" y="5"/>
                    <a:pt x="423" y="10"/>
                  </a:cubicBezTo>
                  <a:cubicBezTo>
                    <a:pt x="423" y="16"/>
                    <a:pt x="418" y="21"/>
                    <a:pt x="412" y="21"/>
                  </a:cubicBezTo>
                  <a:close/>
                  <a:moveTo>
                    <a:pt x="348" y="21"/>
                  </a:moveTo>
                  <a:lnTo>
                    <a:pt x="327" y="21"/>
                  </a:lnTo>
                  <a:cubicBezTo>
                    <a:pt x="321" y="21"/>
                    <a:pt x="316" y="16"/>
                    <a:pt x="316" y="10"/>
                  </a:cubicBezTo>
                  <a:cubicBezTo>
                    <a:pt x="316" y="5"/>
                    <a:pt x="321" y="0"/>
                    <a:pt x="327" y="0"/>
                  </a:cubicBezTo>
                  <a:lnTo>
                    <a:pt x="348" y="0"/>
                  </a:ln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lose/>
                  <a:moveTo>
                    <a:pt x="284" y="21"/>
                  </a:moveTo>
                  <a:lnTo>
                    <a:pt x="263" y="21"/>
                  </a:lnTo>
                  <a:cubicBezTo>
                    <a:pt x="257" y="21"/>
                    <a:pt x="252" y="16"/>
                    <a:pt x="252" y="10"/>
                  </a:cubicBezTo>
                  <a:cubicBezTo>
                    <a:pt x="252" y="5"/>
                    <a:pt x="257" y="0"/>
                    <a:pt x="263" y="0"/>
                  </a:cubicBezTo>
                  <a:lnTo>
                    <a:pt x="284" y="0"/>
                  </a:lnTo>
                  <a:cubicBezTo>
                    <a:pt x="290" y="0"/>
                    <a:pt x="295" y="5"/>
                    <a:pt x="295" y="10"/>
                  </a:cubicBezTo>
                  <a:cubicBezTo>
                    <a:pt x="295" y="16"/>
                    <a:pt x="290" y="21"/>
                    <a:pt x="284" y="21"/>
                  </a:cubicBezTo>
                  <a:close/>
                  <a:moveTo>
                    <a:pt x="220" y="21"/>
                  </a:moveTo>
                  <a:lnTo>
                    <a:pt x="199" y="21"/>
                  </a:lnTo>
                  <a:cubicBezTo>
                    <a:pt x="193" y="21"/>
                    <a:pt x="188" y="16"/>
                    <a:pt x="188" y="10"/>
                  </a:cubicBezTo>
                  <a:cubicBezTo>
                    <a:pt x="188" y="5"/>
                    <a:pt x="193" y="0"/>
                    <a:pt x="199" y="0"/>
                  </a:cubicBezTo>
                  <a:lnTo>
                    <a:pt x="220" y="0"/>
                  </a:lnTo>
                  <a:cubicBezTo>
                    <a:pt x="226" y="0"/>
                    <a:pt x="231" y="5"/>
                    <a:pt x="231" y="10"/>
                  </a:cubicBezTo>
                  <a:cubicBezTo>
                    <a:pt x="231" y="16"/>
                    <a:pt x="226" y="21"/>
                    <a:pt x="220" y="21"/>
                  </a:cubicBezTo>
                  <a:close/>
                  <a:moveTo>
                    <a:pt x="156" y="21"/>
                  </a:moveTo>
                  <a:lnTo>
                    <a:pt x="135" y="21"/>
                  </a:lnTo>
                  <a:cubicBezTo>
                    <a:pt x="129" y="21"/>
                    <a:pt x="124" y="16"/>
                    <a:pt x="124" y="10"/>
                  </a:cubicBezTo>
                  <a:cubicBezTo>
                    <a:pt x="124" y="5"/>
                    <a:pt x="129" y="0"/>
                    <a:pt x="135" y="0"/>
                  </a:cubicBezTo>
                  <a:lnTo>
                    <a:pt x="156" y="0"/>
                  </a:lnTo>
                  <a:cubicBezTo>
                    <a:pt x="162" y="0"/>
                    <a:pt x="167" y="5"/>
                    <a:pt x="167" y="10"/>
                  </a:cubicBezTo>
                  <a:cubicBezTo>
                    <a:pt x="167" y="16"/>
                    <a:pt x="162" y="21"/>
                    <a:pt x="156" y="21"/>
                  </a:cubicBezTo>
                  <a:close/>
                  <a:moveTo>
                    <a:pt x="95" y="24"/>
                  </a:moveTo>
                  <a:lnTo>
                    <a:pt x="74" y="28"/>
                  </a:lnTo>
                  <a:cubicBezTo>
                    <a:pt x="68" y="30"/>
                    <a:pt x="62" y="26"/>
                    <a:pt x="61" y="20"/>
                  </a:cubicBezTo>
                  <a:cubicBezTo>
                    <a:pt x="60" y="15"/>
                    <a:pt x="63" y="9"/>
                    <a:pt x="69" y="8"/>
                  </a:cubicBezTo>
                  <a:lnTo>
                    <a:pt x="90" y="3"/>
                  </a:lnTo>
                  <a:cubicBezTo>
                    <a:pt x="96" y="2"/>
                    <a:pt x="101" y="6"/>
                    <a:pt x="103" y="11"/>
                  </a:cubicBezTo>
                  <a:cubicBezTo>
                    <a:pt x="104" y="17"/>
                    <a:pt x="100" y="23"/>
                    <a:pt x="95" y="24"/>
                  </a:cubicBezTo>
                  <a:close/>
                  <a:moveTo>
                    <a:pt x="45" y="47"/>
                  </a:moveTo>
                  <a:lnTo>
                    <a:pt x="34" y="65"/>
                  </a:lnTo>
                  <a:cubicBezTo>
                    <a:pt x="31" y="70"/>
                    <a:pt x="24" y="72"/>
                    <a:pt x="19" y="69"/>
                  </a:cubicBezTo>
                  <a:cubicBezTo>
                    <a:pt x="14" y="65"/>
                    <a:pt x="13" y="59"/>
                    <a:pt x="16" y="54"/>
                  </a:cubicBezTo>
                  <a:lnTo>
                    <a:pt x="27" y="36"/>
                  </a:lnTo>
                  <a:cubicBezTo>
                    <a:pt x="31" y="31"/>
                    <a:pt x="37" y="29"/>
                    <a:pt x="42" y="33"/>
                  </a:cubicBezTo>
                  <a:cubicBezTo>
                    <a:pt x="47" y="36"/>
                    <a:pt x="49" y="42"/>
                    <a:pt x="45" y="47"/>
                  </a:cubicBezTo>
                  <a:close/>
                  <a:moveTo>
                    <a:pt x="22" y="102"/>
                  </a:moveTo>
                  <a:lnTo>
                    <a:pt x="21" y="109"/>
                  </a:lnTo>
                  <a:lnTo>
                    <a:pt x="21" y="106"/>
                  </a:lnTo>
                  <a:lnTo>
                    <a:pt x="21" y="121"/>
                  </a:lnTo>
                  <a:cubicBezTo>
                    <a:pt x="21" y="127"/>
                    <a:pt x="16" y="131"/>
                    <a:pt x="10" y="131"/>
                  </a:cubicBezTo>
                  <a:cubicBezTo>
                    <a:pt x="5" y="131"/>
                    <a:pt x="0" y="127"/>
                    <a:pt x="0" y="121"/>
                  </a:cubicBezTo>
                  <a:lnTo>
                    <a:pt x="0" y="106"/>
                  </a:lnTo>
                  <a:cubicBezTo>
                    <a:pt x="0" y="106"/>
                    <a:pt x="0" y="105"/>
                    <a:pt x="0" y="104"/>
                  </a:cubicBezTo>
                  <a:lnTo>
                    <a:pt x="2" y="97"/>
                  </a:lnTo>
                  <a:cubicBezTo>
                    <a:pt x="3" y="92"/>
                    <a:pt x="8" y="88"/>
                    <a:pt x="14" y="89"/>
                  </a:cubicBezTo>
                  <a:cubicBezTo>
                    <a:pt x="20" y="90"/>
                    <a:pt x="24" y="96"/>
                    <a:pt x="22" y="102"/>
                  </a:cubicBezTo>
                  <a:close/>
                  <a:moveTo>
                    <a:pt x="21" y="163"/>
                  </a:moveTo>
                  <a:lnTo>
                    <a:pt x="21" y="185"/>
                  </a:lnTo>
                  <a:cubicBezTo>
                    <a:pt x="21" y="191"/>
                    <a:pt x="16" y="195"/>
                    <a:pt x="10" y="195"/>
                  </a:cubicBezTo>
                  <a:cubicBezTo>
                    <a:pt x="5" y="195"/>
                    <a:pt x="0" y="191"/>
                    <a:pt x="0" y="185"/>
                  </a:cubicBezTo>
                  <a:lnTo>
                    <a:pt x="0" y="163"/>
                  </a:lnTo>
                  <a:cubicBezTo>
                    <a:pt x="0" y="158"/>
                    <a:pt x="5" y="153"/>
                    <a:pt x="10" y="153"/>
                  </a:cubicBezTo>
                  <a:cubicBezTo>
                    <a:pt x="16" y="153"/>
                    <a:pt x="21" y="158"/>
                    <a:pt x="21" y="163"/>
                  </a:cubicBezTo>
                  <a:close/>
                  <a:moveTo>
                    <a:pt x="21" y="227"/>
                  </a:moveTo>
                  <a:lnTo>
                    <a:pt x="21" y="249"/>
                  </a:lnTo>
                  <a:cubicBezTo>
                    <a:pt x="21" y="255"/>
                    <a:pt x="16" y="259"/>
                    <a:pt x="10" y="259"/>
                  </a:cubicBezTo>
                  <a:cubicBezTo>
                    <a:pt x="5" y="259"/>
                    <a:pt x="0" y="255"/>
                    <a:pt x="0" y="249"/>
                  </a:cubicBezTo>
                  <a:lnTo>
                    <a:pt x="0" y="227"/>
                  </a:lnTo>
                  <a:cubicBezTo>
                    <a:pt x="0" y="222"/>
                    <a:pt x="5" y="217"/>
                    <a:pt x="10" y="217"/>
                  </a:cubicBezTo>
                  <a:cubicBezTo>
                    <a:pt x="16" y="217"/>
                    <a:pt x="21" y="222"/>
                    <a:pt x="21" y="227"/>
                  </a:cubicBezTo>
                  <a:close/>
                  <a:moveTo>
                    <a:pt x="21" y="291"/>
                  </a:moveTo>
                  <a:lnTo>
                    <a:pt x="21" y="313"/>
                  </a:lnTo>
                  <a:cubicBezTo>
                    <a:pt x="21" y="319"/>
                    <a:pt x="16" y="323"/>
                    <a:pt x="10" y="323"/>
                  </a:cubicBezTo>
                  <a:cubicBezTo>
                    <a:pt x="5" y="323"/>
                    <a:pt x="0" y="319"/>
                    <a:pt x="0" y="313"/>
                  </a:cubicBezTo>
                  <a:lnTo>
                    <a:pt x="0" y="291"/>
                  </a:lnTo>
                  <a:cubicBezTo>
                    <a:pt x="0" y="286"/>
                    <a:pt x="5" y="281"/>
                    <a:pt x="10" y="281"/>
                  </a:cubicBezTo>
                  <a:cubicBezTo>
                    <a:pt x="16" y="281"/>
                    <a:pt x="21" y="286"/>
                    <a:pt x="21" y="291"/>
                  </a:cubicBezTo>
                  <a:close/>
                  <a:moveTo>
                    <a:pt x="21" y="355"/>
                  </a:moveTo>
                  <a:lnTo>
                    <a:pt x="21" y="377"/>
                  </a:lnTo>
                  <a:cubicBezTo>
                    <a:pt x="21" y="383"/>
                    <a:pt x="16" y="387"/>
                    <a:pt x="10" y="387"/>
                  </a:cubicBezTo>
                  <a:cubicBezTo>
                    <a:pt x="5" y="387"/>
                    <a:pt x="0" y="383"/>
                    <a:pt x="0" y="377"/>
                  </a:cubicBezTo>
                  <a:lnTo>
                    <a:pt x="0" y="355"/>
                  </a:lnTo>
                  <a:cubicBezTo>
                    <a:pt x="0" y="350"/>
                    <a:pt x="5" y="345"/>
                    <a:pt x="10" y="345"/>
                  </a:cubicBezTo>
                  <a:cubicBezTo>
                    <a:pt x="16" y="345"/>
                    <a:pt x="21" y="350"/>
                    <a:pt x="21" y="355"/>
                  </a:cubicBezTo>
                  <a:close/>
                  <a:moveTo>
                    <a:pt x="21" y="419"/>
                  </a:moveTo>
                  <a:lnTo>
                    <a:pt x="21" y="441"/>
                  </a:lnTo>
                  <a:cubicBezTo>
                    <a:pt x="21" y="447"/>
                    <a:pt x="16" y="451"/>
                    <a:pt x="10" y="451"/>
                  </a:cubicBezTo>
                  <a:cubicBezTo>
                    <a:pt x="5" y="451"/>
                    <a:pt x="0" y="447"/>
                    <a:pt x="0" y="441"/>
                  </a:cubicBezTo>
                  <a:lnTo>
                    <a:pt x="0" y="419"/>
                  </a:lnTo>
                  <a:cubicBezTo>
                    <a:pt x="0" y="414"/>
                    <a:pt x="5" y="409"/>
                    <a:pt x="10" y="409"/>
                  </a:cubicBezTo>
                  <a:cubicBezTo>
                    <a:pt x="16" y="409"/>
                    <a:pt x="21" y="414"/>
                    <a:pt x="21" y="419"/>
                  </a:cubicBezTo>
                  <a:close/>
                  <a:moveTo>
                    <a:pt x="21" y="483"/>
                  </a:moveTo>
                  <a:lnTo>
                    <a:pt x="21" y="505"/>
                  </a:lnTo>
                  <a:cubicBezTo>
                    <a:pt x="21" y="511"/>
                    <a:pt x="16" y="515"/>
                    <a:pt x="10" y="515"/>
                  </a:cubicBezTo>
                  <a:cubicBezTo>
                    <a:pt x="5" y="515"/>
                    <a:pt x="0" y="511"/>
                    <a:pt x="0" y="505"/>
                  </a:cubicBezTo>
                  <a:lnTo>
                    <a:pt x="0" y="483"/>
                  </a:lnTo>
                  <a:cubicBezTo>
                    <a:pt x="0" y="478"/>
                    <a:pt x="5" y="473"/>
                    <a:pt x="10" y="473"/>
                  </a:cubicBezTo>
                  <a:cubicBezTo>
                    <a:pt x="16" y="473"/>
                    <a:pt x="21" y="478"/>
                    <a:pt x="21" y="483"/>
                  </a:cubicBezTo>
                  <a:close/>
                  <a:moveTo>
                    <a:pt x="21" y="547"/>
                  </a:moveTo>
                  <a:lnTo>
                    <a:pt x="21" y="569"/>
                  </a:lnTo>
                  <a:cubicBezTo>
                    <a:pt x="21" y="575"/>
                    <a:pt x="16" y="579"/>
                    <a:pt x="10" y="579"/>
                  </a:cubicBezTo>
                  <a:cubicBezTo>
                    <a:pt x="5" y="579"/>
                    <a:pt x="0" y="575"/>
                    <a:pt x="0" y="569"/>
                  </a:cubicBezTo>
                  <a:lnTo>
                    <a:pt x="0" y="547"/>
                  </a:lnTo>
                  <a:cubicBezTo>
                    <a:pt x="0" y="542"/>
                    <a:pt x="5" y="537"/>
                    <a:pt x="10" y="537"/>
                  </a:cubicBezTo>
                  <a:cubicBezTo>
                    <a:pt x="16" y="537"/>
                    <a:pt x="21" y="542"/>
                    <a:pt x="21" y="547"/>
                  </a:cubicBezTo>
                  <a:close/>
                  <a:moveTo>
                    <a:pt x="21" y="611"/>
                  </a:moveTo>
                  <a:lnTo>
                    <a:pt x="21" y="633"/>
                  </a:lnTo>
                  <a:cubicBezTo>
                    <a:pt x="21" y="639"/>
                    <a:pt x="16" y="643"/>
                    <a:pt x="10" y="643"/>
                  </a:cubicBezTo>
                  <a:cubicBezTo>
                    <a:pt x="5" y="643"/>
                    <a:pt x="0" y="639"/>
                    <a:pt x="0" y="633"/>
                  </a:cubicBezTo>
                  <a:lnTo>
                    <a:pt x="0" y="611"/>
                  </a:lnTo>
                  <a:cubicBezTo>
                    <a:pt x="0" y="606"/>
                    <a:pt x="5" y="601"/>
                    <a:pt x="10" y="601"/>
                  </a:cubicBezTo>
                  <a:cubicBezTo>
                    <a:pt x="16" y="601"/>
                    <a:pt x="21" y="606"/>
                    <a:pt x="21" y="611"/>
                  </a:cubicBezTo>
                  <a:close/>
                  <a:moveTo>
                    <a:pt x="21" y="675"/>
                  </a:moveTo>
                  <a:lnTo>
                    <a:pt x="21" y="697"/>
                  </a:lnTo>
                  <a:cubicBezTo>
                    <a:pt x="21" y="703"/>
                    <a:pt x="16" y="707"/>
                    <a:pt x="10" y="707"/>
                  </a:cubicBezTo>
                  <a:cubicBezTo>
                    <a:pt x="5" y="707"/>
                    <a:pt x="0" y="703"/>
                    <a:pt x="0" y="697"/>
                  </a:cubicBezTo>
                  <a:lnTo>
                    <a:pt x="0" y="675"/>
                  </a:lnTo>
                  <a:cubicBezTo>
                    <a:pt x="0" y="670"/>
                    <a:pt x="5" y="665"/>
                    <a:pt x="10" y="665"/>
                  </a:cubicBezTo>
                  <a:cubicBezTo>
                    <a:pt x="16" y="665"/>
                    <a:pt x="21" y="670"/>
                    <a:pt x="21" y="675"/>
                  </a:cubicBezTo>
                  <a:close/>
                  <a:moveTo>
                    <a:pt x="21" y="739"/>
                  </a:moveTo>
                  <a:lnTo>
                    <a:pt x="21" y="761"/>
                  </a:lnTo>
                  <a:cubicBezTo>
                    <a:pt x="21" y="767"/>
                    <a:pt x="16" y="771"/>
                    <a:pt x="10" y="771"/>
                  </a:cubicBezTo>
                  <a:cubicBezTo>
                    <a:pt x="5" y="771"/>
                    <a:pt x="0" y="767"/>
                    <a:pt x="0" y="761"/>
                  </a:cubicBezTo>
                  <a:lnTo>
                    <a:pt x="0" y="739"/>
                  </a:lnTo>
                  <a:cubicBezTo>
                    <a:pt x="0" y="734"/>
                    <a:pt x="5" y="729"/>
                    <a:pt x="10" y="729"/>
                  </a:cubicBezTo>
                  <a:cubicBezTo>
                    <a:pt x="16" y="729"/>
                    <a:pt x="21" y="734"/>
                    <a:pt x="21" y="739"/>
                  </a:cubicBezTo>
                  <a:close/>
                  <a:moveTo>
                    <a:pt x="21" y="803"/>
                  </a:moveTo>
                  <a:lnTo>
                    <a:pt x="21" y="825"/>
                  </a:lnTo>
                  <a:cubicBezTo>
                    <a:pt x="21" y="831"/>
                    <a:pt x="16" y="835"/>
                    <a:pt x="10" y="835"/>
                  </a:cubicBezTo>
                  <a:cubicBezTo>
                    <a:pt x="5" y="835"/>
                    <a:pt x="0" y="831"/>
                    <a:pt x="0" y="825"/>
                  </a:cubicBezTo>
                  <a:lnTo>
                    <a:pt x="0" y="803"/>
                  </a:lnTo>
                  <a:cubicBezTo>
                    <a:pt x="0" y="798"/>
                    <a:pt x="5" y="793"/>
                    <a:pt x="10" y="793"/>
                  </a:cubicBezTo>
                  <a:cubicBezTo>
                    <a:pt x="16" y="793"/>
                    <a:pt x="21" y="798"/>
                    <a:pt x="21" y="803"/>
                  </a:cubicBezTo>
                  <a:close/>
                  <a:moveTo>
                    <a:pt x="21" y="867"/>
                  </a:moveTo>
                  <a:lnTo>
                    <a:pt x="21" y="889"/>
                  </a:lnTo>
                  <a:cubicBezTo>
                    <a:pt x="21" y="895"/>
                    <a:pt x="16" y="899"/>
                    <a:pt x="10" y="899"/>
                  </a:cubicBezTo>
                  <a:cubicBezTo>
                    <a:pt x="5" y="899"/>
                    <a:pt x="0" y="895"/>
                    <a:pt x="0" y="889"/>
                  </a:cubicBezTo>
                  <a:lnTo>
                    <a:pt x="0" y="867"/>
                  </a:lnTo>
                  <a:cubicBezTo>
                    <a:pt x="0" y="862"/>
                    <a:pt x="5" y="857"/>
                    <a:pt x="10" y="857"/>
                  </a:cubicBezTo>
                  <a:cubicBezTo>
                    <a:pt x="16" y="857"/>
                    <a:pt x="21" y="862"/>
                    <a:pt x="21" y="867"/>
                  </a:cubicBezTo>
                  <a:close/>
                  <a:moveTo>
                    <a:pt x="21" y="931"/>
                  </a:moveTo>
                  <a:lnTo>
                    <a:pt x="21" y="953"/>
                  </a:lnTo>
                  <a:cubicBezTo>
                    <a:pt x="21" y="959"/>
                    <a:pt x="16" y="963"/>
                    <a:pt x="10" y="963"/>
                  </a:cubicBezTo>
                  <a:cubicBezTo>
                    <a:pt x="5" y="963"/>
                    <a:pt x="0" y="959"/>
                    <a:pt x="0" y="953"/>
                  </a:cubicBezTo>
                  <a:lnTo>
                    <a:pt x="0" y="931"/>
                  </a:lnTo>
                  <a:cubicBezTo>
                    <a:pt x="0" y="926"/>
                    <a:pt x="5" y="921"/>
                    <a:pt x="10" y="921"/>
                  </a:cubicBezTo>
                  <a:cubicBezTo>
                    <a:pt x="16" y="921"/>
                    <a:pt x="21" y="926"/>
                    <a:pt x="21" y="931"/>
                  </a:cubicBezTo>
                  <a:close/>
                  <a:moveTo>
                    <a:pt x="21" y="995"/>
                  </a:moveTo>
                  <a:lnTo>
                    <a:pt x="21" y="1017"/>
                  </a:lnTo>
                  <a:cubicBezTo>
                    <a:pt x="21" y="1023"/>
                    <a:pt x="16" y="1027"/>
                    <a:pt x="10" y="1027"/>
                  </a:cubicBezTo>
                  <a:cubicBezTo>
                    <a:pt x="5" y="1027"/>
                    <a:pt x="0" y="1023"/>
                    <a:pt x="0" y="1017"/>
                  </a:cubicBezTo>
                  <a:lnTo>
                    <a:pt x="0" y="995"/>
                  </a:lnTo>
                  <a:cubicBezTo>
                    <a:pt x="0" y="990"/>
                    <a:pt x="5" y="985"/>
                    <a:pt x="10" y="985"/>
                  </a:cubicBezTo>
                  <a:cubicBezTo>
                    <a:pt x="16" y="985"/>
                    <a:pt x="21" y="990"/>
                    <a:pt x="21" y="995"/>
                  </a:cubicBezTo>
                  <a:close/>
                  <a:moveTo>
                    <a:pt x="21" y="1059"/>
                  </a:moveTo>
                  <a:lnTo>
                    <a:pt x="21" y="1081"/>
                  </a:lnTo>
                  <a:cubicBezTo>
                    <a:pt x="21" y="1087"/>
                    <a:pt x="16" y="1091"/>
                    <a:pt x="10" y="1091"/>
                  </a:cubicBezTo>
                  <a:cubicBezTo>
                    <a:pt x="5" y="1091"/>
                    <a:pt x="0" y="1087"/>
                    <a:pt x="0" y="1081"/>
                  </a:cubicBezTo>
                  <a:lnTo>
                    <a:pt x="0" y="1059"/>
                  </a:lnTo>
                  <a:cubicBezTo>
                    <a:pt x="0" y="1054"/>
                    <a:pt x="5" y="1049"/>
                    <a:pt x="10" y="1049"/>
                  </a:cubicBezTo>
                  <a:cubicBezTo>
                    <a:pt x="16" y="1049"/>
                    <a:pt x="21" y="1054"/>
                    <a:pt x="21" y="1059"/>
                  </a:cubicBezTo>
                  <a:close/>
                  <a:moveTo>
                    <a:pt x="21" y="1123"/>
                  </a:moveTo>
                  <a:lnTo>
                    <a:pt x="21" y="1145"/>
                  </a:lnTo>
                  <a:cubicBezTo>
                    <a:pt x="21" y="1151"/>
                    <a:pt x="16" y="1155"/>
                    <a:pt x="10" y="1155"/>
                  </a:cubicBezTo>
                  <a:cubicBezTo>
                    <a:pt x="5" y="1155"/>
                    <a:pt x="0" y="1151"/>
                    <a:pt x="0" y="1145"/>
                  </a:cubicBezTo>
                  <a:lnTo>
                    <a:pt x="0" y="1123"/>
                  </a:lnTo>
                  <a:cubicBezTo>
                    <a:pt x="0" y="1118"/>
                    <a:pt x="5" y="1113"/>
                    <a:pt x="10" y="1113"/>
                  </a:cubicBezTo>
                  <a:cubicBezTo>
                    <a:pt x="16" y="1113"/>
                    <a:pt x="21" y="1118"/>
                    <a:pt x="21" y="1123"/>
                  </a:cubicBezTo>
                  <a:close/>
                  <a:moveTo>
                    <a:pt x="21" y="1187"/>
                  </a:moveTo>
                  <a:lnTo>
                    <a:pt x="21" y="1209"/>
                  </a:lnTo>
                  <a:cubicBezTo>
                    <a:pt x="21" y="1215"/>
                    <a:pt x="16" y="1219"/>
                    <a:pt x="10" y="1219"/>
                  </a:cubicBezTo>
                  <a:cubicBezTo>
                    <a:pt x="5" y="1219"/>
                    <a:pt x="0" y="1215"/>
                    <a:pt x="0" y="1209"/>
                  </a:cubicBezTo>
                  <a:lnTo>
                    <a:pt x="0" y="1187"/>
                  </a:lnTo>
                  <a:cubicBezTo>
                    <a:pt x="0" y="1182"/>
                    <a:pt x="5" y="1177"/>
                    <a:pt x="10" y="1177"/>
                  </a:cubicBezTo>
                  <a:cubicBezTo>
                    <a:pt x="16" y="1177"/>
                    <a:pt x="21" y="1182"/>
                    <a:pt x="21" y="1187"/>
                  </a:cubicBezTo>
                  <a:close/>
                  <a:moveTo>
                    <a:pt x="21" y="1251"/>
                  </a:moveTo>
                  <a:lnTo>
                    <a:pt x="21" y="1273"/>
                  </a:lnTo>
                  <a:cubicBezTo>
                    <a:pt x="21" y="1279"/>
                    <a:pt x="16" y="1283"/>
                    <a:pt x="10" y="1283"/>
                  </a:cubicBezTo>
                  <a:cubicBezTo>
                    <a:pt x="5" y="1283"/>
                    <a:pt x="0" y="1279"/>
                    <a:pt x="0" y="1273"/>
                  </a:cubicBezTo>
                  <a:lnTo>
                    <a:pt x="0" y="1251"/>
                  </a:lnTo>
                  <a:cubicBezTo>
                    <a:pt x="0" y="1246"/>
                    <a:pt x="5" y="1241"/>
                    <a:pt x="10" y="1241"/>
                  </a:cubicBezTo>
                  <a:cubicBezTo>
                    <a:pt x="16" y="1241"/>
                    <a:pt x="21" y="1246"/>
                    <a:pt x="21" y="1251"/>
                  </a:cubicBezTo>
                  <a:close/>
                  <a:moveTo>
                    <a:pt x="21" y="1315"/>
                  </a:moveTo>
                  <a:lnTo>
                    <a:pt x="21" y="1337"/>
                  </a:lnTo>
                  <a:cubicBezTo>
                    <a:pt x="21" y="1343"/>
                    <a:pt x="16" y="1347"/>
                    <a:pt x="10" y="1347"/>
                  </a:cubicBezTo>
                  <a:cubicBezTo>
                    <a:pt x="5" y="1347"/>
                    <a:pt x="0" y="1343"/>
                    <a:pt x="0" y="1337"/>
                  </a:cubicBezTo>
                  <a:lnTo>
                    <a:pt x="0" y="1315"/>
                  </a:lnTo>
                  <a:cubicBezTo>
                    <a:pt x="0" y="1310"/>
                    <a:pt x="5" y="1305"/>
                    <a:pt x="10" y="1305"/>
                  </a:cubicBezTo>
                  <a:cubicBezTo>
                    <a:pt x="16" y="1305"/>
                    <a:pt x="21" y="1310"/>
                    <a:pt x="21" y="1315"/>
                  </a:cubicBezTo>
                  <a:close/>
                  <a:moveTo>
                    <a:pt x="21" y="1379"/>
                  </a:moveTo>
                  <a:lnTo>
                    <a:pt x="21" y="1401"/>
                  </a:lnTo>
                  <a:cubicBezTo>
                    <a:pt x="21" y="1407"/>
                    <a:pt x="16" y="1411"/>
                    <a:pt x="10" y="1411"/>
                  </a:cubicBezTo>
                  <a:cubicBezTo>
                    <a:pt x="5" y="1411"/>
                    <a:pt x="0" y="1407"/>
                    <a:pt x="0" y="1401"/>
                  </a:cubicBezTo>
                  <a:lnTo>
                    <a:pt x="0" y="1379"/>
                  </a:lnTo>
                  <a:cubicBezTo>
                    <a:pt x="0" y="1374"/>
                    <a:pt x="5" y="1369"/>
                    <a:pt x="10" y="1369"/>
                  </a:cubicBezTo>
                  <a:cubicBezTo>
                    <a:pt x="16" y="1369"/>
                    <a:pt x="21" y="1374"/>
                    <a:pt x="21" y="1379"/>
                  </a:cubicBezTo>
                  <a:close/>
                  <a:moveTo>
                    <a:pt x="21" y="1443"/>
                  </a:moveTo>
                  <a:lnTo>
                    <a:pt x="21" y="1465"/>
                  </a:lnTo>
                  <a:cubicBezTo>
                    <a:pt x="21" y="1471"/>
                    <a:pt x="16" y="1475"/>
                    <a:pt x="10" y="1475"/>
                  </a:cubicBezTo>
                  <a:cubicBezTo>
                    <a:pt x="5" y="1475"/>
                    <a:pt x="0" y="1471"/>
                    <a:pt x="0" y="1465"/>
                  </a:cubicBezTo>
                  <a:lnTo>
                    <a:pt x="0" y="1443"/>
                  </a:lnTo>
                  <a:cubicBezTo>
                    <a:pt x="0" y="1438"/>
                    <a:pt x="5" y="1433"/>
                    <a:pt x="10" y="1433"/>
                  </a:cubicBezTo>
                  <a:cubicBezTo>
                    <a:pt x="16" y="1433"/>
                    <a:pt x="21" y="1438"/>
                    <a:pt x="21" y="1443"/>
                  </a:cubicBezTo>
                  <a:close/>
                  <a:moveTo>
                    <a:pt x="21" y="1507"/>
                  </a:moveTo>
                  <a:lnTo>
                    <a:pt x="21" y="1529"/>
                  </a:lnTo>
                  <a:cubicBezTo>
                    <a:pt x="21" y="1535"/>
                    <a:pt x="16" y="1539"/>
                    <a:pt x="10" y="1539"/>
                  </a:cubicBezTo>
                  <a:cubicBezTo>
                    <a:pt x="5" y="1539"/>
                    <a:pt x="0" y="1535"/>
                    <a:pt x="0" y="1529"/>
                  </a:cubicBezTo>
                  <a:lnTo>
                    <a:pt x="0" y="1507"/>
                  </a:lnTo>
                  <a:cubicBezTo>
                    <a:pt x="0" y="1502"/>
                    <a:pt x="5" y="1497"/>
                    <a:pt x="10" y="1497"/>
                  </a:cubicBezTo>
                  <a:cubicBezTo>
                    <a:pt x="16" y="1497"/>
                    <a:pt x="21" y="1502"/>
                    <a:pt x="21" y="1507"/>
                  </a:cubicBezTo>
                  <a:close/>
                  <a:moveTo>
                    <a:pt x="21" y="1571"/>
                  </a:moveTo>
                  <a:lnTo>
                    <a:pt x="21" y="1593"/>
                  </a:lnTo>
                  <a:cubicBezTo>
                    <a:pt x="21" y="1599"/>
                    <a:pt x="16" y="1603"/>
                    <a:pt x="10" y="1603"/>
                  </a:cubicBezTo>
                  <a:cubicBezTo>
                    <a:pt x="5" y="1603"/>
                    <a:pt x="0" y="1599"/>
                    <a:pt x="0" y="1593"/>
                  </a:cubicBezTo>
                  <a:lnTo>
                    <a:pt x="0" y="1571"/>
                  </a:lnTo>
                  <a:cubicBezTo>
                    <a:pt x="0" y="1566"/>
                    <a:pt x="5" y="1561"/>
                    <a:pt x="10" y="1561"/>
                  </a:cubicBezTo>
                  <a:cubicBezTo>
                    <a:pt x="16" y="1561"/>
                    <a:pt x="21" y="1566"/>
                    <a:pt x="21" y="1571"/>
                  </a:cubicBezTo>
                  <a:close/>
                  <a:moveTo>
                    <a:pt x="21" y="1635"/>
                  </a:moveTo>
                  <a:lnTo>
                    <a:pt x="21" y="1657"/>
                  </a:lnTo>
                  <a:cubicBezTo>
                    <a:pt x="21" y="1663"/>
                    <a:pt x="16" y="1667"/>
                    <a:pt x="10" y="1667"/>
                  </a:cubicBezTo>
                  <a:cubicBezTo>
                    <a:pt x="5" y="1667"/>
                    <a:pt x="0" y="1663"/>
                    <a:pt x="0" y="1657"/>
                  </a:cubicBezTo>
                  <a:lnTo>
                    <a:pt x="0" y="1635"/>
                  </a:lnTo>
                  <a:cubicBezTo>
                    <a:pt x="0" y="1630"/>
                    <a:pt x="5" y="1625"/>
                    <a:pt x="10" y="1625"/>
                  </a:cubicBezTo>
                  <a:cubicBezTo>
                    <a:pt x="16" y="1625"/>
                    <a:pt x="21" y="1630"/>
                    <a:pt x="21" y="1635"/>
                  </a:cubicBezTo>
                  <a:close/>
                  <a:moveTo>
                    <a:pt x="21" y="1699"/>
                  </a:moveTo>
                  <a:lnTo>
                    <a:pt x="21" y="1721"/>
                  </a:lnTo>
                  <a:cubicBezTo>
                    <a:pt x="21" y="1727"/>
                    <a:pt x="16" y="1731"/>
                    <a:pt x="10" y="1731"/>
                  </a:cubicBezTo>
                  <a:cubicBezTo>
                    <a:pt x="5" y="1731"/>
                    <a:pt x="0" y="1727"/>
                    <a:pt x="0" y="1721"/>
                  </a:cubicBezTo>
                  <a:lnTo>
                    <a:pt x="0" y="1699"/>
                  </a:lnTo>
                  <a:cubicBezTo>
                    <a:pt x="0" y="1694"/>
                    <a:pt x="5" y="1689"/>
                    <a:pt x="10" y="1689"/>
                  </a:cubicBezTo>
                  <a:cubicBezTo>
                    <a:pt x="16" y="1689"/>
                    <a:pt x="21" y="1694"/>
                    <a:pt x="21" y="1699"/>
                  </a:cubicBezTo>
                  <a:close/>
                  <a:moveTo>
                    <a:pt x="21" y="1763"/>
                  </a:moveTo>
                  <a:lnTo>
                    <a:pt x="21" y="1772"/>
                  </a:lnTo>
                  <a:lnTo>
                    <a:pt x="21" y="1770"/>
                  </a:lnTo>
                  <a:lnTo>
                    <a:pt x="24" y="1782"/>
                  </a:lnTo>
                  <a:cubicBezTo>
                    <a:pt x="25" y="1788"/>
                    <a:pt x="21" y="1794"/>
                    <a:pt x="15" y="1795"/>
                  </a:cubicBezTo>
                  <a:cubicBezTo>
                    <a:pt x="10" y="1796"/>
                    <a:pt x="4" y="1793"/>
                    <a:pt x="3" y="1787"/>
                  </a:cubicBezTo>
                  <a:lnTo>
                    <a:pt x="0" y="1775"/>
                  </a:lnTo>
                  <a:cubicBezTo>
                    <a:pt x="0" y="1774"/>
                    <a:pt x="0" y="1773"/>
                    <a:pt x="0" y="1772"/>
                  </a:cubicBezTo>
                  <a:lnTo>
                    <a:pt x="0" y="1763"/>
                  </a:lnTo>
                  <a:cubicBezTo>
                    <a:pt x="0" y="1758"/>
                    <a:pt x="5" y="1753"/>
                    <a:pt x="10" y="1753"/>
                  </a:cubicBezTo>
                  <a:cubicBezTo>
                    <a:pt x="16" y="1753"/>
                    <a:pt x="21" y="1758"/>
                    <a:pt x="21" y="1763"/>
                  </a:cubicBezTo>
                  <a:close/>
                  <a:moveTo>
                    <a:pt x="37" y="1818"/>
                  </a:moveTo>
                  <a:lnTo>
                    <a:pt x="47" y="1835"/>
                  </a:lnTo>
                  <a:lnTo>
                    <a:pt x="44" y="1832"/>
                  </a:lnTo>
                  <a:lnTo>
                    <a:pt x="46" y="1832"/>
                  </a:lnTo>
                  <a:cubicBezTo>
                    <a:pt x="51" y="1836"/>
                    <a:pt x="52" y="1842"/>
                    <a:pt x="49" y="1847"/>
                  </a:cubicBezTo>
                  <a:cubicBezTo>
                    <a:pt x="46" y="1852"/>
                    <a:pt x="39" y="1853"/>
                    <a:pt x="34" y="1850"/>
                  </a:cubicBezTo>
                  <a:lnTo>
                    <a:pt x="33" y="1849"/>
                  </a:lnTo>
                  <a:cubicBezTo>
                    <a:pt x="31" y="1849"/>
                    <a:pt x="30" y="1848"/>
                    <a:pt x="30" y="1846"/>
                  </a:cubicBezTo>
                  <a:lnTo>
                    <a:pt x="19" y="1830"/>
                  </a:lnTo>
                  <a:cubicBezTo>
                    <a:pt x="16" y="1825"/>
                    <a:pt x="17" y="1818"/>
                    <a:pt x="22" y="1815"/>
                  </a:cubicBezTo>
                  <a:cubicBezTo>
                    <a:pt x="27" y="1812"/>
                    <a:pt x="34" y="1813"/>
                    <a:pt x="37" y="1818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844" name="Picture 1820">
              <a:extLst>
                <a:ext uri="{FF2B5EF4-FFF2-40B4-BE49-F238E27FC236}">
                  <a16:creationId xmlns:a16="http://schemas.microsoft.com/office/drawing/2014/main" id="{3B6B8C87-DE9E-40A0-AAF6-3C12244CF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" y="1582"/>
              <a:ext cx="37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45" name="Picture 1821">
              <a:extLst>
                <a:ext uri="{FF2B5EF4-FFF2-40B4-BE49-F238E27FC236}">
                  <a16:creationId xmlns:a16="http://schemas.microsoft.com/office/drawing/2014/main" id="{718C1B8F-9EE9-4D43-BA2E-27B3FB757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" y="1582"/>
              <a:ext cx="37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3" name="Rectangle 1822">
              <a:extLst>
                <a:ext uri="{FF2B5EF4-FFF2-40B4-BE49-F238E27FC236}">
                  <a16:creationId xmlns:a16="http://schemas.microsoft.com/office/drawing/2014/main" id="{A017A3C5-6DE1-424E-BF98-7310AD7A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690"/>
              <a:ext cx="22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4" name="Rectangle 1823">
              <a:extLst>
                <a:ext uri="{FF2B5EF4-FFF2-40B4-BE49-F238E27FC236}">
                  <a16:creationId xmlns:a16="http://schemas.microsoft.com/office/drawing/2014/main" id="{783C368F-CA1F-4039-B110-2BA0235A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1744"/>
              <a:ext cx="35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Enabled Services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5" name="Freeform 1824">
              <a:extLst>
                <a:ext uri="{FF2B5EF4-FFF2-40B4-BE49-F238E27FC236}">
                  <a16:creationId xmlns:a16="http://schemas.microsoft.com/office/drawing/2014/main" id="{71DE44E0-E301-46DA-8385-D35D0CAD1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" y="1580"/>
              <a:ext cx="667" cy="197"/>
            </a:xfrm>
            <a:custGeom>
              <a:avLst/>
              <a:gdLst>
                <a:gd name="T0" fmla="*/ 96 w 3136"/>
                <a:gd name="T1" fmla="*/ 926 h 926"/>
                <a:gd name="T2" fmla="*/ 3040 w 3136"/>
                <a:gd name="T3" fmla="*/ 926 h 926"/>
                <a:gd name="T4" fmla="*/ 3136 w 3136"/>
                <a:gd name="T5" fmla="*/ 830 h 926"/>
                <a:gd name="T6" fmla="*/ 3136 w 3136"/>
                <a:gd name="T7" fmla="*/ 96 h 926"/>
                <a:gd name="T8" fmla="*/ 3040 w 3136"/>
                <a:gd name="T9" fmla="*/ 0 h 926"/>
                <a:gd name="T10" fmla="*/ 96 w 3136"/>
                <a:gd name="T11" fmla="*/ 0 h 926"/>
                <a:gd name="T12" fmla="*/ 0 w 3136"/>
                <a:gd name="T13" fmla="*/ 96 h 926"/>
                <a:gd name="T14" fmla="*/ 0 w 3136"/>
                <a:gd name="T15" fmla="*/ 830 h 926"/>
                <a:gd name="T16" fmla="*/ 96 w 3136"/>
                <a:gd name="T17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36" h="926">
                  <a:moveTo>
                    <a:pt x="96" y="926"/>
                  </a:moveTo>
                  <a:lnTo>
                    <a:pt x="3040" y="926"/>
                  </a:lnTo>
                  <a:cubicBezTo>
                    <a:pt x="3093" y="926"/>
                    <a:pt x="3136" y="883"/>
                    <a:pt x="3136" y="830"/>
                  </a:cubicBezTo>
                  <a:lnTo>
                    <a:pt x="3136" y="96"/>
                  </a:lnTo>
                  <a:cubicBezTo>
                    <a:pt x="3136" y="43"/>
                    <a:pt x="3093" y="0"/>
                    <a:pt x="3040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830"/>
                  </a:lnTo>
                  <a:cubicBezTo>
                    <a:pt x="0" y="883"/>
                    <a:pt x="43" y="926"/>
                    <a:pt x="96" y="9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6" name="Freeform 1825">
              <a:extLst>
                <a:ext uri="{FF2B5EF4-FFF2-40B4-BE49-F238E27FC236}">
                  <a16:creationId xmlns:a16="http://schemas.microsoft.com/office/drawing/2014/main" id="{33C423CA-8294-4D1C-8241-C8FF13E96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2" y="1578"/>
              <a:ext cx="671" cy="201"/>
            </a:xfrm>
            <a:custGeom>
              <a:avLst/>
              <a:gdLst>
                <a:gd name="T0" fmla="*/ 175 w 3157"/>
                <a:gd name="T1" fmla="*/ 947 h 947"/>
                <a:gd name="T2" fmla="*/ 282 w 3157"/>
                <a:gd name="T3" fmla="*/ 947 h 947"/>
                <a:gd name="T4" fmla="*/ 399 w 3157"/>
                <a:gd name="T5" fmla="*/ 936 h 947"/>
                <a:gd name="T6" fmla="*/ 538 w 3157"/>
                <a:gd name="T7" fmla="*/ 926 h 947"/>
                <a:gd name="T8" fmla="*/ 730 w 3157"/>
                <a:gd name="T9" fmla="*/ 926 h 947"/>
                <a:gd name="T10" fmla="*/ 879 w 3157"/>
                <a:gd name="T11" fmla="*/ 926 h 947"/>
                <a:gd name="T12" fmla="*/ 1018 w 3157"/>
                <a:gd name="T13" fmla="*/ 936 h 947"/>
                <a:gd name="T14" fmla="*/ 1135 w 3157"/>
                <a:gd name="T15" fmla="*/ 947 h 947"/>
                <a:gd name="T16" fmla="*/ 1242 w 3157"/>
                <a:gd name="T17" fmla="*/ 947 h 947"/>
                <a:gd name="T18" fmla="*/ 1359 w 3157"/>
                <a:gd name="T19" fmla="*/ 936 h 947"/>
                <a:gd name="T20" fmla="*/ 1498 w 3157"/>
                <a:gd name="T21" fmla="*/ 926 h 947"/>
                <a:gd name="T22" fmla="*/ 1690 w 3157"/>
                <a:gd name="T23" fmla="*/ 926 h 947"/>
                <a:gd name="T24" fmla="*/ 1839 w 3157"/>
                <a:gd name="T25" fmla="*/ 926 h 947"/>
                <a:gd name="T26" fmla="*/ 1978 w 3157"/>
                <a:gd name="T27" fmla="*/ 936 h 947"/>
                <a:gd name="T28" fmla="*/ 2095 w 3157"/>
                <a:gd name="T29" fmla="*/ 947 h 947"/>
                <a:gd name="T30" fmla="*/ 2202 w 3157"/>
                <a:gd name="T31" fmla="*/ 947 h 947"/>
                <a:gd name="T32" fmla="*/ 2319 w 3157"/>
                <a:gd name="T33" fmla="*/ 936 h 947"/>
                <a:gd name="T34" fmla="*/ 2458 w 3157"/>
                <a:gd name="T35" fmla="*/ 926 h 947"/>
                <a:gd name="T36" fmla="*/ 2650 w 3157"/>
                <a:gd name="T37" fmla="*/ 926 h 947"/>
                <a:gd name="T38" fmla="*/ 2799 w 3157"/>
                <a:gd name="T39" fmla="*/ 926 h 947"/>
                <a:gd name="T40" fmla="*/ 2938 w 3157"/>
                <a:gd name="T41" fmla="*/ 936 h 947"/>
                <a:gd name="T42" fmla="*/ 3053 w 3157"/>
                <a:gd name="T43" fmla="*/ 925 h 947"/>
                <a:gd name="T44" fmla="*/ 3129 w 3157"/>
                <a:gd name="T45" fmla="*/ 872 h 947"/>
                <a:gd name="T46" fmla="*/ 3157 w 3157"/>
                <a:gd name="T47" fmla="*/ 814 h 947"/>
                <a:gd name="T48" fmla="*/ 3146 w 3157"/>
                <a:gd name="T49" fmla="*/ 697 h 947"/>
                <a:gd name="T50" fmla="*/ 3136 w 3157"/>
                <a:gd name="T51" fmla="*/ 558 h 947"/>
                <a:gd name="T52" fmla="*/ 3136 w 3157"/>
                <a:gd name="T53" fmla="*/ 366 h 947"/>
                <a:gd name="T54" fmla="*/ 3136 w 3157"/>
                <a:gd name="T55" fmla="*/ 217 h 947"/>
                <a:gd name="T56" fmla="*/ 3136 w 3157"/>
                <a:gd name="T57" fmla="*/ 109 h 947"/>
                <a:gd name="T58" fmla="*/ 3124 w 3157"/>
                <a:gd name="T59" fmla="*/ 30 h 947"/>
                <a:gd name="T60" fmla="*/ 2991 w 3157"/>
                <a:gd name="T61" fmla="*/ 0 h 947"/>
                <a:gd name="T62" fmla="*/ 2884 w 3157"/>
                <a:gd name="T63" fmla="*/ 0 h 947"/>
                <a:gd name="T64" fmla="*/ 2767 w 3157"/>
                <a:gd name="T65" fmla="*/ 10 h 947"/>
                <a:gd name="T66" fmla="*/ 2628 w 3157"/>
                <a:gd name="T67" fmla="*/ 21 h 947"/>
                <a:gd name="T68" fmla="*/ 2436 w 3157"/>
                <a:gd name="T69" fmla="*/ 21 h 947"/>
                <a:gd name="T70" fmla="*/ 2287 w 3157"/>
                <a:gd name="T71" fmla="*/ 21 h 947"/>
                <a:gd name="T72" fmla="*/ 2148 w 3157"/>
                <a:gd name="T73" fmla="*/ 10 h 947"/>
                <a:gd name="T74" fmla="*/ 2031 w 3157"/>
                <a:gd name="T75" fmla="*/ 0 h 947"/>
                <a:gd name="T76" fmla="*/ 1924 w 3157"/>
                <a:gd name="T77" fmla="*/ 0 h 947"/>
                <a:gd name="T78" fmla="*/ 1807 w 3157"/>
                <a:gd name="T79" fmla="*/ 10 h 947"/>
                <a:gd name="T80" fmla="*/ 1668 w 3157"/>
                <a:gd name="T81" fmla="*/ 21 h 947"/>
                <a:gd name="T82" fmla="*/ 1476 w 3157"/>
                <a:gd name="T83" fmla="*/ 21 h 947"/>
                <a:gd name="T84" fmla="*/ 1327 w 3157"/>
                <a:gd name="T85" fmla="*/ 21 h 947"/>
                <a:gd name="T86" fmla="*/ 1188 w 3157"/>
                <a:gd name="T87" fmla="*/ 10 h 947"/>
                <a:gd name="T88" fmla="*/ 1071 w 3157"/>
                <a:gd name="T89" fmla="*/ 0 h 947"/>
                <a:gd name="T90" fmla="*/ 964 w 3157"/>
                <a:gd name="T91" fmla="*/ 0 h 947"/>
                <a:gd name="T92" fmla="*/ 847 w 3157"/>
                <a:gd name="T93" fmla="*/ 10 h 947"/>
                <a:gd name="T94" fmla="*/ 708 w 3157"/>
                <a:gd name="T95" fmla="*/ 21 h 947"/>
                <a:gd name="T96" fmla="*/ 516 w 3157"/>
                <a:gd name="T97" fmla="*/ 21 h 947"/>
                <a:gd name="T98" fmla="*/ 367 w 3157"/>
                <a:gd name="T99" fmla="*/ 21 h 947"/>
                <a:gd name="T100" fmla="*/ 228 w 3157"/>
                <a:gd name="T101" fmla="*/ 10 h 947"/>
                <a:gd name="T102" fmla="*/ 111 w 3157"/>
                <a:gd name="T103" fmla="*/ 0 h 947"/>
                <a:gd name="T104" fmla="*/ 14 w 3157"/>
                <a:gd name="T105" fmla="*/ 92 h 947"/>
                <a:gd name="T106" fmla="*/ 21 w 3157"/>
                <a:gd name="T107" fmla="*/ 209 h 947"/>
                <a:gd name="T108" fmla="*/ 10 w 3157"/>
                <a:gd name="T109" fmla="*/ 347 h 947"/>
                <a:gd name="T110" fmla="*/ 0 w 3157"/>
                <a:gd name="T111" fmla="*/ 465 h 947"/>
                <a:gd name="T112" fmla="*/ 0 w 3157"/>
                <a:gd name="T113" fmla="*/ 571 h 947"/>
                <a:gd name="T114" fmla="*/ 10 w 3157"/>
                <a:gd name="T115" fmla="*/ 689 h 947"/>
                <a:gd name="T116" fmla="*/ 0 w 3157"/>
                <a:gd name="T117" fmla="*/ 84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57" h="947">
                  <a:moveTo>
                    <a:pt x="93" y="923"/>
                  </a:moveTo>
                  <a:lnTo>
                    <a:pt x="109" y="926"/>
                  </a:lnTo>
                  <a:lnTo>
                    <a:pt x="106" y="926"/>
                  </a:lnTo>
                  <a:lnTo>
                    <a:pt x="111" y="926"/>
                  </a:lnTo>
                  <a:cubicBezTo>
                    <a:pt x="117" y="926"/>
                    <a:pt x="122" y="931"/>
                    <a:pt x="122" y="936"/>
                  </a:cubicBezTo>
                  <a:cubicBezTo>
                    <a:pt x="122" y="942"/>
                    <a:pt x="117" y="947"/>
                    <a:pt x="111" y="947"/>
                  </a:cubicBezTo>
                  <a:lnTo>
                    <a:pt x="106" y="947"/>
                  </a:lnTo>
                  <a:cubicBezTo>
                    <a:pt x="106" y="947"/>
                    <a:pt x="105" y="947"/>
                    <a:pt x="104" y="947"/>
                  </a:cubicBezTo>
                  <a:lnTo>
                    <a:pt x="88" y="943"/>
                  </a:lnTo>
                  <a:cubicBezTo>
                    <a:pt x="82" y="942"/>
                    <a:pt x="79" y="936"/>
                    <a:pt x="80" y="931"/>
                  </a:cubicBezTo>
                  <a:cubicBezTo>
                    <a:pt x="81" y="925"/>
                    <a:pt x="87" y="921"/>
                    <a:pt x="93" y="923"/>
                  </a:cubicBezTo>
                  <a:close/>
                  <a:moveTo>
                    <a:pt x="154" y="926"/>
                  </a:moveTo>
                  <a:lnTo>
                    <a:pt x="175" y="926"/>
                  </a:lnTo>
                  <a:cubicBezTo>
                    <a:pt x="181" y="926"/>
                    <a:pt x="186" y="931"/>
                    <a:pt x="186" y="936"/>
                  </a:cubicBezTo>
                  <a:cubicBezTo>
                    <a:pt x="186" y="942"/>
                    <a:pt x="181" y="947"/>
                    <a:pt x="175" y="947"/>
                  </a:cubicBezTo>
                  <a:lnTo>
                    <a:pt x="154" y="947"/>
                  </a:lnTo>
                  <a:cubicBezTo>
                    <a:pt x="148" y="947"/>
                    <a:pt x="143" y="942"/>
                    <a:pt x="143" y="936"/>
                  </a:cubicBezTo>
                  <a:cubicBezTo>
                    <a:pt x="143" y="931"/>
                    <a:pt x="148" y="926"/>
                    <a:pt x="154" y="926"/>
                  </a:cubicBezTo>
                  <a:close/>
                  <a:moveTo>
                    <a:pt x="218" y="926"/>
                  </a:moveTo>
                  <a:lnTo>
                    <a:pt x="239" y="926"/>
                  </a:lnTo>
                  <a:cubicBezTo>
                    <a:pt x="245" y="926"/>
                    <a:pt x="250" y="931"/>
                    <a:pt x="250" y="936"/>
                  </a:cubicBezTo>
                  <a:cubicBezTo>
                    <a:pt x="250" y="942"/>
                    <a:pt x="245" y="947"/>
                    <a:pt x="239" y="947"/>
                  </a:cubicBezTo>
                  <a:lnTo>
                    <a:pt x="218" y="947"/>
                  </a:lnTo>
                  <a:cubicBezTo>
                    <a:pt x="212" y="947"/>
                    <a:pt x="207" y="942"/>
                    <a:pt x="207" y="936"/>
                  </a:cubicBezTo>
                  <a:cubicBezTo>
                    <a:pt x="207" y="931"/>
                    <a:pt x="212" y="926"/>
                    <a:pt x="218" y="926"/>
                  </a:cubicBezTo>
                  <a:close/>
                  <a:moveTo>
                    <a:pt x="282" y="926"/>
                  </a:moveTo>
                  <a:lnTo>
                    <a:pt x="303" y="926"/>
                  </a:lnTo>
                  <a:cubicBezTo>
                    <a:pt x="309" y="926"/>
                    <a:pt x="314" y="931"/>
                    <a:pt x="314" y="936"/>
                  </a:cubicBezTo>
                  <a:cubicBezTo>
                    <a:pt x="314" y="942"/>
                    <a:pt x="309" y="947"/>
                    <a:pt x="303" y="947"/>
                  </a:cubicBezTo>
                  <a:lnTo>
                    <a:pt x="282" y="947"/>
                  </a:lnTo>
                  <a:cubicBezTo>
                    <a:pt x="276" y="947"/>
                    <a:pt x="271" y="942"/>
                    <a:pt x="271" y="936"/>
                  </a:cubicBezTo>
                  <a:cubicBezTo>
                    <a:pt x="271" y="931"/>
                    <a:pt x="276" y="926"/>
                    <a:pt x="282" y="926"/>
                  </a:cubicBezTo>
                  <a:close/>
                  <a:moveTo>
                    <a:pt x="346" y="926"/>
                  </a:moveTo>
                  <a:lnTo>
                    <a:pt x="367" y="926"/>
                  </a:lnTo>
                  <a:cubicBezTo>
                    <a:pt x="373" y="926"/>
                    <a:pt x="378" y="931"/>
                    <a:pt x="378" y="936"/>
                  </a:cubicBezTo>
                  <a:cubicBezTo>
                    <a:pt x="378" y="942"/>
                    <a:pt x="373" y="947"/>
                    <a:pt x="367" y="947"/>
                  </a:cubicBezTo>
                  <a:lnTo>
                    <a:pt x="346" y="947"/>
                  </a:lnTo>
                  <a:cubicBezTo>
                    <a:pt x="340" y="947"/>
                    <a:pt x="335" y="942"/>
                    <a:pt x="335" y="936"/>
                  </a:cubicBezTo>
                  <a:cubicBezTo>
                    <a:pt x="335" y="931"/>
                    <a:pt x="340" y="926"/>
                    <a:pt x="346" y="926"/>
                  </a:cubicBezTo>
                  <a:close/>
                  <a:moveTo>
                    <a:pt x="410" y="926"/>
                  </a:moveTo>
                  <a:lnTo>
                    <a:pt x="431" y="926"/>
                  </a:lnTo>
                  <a:cubicBezTo>
                    <a:pt x="437" y="926"/>
                    <a:pt x="442" y="931"/>
                    <a:pt x="442" y="936"/>
                  </a:cubicBezTo>
                  <a:cubicBezTo>
                    <a:pt x="442" y="942"/>
                    <a:pt x="437" y="947"/>
                    <a:pt x="431" y="947"/>
                  </a:cubicBezTo>
                  <a:lnTo>
                    <a:pt x="410" y="947"/>
                  </a:lnTo>
                  <a:cubicBezTo>
                    <a:pt x="404" y="947"/>
                    <a:pt x="399" y="942"/>
                    <a:pt x="399" y="936"/>
                  </a:cubicBezTo>
                  <a:cubicBezTo>
                    <a:pt x="399" y="931"/>
                    <a:pt x="404" y="926"/>
                    <a:pt x="410" y="926"/>
                  </a:cubicBezTo>
                  <a:close/>
                  <a:moveTo>
                    <a:pt x="474" y="926"/>
                  </a:moveTo>
                  <a:lnTo>
                    <a:pt x="495" y="926"/>
                  </a:lnTo>
                  <a:cubicBezTo>
                    <a:pt x="501" y="926"/>
                    <a:pt x="506" y="931"/>
                    <a:pt x="506" y="936"/>
                  </a:cubicBezTo>
                  <a:cubicBezTo>
                    <a:pt x="506" y="942"/>
                    <a:pt x="501" y="947"/>
                    <a:pt x="495" y="947"/>
                  </a:cubicBezTo>
                  <a:lnTo>
                    <a:pt x="474" y="947"/>
                  </a:lnTo>
                  <a:cubicBezTo>
                    <a:pt x="468" y="947"/>
                    <a:pt x="463" y="942"/>
                    <a:pt x="463" y="936"/>
                  </a:cubicBezTo>
                  <a:cubicBezTo>
                    <a:pt x="463" y="931"/>
                    <a:pt x="468" y="926"/>
                    <a:pt x="474" y="926"/>
                  </a:cubicBezTo>
                  <a:close/>
                  <a:moveTo>
                    <a:pt x="538" y="926"/>
                  </a:moveTo>
                  <a:lnTo>
                    <a:pt x="559" y="926"/>
                  </a:lnTo>
                  <a:cubicBezTo>
                    <a:pt x="565" y="926"/>
                    <a:pt x="570" y="931"/>
                    <a:pt x="570" y="936"/>
                  </a:cubicBezTo>
                  <a:cubicBezTo>
                    <a:pt x="570" y="942"/>
                    <a:pt x="565" y="947"/>
                    <a:pt x="559" y="947"/>
                  </a:cubicBezTo>
                  <a:lnTo>
                    <a:pt x="538" y="947"/>
                  </a:lnTo>
                  <a:cubicBezTo>
                    <a:pt x="532" y="947"/>
                    <a:pt x="527" y="942"/>
                    <a:pt x="527" y="936"/>
                  </a:cubicBezTo>
                  <a:cubicBezTo>
                    <a:pt x="527" y="931"/>
                    <a:pt x="532" y="926"/>
                    <a:pt x="538" y="926"/>
                  </a:cubicBezTo>
                  <a:close/>
                  <a:moveTo>
                    <a:pt x="602" y="926"/>
                  </a:moveTo>
                  <a:lnTo>
                    <a:pt x="623" y="926"/>
                  </a:lnTo>
                  <a:cubicBezTo>
                    <a:pt x="629" y="926"/>
                    <a:pt x="634" y="931"/>
                    <a:pt x="634" y="936"/>
                  </a:cubicBezTo>
                  <a:cubicBezTo>
                    <a:pt x="634" y="942"/>
                    <a:pt x="629" y="947"/>
                    <a:pt x="623" y="947"/>
                  </a:cubicBezTo>
                  <a:lnTo>
                    <a:pt x="602" y="947"/>
                  </a:lnTo>
                  <a:cubicBezTo>
                    <a:pt x="596" y="947"/>
                    <a:pt x="591" y="942"/>
                    <a:pt x="591" y="936"/>
                  </a:cubicBezTo>
                  <a:cubicBezTo>
                    <a:pt x="591" y="931"/>
                    <a:pt x="596" y="926"/>
                    <a:pt x="602" y="926"/>
                  </a:cubicBezTo>
                  <a:close/>
                  <a:moveTo>
                    <a:pt x="666" y="926"/>
                  </a:moveTo>
                  <a:lnTo>
                    <a:pt x="687" y="926"/>
                  </a:lnTo>
                  <a:cubicBezTo>
                    <a:pt x="693" y="926"/>
                    <a:pt x="698" y="931"/>
                    <a:pt x="698" y="936"/>
                  </a:cubicBezTo>
                  <a:cubicBezTo>
                    <a:pt x="698" y="942"/>
                    <a:pt x="693" y="947"/>
                    <a:pt x="687" y="947"/>
                  </a:cubicBezTo>
                  <a:lnTo>
                    <a:pt x="666" y="947"/>
                  </a:lnTo>
                  <a:cubicBezTo>
                    <a:pt x="660" y="947"/>
                    <a:pt x="655" y="942"/>
                    <a:pt x="655" y="936"/>
                  </a:cubicBezTo>
                  <a:cubicBezTo>
                    <a:pt x="655" y="931"/>
                    <a:pt x="660" y="926"/>
                    <a:pt x="666" y="926"/>
                  </a:cubicBezTo>
                  <a:close/>
                  <a:moveTo>
                    <a:pt x="730" y="926"/>
                  </a:moveTo>
                  <a:lnTo>
                    <a:pt x="751" y="926"/>
                  </a:lnTo>
                  <a:cubicBezTo>
                    <a:pt x="757" y="926"/>
                    <a:pt x="762" y="931"/>
                    <a:pt x="762" y="936"/>
                  </a:cubicBezTo>
                  <a:cubicBezTo>
                    <a:pt x="762" y="942"/>
                    <a:pt x="757" y="947"/>
                    <a:pt x="751" y="947"/>
                  </a:cubicBezTo>
                  <a:lnTo>
                    <a:pt x="730" y="947"/>
                  </a:lnTo>
                  <a:cubicBezTo>
                    <a:pt x="724" y="947"/>
                    <a:pt x="719" y="942"/>
                    <a:pt x="719" y="936"/>
                  </a:cubicBezTo>
                  <a:cubicBezTo>
                    <a:pt x="719" y="931"/>
                    <a:pt x="724" y="926"/>
                    <a:pt x="730" y="926"/>
                  </a:cubicBezTo>
                  <a:close/>
                  <a:moveTo>
                    <a:pt x="794" y="926"/>
                  </a:moveTo>
                  <a:lnTo>
                    <a:pt x="815" y="926"/>
                  </a:lnTo>
                  <a:cubicBezTo>
                    <a:pt x="821" y="926"/>
                    <a:pt x="826" y="931"/>
                    <a:pt x="826" y="936"/>
                  </a:cubicBezTo>
                  <a:cubicBezTo>
                    <a:pt x="826" y="942"/>
                    <a:pt x="821" y="947"/>
                    <a:pt x="815" y="947"/>
                  </a:cubicBezTo>
                  <a:lnTo>
                    <a:pt x="794" y="947"/>
                  </a:lnTo>
                  <a:cubicBezTo>
                    <a:pt x="788" y="947"/>
                    <a:pt x="783" y="942"/>
                    <a:pt x="783" y="936"/>
                  </a:cubicBezTo>
                  <a:cubicBezTo>
                    <a:pt x="783" y="931"/>
                    <a:pt x="788" y="926"/>
                    <a:pt x="794" y="926"/>
                  </a:cubicBezTo>
                  <a:close/>
                  <a:moveTo>
                    <a:pt x="858" y="926"/>
                  </a:moveTo>
                  <a:lnTo>
                    <a:pt x="879" y="926"/>
                  </a:lnTo>
                  <a:cubicBezTo>
                    <a:pt x="885" y="926"/>
                    <a:pt x="890" y="931"/>
                    <a:pt x="890" y="936"/>
                  </a:cubicBezTo>
                  <a:cubicBezTo>
                    <a:pt x="890" y="942"/>
                    <a:pt x="885" y="947"/>
                    <a:pt x="879" y="947"/>
                  </a:cubicBezTo>
                  <a:lnTo>
                    <a:pt x="858" y="947"/>
                  </a:lnTo>
                  <a:cubicBezTo>
                    <a:pt x="852" y="947"/>
                    <a:pt x="847" y="942"/>
                    <a:pt x="847" y="936"/>
                  </a:cubicBezTo>
                  <a:cubicBezTo>
                    <a:pt x="847" y="931"/>
                    <a:pt x="852" y="926"/>
                    <a:pt x="858" y="926"/>
                  </a:cubicBezTo>
                  <a:close/>
                  <a:moveTo>
                    <a:pt x="922" y="926"/>
                  </a:moveTo>
                  <a:lnTo>
                    <a:pt x="943" y="926"/>
                  </a:lnTo>
                  <a:cubicBezTo>
                    <a:pt x="949" y="926"/>
                    <a:pt x="954" y="931"/>
                    <a:pt x="954" y="936"/>
                  </a:cubicBezTo>
                  <a:cubicBezTo>
                    <a:pt x="954" y="942"/>
                    <a:pt x="949" y="947"/>
                    <a:pt x="943" y="947"/>
                  </a:cubicBezTo>
                  <a:lnTo>
                    <a:pt x="922" y="947"/>
                  </a:lnTo>
                  <a:cubicBezTo>
                    <a:pt x="916" y="947"/>
                    <a:pt x="911" y="942"/>
                    <a:pt x="911" y="936"/>
                  </a:cubicBezTo>
                  <a:cubicBezTo>
                    <a:pt x="911" y="931"/>
                    <a:pt x="916" y="926"/>
                    <a:pt x="922" y="926"/>
                  </a:cubicBezTo>
                  <a:close/>
                  <a:moveTo>
                    <a:pt x="986" y="926"/>
                  </a:moveTo>
                  <a:lnTo>
                    <a:pt x="1007" y="926"/>
                  </a:lnTo>
                  <a:cubicBezTo>
                    <a:pt x="1013" y="926"/>
                    <a:pt x="1018" y="931"/>
                    <a:pt x="1018" y="936"/>
                  </a:cubicBezTo>
                  <a:cubicBezTo>
                    <a:pt x="1018" y="942"/>
                    <a:pt x="1013" y="947"/>
                    <a:pt x="1007" y="947"/>
                  </a:cubicBezTo>
                  <a:lnTo>
                    <a:pt x="986" y="947"/>
                  </a:lnTo>
                  <a:cubicBezTo>
                    <a:pt x="980" y="947"/>
                    <a:pt x="975" y="942"/>
                    <a:pt x="975" y="936"/>
                  </a:cubicBezTo>
                  <a:cubicBezTo>
                    <a:pt x="975" y="931"/>
                    <a:pt x="980" y="926"/>
                    <a:pt x="986" y="926"/>
                  </a:cubicBezTo>
                  <a:close/>
                  <a:moveTo>
                    <a:pt x="1050" y="926"/>
                  </a:moveTo>
                  <a:lnTo>
                    <a:pt x="1071" y="926"/>
                  </a:lnTo>
                  <a:cubicBezTo>
                    <a:pt x="1077" y="926"/>
                    <a:pt x="1082" y="931"/>
                    <a:pt x="1082" y="936"/>
                  </a:cubicBezTo>
                  <a:cubicBezTo>
                    <a:pt x="1082" y="942"/>
                    <a:pt x="1077" y="947"/>
                    <a:pt x="1071" y="947"/>
                  </a:cubicBezTo>
                  <a:lnTo>
                    <a:pt x="1050" y="947"/>
                  </a:lnTo>
                  <a:cubicBezTo>
                    <a:pt x="1044" y="947"/>
                    <a:pt x="1039" y="942"/>
                    <a:pt x="1039" y="936"/>
                  </a:cubicBezTo>
                  <a:cubicBezTo>
                    <a:pt x="1039" y="931"/>
                    <a:pt x="1044" y="926"/>
                    <a:pt x="1050" y="926"/>
                  </a:cubicBezTo>
                  <a:close/>
                  <a:moveTo>
                    <a:pt x="1114" y="926"/>
                  </a:moveTo>
                  <a:lnTo>
                    <a:pt x="1135" y="926"/>
                  </a:lnTo>
                  <a:cubicBezTo>
                    <a:pt x="1141" y="926"/>
                    <a:pt x="1146" y="931"/>
                    <a:pt x="1146" y="936"/>
                  </a:cubicBezTo>
                  <a:cubicBezTo>
                    <a:pt x="1146" y="942"/>
                    <a:pt x="1141" y="947"/>
                    <a:pt x="1135" y="947"/>
                  </a:cubicBezTo>
                  <a:lnTo>
                    <a:pt x="1114" y="947"/>
                  </a:lnTo>
                  <a:cubicBezTo>
                    <a:pt x="1108" y="947"/>
                    <a:pt x="1103" y="942"/>
                    <a:pt x="1103" y="936"/>
                  </a:cubicBezTo>
                  <a:cubicBezTo>
                    <a:pt x="1103" y="931"/>
                    <a:pt x="1108" y="926"/>
                    <a:pt x="1114" y="926"/>
                  </a:cubicBezTo>
                  <a:close/>
                  <a:moveTo>
                    <a:pt x="1178" y="926"/>
                  </a:moveTo>
                  <a:lnTo>
                    <a:pt x="1199" y="926"/>
                  </a:lnTo>
                  <a:cubicBezTo>
                    <a:pt x="1205" y="926"/>
                    <a:pt x="1210" y="931"/>
                    <a:pt x="1210" y="936"/>
                  </a:cubicBezTo>
                  <a:cubicBezTo>
                    <a:pt x="1210" y="942"/>
                    <a:pt x="1205" y="947"/>
                    <a:pt x="1199" y="947"/>
                  </a:cubicBezTo>
                  <a:lnTo>
                    <a:pt x="1178" y="947"/>
                  </a:lnTo>
                  <a:cubicBezTo>
                    <a:pt x="1172" y="947"/>
                    <a:pt x="1167" y="942"/>
                    <a:pt x="1167" y="936"/>
                  </a:cubicBezTo>
                  <a:cubicBezTo>
                    <a:pt x="1167" y="931"/>
                    <a:pt x="1172" y="926"/>
                    <a:pt x="1178" y="926"/>
                  </a:cubicBezTo>
                  <a:close/>
                  <a:moveTo>
                    <a:pt x="1242" y="926"/>
                  </a:moveTo>
                  <a:lnTo>
                    <a:pt x="1263" y="926"/>
                  </a:lnTo>
                  <a:cubicBezTo>
                    <a:pt x="1269" y="926"/>
                    <a:pt x="1274" y="931"/>
                    <a:pt x="1274" y="936"/>
                  </a:cubicBezTo>
                  <a:cubicBezTo>
                    <a:pt x="1274" y="942"/>
                    <a:pt x="1269" y="947"/>
                    <a:pt x="1263" y="947"/>
                  </a:cubicBezTo>
                  <a:lnTo>
                    <a:pt x="1242" y="947"/>
                  </a:lnTo>
                  <a:cubicBezTo>
                    <a:pt x="1236" y="947"/>
                    <a:pt x="1231" y="942"/>
                    <a:pt x="1231" y="936"/>
                  </a:cubicBezTo>
                  <a:cubicBezTo>
                    <a:pt x="1231" y="931"/>
                    <a:pt x="1236" y="926"/>
                    <a:pt x="1242" y="926"/>
                  </a:cubicBezTo>
                  <a:close/>
                  <a:moveTo>
                    <a:pt x="1306" y="926"/>
                  </a:moveTo>
                  <a:lnTo>
                    <a:pt x="1327" y="926"/>
                  </a:lnTo>
                  <a:cubicBezTo>
                    <a:pt x="1333" y="926"/>
                    <a:pt x="1338" y="931"/>
                    <a:pt x="1338" y="936"/>
                  </a:cubicBezTo>
                  <a:cubicBezTo>
                    <a:pt x="1338" y="942"/>
                    <a:pt x="1333" y="947"/>
                    <a:pt x="1327" y="947"/>
                  </a:cubicBezTo>
                  <a:lnTo>
                    <a:pt x="1306" y="947"/>
                  </a:lnTo>
                  <a:cubicBezTo>
                    <a:pt x="1300" y="947"/>
                    <a:pt x="1295" y="942"/>
                    <a:pt x="1295" y="936"/>
                  </a:cubicBezTo>
                  <a:cubicBezTo>
                    <a:pt x="1295" y="931"/>
                    <a:pt x="1300" y="926"/>
                    <a:pt x="1306" y="926"/>
                  </a:cubicBezTo>
                  <a:close/>
                  <a:moveTo>
                    <a:pt x="1370" y="926"/>
                  </a:moveTo>
                  <a:lnTo>
                    <a:pt x="1391" y="926"/>
                  </a:lnTo>
                  <a:cubicBezTo>
                    <a:pt x="1397" y="926"/>
                    <a:pt x="1402" y="931"/>
                    <a:pt x="1402" y="936"/>
                  </a:cubicBezTo>
                  <a:cubicBezTo>
                    <a:pt x="1402" y="942"/>
                    <a:pt x="1397" y="947"/>
                    <a:pt x="1391" y="947"/>
                  </a:cubicBezTo>
                  <a:lnTo>
                    <a:pt x="1370" y="947"/>
                  </a:lnTo>
                  <a:cubicBezTo>
                    <a:pt x="1364" y="947"/>
                    <a:pt x="1359" y="942"/>
                    <a:pt x="1359" y="936"/>
                  </a:cubicBezTo>
                  <a:cubicBezTo>
                    <a:pt x="1359" y="931"/>
                    <a:pt x="1364" y="926"/>
                    <a:pt x="1370" y="926"/>
                  </a:cubicBezTo>
                  <a:close/>
                  <a:moveTo>
                    <a:pt x="1434" y="926"/>
                  </a:moveTo>
                  <a:lnTo>
                    <a:pt x="1455" y="926"/>
                  </a:lnTo>
                  <a:cubicBezTo>
                    <a:pt x="1461" y="926"/>
                    <a:pt x="1466" y="931"/>
                    <a:pt x="1466" y="936"/>
                  </a:cubicBezTo>
                  <a:cubicBezTo>
                    <a:pt x="1466" y="942"/>
                    <a:pt x="1461" y="947"/>
                    <a:pt x="1455" y="947"/>
                  </a:cubicBezTo>
                  <a:lnTo>
                    <a:pt x="1434" y="947"/>
                  </a:lnTo>
                  <a:cubicBezTo>
                    <a:pt x="1428" y="947"/>
                    <a:pt x="1423" y="942"/>
                    <a:pt x="1423" y="936"/>
                  </a:cubicBezTo>
                  <a:cubicBezTo>
                    <a:pt x="1423" y="931"/>
                    <a:pt x="1428" y="926"/>
                    <a:pt x="1434" y="926"/>
                  </a:cubicBezTo>
                  <a:close/>
                  <a:moveTo>
                    <a:pt x="1498" y="926"/>
                  </a:moveTo>
                  <a:lnTo>
                    <a:pt x="1519" y="926"/>
                  </a:lnTo>
                  <a:cubicBezTo>
                    <a:pt x="1525" y="926"/>
                    <a:pt x="1530" y="931"/>
                    <a:pt x="1530" y="936"/>
                  </a:cubicBezTo>
                  <a:cubicBezTo>
                    <a:pt x="1530" y="942"/>
                    <a:pt x="1525" y="947"/>
                    <a:pt x="1519" y="947"/>
                  </a:cubicBezTo>
                  <a:lnTo>
                    <a:pt x="1498" y="947"/>
                  </a:lnTo>
                  <a:cubicBezTo>
                    <a:pt x="1492" y="947"/>
                    <a:pt x="1487" y="942"/>
                    <a:pt x="1487" y="936"/>
                  </a:cubicBezTo>
                  <a:cubicBezTo>
                    <a:pt x="1487" y="931"/>
                    <a:pt x="1492" y="926"/>
                    <a:pt x="1498" y="926"/>
                  </a:cubicBezTo>
                  <a:close/>
                  <a:moveTo>
                    <a:pt x="1562" y="926"/>
                  </a:moveTo>
                  <a:lnTo>
                    <a:pt x="1583" y="926"/>
                  </a:lnTo>
                  <a:cubicBezTo>
                    <a:pt x="1589" y="926"/>
                    <a:pt x="1594" y="931"/>
                    <a:pt x="1594" y="936"/>
                  </a:cubicBezTo>
                  <a:cubicBezTo>
                    <a:pt x="1594" y="942"/>
                    <a:pt x="1589" y="947"/>
                    <a:pt x="1583" y="947"/>
                  </a:cubicBezTo>
                  <a:lnTo>
                    <a:pt x="1562" y="947"/>
                  </a:lnTo>
                  <a:cubicBezTo>
                    <a:pt x="1556" y="947"/>
                    <a:pt x="1551" y="942"/>
                    <a:pt x="1551" y="936"/>
                  </a:cubicBezTo>
                  <a:cubicBezTo>
                    <a:pt x="1551" y="931"/>
                    <a:pt x="1556" y="926"/>
                    <a:pt x="1562" y="926"/>
                  </a:cubicBezTo>
                  <a:close/>
                  <a:moveTo>
                    <a:pt x="1626" y="926"/>
                  </a:moveTo>
                  <a:lnTo>
                    <a:pt x="1647" y="926"/>
                  </a:lnTo>
                  <a:cubicBezTo>
                    <a:pt x="1653" y="926"/>
                    <a:pt x="1658" y="931"/>
                    <a:pt x="1658" y="936"/>
                  </a:cubicBezTo>
                  <a:cubicBezTo>
                    <a:pt x="1658" y="942"/>
                    <a:pt x="1653" y="947"/>
                    <a:pt x="1647" y="947"/>
                  </a:cubicBezTo>
                  <a:lnTo>
                    <a:pt x="1626" y="947"/>
                  </a:lnTo>
                  <a:cubicBezTo>
                    <a:pt x="1620" y="947"/>
                    <a:pt x="1615" y="942"/>
                    <a:pt x="1615" y="936"/>
                  </a:cubicBezTo>
                  <a:cubicBezTo>
                    <a:pt x="1615" y="931"/>
                    <a:pt x="1620" y="926"/>
                    <a:pt x="1626" y="926"/>
                  </a:cubicBezTo>
                  <a:close/>
                  <a:moveTo>
                    <a:pt x="1690" y="926"/>
                  </a:moveTo>
                  <a:lnTo>
                    <a:pt x="1711" y="926"/>
                  </a:lnTo>
                  <a:cubicBezTo>
                    <a:pt x="1717" y="926"/>
                    <a:pt x="1722" y="931"/>
                    <a:pt x="1722" y="936"/>
                  </a:cubicBezTo>
                  <a:cubicBezTo>
                    <a:pt x="1722" y="942"/>
                    <a:pt x="1717" y="947"/>
                    <a:pt x="1711" y="947"/>
                  </a:cubicBezTo>
                  <a:lnTo>
                    <a:pt x="1690" y="947"/>
                  </a:lnTo>
                  <a:cubicBezTo>
                    <a:pt x="1684" y="947"/>
                    <a:pt x="1679" y="942"/>
                    <a:pt x="1679" y="936"/>
                  </a:cubicBezTo>
                  <a:cubicBezTo>
                    <a:pt x="1679" y="931"/>
                    <a:pt x="1684" y="926"/>
                    <a:pt x="1690" y="926"/>
                  </a:cubicBezTo>
                  <a:close/>
                  <a:moveTo>
                    <a:pt x="1754" y="926"/>
                  </a:moveTo>
                  <a:lnTo>
                    <a:pt x="1775" y="926"/>
                  </a:lnTo>
                  <a:cubicBezTo>
                    <a:pt x="1781" y="926"/>
                    <a:pt x="1786" y="931"/>
                    <a:pt x="1786" y="936"/>
                  </a:cubicBezTo>
                  <a:cubicBezTo>
                    <a:pt x="1786" y="942"/>
                    <a:pt x="1781" y="947"/>
                    <a:pt x="1775" y="947"/>
                  </a:cubicBezTo>
                  <a:lnTo>
                    <a:pt x="1754" y="947"/>
                  </a:lnTo>
                  <a:cubicBezTo>
                    <a:pt x="1748" y="947"/>
                    <a:pt x="1743" y="942"/>
                    <a:pt x="1743" y="936"/>
                  </a:cubicBezTo>
                  <a:cubicBezTo>
                    <a:pt x="1743" y="931"/>
                    <a:pt x="1748" y="926"/>
                    <a:pt x="1754" y="926"/>
                  </a:cubicBezTo>
                  <a:close/>
                  <a:moveTo>
                    <a:pt x="1818" y="926"/>
                  </a:moveTo>
                  <a:lnTo>
                    <a:pt x="1839" y="926"/>
                  </a:lnTo>
                  <a:cubicBezTo>
                    <a:pt x="1845" y="926"/>
                    <a:pt x="1850" y="931"/>
                    <a:pt x="1850" y="936"/>
                  </a:cubicBezTo>
                  <a:cubicBezTo>
                    <a:pt x="1850" y="942"/>
                    <a:pt x="1845" y="947"/>
                    <a:pt x="1839" y="947"/>
                  </a:cubicBezTo>
                  <a:lnTo>
                    <a:pt x="1818" y="947"/>
                  </a:lnTo>
                  <a:cubicBezTo>
                    <a:pt x="1812" y="947"/>
                    <a:pt x="1807" y="942"/>
                    <a:pt x="1807" y="936"/>
                  </a:cubicBezTo>
                  <a:cubicBezTo>
                    <a:pt x="1807" y="931"/>
                    <a:pt x="1812" y="926"/>
                    <a:pt x="1818" y="926"/>
                  </a:cubicBezTo>
                  <a:close/>
                  <a:moveTo>
                    <a:pt x="1882" y="926"/>
                  </a:moveTo>
                  <a:lnTo>
                    <a:pt x="1903" y="926"/>
                  </a:lnTo>
                  <a:cubicBezTo>
                    <a:pt x="1909" y="926"/>
                    <a:pt x="1914" y="931"/>
                    <a:pt x="1914" y="936"/>
                  </a:cubicBezTo>
                  <a:cubicBezTo>
                    <a:pt x="1914" y="942"/>
                    <a:pt x="1909" y="947"/>
                    <a:pt x="1903" y="947"/>
                  </a:cubicBezTo>
                  <a:lnTo>
                    <a:pt x="1882" y="947"/>
                  </a:lnTo>
                  <a:cubicBezTo>
                    <a:pt x="1876" y="947"/>
                    <a:pt x="1871" y="942"/>
                    <a:pt x="1871" y="936"/>
                  </a:cubicBezTo>
                  <a:cubicBezTo>
                    <a:pt x="1871" y="931"/>
                    <a:pt x="1876" y="926"/>
                    <a:pt x="1882" y="926"/>
                  </a:cubicBezTo>
                  <a:close/>
                  <a:moveTo>
                    <a:pt x="1946" y="926"/>
                  </a:moveTo>
                  <a:lnTo>
                    <a:pt x="1967" y="926"/>
                  </a:lnTo>
                  <a:cubicBezTo>
                    <a:pt x="1973" y="926"/>
                    <a:pt x="1978" y="931"/>
                    <a:pt x="1978" y="936"/>
                  </a:cubicBezTo>
                  <a:cubicBezTo>
                    <a:pt x="1978" y="942"/>
                    <a:pt x="1973" y="947"/>
                    <a:pt x="1967" y="947"/>
                  </a:cubicBezTo>
                  <a:lnTo>
                    <a:pt x="1946" y="947"/>
                  </a:lnTo>
                  <a:cubicBezTo>
                    <a:pt x="1940" y="947"/>
                    <a:pt x="1935" y="942"/>
                    <a:pt x="1935" y="936"/>
                  </a:cubicBezTo>
                  <a:cubicBezTo>
                    <a:pt x="1935" y="931"/>
                    <a:pt x="1940" y="926"/>
                    <a:pt x="1946" y="926"/>
                  </a:cubicBezTo>
                  <a:close/>
                  <a:moveTo>
                    <a:pt x="2010" y="926"/>
                  </a:moveTo>
                  <a:lnTo>
                    <a:pt x="2031" y="926"/>
                  </a:lnTo>
                  <a:cubicBezTo>
                    <a:pt x="2037" y="926"/>
                    <a:pt x="2042" y="931"/>
                    <a:pt x="2042" y="936"/>
                  </a:cubicBezTo>
                  <a:cubicBezTo>
                    <a:pt x="2042" y="942"/>
                    <a:pt x="2037" y="947"/>
                    <a:pt x="2031" y="947"/>
                  </a:cubicBezTo>
                  <a:lnTo>
                    <a:pt x="2010" y="947"/>
                  </a:lnTo>
                  <a:cubicBezTo>
                    <a:pt x="2004" y="947"/>
                    <a:pt x="1999" y="942"/>
                    <a:pt x="1999" y="936"/>
                  </a:cubicBezTo>
                  <a:cubicBezTo>
                    <a:pt x="1999" y="931"/>
                    <a:pt x="2004" y="926"/>
                    <a:pt x="2010" y="926"/>
                  </a:cubicBezTo>
                  <a:close/>
                  <a:moveTo>
                    <a:pt x="2074" y="926"/>
                  </a:moveTo>
                  <a:lnTo>
                    <a:pt x="2095" y="926"/>
                  </a:lnTo>
                  <a:cubicBezTo>
                    <a:pt x="2101" y="926"/>
                    <a:pt x="2106" y="931"/>
                    <a:pt x="2106" y="936"/>
                  </a:cubicBezTo>
                  <a:cubicBezTo>
                    <a:pt x="2106" y="942"/>
                    <a:pt x="2101" y="947"/>
                    <a:pt x="2095" y="947"/>
                  </a:cubicBezTo>
                  <a:lnTo>
                    <a:pt x="2074" y="947"/>
                  </a:lnTo>
                  <a:cubicBezTo>
                    <a:pt x="2068" y="947"/>
                    <a:pt x="2063" y="942"/>
                    <a:pt x="2063" y="936"/>
                  </a:cubicBezTo>
                  <a:cubicBezTo>
                    <a:pt x="2063" y="931"/>
                    <a:pt x="2068" y="926"/>
                    <a:pt x="2074" y="926"/>
                  </a:cubicBezTo>
                  <a:close/>
                  <a:moveTo>
                    <a:pt x="2138" y="926"/>
                  </a:moveTo>
                  <a:lnTo>
                    <a:pt x="2159" y="926"/>
                  </a:lnTo>
                  <a:cubicBezTo>
                    <a:pt x="2165" y="926"/>
                    <a:pt x="2170" y="931"/>
                    <a:pt x="2170" y="936"/>
                  </a:cubicBezTo>
                  <a:cubicBezTo>
                    <a:pt x="2170" y="942"/>
                    <a:pt x="2165" y="947"/>
                    <a:pt x="2159" y="947"/>
                  </a:cubicBezTo>
                  <a:lnTo>
                    <a:pt x="2138" y="947"/>
                  </a:lnTo>
                  <a:cubicBezTo>
                    <a:pt x="2132" y="947"/>
                    <a:pt x="2127" y="942"/>
                    <a:pt x="2127" y="936"/>
                  </a:cubicBezTo>
                  <a:cubicBezTo>
                    <a:pt x="2127" y="931"/>
                    <a:pt x="2132" y="926"/>
                    <a:pt x="2138" y="926"/>
                  </a:cubicBezTo>
                  <a:close/>
                  <a:moveTo>
                    <a:pt x="2202" y="926"/>
                  </a:moveTo>
                  <a:lnTo>
                    <a:pt x="2223" y="926"/>
                  </a:lnTo>
                  <a:cubicBezTo>
                    <a:pt x="2229" y="926"/>
                    <a:pt x="2234" y="931"/>
                    <a:pt x="2234" y="936"/>
                  </a:cubicBezTo>
                  <a:cubicBezTo>
                    <a:pt x="2234" y="942"/>
                    <a:pt x="2229" y="947"/>
                    <a:pt x="2223" y="947"/>
                  </a:cubicBezTo>
                  <a:lnTo>
                    <a:pt x="2202" y="947"/>
                  </a:lnTo>
                  <a:cubicBezTo>
                    <a:pt x="2196" y="947"/>
                    <a:pt x="2191" y="942"/>
                    <a:pt x="2191" y="936"/>
                  </a:cubicBezTo>
                  <a:cubicBezTo>
                    <a:pt x="2191" y="931"/>
                    <a:pt x="2196" y="926"/>
                    <a:pt x="2202" y="926"/>
                  </a:cubicBezTo>
                  <a:close/>
                  <a:moveTo>
                    <a:pt x="2266" y="926"/>
                  </a:moveTo>
                  <a:lnTo>
                    <a:pt x="2287" y="926"/>
                  </a:lnTo>
                  <a:cubicBezTo>
                    <a:pt x="2293" y="926"/>
                    <a:pt x="2298" y="931"/>
                    <a:pt x="2298" y="936"/>
                  </a:cubicBezTo>
                  <a:cubicBezTo>
                    <a:pt x="2298" y="942"/>
                    <a:pt x="2293" y="947"/>
                    <a:pt x="2287" y="947"/>
                  </a:cubicBezTo>
                  <a:lnTo>
                    <a:pt x="2266" y="947"/>
                  </a:lnTo>
                  <a:cubicBezTo>
                    <a:pt x="2260" y="947"/>
                    <a:pt x="2255" y="942"/>
                    <a:pt x="2255" y="936"/>
                  </a:cubicBezTo>
                  <a:cubicBezTo>
                    <a:pt x="2255" y="931"/>
                    <a:pt x="2260" y="926"/>
                    <a:pt x="2266" y="926"/>
                  </a:cubicBezTo>
                  <a:close/>
                  <a:moveTo>
                    <a:pt x="2330" y="926"/>
                  </a:moveTo>
                  <a:lnTo>
                    <a:pt x="2351" y="926"/>
                  </a:lnTo>
                  <a:cubicBezTo>
                    <a:pt x="2357" y="926"/>
                    <a:pt x="2362" y="931"/>
                    <a:pt x="2362" y="936"/>
                  </a:cubicBezTo>
                  <a:cubicBezTo>
                    <a:pt x="2362" y="942"/>
                    <a:pt x="2357" y="947"/>
                    <a:pt x="2351" y="947"/>
                  </a:cubicBezTo>
                  <a:lnTo>
                    <a:pt x="2330" y="947"/>
                  </a:lnTo>
                  <a:cubicBezTo>
                    <a:pt x="2324" y="947"/>
                    <a:pt x="2319" y="942"/>
                    <a:pt x="2319" y="936"/>
                  </a:cubicBezTo>
                  <a:cubicBezTo>
                    <a:pt x="2319" y="931"/>
                    <a:pt x="2324" y="926"/>
                    <a:pt x="2330" y="926"/>
                  </a:cubicBezTo>
                  <a:close/>
                  <a:moveTo>
                    <a:pt x="2394" y="926"/>
                  </a:moveTo>
                  <a:lnTo>
                    <a:pt x="2415" y="926"/>
                  </a:lnTo>
                  <a:cubicBezTo>
                    <a:pt x="2421" y="926"/>
                    <a:pt x="2426" y="931"/>
                    <a:pt x="2426" y="936"/>
                  </a:cubicBezTo>
                  <a:cubicBezTo>
                    <a:pt x="2426" y="942"/>
                    <a:pt x="2421" y="947"/>
                    <a:pt x="2415" y="947"/>
                  </a:cubicBezTo>
                  <a:lnTo>
                    <a:pt x="2394" y="947"/>
                  </a:lnTo>
                  <a:cubicBezTo>
                    <a:pt x="2388" y="947"/>
                    <a:pt x="2383" y="942"/>
                    <a:pt x="2383" y="936"/>
                  </a:cubicBezTo>
                  <a:cubicBezTo>
                    <a:pt x="2383" y="931"/>
                    <a:pt x="2388" y="926"/>
                    <a:pt x="2394" y="926"/>
                  </a:cubicBezTo>
                  <a:close/>
                  <a:moveTo>
                    <a:pt x="2458" y="926"/>
                  </a:moveTo>
                  <a:lnTo>
                    <a:pt x="2479" y="926"/>
                  </a:lnTo>
                  <a:cubicBezTo>
                    <a:pt x="2485" y="926"/>
                    <a:pt x="2490" y="931"/>
                    <a:pt x="2490" y="936"/>
                  </a:cubicBezTo>
                  <a:cubicBezTo>
                    <a:pt x="2490" y="942"/>
                    <a:pt x="2485" y="947"/>
                    <a:pt x="2479" y="947"/>
                  </a:cubicBezTo>
                  <a:lnTo>
                    <a:pt x="2458" y="947"/>
                  </a:lnTo>
                  <a:cubicBezTo>
                    <a:pt x="2452" y="947"/>
                    <a:pt x="2447" y="942"/>
                    <a:pt x="2447" y="936"/>
                  </a:cubicBezTo>
                  <a:cubicBezTo>
                    <a:pt x="2447" y="931"/>
                    <a:pt x="2452" y="926"/>
                    <a:pt x="2458" y="926"/>
                  </a:cubicBezTo>
                  <a:close/>
                  <a:moveTo>
                    <a:pt x="2522" y="926"/>
                  </a:moveTo>
                  <a:lnTo>
                    <a:pt x="2543" y="926"/>
                  </a:lnTo>
                  <a:cubicBezTo>
                    <a:pt x="2549" y="926"/>
                    <a:pt x="2554" y="931"/>
                    <a:pt x="2554" y="936"/>
                  </a:cubicBezTo>
                  <a:cubicBezTo>
                    <a:pt x="2554" y="942"/>
                    <a:pt x="2549" y="947"/>
                    <a:pt x="2543" y="947"/>
                  </a:cubicBezTo>
                  <a:lnTo>
                    <a:pt x="2522" y="947"/>
                  </a:lnTo>
                  <a:cubicBezTo>
                    <a:pt x="2516" y="947"/>
                    <a:pt x="2511" y="942"/>
                    <a:pt x="2511" y="936"/>
                  </a:cubicBezTo>
                  <a:cubicBezTo>
                    <a:pt x="2511" y="931"/>
                    <a:pt x="2516" y="926"/>
                    <a:pt x="2522" y="926"/>
                  </a:cubicBezTo>
                  <a:close/>
                  <a:moveTo>
                    <a:pt x="2586" y="926"/>
                  </a:moveTo>
                  <a:lnTo>
                    <a:pt x="2607" y="926"/>
                  </a:lnTo>
                  <a:cubicBezTo>
                    <a:pt x="2613" y="926"/>
                    <a:pt x="2618" y="931"/>
                    <a:pt x="2618" y="936"/>
                  </a:cubicBezTo>
                  <a:cubicBezTo>
                    <a:pt x="2618" y="942"/>
                    <a:pt x="2613" y="947"/>
                    <a:pt x="2607" y="947"/>
                  </a:cubicBezTo>
                  <a:lnTo>
                    <a:pt x="2586" y="947"/>
                  </a:lnTo>
                  <a:cubicBezTo>
                    <a:pt x="2580" y="947"/>
                    <a:pt x="2575" y="942"/>
                    <a:pt x="2575" y="936"/>
                  </a:cubicBezTo>
                  <a:cubicBezTo>
                    <a:pt x="2575" y="931"/>
                    <a:pt x="2580" y="926"/>
                    <a:pt x="2586" y="926"/>
                  </a:cubicBezTo>
                  <a:close/>
                  <a:moveTo>
                    <a:pt x="2650" y="926"/>
                  </a:moveTo>
                  <a:lnTo>
                    <a:pt x="2671" y="926"/>
                  </a:lnTo>
                  <a:cubicBezTo>
                    <a:pt x="2677" y="926"/>
                    <a:pt x="2682" y="931"/>
                    <a:pt x="2682" y="936"/>
                  </a:cubicBezTo>
                  <a:cubicBezTo>
                    <a:pt x="2682" y="942"/>
                    <a:pt x="2677" y="947"/>
                    <a:pt x="2671" y="947"/>
                  </a:cubicBezTo>
                  <a:lnTo>
                    <a:pt x="2650" y="947"/>
                  </a:lnTo>
                  <a:cubicBezTo>
                    <a:pt x="2644" y="947"/>
                    <a:pt x="2639" y="942"/>
                    <a:pt x="2639" y="936"/>
                  </a:cubicBezTo>
                  <a:cubicBezTo>
                    <a:pt x="2639" y="931"/>
                    <a:pt x="2644" y="926"/>
                    <a:pt x="2650" y="926"/>
                  </a:cubicBezTo>
                  <a:close/>
                  <a:moveTo>
                    <a:pt x="2714" y="926"/>
                  </a:moveTo>
                  <a:lnTo>
                    <a:pt x="2735" y="926"/>
                  </a:lnTo>
                  <a:cubicBezTo>
                    <a:pt x="2741" y="926"/>
                    <a:pt x="2746" y="931"/>
                    <a:pt x="2746" y="936"/>
                  </a:cubicBezTo>
                  <a:cubicBezTo>
                    <a:pt x="2746" y="942"/>
                    <a:pt x="2741" y="947"/>
                    <a:pt x="2735" y="947"/>
                  </a:cubicBezTo>
                  <a:lnTo>
                    <a:pt x="2714" y="947"/>
                  </a:lnTo>
                  <a:cubicBezTo>
                    <a:pt x="2708" y="947"/>
                    <a:pt x="2703" y="942"/>
                    <a:pt x="2703" y="936"/>
                  </a:cubicBezTo>
                  <a:cubicBezTo>
                    <a:pt x="2703" y="931"/>
                    <a:pt x="2708" y="926"/>
                    <a:pt x="2714" y="926"/>
                  </a:cubicBezTo>
                  <a:close/>
                  <a:moveTo>
                    <a:pt x="2778" y="926"/>
                  </a:moveTo>
                  <a:lnTo>
                    <a:pt x="2799" y="926"/>
                  </a:lnTo>
                  <a:cubicBezTo>
                    <a:pt x="2805" y="926"/>
                    <a:pt x="2810" y="931"/>
                    <a:pt x="2810" y="936"/>
                  </a:cubicBezTo>
                  <a:cubicBezTo>
                    <a:pt x="2810" y="942"/>
                    <a:pt x="2805" y="947"/>
                    <a:pt x="2799" y="947"/>
                  </a:cubicBezTo>
                  <a:lnTo>
                    <a:pt x="2778" y="947"/>
                  </a:lnTo>
                  <a:cubicBezTo>
                    <a:pt x="2772" y="947"/>
                    <a:pt x="2767" y="942"/>
                    <a:pt x="2767" y="936"/>
                  </a:cubicBezTo>
                  <a:cubicBezTo>
                    <a:pt x="2767" y="931"/>
                    <a:pt x="2772" y="926"/>
                    <a:pt x="2778" y="926"/>
                  </a:cubicBezTo>
                  <a:close/>
                  <a:moveTo>
                    <a:pt x="2842" y="926"/>
                  </a:moveTo>
                  <a:lnTo>
                    <a:pt x="2863" y="926"/>
                  </a:lnTo>
                  <a:cubicBezTo>
                    <a:pt x="2869" y="926"/>
                    <a:pt x="2874" y="931"/>
                    <a:pt x="2874" y="936"/>
                  </a:cubicBezTo>
                  <a:cubicBezTo>
                    <a:pt x="2874" y="942"/>
                    <a:pt x="2869" y="947"/>
                    <a:pt x="2863" y="947"/>
                  </a:cubicBezTo>
                  <a:lnTo>
                    <a:pt x="2842" y="947"/>
                  </a:lnTo>
                  <a:cubicBezTo>
                    <a:pt x="2836" y="947"/>
                    <a:pt x="2831" y="942"/>
                    <a:pt x="2831" y="936"/>
                  </a:cubicBezTo>
                  <a:cubicBezTo>
                    <a:pt x="2831" y="931"/>
                    <a:pt x="2836" y="926"/>
                    <a:pt x="2842" y="926"/>
                  </a:cubicBezTo>
                  <a:close/>
                  <a:moveTo>
                    <a:pt x="2906" y="926"/>
                  </a:moveTo>
                  <a:lnTo>
                    <a:pt x="2927" y="926"/>
                  </a:lnTo>
                  <a:cubicBezTo>
                    <a:pt x="2933" y="926"/>
                    <a:pt x="2938" y="931"/>
                    <a:pt x="2938" y="936"/>
                  </a:cubicBezTo>
                  <a:cubicBezTo>
                    <a:pt x="2938" y="942"/>
                    <a:pt x="2933" y="947"/>
                    <a:pt x="2927" y="947"/>
                  </a:cubicBezTo>
                  <a:lnTo>
                    <a:pt x="2906" y="947"/>
                  </a:lnTo>
                  <a:cubicBezTo>
                    <a:pt x="2900" y="947"/>
                    <a:pt x="2895" y="942"/>
                    <a:pt x="2895" y="936"/>
                  </a:cubicBezTo>
                  <a:cubicBezTo>
                    <a:pt x="2895" y="931"/>
                    <a:pt x="2900" y="926"/>
                    <a:pt x="2906" y="926"/>
                  </a:cubicBezTo>
                  <a:close/>
                  <a:moveTo>
                    <a:pt x="2970" y="926"/>
                  </a:moveTo>
                  <a:lnTo>
                    <a:pt x="2991" y="926"/>
                  </a:lnTo>
                  <a:cubicBezTo>
                    <a:pt x="2997" y="926"/>
                    <a:pt x="3002" y="931"/>
                    <a:pt x="3002" y="936"/>
                  </a:cubicBezTo>
                  <a:cubicBezTo>
                    <a:pt x="3002" y="942"/>
                    <a:pt x="2997" y="947"/>
                    <a:pt x="2991" y="947"/>
                  </a:cubicBezTo>
                  <a:lnTo>
                    <a:pt x="2970" y="947"/>
                  </a:lnTo>
                  <a:cubicBezTo>
                    <a:pt x="2964" y="947"/>
                    <a:pt x="2959" y="942"/>
                    <a:pt x="2959" y="936"/>
                  </a:cubicBezTo>
                  <a:cubicBezTo>
                    <a:pt x="2959" y="931"/>
                    <a:pt x="2964" y="926"/>
                    <a:pt x="2970" y="926"/>
                  </a:cubicBezTo>
                  <a:close/>
                  <a:moveTo>
                    <a:pt x="3034" y="926"/>
                  </a:moveTo>
                  <a:lnTo>
                    <a:pt x="3050" y="926"/>
                  </a:lnTo>
                  <a:lnTo>
                    <a:pt x="3048" y="926"/>
                  </a:lnTo>
                  <a:lnTo>
                    <a:pt x="3053" y="925"/>
                  </a:lnTo>
                  <a:cubicBezTo>
                    <a:pt x="3059" y="924"/>
                    <a:pt x="3064" y="927"/>
                    <a:pt x="3066" y="933"/>
                  </a:cubicBezTo>
                  <a:cubicBezTo>
                    <a:pt x="3067" y="939"/>
                    <a:pt x="3063" y="945"/>
                    <a:pt x="3057" y="946"/>
                  </a:cubicBezTo>
                  <a:lnTo>
                    <a:pt x="3053" y="947"/>
                  </a:lnTo>
                  <a:cubicBezTo>
                    <a:pt x="3052" y="947"/>
                    <a:pt x="3051" y="947"/>
                    <a:pt x="3050" y="947"/>
                  </a:cubicBezTo>
                  <a:lnTo>
                    <a:pt x="3034" y="947"/>
                  </a:lnTo>
                  <a:cubicBezTo>
                    <a:pt x="3028" y="947"/>
                    <a:pt x="3023" y="942"/>
                    <a:pt x="3023" y="936"/>
                  </a:cubicBezTo>
                  <a:cubicBezTo>
                    <a:pt x="3023" y="931"/>
                    <a:pt x="3028" y="926"/>
                    <a:pt x="3034" y="926"/>
                  </a:cubicBezTo>
                  <a:close/>
                  <a:moveTo>
                    <a:pt x="3090" y="914"/>
                  </a:moveTo>
                  <a:lnTo>
                    <a:pt x="3108" y="903"/>
                  </a:lnTo>
                  <a:cubicBezTo>
                    <a:pt x="3113" y="900"/>
                    <a:pt x="3119" y="901"/>
                    <a:pt x="3122" y="906"/>
                  </a:cubicBezTo>
                  <a:cubicBezTo>
                    <a:pt x="3126" y="911"/>
                    <a:pt x="3124" y="917"/>
                    <a:pt x="3119" y="921"/>
                  </a:cubicBezTo>
                  <a:lnTo>
                    <a:pt x="3101" y="932"/>
                  </a:lnTo>
                  <a:cubicBezTo>
                    <a:pt x="3096" y="935"/>
                    <a:pt x="3090" y="934"/>
                    <a:pt x="3087" y="929"/>
                  </a:cubicBezTo>
                  <a:cubicBezTo>
                    <a:pt x="3083" y="924"/>
                    <a:pt x="3085" y="917"/>
                    <a:pt x="3090" y="914"/>
                  </a:cubicBezTo>
                  <a:close/>
                  <a:moveTo>
                    <a:pt x="3129" y="872"/>
                  </a:moveTo>
                  <a:lnTo>
                    <a:pt x="3129" y="872"/>
                  </a:lnTo>
                  <a:lnTo>
                    <a:pt x="3128" y="875"/>
                  </a:lnTo>
                  <a:lnTo>
                    <a:pt x="3133" y="855"/>
                  </a:lnTo>
                  <a:cubicBezTo>
                    <a:pt x="3134" y="849"/>
                    <a:pt x="3139" y="845"/>
                    <a:pt x="3145" y="846"/>
                  </a:cubicBezTo>
                  <a:cubicBezTo>
                    <a:pt x="3151" y="848"/>
                    <a:pt x="3155" y="853"/>
                    <a:pt x="3153" y="859"/>
                  </a:cubicBezTo>
                  <a:lnTo>
                    <a:pt x="3149" y="880"/>
                  </a:lnTo>
                  <a:cubicBezTo>
                    <a:pt x="3149" y="881"/>
                    <a:pt x="3148" y="882"/>
                    <a:pt x="3147" y="883"/>
                  </a:cubicBezTo>
                  <a:lnTo>
                    <a:pt x="3147" y="883"/>
                  </a:lnTo>
                  <a:cubicBezTo>
                    <a:pt x="3144" y="888"/>
                    <a:pt x="3138" y="890"/>
                    <a:pt x="3133" y="887"/>
                  </a:cubicBezTo>
                  <a:cubicBezTo>
                    <a:pt x="3128" y="883"/>
                    <a:pt x="3126" y="877"/>
                    <a:pt x="3129" y="872"/>
                  </a:cubicBezTo>
                  <a:close/>
                  <a:moveTo>
                    <a:pt x="3136" y="814"/>
                  </a:moveTo>
                  <a:lnTo>
                    <a:pt x="3136" y="793"/>
                  </a:lnTo>
                  <a:cubicBezTo>
                    <a:pt x="3136" y="787"/>
                    <a:pt x="3141" y="782"/>
                    <a:pt x="3146" y="782"/>
                  </a:cubicBezTo>
                  <a:cubicBezTo>
                    <a:pt x="3152" y="782"/>
                    <a:pt x="3157" y="787"/>
                    <a:pt x="3157" y="793"/>
                  </a:cubicBezTo>
                  <a:lnTo>
                    <a:pt x="3157" y="814"/>
                  </a:lnTo>
                  <a:cubicBezTo>
                    <a:pt x="3157" y="820"/>
                    <a:pt x="3152" y="825"/>
                    <a:pt x="3146" y="825"/>
                  </a:cubicBezTo>
                  <a:cubicBezTo>
                    <a:pt x="3141" y="825"/>
                    <a:pt x="3136" y="820"/>
                    <a:pt x="3136" y="814"/>
                  </a:cubicBezTo>
                  <a:close/>
                  <a:moveTo>
                    <a:pt x="3136" y="750"/>
                  </a:moveTo>
                  <a:lnTo>
                    <a:pt x="3136" y="729"/>
                  </a:lnTo>
                  <a:cubicBezTo>
                    <a:pt x="3136" y="723"/>
                    <a:pt x="3141" y="718"/>
                    <a:pt x="3146" y="718"/>
                  </a:cubicBezTo>
                  <a:cubicBezTo>
                    <a:pt x="3152" y="718"/>
                    <a:pt x="3157" y="723"/>
                    <a:pt x="3157" y="729"/>
                  </a:cubicBezTo>
                  <a:lnTo>
                    <a:pt x="3157" y="750"/>
                  </a:lnTo>
                  <a:cubicBezTo>
                    <a:pt x="3157" y="756"/>
                    <a:pt x="3152" y="761"/>
                    <a:pt x="3146" y="761"/>
                  </a:cubicBezTo>
                  <a:cubicBezTo>
                    <a:pt x="3141" y="761"/>
                    <a:pt x="3136" y="756"/>
                    <a:pt x="3136" y="750"/>
                  </a:cubicBezTo>
                  <a:close/>
                  <a:moveTo>
                    <a:pt x="3136" y="686"/>
                  </a:moveTo>
                  <a:lnTo>
                    <a:pt x="3136" y="665"/>
                  </a:lnTo>
                  <a:cubicBezTo>
                    <a:pt x="3136" y="659"/>
                    <a:pt x="3141" y="654"/>
                    <a:pt x="3146" y="654"/>
                  </a:cubicBezTo>
                  <a:cubicBezTo>
                    <a:pt x="3152" y="654"/>
                    <a:pt x="3157" y="659"/>
                    <a:pt x="3157" y="665"/>
                  </a:cubicBezTo>
                  <a:lnTo>
                    <a:pt x="3157" y="686"/>
                  </a:lnTo>
                  <a:cubicBezTo>
                    <a:pt x="3157" y="692"/>
                    <a:pt x="3152" y="697"/>
                    <a:pt x="3146" y="697"/>
                  </a:cubicBezTo>
                  <a:cubicBezTo>
                    <a:pt x="3141" y="697"/>
                    <a:pt x="3136" y="692"/>
                    <a:pt x="3136" y="686"/>
                  </a:cubicBezTo>
                  <a:close/>
                  <a:moveTo>
                    <a:pt x="3136" y="622"/>
                  </a:moveTo>
                  <a:lnTo>
                    <a:pt x="3136" y="601"/>
                  </a:lnTo>
                  <a:cubicBezTo>
                    <a:pt x="3136" y="595"/>
                    <a:pt x="3141" y="590"/>
                    <a:pt x="3146" y="590"/>
                  </a:cubicBezTo>
                  <a:cubicBezTo>
                    <a:pt x="3152" y="590"/>
                    <a:pt x="3157" y="595"/>
                    <a:pt x="3157" y="601"/>
                  </a:cubicBezTo>
                  <a:lnTo>
                    <a:pt x="3157" y="622"/>
                  </a:lnTo>
                  <a:cubicBezTo>
                    <a:pt x="3157" y="628"/>
                    <a:pt x="3152" y="633"/>
                    <a:pt x="3146" y="633"/>
                  </a:cubicBezTo>
                  <a:cubicBezTo>
                    <a:pt x="3141" y="633"/>
                    <a:pt x="3136" y="628"/>
                    <a:pt x="3136" y="622"/>
                  </a:cubicBezTo>
                  <a:close/>
                  <a:moveTo>
                    <a:pt x="3136" y="558"/>
                  </a:moveTo>
                  <a:lnTo>
                    <a:pt x="3136" y="537"/>
                  </a:lnTo>
                  <a:cubicBezTo>
                    <a:pt x="3136" y="531"/>
                    <a:pt x="3141" y="526"/>
                    <a:pt x="3146" y="526"/>
                  </a:cubicBezTo>
                  <a:cubicBezTo>
                    <a:pt x="3152" y="526"/>
                    <a:pt x="3157" y="531"/>
                    <a:pt x="3157" y="537"/>
                  </a:cubicBezTo>
                  <a:lnTo>
                    <a:pt x="3157" y="558"/>
                  </a:lnTo>
                  <a:cubicBezTo>
                    <a:pt x="3157" y="564"/>
                    <a:pt x="3152" y="569"/>
                    <a:pt x="3146" y="569"/>
                  </a:cubicBezTo>
                  <a:cubicBezTo>
                    <a:pt x="3141" y="569"/>
                    <a:pt x="3136" y="564"/>
                    <a:pt x="3136" y="558"/>
                  </a:cubicBezTo>
                  <a:close/>
                  <a:moveTo>
                    <a:pt x="3136" y="494"/>
                  </a:moveTo>
                  <a:lnTo>
                    <a:pt x="3136" y="473"/>
                  </a:lnTo>
                  <a:cubicBezTo>
                    <a:pt x="3136" y="467"/>
                    <a:pt x="3141" y="462"/>
                    <a:pt x="3146" y="462"/>
                  </a:cubicBezTo>
                  <a:cubicBezTo>
                    <a:pt x="3152" y="462"/>
                    <a:pt x="3157" y="467"/>
                    <a:pt x="3157" y="473"/>
                  </a:cubicBezTo>
                  <a:lnTo>
                    <a:pt x="3157" y="494"/>
                  </a:lnTo>
                  <a:cubicBezTo>
                    <a:pt x="3157" y="500"/>
                    <a:pt x="3152" y="505"/>
                    <a:pt x="3146" y="505"/>
                  </a:cubicBezTo>
                  <a:cubicBezTo>
                    <a:pt x="3141" y="505"/>
                    <a:pt x="3136" y="500"/>
                    <a:pt x="3136" y="494"/>
                  </a:cubicBezTo>
                  <a:close/>
                  <a:moveTo>
                    <a:pt x="3136" y="430"/>
                  </a:moveTo>
                  <a:lnTo>
                    <a:pt x="3136" y="409"/>
                  </a:lnTo>
                  <a:cubicBezTo>
                    <a:pt x="3136" y="403"/>
                    <a:pt x="3141" y="398"/>
                    <a:pt x="3146" y="398"/>
                  </a:cubicBezTo>
                  <a:cubicBezTo>
                    <a:pt x="3152" y="398"/>
                    <a:pt x="3157" y="403"/>
                    <a:pt x="3157" y="409"/>
                  </a:cubicBezTo>
                  <a:lnTo>
                    <a:pt x="3157" y="430"/>
                  </a:lnTo>
                  <a:cubicBezTo>
                    <a:pt x="3157" y="436"/>
                    <a:pt x="3152" y="441"/>
                    <a:pt x="3146" y="441"/>
                  </a:cubicBezTo>
                  <a:cubicBezTo>
                    <a:pt x="3141" y="441"/>
                    <a:pt x="3136" y="436"/>
                    <a:pt x="3136" y="430"/>
                  </a:cubicBezTo>
                  <a:close/>
                  <a:moveTo>
                    <a:pt x="3136" y="366"/>
                  </a:moveTo>
                  <a:lnTo>
                    <a:pt x="3136" y="345"/>
                  </a:lnTo>
                  <a:cubicBezTo>
                    <a:pt x="3136" y="339"/>
                    <a:pt x="3141" y="334"/>
                    <a:pt x="3146" y="334"/>
                  </a:cubicBezTo>
                  <a:cubicBezTo>
                    <a:pt x="3152" y="334"/>
                    <a:pt x="3157" y="339"/>
                    <a:pt x="3157" y="345"/>
                  </a:cubicBezTo>
                  <a:lnTo>
                    <a:pt x="3157" y="366"/>
                  </a:lnTo>
                  <a:cubicBezTo>
                    <a:pt x="3157" y="372"/>
                    <a:pt x="3152" y="377"/>
                    <a:pt x="3146" y="377"/>
                  </a:cubicBezTo>
                  <a:cubicBezTo>
                    <a:pt x="3141" y="377"/>
                    <a:pt x="3136" y="372"/>
                    <a:pt x="3136" y="366"/>
                  </a:cubicBezTo>
                  <a:close/>
                  <a:moveTo>
                    <a:pt x="3136" y="302"/>
                  </a:moveTo>
                  <a:lnTo>
                    <a:pt x="3136" y="281"/>
                  </a:lnTo>
                  <a:cubicBezTo>
                    <a:pt x="3136" y="275"/>
                    <a:pt x="3141" y="270"/>
                    <a:pt x="3146" y="270"/>
                  </a:cubicBezTo>
                  <a:cubicBezTo>
                    <a:pt x="3152" y="270"/>
                    <a:pt x="3157" y="275"/>
                    <a:pt x="3157" y="281"/>
                  </a:cubicBezTo>
                  <a:lnTo>
                    <a:pt x="3157" y="302"/>
                  </a:lnTo>
                  <a:cubicBezTo>
                    <a:pt x="3157" y="308"/>
                    <a:pt x="3152" y="313"/>
                    <a:pt x="3146" y="313"/>
                  </a:cubicBezTo>
                  <a:cubicBezTo>
                    <a:pt x="3141" y="313"/>
                    <a:pt x="3136" y="308"/>
                    <a:pt x="3136" y="302"/>
                  </a:cubicBezTo>
                  <a:close/>
                  <a:moveTo>
                    <a:pt x="3136" y="238"/>
                  </a:moveTo>
                  <a:lnTo>
                    <a:pt x="3136" y="217"/>
                  </a:lnTo>
                  <a:cubicBezTo>
                    <a:pt x="3136" y="211"/>
                    <a:pt x="3141" y="206"/>
                    <a:pt x="3146" y="206"/>
                  </a:cubicBezTo>
                  <a:cubicBezTo>
                    <a:pt x="3152" y="206"/>
                    <a:pt x="3157" y="211"/>
                    <a:pt x="3157" y="217"/>
                  </a:cubicBezTo>
                  <a:lnTo>
                    <a:pt x="3157" y="238"/>
                  </a:lnTo>
                  <a:cubicBezTo>
                    <a:pt x="3157" y="244"/>
                    <a:pt x="3152" y="249"/>
                    <a:pt x="3146" y="249"/>
                  </a:cubicBezTo>
                  <a:cubicBezTo>
                    <a:pt x="3141" y="249"/>
                    <a:pt x="3136" y="244"/>
                    <a:pt x="3136" y="238"/>
                  </a:cubicBezTo>
                  <a:close/>
                  <a:moveTo>
                    <a:pt x="3136" y="174"/>
                  </a:moveTo>
                  <a:lnTo>
                    <a:pt x="3136" y="153"/>
                  </a:lnTo>
                  <a:cubicBezTo>
                    <a:pt x="3136" y="147"/>
                    <a:pt x="3141" y="142"/>
                    <a:pt x="3146" y="142"/>
                  </a:cubicBezTo>
                  <a:cubicBezTo>
                    <a:pt x="3152" y="142"/>
                    <a:pt x="3157" y="147"/>
                    <a:pt x="3157" y="153"/>
                  </a:cubicBezTo>
                  <a:lnTo>
                    <a:pt x="3157" y="174"/>
                  </a:lnTo>
                  <a:cubicBezTo>
                    <a:pt x="3157" y="180"/>
                    <a:pt x="3152" y="185"/>
                    <a:pt x="3146" y="185"/>
                  </a:cubicBezTo>
                  <a:cubicBezTo>
                    <a:pt x="3141" y="185"/>
                    <a:pt x="3136" y="180"/>
                    <a:pt x="3136" y="174"/>
                  </a:cubicBezTo>
                  <a:close/>
                  <a:moveTo>
                    <a:pt x="3136" y="110"/>
                  </a:moveTo>
                  <a:lnTo>
                    <a:pt x="3136" y="106"/>
                  </a:lnTo>
                  <a:lnTo>
                    <a:pt x="3136" y="109"/>
                  </a:lnTo>
                  <a:lnTo>
                    <a:pt x="3132" y="92"/>
                  </a:lnTo>
                  <a:cubicBezTo>
                    <a:pt x="3131" y="86"/>
                    <a:pt x="3135" y="80"/>
                    <a:pt x="3141" y="79"/>
                  </a:cubicBezTo>
                  <a:cubicBezTo>
                    <a:pt x="3146" y="78"/>
                    <a:pt x="3152" y="82"/>
                    <a:pt x="3153" y="87"/>
                  </a:cubicBezTo>
                  <a:lnTo>
                    <a:pt x="3157" y="104"/>
                  </a:lnTo>
                  <a:cubicBezTo>
                    <a:pt x="3157" y="105"/>
                    <a:pt x="3157" y="106"/>
                    <a:pt x="3157" y="106"/>
                  </a:cubicBezTo>
                  <a:lnTo>
                    <a:pt x="3157" y="110"/>
                  </a:lnTo>
                  <a:cubicBezTo>
                    <a:pt x="3157" y="116"/>
                    <a:pt x="3152" y="121"/>
                    <a:pt x="3146" y="121"/>
                  </a:cubicBezTo>
                  <a:cubicBezTo>
                    <a:pt x="3141" y="121"/>
                    <a:pt x="3136" y="116"/>
                    <a:pt x="3136" y="110"/>
                  </a:cubicBezTo>
                  <a:close/>
                  <a:moveTo>
                    <a:pt x="3118" y="57"/>
                  </a:moveTo>
                  <a:lnTo>
                    <a:pt x="3109" y="44"/>
                  </a:lnTo>
                  <a:lnTo>
                    <a:pt x="3113" y="47"/>
                  </a:lnTo>
                  <a:lnTo>
                    <a:pt x="3107" y="44"/>
                  </a:lnTo>
                  <a:cubicBezTo>
                    <a:pt x="3102" y="41"/>
                    <a:pt x="3101" y="34"/>
                    <a:pt x="3104" y="29"/>
                  </a:cubicBezTo>
                  <a:cubicBezTo>
                    <a:pt x="3107" y="24"/>
                    <a:pt x="3114" y="23"/>
                    <a:pt x="3119" y="26"/>
                  </a:cubicBezTo>
                  <a:lnTo>
                    <a:pt x="3124" y="30"/>
                  </a:lnTo>
                  <a:cubicBezTo>
                    <a:pt x="3126" y="30"/>
                    <a:pt x="3127" y="31"/>
                    <a:pt x="3127" y="33"/>
                  </a:cubicBezTo>
                  <a:lnTo>
                    <a:pt x="3135" y="45"/>
                  </a:lnTo>
                  <a:cubicBezTo>
                    <a:pt x="3139" y="50"/>
                    <a:pt x="3137" y="57"/>
                    <a:pt x="3132" y="60"/>
                  </a:cubicBezTo>
                  <a:cubicBezTo>
                    <a:pt x="3127" y="63"/>
                    <a:pt x="3121" y="62"/>
                    <a:pt x="3118" y="57"/>
                  </a:cubicBezTo>
                  <a:close/>
                  <a:moveTo>
                    <a:pt x="3073" y="26"/>
                  </a:moveTo>
                  <a:lnTo>
                    <a:pt x="3052" y="22"/>
                  </a:lnTo>
                  <a:cubicBezTo>
                    <a:pt x="3047" y="21"/>
                    <a:pt x="3043" y="15"/>
                    <a:pt x="3044" y="9"/>
                  </a:cubicBezTo>
                  <a:cubicBezTo>
                    <a:pt x="3045" y="3"/>
                    <a:pt x="3051" y="0"/>
                    <a:pt x="3057" y="1"/>
                  </a:cubicBezTo>
                  <a:lnTo>
                    <a:pt x="3078" y="5"/>
                  </a:lnTo>
                  <a:cubicBezTo>
                    <a:pt x="3083" y="7"/>
                    <a:pt x="3087" y="12"/>
                    <a:pt x="3086" y="18"/>
                  </a:cubicBezTo>
                  <a:cubicBezTo>
                    <a:pt x="3085" y="24"/>
                    <a:pt x="3079" y="28"/>
                    <a:pt x="3073" y="26"/>
                  </a:cubicBezTo>
                  <a:close/>
                  <a:moveTo>
                    <a:pt x="3012" y="21"/>
                  </a:moveTo>
                  <a:lnTo>
                    <a:pt x="2991" y="21"/>
                  </a:lnTo>
                  <a:cubicBezTo>
                    <a:pt x="2985" y="21"/>
                    <a:pt x="2980" y="16"/>
                    <a:pt x="2980" y="10"/>
                  </a:cubicBezTo>
                  <a:cubicBezTo>
                    <a:pt x="2980" y="5"/>
                    <a:pt x="2985" y="0"/>
                    <a:pt x="2991" y="0"/>
                  </a:cubicBezTo>
                  <a:lnTo>
                    <a:pt x="3012" y="0"/>
                  </a:lnTo>
                  <a:cubicBezTo>
                    <a:pt x="3018" y="0"/>
                    <a:pt x="3023" y="5"/>
                    <a:pt x="3023" y="10"/>
                  </a:cubicBezTo>
                  <a:cubicBezTo>
                    <a:pt x="3023" y="16"/>
                    <a:pt x="3018" y="21"/>
                    <a:pt x="3012" y="21"/>
                  </a:cubicBezTo>
                  <a:close/>
                  <a:moveTo>
                    <a:pt x="2948" y="21"/>
                  </a:moveTo>
                  <a:lnTo>
                    <a:pt x="2927" y="21"/>
                  </a:lnTo>
                  <a:cubicBezTo>
                    <a:pt x="2921" y="21"/>
                    <a:pt x="2916" y="16"/>
                    <a:pt x="2916" y="10"/>
                  </a:cubicBezTo>
                  <a:cubicBezTo>
                    <a:pt x="2916" y="5"/>
                    <a:pt x="2921" y="0"/>
                    <a:pt x="2927" y="0"/>
                  </a:cubicBezTo>
                  <a:lnTo>
                    <a:pt x="2948" y="0"/>
                  </a:lnTo>
                  <a:cubicBezTo>
                    <a:pt x="2954" y="0"/>
                    <a:pt x="2959" y="5"/>
                    <a:pt x="2959" y="10"/>
                  </a:cubicBezTo>
                  <a:cubicBezTo>
                    <a:pt x="2959" y="16"/>
                    <a:pt x="2954" y="21"/>
                    <a:pt x="2948" y="21"/>
                  </a:cubicBezTo>
                  <a:close/>
                  <a:moveTo>
                    <a:pt x="2884" y="21"/>
                  </a:moveTo>
                  <a:lnTo>
                    <a:pt x="2863" y="21"/>
                  </a:lnTo>
                  <a:cubicBezTo>
                    <a:pt x="2857" y="21"/>
                    <a:pt x="2852" y="16"/>
                    <a:pt x="2852" y="10"/>
                  </a:cubicBezTo>
                  <a:cubicBezTo>
                    <a:pt x="2852" y="5"/>
                    <a:pt x="2857" y="0"/>
                    <a:pt x="2863" y="0"/>
                  </a:cubicBezTo>
                  <a:lnTo>
                    <a:pt x="2884" y="0"/>
                  </a:lnTo>
                  <a:cubicBezTo>
                    <a:pt x="2890" y="0"/>
                    <a:pt x="2895" y="5"/>
                    <a:pt x="2895" y="10"/>
                  </a:cubicBezTo>
                  <a:cubicBezTo>
                    <a:pt x="2895" y="16"/>
                    <a:pt x="2890" y="21"/>
                    <a:pt x="2884" y="21"/>
                  </a:cubicBezTo>
                  <a:close/>
                  <a:moveTo>
                    <a:pt x="2820" y="21"/>
                  </a:moveTo>
                  <a:lnTo>
                    <a:pt x="2799" y="21"/>
                  </a:lnTo>
                  <a:cubicBezTo>
                    <a:pt x="2793" y="21"/>
                    <a:pt x="2788" y="16"/>
                    <a:pt x="2788" y="10"/>
                  </a:cubicBezTo>
                  <a:cubicBezTo>
                    <a:pt x="2788" y="5"/>
                    <a:pt x="2793" y="0"/>
                    <a:pt x="2799" y="0"/>
                  </a:cubicBezTo>
                  <a:lnTo>
                    <a:pt x="2820" y="0"/>
                  </a:lnTo>
                  <a:cubicBezTo>
                    <a:pt x="2826" y="0"/>
                    <a:pt x="2831" y="5"/>
                    <a:pt x="2831" y="10"/>
                  </a:cubicBezTo>
                  <a:cubicBezTo>
                    <a:pt x="2831" y="16"/>
                    <a:pt x="2826" y="21"/>
                    <a:pt x="2820" y="21"/>
                  </a:cubicBezTo>
                  <a:close/>
                  <a:moveTo>
                    <a:pt x="2756" y="21"/>
                  </a:moveTo>
                  <a:lnTo>
                    <a:pt x="2735" y="21"/>
                  </a:lnTo>
                  <a:cubicBezTo>
                    <a:pt x="2729" y="21"/>
                    <a:pt x="2724" y="16"/>
                    <a:pt x="2724" y="10"/>
                  </a:cubicBezTo>
                  <a:cubicBezTo>
                    <a:pt x="2724" y="5"/>
                    <a:pt x="2729" y="0"/>
                    <a:pt x="2735" y="0"/>
                  </a:cubicBezTo>
                  <a:lnTo>
                    <a:pt x="2756" y="0"/>
                  </a:lnTo>
                  <a:cubicBezTo>
                    <a:pt x="2762" y="0"/>
                    <a:pt x="2767" y="5"/>
                    <a:pt x="2767" y="10"/>
                  </a:cubicBezTo>
                  <a:cubicBezTo>
                    <a:pt x="2767" y="16"/>
                    <a:pt x="2762" y="21"/>
                    <a:pt x="2756" y="21"/>
                  </a:cubicBezTo>
                  <a:close/>
                  <a:moveTo>
                    <a:pt x="2692" y="21"/>
                  </a:moveTo>
                  <a:lnTo>
                    <a:pt x="2671" y="21"/>
                  </a:lnTo>
                  <a:cubicBezTo>
                    <a:pt x="2665" y="21"/>
                    <a:pt x="2660" y="16"/>
                    <a:pt x="2660" y="10"/>
                  </a:cubicBezTo>
                  <a:cubicBezTo>
                    <a:pt x="2660" y="5"/>
                    <a:pt x="2665" y="0"/>
                    <a:pt x="2671" y="0"/>
                  </a:cubicBezTo>
                  <a:lnTo>
                    <a:pt x="2692" y="0"/>
                  </a:lnTo>
                  <a:cubicBezTo>
                    <a:pt x="2698" y="0"/>
                    <a:pt x="2703" y="5"/>
                    <a:pt x="2703" y="10"/>
                  </a:cubicBezTo>
                  <a:cubicBezTo>
                    <a:pt x="2703" y="16"/>
                    <a:pt x="2698" y="21"/>
                    <a:pt x="2692" y="21"/>
                  </a:cubicBezTo>
                  <a:close/>
                  <a:moveTo>
                    <a:pt x="2628" y="21"/>
                  </a:moveTo>
                  <a:lnTo>
                    <a:pt x="2607" y="21"/>
                  </a:lnTo>
                  <a:cubicBezTo>
                    <a:pt x="2601" y="21"/>
                    <a:pt x="2596" y="16"/>
                    <a:pt x="2596" y="10"/>
                  </a:cubicBezTo>
                  <a:cubicBezTo>
                    <a:pt x="2596" y="5"/>
                    <a:pt x="2601" y="0"/>
                    <a:pt x="2607" y="0"/>
                  </a:cubicBezTo>
                  <a:lnTo>
                    <a:pt x="2628" y="0"/>
                  </a:lnTo>
                  <a:cubicBezTo>
                    <a:pt x="2634" y="0"/>
                    <a:pt x="2639" y="5"/>
                    <a:pt x="2639" y="10"/>
                  </a:cubicBezTo>
                  <a:cubicBezTo>
                    <a:pt x="2639" y="16"/>
                    <a:pt x="2634" y="21"/>
                    <a:pt x="2628" y="21"/>
                  </a:cubicBezTo>
                  <a:close/>
                  <a:moveTo>
                    <a:pt x="2564" y="21"/>
                  </a:moveTo>
                  <a:lnTo>
                    <a:pt x="2543" y="21"/>
                  </a:lnTo>
                  <a:cubicBezTo>
                    <a:pt x="2537" y="21"/>
                    <a:pt x="2532" y="16"/>
                    <a:pt x="2532" y="10"/>
                  </a:cubicBezTo>
                  <a:cubicBezTo>
                    <a:pt x="2532" y="5"/>
                    <a:pt x="2537" y="0"/>
                    <a:pt x="2543" y="0"/>
                  </a:cubicBezTo>
                  <a:lnTo>
                    <a:pt x="2564" y="0"/>
                  </a:lnTo>
                  <a:cubicBezTo>
                    <a:pt x="2570" y="0"/>
                    <a:pt x="2575" y="5"/>
                    <a:pt x="2575" y="10"/>
                  </a:cubicBezTo>
                  <a:cubicBezTo>
                    <a:pt x="2575" y="16"/>
                    <a:pt x="2570" y="21"/>
                    <a:pt x="2564" y="21"/>
                  </a:cubicBezTo>
                  <a:close/>
                  <a:moveTo>
                    <a:pt x="2500" y="21"/>
                  </a:moveTo>
                  <a:lnTo>
                    <a:pt x="2479" y="21"/>
                  </a:lnTo>
                  <a:cubicBezTo>
                    <a:pt x="2473" y="21"/>
                    <a:pt x="2468" y="16"/>
                    <a:pt x="2468" y="10"/>
                  </a:cubicBezTo>
                  <a:cubicBezTo>
                    <a:pt x="2468" y="5"/>
                    <a:pt x="2473" y="0"/>
                    <a:pt x="2479" y="0"/>
                  </a:cubicBezTo>
                  <a:lnTo>
                    <a:pt x="2500" y="0"/>
                  </a:lnTo>
                  <a:cubicBezTo>
                    <a:pt x="2506" y="0"/>
                    <a:pt x="2511" y="5"/>
                    <a:pt x="2511" y="10"/>
                  </a:cubicBezTo>
                  <a:cubicBezTo>
                    <a:pt x="2511" y="16"/>
                    <a:pt x="2506" y="21"/>
                    <a:pt x="2500" y="21"/>
                  </a:cubicBezTo>
                  <a:close/>
                  <a:moveTo>
                    <a:pt x="2436" y="21"/>
                  </a:moveTo>
                  <a:lnTo>
                    <a:pt x="2415" y="21"/>
                  </a:lnTo>
                  <a:cubicBezTo>
                    <a:pt x="2409" y="21"/>
                    <a:pt x="2404" y="16"/>
                    <a:pt x="2404" y="10"/>
                  </a:cubicBezTo>
                  <a:cubicBezTo>
                    <a:pt x="2404" y="5"/>
                    <a:pt x="2409" y="0"/>
                    <a:pt x="2415" y="0"/>
                  </a:cubicBezTo>
                  <a:lnTo>
                    <a:pt x="2436" y="0"/>
                  </a:lnTo>
                  <a:cubicBezTo>
                    <a:pt x="2442" y="0"/>
                    <a:pt x="2447" y="5"/>
                    <a:pt x="2447" y="10"/>
                  </a:cubicBezTo>
                  <a:cubicBezTo>
                    <a:pt x="2447" y="16"/>
                    <a:pt x="2442" y="21"/>
                    <a:pt x="2436" y="21"/>
                  </a:cubicBezTo>
                  <a:close/>
                  <a:moveTo>
                    <a:pt x="2372" y="21"/>
                  </a:moveTo>
                  <a:lnTo>
                    <a:pt x="2351" y="21"/>
                  </a:lnTo>
                  <a:cubicBezTo>
                    <a:pt x="2345" y="21"/>
                    <a:pt x="2340" y="16"/>
                    <a:pt x="2340" y="10"/>
                  </a:cubicBezTo>
                  <a:cubicBezTo>
                    <a:pt x="2340" y="5"/>
                    <a:pt x="2345" y="0"/>
                    <a:pt x="2351" y="0"/>
                  </a:cubicBezTo>
                  <a:lnTo>
                    <a:pt x="2372" y="0"/>
                  </a:lnTo>
                  <a:cubicBezTo>
                    <a:pt x="2378" y="0"/>
                    <a:pt x="2383" y="5"/>
                    <a:pt x="2383" y="10"/>
                  </a:cubicBezTo>
                  <a:cubicBezTo>
                    <a:pt x="2383" y="16"/>
                    <a:pt x="2378" y="21"/>
                    <a:pt x="2372" y="21"/>
                  </a:cubicBezTo>
                  <a:close/>
                  <a:moveTo>
                    <a:pt x="2308" y="21"/>
                  </a:moveTo>
                  <a:lnTo>
                    <a:pt x="2287" y="21"/>
                  </a:lnTo>
                  <a:cubicBezTo>
                    <a:pt x="2281" y="21"/>
                    <a:pt x="2276" y="16"/>
                    <a:pt x="2276" y="10"/>
                  </a:cubicBezTo>
                  <a:cubicBezTo>
                    <a:pt x="2276" y="5"/>
                    <a:pt x="2281" y="0"/>
                    <a:pt x="2287" y="0"/>
                  </a:cubicBezTo>
                  <a:lnTo>
                    <a:pt x="2308" y="0"/>
                  </a:lnTo>
                  <a:cubicBezTo>
                    <a:pt x="2314" y="0"/>
                    <a:pt x="2319" y="5"/>
                    <a:pt x="2319" y="10"/>
                  </a:cubicBezTo>
                  <a:cubicBezTo>
                    <a:pt x="2319" y="16"/>
                    <a:pt x="2314" y="21"/>
                    <a:pt x="2308" y="21"/>
                  </a:cubicBezTo>
                  <a:close/>
                  <a:moveTo>
                    <a:pt x="2244" y="21"/>
                  </a:moveTo>
                  <a:lnTo>
                    <a:pt x="2223" y="21"/>
                  </a:lnTo>
                  <a:cubicBezTo>
                    <a:pt x="2217" y="21"/>
                    <a:pt x="2212" y="16"/>
                    <a:pt x="2212" y="10"/>
                  </a:cubicBezTo>
                  <a:cubicBezTo>
                    <a:pt x="2212" y="5"/>
                    <a:pt x="2217" y="0"/>
                    <a:pt x="2223" y="0"/>
                  </a:cubicBezTo>
                  <a:lnTo>
                    <a:pt x="2244" y="0"/>
                  </a:lnTo>
                  <a:cubicBezTo>
                    <a:pt x="2250" y="0"/>
                    <a:pt x="2255" y="5"/>
                    <a:pt x="2255" y="10"/>
                  </a:cubicBezTo>
                  <a:cubicBezTo>
                    <a:pt x="2255" y="16"/>
                    <a:pt x="2250" y="21"/>
                    <a:pt x="2244" y="21"/>
                  </a:cubicBezTo>
                  <a:close/>
                  <a:moveTo>
                    <a:pt x="2180" y="21"/>
                  </a:moveTo>
                  <a:lnTo>
                    <a:pt x="2159" y="21"/>
                  </a:lnTo>
                  <a:cubicBezTo>
                    <a:pt x="2153" y="21"/>
                    <a:pt x="2148" y="16"/>
                    <a:pt x="2148" y="10"/>
                  </a:cubicBezTo>
                  <a:cubicBezTo>
                    <a:pt x="2148" y="5"/>
                    <a:pt x="2153" y="0"/>
                    <a:pt x="2159" y="0"/>
                  </a:cubicBezTo>
                  <a:lnTo>
                    <a:pt x="2180" y="0"/>
                  </a:lnTo>
                  <a:cubicBezTo>
                    <a:pt x="2186" y="0"/>
                    <a:pt x="2191" y="5"/>
                    <a:pt x="2191" y="10"/>
                  </a:cubicBezTo>
                  <a:cubicBezTo>
                    <a:pt x="2191" y="16"/>
                    <a:pt x="2186" y="21"/>
                    <a:pt x="2180" y="21"/>
                  </a:cubicBezTo>
                  <a:close/>
                  <a:moveTo>
                    <a:pt x="2116" y="21"/>
                  </a:moveTo>
                  <a:lnTo>
                    <a:pt x="2095" y="21"/>
                  </a:lnTo>
                  <a:cubicBezTo>
                    <a:pt x="2089" y="21"/>
                    <a:pt x="2084" y="16"/>
                    <a:pt x="2084" y="10"/>
                  </a:cubicBezTo>
                  <a:cubicBezTo>
                    <a:pt x="2084" y="5"/>
                    <a:pt x="2089" y="0"/>
                    <a:pt x="2095" y="0"/>
                  </a:cubicBezTo>
                  <a:lnTo>
                    <a:pt x="2116" y="0"/>
                  </a:lnTo>
                  <a:cubicBezTo>
                    <a:pt x="2122" y="0"/>
                    <a:pt x="2127" y="5"/>
                    <a:pt x="2127" y="10"/>
                  </a:cubicBezTo>
                  <a:cubicBezTo>
                    <a:pt x="2127" y="16"/>
                    <a:pt x="2122" y="21"/>
                    <a:pt x="2116" y="21"/>
                  </a:cubicBezTo>
                  <a:close/>
                  <a:moveTo>
                    <a:pt x="2052" y="21"/>
                  </a:moveTo>
                  <a:lnTo>
                    <a:pt x="2031" y="21"/>
                  </a:lnTo>
                  <a:cubicBezTo>
                    <a:pt x="2025" y="21"/>
                    <a:pt x="2020" y="16"/>
                    <a:pt x="2020" y="10"/>
                  </a:cubicBezTo>
                  <a:cubicBezTo>
                    <a:pt x="2020" y="5"/>
                    <a:pt x="2025" y="0"/>
                    <a:pt x="2031" y="0"/>
                  </a:cubicBezTo>
                  <a:lnTo>
                    <a:pt x="2052" y="0"/>
                  </a:lnTo>
                  <a:cubicBezTo>
                    <a:pt x="2058" y="0"/>
                    <a:pt x="2063" y="5"/>
                    <a:pt x="2063" y="10"/>
                  </a:cubicBezTo>
                  <a:cubicBezTo>
                    <a:pt x="2063" y="16"/>
                    <a:pt x="2058" y="21"/>
                    <a:pt x="2052" y="21"/>
                  </a:cubicBezTo>
                  <a:close/>
                  <a:moveTo>
                    <a:pt x="1988" y="21"/>
                  </a:moveTo>
                  <a:lnTo>
                    <a:pt x="1967" y="21"/>
                  </a:lnTo>
                  <a:cubicBezTo>
                    <a:pt x="1961" y="21"/>
                    <a:pt x="1956" y="16"/>
                    <a:pt x="1956" y="10"/>
                  </a:cubicBezTo>
                  <a:cubicBezTo>
                    <a:pt x="1956" y="5"/>
                    <a:pt x="1961" y="0"/>
                    <a:pt x="1967" y="0"/>
                  </a:cubicBezTo>
                  <a:lnTo>
                    <a:pt x="1988" y="0"/>
                  </a:lnTo>
                  <a:cubicBezTo>
                    <a:pt x="1994" y="0"/>
                    <a:pt x="1999" y="5"/>
                    <a:pt x="1999" y="10"/>
                  </a:cubicBezTo>
                  <a:cubicBezTo>
                    <a:pt x="1999" y="16"/>
                    <a:pt x="1994" y="21"/>
                    <a:pt x="1988" y="21"/>
                  </a:cubicBezTo>
                  <a:close/>
                  <a:moveTo>
                    <a:pt x="1924" y="21"/>
                  </a:moveTo>
                  <a:lnTo>
                    <a:pt x="1903" y="21"/>
                  </a:lnTo>
                  <a:cubicBezTo>
                    <a:pt x="1897" y="21"/>
                    <a:pt x="1892" y="16"/>
                    <a:pt x="1892" y="10"/>
                  </a:cubicBezTo>
                  <a:cubicBezTo>
                    <a:pt x="1892" y="5"/>
                    <a:pt x="1897" y="0"/>
                    <a:pt x="1903" y="0"/>
                  </a:cubicBezTo>
                  <a:lnTo>
                    <a:pt x="1924" y="0"/>
                  </a:lnTo>
                  <a:cubicBezTo>
                    <a:pt x="1930" y="0"/>
                    <a:pt x="1935" y="5"/>
                    <a:pt x="1935" y="10"/>
                  </a:cubicBezTo>
                  <a:cubicBezTo>
                    <a:pt x="1935" y="16"/>
                    <a:pt x="1930" y="21"/>
                    <a:pt x="1924" y="21"/>
                  </a:cubicBezTo>
                  <a:close/>
                  <a:moveTo>
                    <a:pt x="1860" y="21"/>
                  </a:moveTo>
                  <a:lnTo>
                    <a:pt x="1839" y="21"/>
                  </a:lnTo>
                  <a:cubicBezTo>
                    <a:pt x="1833" y="21"/>
                    <a:pt x="1828" y="16"/>
                    <a:pt x="1828" y="10"/>
                  </a:cubicBezTo>
                  <a:cubicBezTo>
                    <a:pt x="1828" y="5"/>
                    <a:pt x="1833" y="0"/>
                    <a:pt x="1839" y="0"/>
                  </a:cubicBezTo>
                  <a:lnTo>
                    <a:pt x="1860" y="0"/>
                  </a:lnTo>
                  <a:cubicBezTo>
                    <a:pt x="1866" y="0"/>
                    <a:pt x="1871" y="5"/>
                    <a:pt x="1871" y="10"/>
                  </a:cubicBezTo>
                  <a:cubicBezTo>
                    <a:pt x="1871" y="16"/>
                    <a:pt x="1866" y="21"/>
                    <a:pt x="1860" y="21"/>
                  </a:cubicBezTo>
                  <a:close/>
                  <a:moveTo>
                    <a:pt x="1796" y="21"/>
                  </a:moveTo>
                  <a:lnTo>
                    <a:pt x="1775" y="21"/>
                  </a:lnTo>
                  <a:cubicBezTo>
                    <a:pt x="1769" y="21"/>
                    <a:pt x="1764" y="16"/>
                    <a:pt x="1764" y="10"/>
                  </a:cubicBezTo>
                  <a:cubicBezTo>
                    <a:pt x="1764" y="5"/>
                    <a:pt x="1769" y="0"/>
                    <a:pt x="1775" y="0"/>
                  </a:cubicBezTo>
                  <a:lnTo>
                    <a:pt x="1796" y="0"/>
                  </a:lnTo>
                  <a:cubicBezTo>
                    <a:pt x="1802" y="0"/>
                    <a:pt x="1807" y="5"/>
                    <a:pt x="1807" y="10"/>
                  </a:cubicBezTo>
                  <a:cubicBezTo>
                    <a:pt x="1807" y="16"/>
                    <a:pt x="1802" y="21"/>
                    <a:pt x="1796" y="21"/>
                  </a:cubicBezTo>
                  <a:close/>
                  <a:moveTo>
                    <a:pt x="1732" y="21"/>
                  </a:moveTo>
                  <a:lnTo>
                    <a:pt x="1711" y="21"/>
                  </a:lnTo>
                  <a:cubicBezTo>
                    <a:pt x="1705" y="21"/>
                    <a:pt x="1700" y="16"/>
                    <a:pt x="1700" y="10"/>
                  </a:cubicBezTo>
                  <a:cubicBezTo>
                    <a:pt x="1700" y="5"/>
                    <a:pt x="1705" y="0"/>
                    <a:pt x="1711" y="0"/>
                  </a:cubicBezTo>
                  <a:lnTo>
                    <a:pt x="1732" y="0"/>
                  </a:lnTo>
                  <a:cubicBezTo>
                    <a:pt x="1738" y="0"/>
                    <a:pt x="1743" y="5"/>
                    <a:pt x="1743" y="10"/>
                  </a:cubicBezTo>
                  <a:cubicBezTo>
                    <a:pt x="1743" y="16"/>
                    <a:pt x="1738" y="21"/>
                    <a:pt x="1732" y="21"/>
                  </a:cubicBezTo>
                  <a:close/>
                  <a:moveTo>
                    <a:pt x="1668" y="21"/>
                  </a:moveTo>
                  <a:lnTo>
                    <a:pt x="1647" y="21"/>
                  </a:lnTo>
                  <a:cubicBezTo>
                    <a:pt x="1641" y="21"/>
                    <a:pt x="1636" y="16"/>
                    <a:pt x="1636" y="10"/>
                  </a:cubicBezTo>
                  <a:cubicBezTo>
                    <a:pt x="1636" y="5"/>
                    <a:pt x="1641" y="0"/>
                    <a:pt x="1647" y="0"/>
                  </a:cubicBezTo>
                  <a:lnTo>
                    <a:pt x="1668" y="0"/>
                  </a:lnTo>
                  <a:cubicBezTo>
                    <a:pt x="1674" y="0"/>
                    <a:pt x="1679" y="5"/>
                    <a:pt x="1679" y="10"/>
                  </a:cubicBezTo>
                  <a:cubicBezTo>
                    <a:pt x="1679" y="16"/>
                    <a:pt x="1674" y="21"/>
                    <a:pt x="1668" y="21"/>
                  </a:cubicBezTo>
                  <a:close/>
                  <a:moveTo>
                    <a:pt x="1604" y="21"/>
                  </a:moveTo>
                  <a:lnTo>
                    <a:pt x="1583" y="21"/>
                  </a:lnTo>
                  <a:cubicBezTo>
                    <a:pt x="1577" y="21"/>
                    <a:pt x="1572" y="16"/>
                    <a:pt x="1572" y="10"/>
                  </a:cubicBezTo>
                  <a:cubicBezTo>
                    <a:pt x="1572" y="5"/>
                    <a:pt x="1577" y="0"/>
                    <a:pt x="1583" y="0"/>
                  </a:cubicBezTo>
                  <a:lnTo>
                    <a:pt x="1604" y="0"/>
                  </a:lnTo>
                  <a:cubicBezTo>
                    <a:pt x="1610" y="0"/>
                    <a:pt x="1615" y="5"/>
                    <a:pt x="1615" y="10"/>
                  </a:cubicBezTo>
                  <a:cubicBezTo>
                    <a:pt x="1615" y="16"/>
                    <a:pt x="1610" y="21"/>
                    <a:pt x="1604" y="21"/>
                  </a:cubicBezTo>
                  <a:close/>
                  <a:moveTo>
                    <a:pt x="1540" y="21"/>
                  </a:moveTo>
                  <a:lnTo>
                    <a:pt x="1519" y="21"/>
                  </a:lnTo>
                  <a:cubicBezTo>
                    <a:pt x="1513" y="21"/>
                    <a:pt x="1508" y="16"/>
                    <a:pt x="1508" y="10"/>
                  </a:cubicBezTo>
                  <a:cubicBezTo>
                    <a:pt x="1508" y="5"/>
                    <a:pt x="1513" y="0"/>
                    <a:pt x="1519" y="0"/>
                  </a:cubicBezTo>
                  <a:lnTo>
                    <a:pt x="1540" y="0"/>
                  </a:lnTo>
                  <a:cubicBezTo>
                    <a:pt x="1546" y="0"/>
                    <a:pt x="1551" y="5"/>
                    <a:pt x="1551" y="10"/>
                  </a:cubicBezTo>
                  <a:cubicBezTo>
                    <a:pt x="1551" y="16"/>
                    <a:pt x="1546" y="21"/>
                    <a:pt x="1540" y="21"/>
                  </a:cubicBezTo>
                  <a:close/>
                  <a:moveTo>
                    <a:pt x="1476" y="21"/>
                  </a:moveTo>
                  <a:lnTo>
                    <a:pt x="1455" y="21"/>
                  </a:lnTo>
                  <a:cubicBezTo>
                    <a:pt x="1449" y="21"/>
                    <a:pt x="1444" y="16"/>
                    <a:pt x="1444" y="10"/>
                  </a:cubicBezTo>
                  <a:cubicBezTo>
                    <a:pt x="1444" y="5"/>
                    <a:pt x="1449" y="0"/>
                    <a:pt x="1455" y="0"/>
                  </a:cubicBezTo>
                  <a:lnTo>
                    <a:pt x="1476" y="0"/>
                  </a:lnTo>
                  <a:cubicBezTo>
                    <a:pt x="1482" y="0"/>
                    <a:pt x="1487" y="5"/>
                    <a:pt x="1487" y="10"/>
                  </a:cubicBezTo>
                  <a:cubicBezTo>
                    <a:pt x="1487" y="16"/>
                    <a:pt x="1482" y="21"/>
                    <a:pt x="1476" y="21"/>
                  </a:cubicBezTo>
                  <a:close/>
                  <a:moveTo>
                    <a:pt x="1412" y="21"/>
                  </a:moveTo>
                  <a:lnTo>
                    <a:pt x="1391" y="21"/>
                  </a:lnTo>
                  <a:cubicBezTo>
                    <a:pt x="1385" y="21"/>
                    <a:pt x="1380" y="16"/>
                    <a:pt x="1380" y="10"/>
                  </a:cubicBezTo>
                  <a:cubicBezTo>
                    <a:pt x="1380" y="5"/>
                    <a:pt x="1385" y="0"/>
                    <a:pt x="1391" y="0"/>
                  </a:cubicBezTo>
                  <a:lnTo>
                    <a:pt x="1412" y="0"/>
                  </a:lnTo>
                  <a:cubicBezTo>
                    <a:pt x="1418" y="0"/>
                    <a:pt x="1423" y="5"/>
                    <a:pt x="1423" y="10"/>
                  </a:cubicBezTo>
                  <a:cubicBezTo>
                    <a:pt x="1423" y="16"/>
                    <a:pt x="1418" y="21"/>
                    <a:pt x="1412" y="21"/>
                  </a:cubicBezTo>
                  <a:close/>
                  <a:moveTo>
                    <a:pt x="1348" y="21"/>
                  </a:moveTo>
                  <a:lnTo>
                    <a:pt x="1327" y="21"/>
                  </a:lnTo>
                  <a:cubicBezTo>
                    <a:pt x="1321" y="21"/>
                    <a:pt x="1316" y="16"/>
                    <a:pt x="1316" y="10"/>
                  </a:cubicBezTo>
                  <a:cubicBezTo>
                    <a:pt x="1316" y="5"/>
                    <a:pt x="1321" y="0"/>
                    <a:pt x="1327" y="0"/>
                  </a:cubicBezTo>
                  <a:lnTo>
                    <a:pt x="1348" y="0"/>
                  </a:lnTo>
                  <a:cubicBezTo>
                    <a:pt x="1354" y="0"/>
                    <a:pt x="1359" y="5"/>
                    <a:pt x="1359" y="10"/>
                  </a:cubicBezTo>
                  <a:cubicBezTo>
                    <a:pt x="1359" y="16"/>
                    <a:pt x="1354" y="21"/>
                    <a:pt x="1348" y="21"/>
                  </a:cubicBezTo>
                  <a:close/>
                  <a:moveTo>
                    <a:pt x="1284" y="21"/>
                  </a:moveTo>
                  <a:lnTo>
                    <a:pt x="1263" y="21"/>
                  </a:lnTo>
                  <a:cubicBezTo>
                    <a:pt x="1257" y="21"/>
                    <a:pt x="1252" y="16"/>
                    <a:pt x="1252" y="10"/>
                  </a:cubicBezTo>
                  <a:cubicBezTo>
                    <a:pt x="1252" y="5"/>
                    <a:pt x="1257" y="0"/>
                    <a:pt x="1263" y="0"/>
                  </a:cubicBezTo>
                  <a:lnTo>
                    <a:pt x="1284" y="0"/>
                  </a:lnTo>
                  <a:cubicBezTo>
                    <a:pt x="1290" y="0"/>
                    <a:pt x="1295" y="5"/>
                    <a:pt x="1295" y="10"/>
                  </a:cubicBezTo>
                  <a:cubicBezTo>
                    <a:pt x="1295" y="16"/>
                    <a:pt x="1290" y="21"/>
                    <a:pt x="1284" y="21"/>
                  </a:cubicBezTo>
                  <a:close/>
                  <a:moveTo>
                    <a:pt x="1220" y="21"/>
                  </a:moveTo>
                  <a:lnTo>
                    <a:pt x="1199" y="21"/>
                  </a:lnTo>
                  <a:cubicBezTo>
                    <a:pt x="1193" y="21"/>
                    <a:pt x="1188" y="16"/>
                    <a:pt x="1188" y="10"/>
                  </a:cubicBezTo>
                  <a:cubicBezTo>
                    <a:pt x="1188" y="5"/>
                    <a:pt x="1193" y="0"/>
                    <a:pt x="1199" y="0"/>
                  </a:cubicBezTo>
                  <a:lnTo>
                    <a:pt x="1220" y="0"/>
                  </a:lnTo>
                  <a:cubicBezTo>
                    <a:pt x="1226" y="0"/>
                    <a:pt x="1231" y="5"/>
                    <a:pt x="1231" y="10"/>
                  </a:cubicBezTo>
                  <a:cubicBezTo>
                    <a:pt x="1231" y="16"/>
                    <a:pt x="1226" y="21"/>
                    <a:pt x="1220" y="21"/>
                  </a:cubicBezTo>
                  <a:close/>
                  <a:moveTo>
                    <a:pt x="1156" y="21"/>
                  </a:moveTo>
                  <a:lnTo>
                    <a:pt x="1135" y="21"/>
                  </a:lnTo>
                  <a:cubicBezTo>
                    <a:pt x="1129" y="21"/>
                    <a:pt x="1124" y="16"/>
                    <a:pt x="1124" y="10"/>
                  </a:cubicBezTo>
                  <a:cubicBezTo>
                    <a:pt x="1124" y="5"/>
                    <a:pt x="1129" y="0"/>
                    <a:pt x="1135" y="0"/>
                  </a:cubicBezTo>
                  <a:lnTo>
                    <a:pt x="1156" y="0"/>
                  </a:lnTo>
                  <a:cubicBezTo>
                    <a:pt x="1162" y="0"/>
                    <a:pt x="1167" y="5"/>
                    <a:pt x="1167" y="10"/>
                  </a:cubicBezTo>
                  <a:cubicBezTo>
                    <a:pt x="1167" y="16"/>
                    <a:pt x="1162" y="21"/>
                    <a:pt x="1156" y="21"/>
                  </a:cubicBezTo>
                  <a:close/>
                  <a:moveTo>
                    <a:pt x="1092" y="21"/>
                  </a:moveTo>
                  <a:lnTo>
                    <a:pt x="1071" y="21"/>
                  </a:lnTo>
                  <a:cubicBezTo>
                    <a:pt x="1065" y="21"/>
                    <a:pt x="1060" y="16"/>
                    <a:pt x="1060" y="10"/>
                  </a:cubicBezTo>
                  <a:cubicBezTo>
                    <a:pt x="1060" y="5"/>
                    <a:pt x="1065" y="0"/>
                    <a:pt x="1071" y="0"/>
                  </a:cubicBezTo>
                  <a:lnTo>
                    <a:pt x="1092" y="0"/>
                  </a:lnTo>
                  <a:cubicBezTo>
                    <a:pt x="1098" y="0"/>
                    <a:pt x="1103" y="5"/>
                    <a:pt x="1103" y="10"/>
                  </a:cubicBezTo>
                  <a:cubicBezTo>
                    <a:pt x="1103" y="16"/>
                    <a:pt x="1098" y="21"/>
                    <a:pt x="1092" y="21"/>
                  </a:cubicBezTo>
                  <a:close/>
                  <a:moveTo>
                    <a:pt x="1028" y="21"/>
                  </a:moveTo>
                  <a:lnTo>
                    <a:pt x="1007" y="21"/>
                  </a:lnTo>
                  <a:cubicBezTo>
                    <a:pt x="1001" y="21"/>
                    <a:pt x="996" y="16"/>
                    <a:pt x="996" y="10"/>
                  </a:cubicBezTo>
                  <a:cubicBezTo>
                    <a:pt x="996" y="5"/>
                    <a:pt x="1001" y="0"/>
                    <a:pt x="1007" y="0"/>
                  </a:cubicBezTo>
                  <a:lnTo>
                    <a:pt x="1028" y="0"/>
                  </a:lnTo>
                  <a:cubicBezTo>
                    <a:pt x="1034" y="0"/>
                    <a:pt x="1039" y="5"/>
                    <a:pt x="1039" y="10"/>
                  </a:cubicBezTo>
                  <a:cubicBezTo>
                    <a:pt x="1039" y="16"/>
                    <a:pt x="1034" y="21"/>
                    <a:pt x="1028" y="21"/>
                  </a:cubicBezTo>
                  <a:close/>
                  <a:moveTo>
                    <a:pt x="964" y="21"/>
                  </a:moveTo>
                  <a:lnTo>
                    <a:pt x="943" y="21"/>
                  </a:lnTo>
                  <a:cubicBezTo>
                    <a:pt x="937" y="21"/>
                    <a:pt x="932" y="16"/>
                    <a:pt x="932" y="10"/>
                  </a:cubicBezTo>
                  <a:cubicBezTo>
                    <a:pt x="932" y="5"/>
                    <a:pt x="937" y="0"/>
                    <a:pt x="943" y="0"/>
                  </a:cubicBezTo>
                  <a:lnTo>
                    <a:pt x="964" y="0"/>
                  </a:lnTo>
                  <a:cubicBezTo>
                    <a:pt x="970" y="0"/>
                    <a:pt x="975" y="5"/>
                    <a:pt x="975" y="10"/>
                  </a:cubicBezTo>
                  <a:cubicBezTo>
                    <a:pt x="975" y="16"/>
                    <a:pt x="970" y="21"/>
                    <a:pt x="964" y="21"/>
                  </a:cubicBezTo>
                  <a:close/>
                  <a:moveTo>
                    <a:pt x="900" y="21"/>
                  </a:moveTo>
                  <a:lnTo>
                    <a:pt x="879" y="21"/>
                  </a:lnTo>
                  <a:cubicBezTo>
                    <a:pt x="873" y="21"/>
                    <a:pt x="868" y="16"/>
                    <a:pt x="868" y="10"/>
                  </a:cubicBezTo>
                  <a:cubicBezTo>
                    <a:pt x="868" y="5"/>
                    <a:pt x="873" y="0"/>
                    <a:pt x="879" y="0"/>
                  </a:cubicBezTo>
                  <a:lnTo>
                    <a:pt x="900" y="0"/>
                  </a:lnTo>
                  <a:cubicBezTo>
                    <a:pt x="906" y="0"/>
                    <a:pt x="911" y="5"/>
                    <a:pt x="911" y="10"/>
                  </a:cubicBezTo>
                  <a:cubicBezTo>
                    <a:pt x="911" y="16"/>
                    <a:pt x="906" y="21"/>
                    <a:pt x="900" y="21"/>
                  </a:cubicBezTo>
                  <a:close/>
                  <a:moveTo>
                    <a:pt x="836" y="21"/>
                  </a:moveTo>
                  <a:lnTo>
                    <a:pt x="815" y="21"/>
                  </a:lnTo>
                  <a:cubicBezTo>
                    <a:pt x="809" y="21"/>
                    <a:pt x="804" y="16"/>
                    <a:pt x="804" y="10"/>
                  </a:cubicBezTo>
                  <a:cubicBezTo>
                    <a:pt x="804" y="5"/>
                    <a:pt x="809" y="0"/>
                    <a:pt x="815" y="0"/>
                  </a:cubicBezTo>
                  <a:lnTo>
                    <a:pt x="836" y="0"/>
                  </a:lnTo>
                  <a:cubicBezTo>
                    <a:pt x="842" y="0"/>
                    <a:pt x="847" y="5"/>
                    <a:pt x="847" y="10"/>
                  </a:cubicBezTo>
                  <a:cubicBezTo>
                    <a:pt x="847" y="16"/>
                    <a:pt x="842" y="21"/>
                    <a:pt x="836" y="21"/>
                  </a:cubicBezTo>
                  <a:close/>
                  <a:moveTo>
                    <a:pt x="772" y="21"/>
                  </a:moveTo>
                  <a:lnTo>
                    <a:pt x="751" y="21"/>
                  </a:lnTo>
                  <a:cubicBezTo>
                    <a:pt x="745" y="21"/>
                    <a:pt x="740" y="16"/>
                    <a:pt x="740" y="10"/>
                  </a:cubicBezTo>
                  <a:cubicBezTo>
                    <a:pt x="740" y="5"/>
                    <a:pt x="745" y="0"/>
                    <a:pt x="751" y="0"/>
                  </a:cubicBezTo>
                  <a:lnTo>
                    <a:pt x="772" y="0"/>
                  </a:lnTo>
                  <a:cubicBezTo>
                    <a:pt x="778" y="0"/>
                    <a:pt x="783" y="5"/>
                    <a:pt x="783" y="10"/>
                  </a:cubicBezTo>
                  <a:cubicBezTo>
                    <a:pt x="783" y="16"/>
                    <a:pt x="778" y="21"/>
                    <a:pt x="772" y="21"/>
                  </a:cubicBezTo>
                  <a:close/>
                  <a:moveTo>
                    <a:pt x="708" y="21"/>
                  </a:moveTo>
                  <a:lnTo>
                    <a:pt x="687" y="21"/>
                  </a:lnTo>
                  <a:cubicBezTo>
                    <a:pt x="681" y="21"/>
                    <a:pt x="676" y="16"/>
                    <a:pt x="676" y="10"/>
                  </a:cubicBezTo>
                  <a:cubicBezTo>
                    <a:pt x="676" y="5"/>
                    <a:pt x="681" y="0"/>
                    <a:pt x="687" y="0"/>
                  </a:cubicBezTo>
                  <a:lnTo>
                    <a:pt x="708" y="0"/>
                  </a:lnTo>
                  <a:cubicBezTo>
                    <a:pt x="714" y="0"/>
                    <a:pt x="719" y="5"/>
                    <a:pt x="719" y="10"/>
                  </a:cubicBezTo>
                  <a:cubicBezTo>
                    <a:pt x="719" y="16"/>
                    <a:pt x="714" y="21"/>
                    <a:pt x="708" y="21"/>
                  </a:cubicBezTo>
                  <a:close/>
                  <a:moveTo>
                    <a:pt x="644" y="21"/>
                  </a:moveTo>
                  <a:lnTo>
                    <a:pt x="623" y="21"/>
                  </a:lnTo>
                  <a:cubicBezTo>
                    <a:pt x="617" y="21"/>
                    <a:pt x="612" y="16"/>
                    <a:pt x="612" y="10"/>
                  </a:cubicBezTo>
                  <a:cubicBezTo>
                    <a:pt x="612" y="5"/>
                    <a:pt x="617" y="0"/>
                    <a:pt x="623" y="0"/>
                  </a:cubicBezTo>
                  <a:lnTo>
                    <a:pt x="644" y="0"/>
                  </a:lnTo>
                  <a:cubicBezTo>
                    <a:pt x="650" y="0"/>
                    <a:pt x="655" y="5"/>
                    <a:pt x="655" y="10"/>
                  </a:cubicBezTo>
                  <a:cubicBezTo>
                    <a:pt x="655" y="16"/>
                    <a:pt x="650" y="21"/>
                    <a:pt x="644" y="21"/>
                  </a:cubicBezTo>
                  <a:close/>
                  <a:moveTo>
                    <a:pt x="580" y="21"/>
                  </a:moveTo>
                  <a:lnTo>
                    <a:pt x="559" y="21"/>
                  </a:lnTo>
                  <a:cubicBezTo>
                    <a:pt x="553" y="21"/>
                    <a:pt x="548" y="16"/>
                    <a:pt x="548" y="10"/>
                  </a:cubicBezTo>
                  <a:cubicBezTo>
                    <a:pt x="548" y="5"/>
                    <a:pt x="553" y="0"/>
                    <a:pt x="559" y="0"/>
                  </a:cubicBezTo>
                  <a:lnTo>
                    <a:pt x="580" y="0"/>
                  </a:lnTo>
                  <a:cubicBezTo>
                    <a:pt x="586" y="0"/>
                    <a:pt x="591" y="5"/>
                    <a:pt x="591" y="10"/>
                  </a:cubicBezTo>
                  <a:cubicBezTo>
                    <a:pt x="591" y="16"/>
                    <a:pt x="586" y="21"/>
                    <a:pt x="580" y="21"/>
                  </a:cubicBezTo>
                  <a:close/>
                  <a:moveTo>
                    <a:pt x="516" y="21"/>
                  </a:moveTo>
                  <a:lnTo>
                    <a:pt x="495" y="21"/>
                  </a:lnTo>
                  <a:cubicBezTo>
                    <a:pt x="489" y="21"/>
                    <a:pt x="484" y="16"/>
                    <a:pt x="484" y="10"/>
                  </a:cubicBezTo>
                  <a:cubicBezTo>
                    <a:pt x="484" y="5"/>
                    <a:pt x="489" y="0"/>
                    <a:pt x="495" y="0"/>
                  </a:cubicBezTo>
                  <a:lnTo>
                    <a:pt x="516" y="0"/>
                  </a:lnTo>
                  <a:cubicBezTo>
                    <a:pt x="522" y="0"/>
                    <a:pt x="527" y="5"/>
                    <a:pt x="527" y="10"/>
                  </a:cubicBezTo>
                  <a:cubicBezTo>
                    <a:pt x="527" y="16"/>
                    <a:pt x="522" y="21"/>
                    <a:pt x="516" y="21"/>
                  </a:cubicBezTo>
                  <a:close/>
                  <a:moveTo>
                    <a:pt x="452" y="21"/>
                  </a:moveTo>
                  <a:lnTo>
                    <a:pt x="431" y="21"/>
                  </a:lnTo>
                  <a:cubicBezTo>
                    <a:pt x="425" y="21"/>
                    <a:pt x="420" y="16"/>
                    <a:pt x="420" y="10"/>
                  </a:cubicBezTo>
                  <a:cubicBezTo>
                    <a:pt x="420" y="5"/>
                    <a:pt x="425" y="0"/>
                    <a:pt x="431" y="0"/>
                  </a:cubicBezTo>
                  <a:lnTo>
                    <a:pt x="452" y="0"/>
                  </a:lnTo>
                  <a:cubicBezTo>
                    <a:pt x="458" y="0"/>
                    <a:pt x="463" y="5"/>
                    <a:pt x="463" y="10"/>
                  </a:cubicBezTo>
                  <a:cubicBezTo>
                    <a:pt x="463" y="16"/>
                    <a:pt x="458" y="21"/>
                    <a:pt x="452" y="21"/>
                  </a:cubicBezTo>
                  <a:close/>
                  <a:moveTo>
                    <a:pt x="388" y="21"/>
                  </a:moveTo>
                  <a:lnTo>
                    <a:pt x="367" y="21"/>
                  </a:lnTo>
                  <a:cubicBezTo>
                    <a:pt x="361" y="21"/>
                    <a:pt x="356" y="16"/>
                    <a:pt x="356" y="10"/>
                  </a:cubicBezTo>
                  <a:cubicBezTo>
                    <a:pt x="356" y="5"/>
                    <a:pt x="361" y="0"/>
                    <a:pt x="367" y="0"/>
                  </a:cubicBezTo>
                  <a:lnTo>
                    <a:pt x="388" y="0"/>
                  </a:lnTo>
                  <a:cubicBezTo>
                    <a:pt x="394" y="0"/>
                    <a:pt x="399" y="5"/>
                    <a:pt x="399" y="10"/>
                  </a:cubicBezTo>
                  <a:cubicBezTo>
                    <a:pt x="399" y="16"/>
                    <a:pt x="394" y="21"/>
                    <a:pt x="388" y="21"/>
                  </a:cubicBezTo>
                  <a:close/>
                  <a:moveTo>
                    <a:pt x="324" y="21"/>
                  </a:moveTo>
                  <a:lnTo>
                    <a:pt x="303" y="21"/>
                  </a:lnTo>
                  <a:cubicBezTo>
                    <a:pt x="297" y="21"/>
                    <a:pt x="292" y="16"/>
                    <a:pt x="292" y="10"/>
                  </a:cubicBezTo>
                  <a:cubicBezTo>
                    <a:pt x="292" y="5"/>
                    <a:pt x="297" y="0"/>
                    <a:pt x="303" y="0"/>
                  </a:cubicBezTo>
                  <a:lnTo>
                    <a:pt x="324" y="0"/>
                  </a:lnTo>
                  <a:cubicBezTo>
                    <a:pt x="330" y="0"/>
                    <a:pt x="335" y="5"/>
                    <a:pt x="335" y="10"/>
                  </a:cubicBezTo>
                  <a:cubicBezTo>
                    <a:pt x="335" y="16"/>
                    <a:pt x="330" y="21"/>
                    <a:pt x="324" y="21"/>
                  </a:cubicBezTo>
                  <a:close/>
                  <a:moveTo>
                    <a:pt x="260" y="21"/>
                  </a:moveTo>
                  <a:lnTo>
                    <a:pt x="239" y="21"/>
                  </a:lnTo>
                  <a:cubicBezTo>
                    <a:pt x="233" y="21"/>
                    <a:pt x="228" y="16"/>
                    <a:pt x="228" y="10"/>
                  </a:cubicBezTo>
                  <a:cubicBezTo>
                    <a:pt x="228" y="5"/>
                    <a:pt x="233" y="0"/>
                    <a:pt x="239" y="0"/>
                  </a:cubicBezTo>
                  <a:lnTo>
                    <a:pt x="260" y="0"/>
                  </a:lnTo>
                  <a:cubicBezTo>
                    <a:pt x="266" y="0"/>
                    <a:pt x="271" y="5"/>
                    <a:pt x="271" y="10"/>
                  </a:cubicBezTo>
                  <a:cubicBezTo>
                    <a:pt x="271" y="16"/>
                    <a:pt x="266" y="21"/>
                    <a:pt x="260" y="21"/>
                  </a:cubicBezTo>
                  <a:close/>
                  <a:moveTo>
                    <a:pt x="196" y="21"/>
                  </a:moveTo>
                  <a:lnTo>
                    <a:pt x="175" y="21"/>
                  </a:lnTo>
                  <a:cubicBezTo>
                    <a:pt x="169" y="21"/>
                    <a:pt x="164" y="16"/>
                    <a:pt x="164" y="10"/>
                  </a:cubicBezTo>
                  <a:cubicBezTo>
                    <a:pt x="164" y="5"/>
                    <a:pt x="169" y="0"/>
                    <a:pt x="175" y="0"/>
                  </a:cubicBezTo>
                  <a:lnTo>
                    <a:pt x="196" y="0"/>
                  </a:lnTo>
                  <a:cubicBezTo>
                    <a:pt x="202" y="0"/>
                    <a:pt x="207" y="5"/>
                    <a:pt x="207" y="10"/>
                  </a:cubicBezTo>
                  <a:cubicBezTo>
                    <a:pt x="207" y="16"/>
                    <a:pt x="202" y="21"/>
                    <a:pt x="196" y="21"/>
                  </a:cubicBezTo>
                  <a:close/>
                  <a:moveTo>
                    <a:pt x="132" y="21"/>
                  </a:moveTo>
                  <a:lnTo>
                    <a:pt x="111" y="21"/>
                  </a:lnTo>
                  <a:cubicBezTo>
                    <a:pt x="105" y="21"/>
                    <a:pt x="100" y="16"/>
                    <a:pt x="100" y="10"/>
                  </a:cubicBezTo>
                  <a:cubicBezTo>
                    <a:pt x="100" y="5"/>
                    <a:pt x="105" y="0"/>
                    <a:pt x="111" y="0"/>
                  </a:cubicBezTo>
                  <a:lnTo>
                    <a:pt x="132" y="0"/>
                  </a:lnTo>
                  <a:cubicBezTo>
                    <a:pt x="138" y="0"/>
                    <a:pt x="143" y="5"/>
                    <a:pt x="143" y="10"/>
                  </a:cubicBezTo>
                  <a:cubicBezTo>
                    <a:pt x="143" y="16"/>
                    <a:pt x="138" y="21"/>
                    <a:pt x="132" y="21"/>
                  </a:cubicBezTo>
                  <a:close/>
                  <a:moveTo>
                    <a:pt x="75" y="28"/>
                  </a:moveTo>
                  <a:lnTo>
                    <a:pt x="57" y="39"/>
                  </a:lnTo>
                  <a:cubicBezTo>
                    <a:pt x="52" y="43"/>
                    <a:pt x="45" y="41"/>
                    <a:pt x="42" y="36"/>
                  </a:cubicBezTo>
                  <a:cubicBezTo>
                    <a:pt x="39" y="31"/>
                    <a:pt x="40" y="25"/>
                    <a:pt x="45" y="21"/>
                  </a:cubicBezTo>
                  <a:lnTo>
                    <a:pt x="63" y="10"/>
                  </a:lnTo>
                  <a:cubicBezTo>
                    <a:pt x="68" y="7"/>
                    <a:pt x="75" y="8"/>
                    <a:pt x="78" y="13"/>
                  </a:cubicBezTo>
                  <a:cubicBezTo>
                    <a:pt x="81" y="18"/>
                    <a:pt x="80" y="25"/>
                    <a:pt x="75" y="28"/>
                  </a:cubicBezTo>
                  <a:close/>
                  <a:moveTo>
                    <a:pt x="32" y="68"/>
                  </a:moveTo>
                  <a:lnTo>
                    <a:pt x="27" y="75"/>
                  </a:lnTo>
                  <a:lnTo>
                    <a:pt x="29" y="72"/>
                  </a:lnTo>
                  <a:lnTo>
                    <a:pt x="26" y="84"/>
                  </a:lnTo>
                  <a:cubicBezTo>
                    <a:pt x="25" y="89"/>
                    <a:pt x="19" y="93"/>
                    <a:pt x="14" y="92"/>
                  </a:cubicBezTo>
                  <a:cubicBezTo>
                    <a:pt x="8" y="91"/>
                    <a:pt x="4" y="85"/>
                    <a:pt x="5" y="79"/>
                  </a:cubicBezTo>
                  <a:lnTo>
                    <a:pt x="8" y="67"/>
                  </a:lnTo>
                  <a:cubicBezTo>
                    <a:pt x="8" y="66"/>
                    <a:pt x="9" y="65"/>
                    <a:pt x="10" y="64"/>
                  </a:cubicBezTo>
                  <a:lnTo>
                    <a:pt x="14" y="56"/>
                  </a:lnTo>
                  <a:cubicBezTo>
                    <a:pt x="18" y="51"/>
                    <a:pt x="24" y="50"/>
                    <a:pt x="29" y="53"/>
                  </a:cubicBezTo>
                  <a:cubicBezTo>
                    <a:pt x="34" y="56"/>
                    <a:pt x="36" y="63"/>
                    <a:pt x="32" y="68"/>
                  </a:cubicBezTo>
                  <a:close/>
                  <a:moveTo>
                    <a:pt x="21" y="123"/>
                  </a:moveTo>
                  <a:lnTo>
                    <a:pt x="21" y="145"/>
                  </a:lnTo>
                  <a:cubicBezTo>
                    <a:pt x="21" y="151"/>
                    <a:pt x="16" y="155"/>
                    <a:pt x="10" y="155"/>
                  </a:cubicBezTo>
                  <a:cubicBezTo>
                    <a:pt x="5" y="155"/>
                    <a:pt x="0" y="151"/>
                    <a:pt x="0" y="145"/>
                  </a:cubicBezTo>
                  <a:lnTo>
                    <a:pt x="0" y="123"/>
                  </a:lnTo>
                  <a:cubicBezTo>
                    <a:pt x="0" y="118"/>
                    <a:pt x="5" y="113"/>
                    <a:pt x="10" y="113"/>
                  </a:cubicBezTo>
                  <a:cubicBezTo>
                    <a:pt x="16" y="113"/>
                    <a:pt x="21" y="118"/>
                    <a:pt x="21" y="123"/>
                  </a:cubicBezTo>
                  <a:close/>
                  <a:moveTo>
                    <a:pt x="21" y="187"/>
                  </a:moveTo>
                  <a:lnTo>
                    <a:pt x="21" y="209"/>
                  </a:lnTo>
                  <a:cubicBezTo>
                    <a:pt x="21" y="215"/>
                    <a:pt x="16" y="219"/>
                    <a:pt x="10" y="219"/>
                  </a:cubicBezTo>
                  <a:cubicBezTo>
                    <a:pt x="5" y="219"/>
                    <a:pt x="0" y="215"/>
                    <a:pt x="0" y="209"/>
                  </a:cubicBezTo>
                  <a:lnTo>
                    <a:pt x="0" y="187"/>
                  </a:lnTo>
                  <a:cubicBezTo>
                    <a:pt x="0" y="182"/>
                    <a:pt x="5" y="177"/>
                    <a:pt x="10" y="177"/>
                  </a:cubicBezTo>
                  <a:cubicBezTo>
                    <a:pt x="16" y="177"/>
                    <a:pt x="21" y="182"/>
                    <a:pt x="21" y="187"/>
                  </a:cubicBezTo>
                  <a:close/>
                  <a:moveTo>
                    <a:pt x="21" y="251"/>
                  </a:moveTo>
                  <a:lnTo>
                    <a:pt x="21" y="273"/>
                  </a:lnTo>
                  <a:cubicBezTo>
                    <a:pt x="21" y="279"/>
                    <a:pt x="16" y="283"/>
                    <a:pt x="10" y="283"/>
                  </a:cubicBezTo>
                  <a:cubicBezTo>
                    <a:pt x="5" y="283"/>
                    <a:pt x="0" y="279"/>
                    <a:pt x="0" y="273"/>
                  </a:cubicBezTo>
                  <a:lnTo>
                    <a:pt x="0" y="251"/>
                  </a:lnTo>
                  <a:cubicBezTo>
                    <a:pt x="0" y="246"/>
                    <a:pt x="5" y="241"/>
                    <a:pt x="10" y="241"/>
                  </a:cubicBezTo>
                  <a:cubicBezTo>
                    <a:pt x="16" y="241"/>
                    <a:pt x="21" y="246"/>
                    <a:pt x="21" y="251"/>
                  </a:cubicBezTo>
                  <a:close/>
                  <a:moveTo>
                    <a:pt x="21" y="315"/>
                  </a:moveTo>
                  <a:lnTo>
                    <a:pt x="21" y="337"/>
                  </a:lnTo>
                  <a:cubicBezTo>
                    <a:pt x="21" y="343"/>
                    <a:pt x="16" y="347"/>
                    <a:pt x="10" y="347"/>
                  </a:cubicBezTo>
                  <a:cubicBezTo>
                    <a:pt x="5" y="347"/>
                    <a:pt x="0" y="343"/>
                    <a:pt x="0" y="337"/>
                  </a:cubicBezTo>
                  <a:lnTo>
                    <a:pt x="0" y="315"/>
                  </a:lnTo>
                  <a:cubicBezTo>
                    <a:pt x="0" y="310"/>
                    <a:pt x="5" y="305"/>
                    <a:pt x="10" y="305"/>
                  </a:cubicBezTo>
                  <a:cubicBezTo>
                    <a:pt x="16" y="305"/>
                    <a:pt x="21" y="310"/>
                    <a:pt x="21" y="315"/>
                  </a:cubicBezTo>
                  <a:close/>
                  <a:moveTo>
                    <a:pt x="21" y="379"/>
                  </a:moveTo>
                  <a:lnTo>
                    <a:pt x="21" y="401"/>
                  </a:lnTo>
                  <a:cubicBezTo>
                    <a:pt x="21" y="407"/>
                    <a:pt x="16" y="411"/>
                    <a:pt x="10" y="411"/>
                  </a:cubicBezTo>
                  <a:cubicBezTo>
                    <a:pt x="5" y="411"/>
                    <a:pt x="0" y="407"/>
                    <a:pt x="0" y="401"/>
                  </a:cubicBezTo>
                  <a:lnTo>
                    <a:pt x="0" y="379"/>
                  </a:lnTo>
                  <a:cubicBezTo>
                    <a:pt x="0" y="374"/>
                    <a:pt x="5" y="369"/>
                    <a:pt x="10" y="369"/>
                  </a:cubicBezTo>
                  <a:cubicBezTo>
                    <a:pt x="16" y="369"/>
                    <a:pt x="21" y="374"/>
                    <a:pt x="21" y="379"/>
                  </a:cubicBezTo>
                  <a:close/>
                  <a:moveTo>
                    <a:pt x="21" y="443"/>
                  </a:moveTo>
                  <a:lnTo>
                    <a:pt x="21" y="465"/>
                  </a:lnTo>
                  <a:cubicBezTo>
                    <a:pt x="21" y="471"/>
                    <a:pt x="16" y="475"/>
                    <a:pt x="10" y="475"/>
                  </a:cubicBezTo>
                  <a:cubicBezTo>
                    <a:pt x="5" y="475"/>
                    <a:pt x="0" y="471"/>
                    <a:pt x="0" y="465"/>
                  </a:cubicBezTo>
                  <a:lnTo>
                    <a:pt x="0" y="443"/>
                  </a:lnTo>
                  <a:cubicBezTo>
                    <a:pt x="0" y="438"/>
                    <a:pt x="5" y="433"/>
                    <a:pt x="10" y="433"/>
                  </a:cubicBezTo>
                  <a:cubicBezTo>
                    <a:pt x="16" y="433"/>
                    <a:pt x="21" y="438"/>
                    <a:pt x="21" y="443"/>
                  </a:cubicBezTo>
                  <a:close/>
                  <a:moveTo>
                    <a:pt x="21" y="507"/>
                  </a:moveTo>
                  <a:lnTo>
                    <a:pt x="21" y="529"/>
                  </a:lnTo>
                  <a:cubicBezTo>
                    <a:pt x="21" y="535"/>
                    <a:pt x="16" y="539"/>
                    <a:pt x="10" y="539"/>
                  </a:cubicBezTo>
                  <a:cubicBezTo>
                    <a:pt x="5" y="539"/>
                    <a:pt x="0" y="535"/>
                    <a:pt x="0" y="529"/>
                  </a:cubicBezTo>
                  <a:lnTo>
                    <a:pt x="0" y="507"/>
                  </a:lnTo>
                  <a:cubicBezTo>
                    <a:pt x="0" y="502"/>
                    <a:pt x="5" y="497"/>
                    <a:pt x="10" y="497"/>
                  </a:cubicBezTo>
                  <a:cubicBezTo>
                    <a:pt x="16" y="497"/>
                    <a:pt x="21" y="502"/>
                    <a:pt x="21" y="507"/>
                  </a:cubicBezTo>
                  <a:close/>
                  <a:moveTo>
                    <a:pt x="21" y="571"/>
                  </a:moveTo>
                  <a:lnTo>
                    <a:pt x="21" y="593"/>
                  </a:lnTo>
                  <a:cubicBezTo>
                    <a:pt x="21" y="599"/>
                    <a:pt x="16" y="603"/>
                    <a:pt x="10" y="603"/>
                  </a:cubicBezTo>
                  <a:cubicBezTo>
                    <a:pt x="5" y="603"/>
                    <a:pt x="0" y="599"/>
                    <a:pt x="0" y="593"/>
                  </a:cubicBezTo>
                  <a:lnTo>
                    <a:pt x="0" y="571"/>
                  </a:lnTo>
                  <a:cubicBezTo>
                    <a:pt x="0" y="566"/>
                    <a:pt x="5" y="561"/>
                    <a:pt x="10" y="561"/>
                  </a:cubicBezTo>
                  <a:cubicBezTo>
                    <a:pt x="16" y="561"/>
                    <a:pt x="21" y="566"/>
                    <a:pt x="21" y="571"/>
                  </a:cubicBezTo>
                  <a:close/>
                  <a:moveTo>
                    <a:pt x="21" y="635"/>
                  </a:moveTo>
                  <a:lnTo>
                    <a:pt x="21" y="657"/>
                  </a:lnTo>
                  <a:cubicBezTo>
                    <a:pt x="21" y="663"/>
                    <a:pt x="16" y="667"/>
                    <a:pt x="10" y="667"/>
                  </a:cubicBezTo>
                  <a:cubicBezTo>
                    <a:pt x="5" y="667"/>
                    <a:pt x="0" y="663"/>
                    <a:pt x="0" y="657"/>
                  </a:cubicBezTo>
                  <a:lnTo>
                    <a:pt x="0" y="635"/>
                  </a:lnTo>
                  <a:cubicBezTo>
                    <a:pt x="0" y="630"/>
                    <a:pt x="5" y="625"/>
                    <a:pt x="10" y="625"/>
                  </a:cubicBezTo>
                  <a:cubicBezTo>
                    <a:pt x="16" y="625"/>
                    <a:pt x="21" y="630"/>
                    <a:pt x="21" y="635"/>
                  </a:cubicBezTo>
                  <a:close/>
                  <a:moveTo>
                    <a:pt x="21" y="699"/>
                  </a:moveTo>
                  <a:lnTo>
                    <a:pt x="21" y="721"/>
                  </a:lnTo>
                  <a:cubicBezTo>
                    <a:pt x="21" y="727"/>
                    <a:pt x="16" y="731"/>
                    <a:pt x="10" y="731"/>
                  </a:cubicBezTo>
                  <a:cubicBezTo>
                    <a:pt x="5" y="731"/>
                    <a:pt x="0" y="727"/>
                    <a:pt x="0" y="721"/>
                  </a:cubicBezTo>
                  <a:lnTo>
                    <a:pt x="0" y="699"/>
                  </a:lnTo>
                  <a:cubicBezTo>
                    <a:pt x="0" y="694"/>
                    <a:pt x="5" y="689"/>
                    <a:pt x="10" y="689"/>
                  </a:cubicBezTo>
                  <a:cubicBezTo>
                    <a:pt x="16" y="689"/>
                    <a:pt x="21" y="694"/>
                    <a:pt x="21" y="699"/>
                  </a:cubicBezTo>
                  <a:close/>
                  <a:moveTo>
                    <a:pt x="21" y="763"/>
                  </a:moveTo>
                  <a:lnTo>
                    <a:pt x="21" y="785"/>
                  </a:lnTo>
                  <a:cubicBezTo>
                    <a:pt x="21" y="791"/>
                    <a:pt x="16" y="795"/>
                    <a:pt x="10" y="795"/>
                  </a:cubicBezTo>
                  <a:cubicBezTo>
                    <a:pt x="5" y="795"/>
                    <a:pt x="0" y="791"/>
                    <a:pt x="0" y="785"/>
                  </a:cubicBezTo>
                  <a:lnTo>
                    <a:pt x="0" y="763"/>
                  </a:lnTo>
                  <a:cubicBezTo>
                    <a:pt x="0" y="758"/>
                    <a:pt x="5" y="753"/>
                    <a:pt x="10" y="753"/>
                  </a:cubicBezTo>
                  <a:cubicBezTo>
                    <a:pt x="16" y="753"/>
                    <a:pt x="21" y="758"/>
                    <a:pt x="21" y="763"/>
                  </a:cubicBezTo>
                  <a:close/>
                  <a:moveTo>
                    <a:pt x="21" y="827"/>
                  </a:moveTo>
                  <a:lnTo>
                    <a:pt x="21" y="840"/>
                  </a:lnTo>
                  <a:lnTo>
                    <a:pt x="21" y="838"/>
                  </a:lnTo>
                  <a:lnTo>
                    <a:pt x="23" y="846"/>
                  </a:lnTo>
                  <a:cubicBezTo>
                    <a:pt x="24" y="852"/>
                    <a:pt x="20" y="858"/>
                    <a:pt x="14" y="859"/>
                  </a:cubicBezTo>
                  <a:cubicBezTo>
                    <a:pt x="9" y="860"/>
                    <a:pt x="3" y="857"/>
                    <a:pt x="2" y="851"/>
                  </a:cubicBezTo>
                  <a:lnTo>
                    <a:pt x="0" y="843"/>
                  </a:lnTo>
                  <a:cubicBezTo>
                    <a:pt x="0" y="842"/>
                    <a:pt x="0" y="841"/>
                    <a:pt x="0" y="840"/>
                  </a:cubicBezTo>
                  <a:lnTo>
                    <a:pt x="0" y="827"/>
                  </a:lnTo>
                  <a:cubicBezTo>
                    <a:pt x="0" y="822"/>
                    <a:pt x="5" y="817"/>
                    <a:pt x="10" y="817"/>
                  </a:cubicBezTo>
                  <a:cubicBezTo>
                    <a:pt x="16" y="817"/>
                    <a:pt x="21" y="822"/>
                    <a:pt x="21" y="827"/>
                  </a:cubicBezTo>
                  <a:close/>
                  <a:moveTo>
                    <a:pt x="35" y="883"/>
                  </a:moveTo>
                  <a:lnTo>
                    <a:pt x="46" y="901"/>
                  </a:lnTo>
                  <a:cubicBezTo>
                    <a:pt x="49" y="906"/>
                    <a:pt x="48" y="912"/>
                    <a:pt x="43" y="915"/>
                  </a:cubicBezTo>
                  <a:cubicBezTo>
                    <a:pt x="38" y="919"/>
                    <a:pt x="31" y="917"/>
                    <a:pt x="28" y="912"/>
                  </a:cubicBezTo>
                  <a:lnTo>
                    <a:pt x="17" y="894"/>
                  </a:lnTo>
                  <a:cubicBezTo>
                    <a:pt x="13" y="889"/>
                    <a:pt x="15" y="883"/>
                    <a:pt x="20" y="880"/>
                  </a:cubicBezTo>
                  <a:cubicBezTo>
                    <a:pt x="25" y="876"/>
                    <a:pt x="31" y="878"/>
                    <a:pt x="35" y="883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850" name="Picture 1826">
              <a:extLst>
                <a:ext uri="{FF2B5EF4-FFF2-40B4-BE49-F238E27FC236}">
                  <a16:creationId xmlns:a16="http://schemas.microsoft.com/office/drawing/2014/main" id="{5DF049C3-14D0-401A-9D12-B83F81E43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" y="1728"/>
              <a:ext cx="37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51" name="Picture 1827">
              <a:extLst>
                <a:ext uri="{FF2B5EF4-FFF2-40B4-BE49-F238E27FC236}">
                  <a16:creationId xmlns:a16="http://schemas.microsoft.com/office/drawing/2014/main" id="{54DB309B-7219-40D4-82E0-BA8640E0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5" y="1728"/>
              <a:ext cx="37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7" name="Rectangle 1828">
              <a:extLst>
                <a:ext uri="{FF2B5EF4-FFF2-40B4-BE49-F238E27FC236}">
                  <a16:creationId xmlns:a16="http://schemas.microsoft.com/office/drawing/2014/main" id="{00DAD0C0-63BC-4B2A-9704-4C9B1CF2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" y="1837"/>
              <a:ext cx="22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8" name="Rectangle 1829">
              <a:extLst>
                <a:ext uri="{FF2B5EF4-FFF2-40B4-BE49-F238E27FC236}">
                  <a16:creationId xmlns:a16="http://schemas.microsoft.com/office/drawing/2014/main" id="{661B0516-1A93-4D17-A998-07373848E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" y="1892"/>
              <a:ext cx="3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Enabled Services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9" name="Freeform 1830">
              <a:extLst>
                <a:ext uri="{FF2B5EF4-FFF2-40B4-BE49-F238E27FC236}">
                  <a16:creationId xmlns:a16="http://schemas.microsoft.com/office/drawing/2014/main" id="{D732842E-5701-4FBC-B19B-D61CFEBE4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3" y="2234"/>
              <a:ext cx="285" cy="156"/>
            </a:xfrm>
            <a:custGeom>
              <a:avLst/>
              <a:gdLst>
                <a:gd name="T0" fmla="*/ 0 w 1338"/>
                <a:gd name="T1" fmla="*/ 0 h 734"/>
                <a:gd name="T2" fmla="*/ 150 w 1338"/>
                <a:gd name="T3" fmla="*/ 367 h 734"/>
                <a:gd name="T4" fmla="*/ 801 w 1338"/>
                <a:gd name="T5" fmla="*/ 367 h 734"/>
                <a:gd name="T6" fmla="*/ 801 w 1338"/>
                <a:gd name="T7" fmla="*/ 734 h 734"/>
                <a:gd name="T8" fmla="*/ 801 w 1338"/>
                <a:gd name="T9" fmla="*/ 367 h 734"/>
                <a:gd name="T10" fmla="*/ 1188 w 1338"/>
                <a:gd name="T11" fmla="*/ 367 h 734"/>
                <a:gd name="T12" fmla="*/ 1338 w 1338"/>
                <a:gd name="T13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8" h="734">
                  <a:moveTo>
                    <a:pt x="0" y="0"/>
                  </a:moveTo>
                  <a:cubicBezTo>
                    <a:pt x="39" y="194"/>
                    <a:pt x="92" y="324"/>
                    <a:pt x="150" y="367"/>
                  </a:cubicBezTo>
                  <a:lnTo>
                    <a:pt x="801" y="367"/>
                  </a:lnTo>
                  <a:lnTo>
                    <a:pt x="801" y="734"/>
                  </a:lnTo>
                  <a:lnTo>
                    <a:pt x="801" y="367"/>
                  </a:lnTo>
                  <a:lnTo>
                    <a:pt x="1188" y="367"/>
                  </a:lnTo>
                  <a:cubicBezTo>
                    <a:pt x="1246" y="324"/>
                    <a:pt x="1299" y="194"/>
                    <a:pt x="1338" y="0"/>
                  </a:cubicBezTo>
                </a:path>
              </a:pathLst>
            </a:custGeom>
            <a:noFill/>
            <a:ln w="6350" cap="rnd">
              <a:solidFill>
                <a:srgbClr val="44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0" name="Freeform 1831">
              <a:extLst>
                <a:ext uri="{FF2B5EF4-FFF2-40B4-BE49-F238E27FC236}">
                  <a16:creationId xmlns:a16="http://schemas.microsoft.com/office/drawing/2014/main" id="{61FBA8D1-08E9-47FA-B6C8-BFE8F0FA0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1725"/>
              <a:ext cx="719" cy="599"/>
            </a:xfrm>
            <a:custGeom>
              <a:avLst/>
              <a:gdLst>
                <a:gd name="T0" fmla="*/ 384 w 3379"/>
                <a:gd name="T1" fmla="*/ 2815 h 2815"/>
                <a:gd name="T2" fmla="*/ 2995 w 3379"/>
                <a:gd name="T3" fmla="*/ 2815 h 2815"/>
                <a:gd name="T4" fmla="*/ 3379 w 3379"/>
                <a:gd name="T5" fmla="*/ 2431 h 2815"/>
                <a:gd name="T6" fmla="*/ 3379 w 3379"/>
                <a:gd name="T7" fmla="*/ 384 h 2815"/>
                <a:gd name="T8" fmla="*/ 2995 w 3379"/>
                <a:gd name="T9" fmla="*/ 0 h 2815"/>
                <a:gd name="T10" fmla="*/ 384 w 3379"/>
                <a:gd name="T11" fmla="*/ 0 h 2815"/>
                <a:gd name="T12" fmla="*/ 0 w 3379"/>
                <a:gd name="T13" fmla="*/ 384 h 2815"/>
                <a:gd name="T14" fmla="*/ 0 w 3379"/>
                <a:gd name="T15" fmla="*/ 2431 h 2815"/>
                <a:gd name="T16" fmla="*/ 384 w 3379"/>
                <a:gd name="T17" fmla="*/ 2815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9" h="2815">
                  <a:moveTo>
                    <a:pt x="384" y="2815"/>
                  </a:moveTo>
                  <a:lnTo>
                    <a:pt x="2995" y="2815"/>
                  </a:lnTo>
                  <a:cubicBezTo>
                    <a:pt x="3207" y="2815"/>
                    <a:pt x="3379" y="2643"/>
                    <a:pt x="3379" y="2431"/>
                  </a:cubicBezTo>
                  <a:lnTo>
                    <a:pt x="3379" y="384"/>
                  </a:lnTo>
                  <a:cubicBezTo>
                    <a:pt x="3379" y="172"/>
                    <a:pt x="3207" y="0"/>
                    <a:pt x="2995" y="0"/>
                  </a:cubicBez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2431"/>
                  </a:lnTo>
                  <a:cubicBezTo>
                    <a:pt x="0" y="2643"/>
                    <a:pt x="172" y="2815"/>
                    <a:pt x="384" y="2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1" name="Freeform 1832">
              <a:extLst>
                <a:ext uri="{FF2B5EF4-FFF2-40B4-BE49-F238E27FC236}">
                  <a16:creationId xmlns:a16="http://schemas.microsoft.com/office/drawing/2014/main" id="{4CDBA176-F7EB-4B76-812C-D85908EE2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" y="1723"/>
              <a:ext cx="723" cy="604"/>
            </a:xfrm>
            <a:custGeom>
              <a:avLst/>
              <a:gdLst>
                <a:gd name="T0" fmla="*/ 466 w 3400"/>
                <a:gd name="T1" fmla="*/ 2815 h 2836"/>
                <a:gd name="T2" fmla="*/ 658 w 3400"/>
                <a:gd name="T3" fmla="*/ 2815 h 2836"/>
                <a:gd name="T4" fmla="*/ 850 w 3400"/>
                <a:gd name="T5" fmla="*/ 2815 h 2836"/>
                <a:gd name="T6" fmla="*/ 1042 w 3400"/>
                <a:gd name="T7" fmla="*/ 2815 h 2836"/>
                <a:gd name="T8" fmla="*/ 1234 w 3400"/>
                <a:gd name="T9" fmla="*/ 2815 h 2836"/>
                <a:gd name="T10" fmla="*/ 1426 w 3400"/>
                <a:gd name="T11" fmla="*/ 2815 h 2836"/>
                <a:gd name="T12" fmla="*/ 1618 w 3400"/>
                <a:gd name="T13" fmla="*/ 2815 h 2836"/>
                <a:gd name="T14" fmla="*/ 1810 w 3400"/>
                <a:gd name="T15" fmla="*/ 2815 h 2836"/>
                <a:gd name="T16" fmla="*/ 2002 w 3400"/>
                <a:gd name="T17" fmla="*/ 2815 h 2836"/>
                <a:gd name="T18" fmla="*/ 2194 w 3400"/>
                <a:gd name="T19" fmla="*/ 2815 h 2836"/>
                <a:gd name="T20" fmla="*/ 2386 w 3400"/>
                <a:gd name="T21" fmla="*/ 2815 h 2836"/>
                <a:gd name="T22" fmla="*/ 2578 w 3400"/>
                <a:gd name="T23" fmla="*/ 2815 h 2836"/>
                <a:gd name="T24" fmla="*/ 2770 w 3400"/>
                <a:gd name="T25" fmla="*/ 2815 h 2836"/>
                <a:gd name="T26" fmla="*/ 2962 w 3400"/>
                <a:gd name="T27" fmla="*/ 2815 h 2836"/>
                <a:gd name="T28" fmla="*/ 3160 w 3400"/>
                <a:gd name="T29" fmla="*/ 2805 h 2836"/>
                <a:gd name="T30" fmla="*/ 3250 w 3400"/>
                <a:gd name="T31" fmla="*/ 2735 h 2836"/>
                <a:gd name="T32" fmla="*/ 3362 w 3400"/>
                <a:gd name="T33" fmla="*/ 2582 h 2836"/>
                <a:gd name="T34" fmla="*/ 3400 w 3400"/>
                <a:gd name="T35" fmla="*/ 2361 h 2836"/>
                <a:gd name="T36" fmla="*/ 3400 w 3400"/>
                <a:gd name="T37" fmla="*/ 2169 h 2836"/>
                <a:gd name="T38" fmla="*/ 3400 w 3400"/>
                <a:gd name="T39" fmla="*/ 1977 h 2836"/>
                <a:gd name="T40" fmla="*/ 3400 w 3400"/>
                <a:gd name="T41" fmla="*/ 1785 h 2836"/>
                <a:gd name="T42" fmla="*/ 3400 w 3400"/>
                <a:gd name="T43" fmla="*/ 1593 h 2836"/>
                <a:gd name="T44" fmla="*/ 3400 w 3400"/>
                <a:gd name="T45" fmla="*/ 1401 h 2836"/>
                <a:gd name="T46" fmla="*/ 3400 w 3400"/>
                <a:gd name="T47" fmla="*/ 1209 h 2836"/>
                <a:gd name="T48" fmla="*/ 3400 w 3400"/>
                <a:gd name="T49" fmla="*/ 1017 h 2836"/>
                <a:gd name="T50" fmla="*/ 3400 w 3400"/>
                <a:gd name="T51" fmla="*/ 825 h 2836"/>
                <a:gd name="T52" fmla="*/ 3400 w 3400"/>
                <a:gd name="T53" fmla="*/ 633 h 2836"/>
                <a:gd name="T54" fmla="*/ 3400 w 3400"/>
                <a:gd name="T55" fmla="*/ 441 h 2836"/>
                <a:gd name="T56" fmla="*/ 3394 w 3400"/>
                <a:gd name="T57" fmla="*/ 334 h 2836"/>
                <a:gd name="T58" fmla="*/ 3317 w 3400"/>
                <a:gd name="T59" fmla="*/ 154 h 2836"/>
                <a:gd name="T60" fmla="*/ 3129 w 3400"/>
                <a:gd name="T61" fmla="*/ 33 h 2836"/>
                <a:gd name="T62" fmla="*/ 3016 w 3400"/>
                <a:gd name="T63" fmla="*/ 1 h 2836"/>
                <a:gd name="T64" fmla="*/ 2823 w 3400"/>
                <a:gd name="T65" fmla="*/ 0 h 2836"/>
                <a:gd name="T66" fmla="*/ 2631 w 3400"/>
                <a:gd name="T67" fmla="*/ 0 h 2836"/>
                <a:gd name="T68" fmla="*/ 2439 w 3400"/>
                <a:gd name="T69" fmla="*/ 0 h 2836"/>
                <a:gd name="T70" fmla="*/ 2247 w 3400"/>
                <a:gd name="T71" fmla="*/ 0 h 2836"/>
                <a:gd name="T72" fmla="*/ 2055 w 3400"/>
                <a:gd name="T73" fmla="*/ 0 h 2836"/>
                <a:gd name="T74" fmla="*/ 1863 w 3400"/>
                <a:gd name="T75" fmla="*/ 0 h 2836"/>
                <a:gd name="T76" fmla="*/ 1671 w 3400"/>
                <a:gd name="T77" fmla="*/ 0 h 2836"/>
                <a:gd name="T78" fmla="*/ 1479 w 3400"/>
                <a:gd name="T79" fmla="*/ 0 h 2836"/>
                <a:gd name="T80" fmla="*/ 1287 w 3400"/>
                <a:gd name="T81" fmla="*/ 0 h 2836"/>
                <a:gd name="T82" fmla="*/ 1095 w 3400"/>
                <a:gd name="T83" fmla="*/ 0 h 2836"/>
                <a:gd name="T84" fmla="*/ 903 w 3400"/>
                <a:gd name="T85" fmla="*/ 0 h 2836"/>
                <a:gd name="T86" fmla="*/ 711 w 3400"/>
                <a:gd name="T87" fmla="*/ 0 h 2836"/>
                <a:gd name="T88" fmla="*/ 519 w 3400"/>
                <a:gd name="T89" fmla="*/ 0 h 2836"/>
                <a:gd name="T90" fmla="*/ 328 w 3400"/>
                <a:gd name="T91" fmla="*/ 28 h 2836"/>
                <a:gd name="T92" fmla="*/ 162 w 3400"/>
                <a:gd name="T93" fmla="*/ 105 h 2836"/>
                <a:gd name="T94" fmla="*/ 73 w 3400"/>
                <a:gd name="T95" fmla="*/ 167 h 2836"/>
                <a:gd name="T96" fmla="*/ 26 w 3400"/>
                <a:gd name="T97" fmla="*/ 352 h 2836"/>
                <a:gd name="T98" fmla="*/ 21 w 3400"/>
                <a:gd name="T99" fmla="*/ 543 h 2836"/>
                <a:gd name="T100" fmla="*/ 21 w 3400"/>
                <a:gd name="T101" fmla="*/ 735 h 2836"/>
                <a:gd name="T102" fmla="*/ 21 w 3400"/>
                <a:gd name="T103" fmla="*/ 927 h 2836"/>
                <a:gd name="T104" fmla="*/ 21 w 3400"/>
                <a:gd name="T105" fmla="*/ 1119 h 2836"/>
                <a:gd name="T106" fmla="*/ 21 w 3400"/>
                <a:gd name="T107" fmla="*/ 1311 h 2836"/>
                <a:gd name="T108" fmla="*/ 21 w 3400"/>
                <a:gd name="T109" fmla="*/ 1503 h 2836"/>
                <a:gd name="T110" fmla="*/ 21 w 3400"/>
                <a:gd name="T111" fmla="*/ 1695 h 2836"/>
                <a:gd name="T112" fmla="*/ 21 w 3400"/>
                <a:gd name="T113" fmla="*/ 1887 h 2836"/>
                <a:gd name="T114" fmla="*/ 21 w 3400"/>
                <a:gd name="T115" fmla="*/ 2079 h 2836"/>
                <a:gd name="T116" fmla="*/ 21 w 3400"/>
                <a:gd name="T117" fmla="*/ 2271 h 2836"/>
                <a:gd name="T118" fmla="*/ 23 w 3400"/>
                <a:gd name="T119" fmla="*/ 2462 h 2836"/>
                <a:gd name="T120" fmla="*/ 30 w 3400"/>
                <a:gd name="T121" fmla="*/ 2594 h 2836"/>
                <a:gd name="T122" fmla="*/ 101 w 3400"/>
                <a:gd name="T123" fmla="*/ 2687 h 2836"/>
                <a:gd name="T124" fmla="*/ 255 w 3400"/>
                <a:gd name="T125" fmla="*/ 2798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0" h="2836">
                  <a:moveTo>
                    <a:pt x="340" y="2809"/>
                  </a:moveTo>
                  <a:lnTo>
                    <a:pt x="361" y="2811"/>
                  </a:lnTo>
                  <a:cubicBezTo>
                    <a:pt x="367" y="2812"/>
                    <a:pt x="371" y="2817"/>
                    <a:pt x="371" y="2823"/>
                  </a:cubicBezTo>
                  <a:cubicBezTo>
                    <a:pt x="370" y="2829"/>
                    <a:pt x="365" y="2833"/>
                    <a:pt x="359" y="2832"/>
                  </a:cubicBezTo>
                  <a:lnTo>
                    <a:pt x="338" y="2830"/>
                  </a:lnTo>
                  <a:cubicBezTo>
                    <a:pt x="332" y="2830"/>
                    <a:pt x="327" y="2824"/>
                    <a:pt x="328" y="2819"/>
                  </a:cubicBezTo>
                  <a:cubicBezTo>
                    <a:pt x="329" y="2813"/>
                    <a:pt x="334" y="2808"/>
                    <a:pt x="340" y="2809"/>
                  </a:cubicBezTo>
                  <a:close/>
                  <a:moveTo>
                    <a:pt x="402" y="2815"/>
                  </a:moveTo>
                  <a:lnTo>
                    <a:pt x="424" y="2815"/>
                  </a:lnTo>
                  <a:cubicBezTo>
                    <a:pt x="430" y="2815"/>
                    <a:pt x="434" y="2820"/>
                    <a:pt x="434" y="2825"/>
                  </a:cubicBezTo>
                  <a:cubicBezTo>
                    <a:pt x="434" y="2831"/>
                    <a:pt x="430" y="2836"/>
                    <a:pt x="424" y="2836"/>
                  </a:cubicBezTo>
                  <a:lnTo>
                    <a:pt x="402" y="2836"/>
                  </a:lnTo>
                  <a:cubicBezTo>
                    <a:pt x="396" y="2836"/>
                    <a:pt x="392" y="2831"/>
                    <a:pt x="392" y="2825"/>
                  </a:cubicBezTo>
                  <a:cubicBezTo>
                    <a:pt x="392" y="2820"/>
                    <a:pt x="396" y="2815"/>
                    <a:pt x="402" y="2815"/>
                  </a:cubicBezTo>
                  <a:close/>
                  <a:moveTo>
                    <a:pt x="466" y="2815"/>
                  </a:moveTo>
                  <a:lnTo>
                    <a:pt x="488" y="2815"/>
                  </a:lnTo>
                  <a:cubicBezTo>
                    <a:pt x="494" y="2815"/>
                    <a:pt x="498" y="2820"/>
                    <a:pt x="498" y="2825"/>
                  </a:cubicBezTo>
                  <a:cubicBezTo>
                    <a:pt x="498" y="2831"/>
                    <a:pt x="494" y="2836"/>
                    <a:pt x="488" y="2836"/>
                  </a:cubicBezTo>
                  <a:lnTo>
                    <a:pt x="466" y="2836"/>
                  </a:lnTo>
                  <a:cubicBezTo>
                    <a:pt x="460" y="2836"/>
                    <a:pt x="456" y="2831"/>
                    <a:pt x="456" y="2825"/>
                  </a:cubicBezTo>
                  <a:cubicBezTo>
                    <a:pt x="456" y="2820"/>
                    <a:pt x="460" y="2815"/>
                    <a:pt x="466" y="2815"/>
                  </a:cubicBezTo>
                  <a:close/>
                  <a:moveTo>
                    <a:pt x="530" y="2815"/>
                  </a:moveTo>
                  <a:lnTo>
                    <a:pt x="552" y="2815"/>
                  </a:lnTo>
                  <a:cubicBezTo>
                    <a:pt x="558" y="2815"/>
                    <a:pt x="562" y="2820"/>
                    <a:pt x="562" y="2825"/>
                  </a:cubicBezTo>
                  <a:cubicBezTo>
                    <a:pt x="562" y="2831"/>
                    <a:pt x="558" y="2836"/>
                    <a:pt x="552" y="2836"/>
                  </a:cubicBezTo>
                  <a:lnTo>
                    <a:pt x="530" y="2836"/>
                  </a:lnTo>
                  <a:cubicBezTo>
                    <a:pt x="524" y="2836"/>
                    <a:pt x="520" y="2831"/>
                    <a:pt x="520" y="2825"/>
                  </a:cubicBezTo>
                  <a:cubicBezTo>
                    <a:pt x="520" y="2820"/>
                    <a:pt x="524" y="2815"/>
                    <a:pt x="530" y="2815"/>
                  </a:cubicBezTo>
                  <a:close/>
                  <a:moveTo>
                    <a:pt x="594" y="2815"/>
                  </a:moveTo>
                  <a:lnTo>
                    <a:pt x="616" y="2815"/>
                  </a:lnTo>
                  <a:cubicBezTo>
                    <a:pt x="622" y="2815"/>
                    <a:pt x="626" y="2820"/>
                    <a:pt x="626" y="2825"/>
                  </a:cubicBezTo>
                  <a:cubicBezTo>
                    <a:pt x="626" y="2831"/>
                    <a:pt x="622" y="2836"/>
                    <a:pt x="616" y="2836"/>
                  </a:cubicBezTo>
                  <a:lnTo>
                    <a:pt x="594" y="2836"/>
                  </a:lnTo>
                  <a:cubicBezTo>
                    <a:pt x="588" y="2836"/>
                    <a:pt x="584" y="2831"/>
                    <a:pt x="584" y="2825"/>
                  </a:cubicBezTo>
                  <a:cubicBezTo>
                    <a:pt x="584" y="2820"/>
                    <a:pt x="588" y="2815"/>
                    <a:pt x="594" y="2815"/>
                  </a:cubicBezTo>
                  <a:close/>
                  <a:moveTo>
                    <a:pt x="658" y="2815"/>
                  </a:moveTo>
                  <a:lnTo>
                    <a:pt x="680" y="2815"/>
                  </a:lnTo>
                  <a:cubicBezTo>
                    <a:pt x="686" y="2815"/>
                    <a:pt x="690" y="2820"/>
                    <a:pt x="690" y="2825"/>
                  </a:cubicBezTo>
                  <a:cubicBezTo>
                    <a:pt x="690" y="2831"/>
                    <a:pt x="686" y="2836"/>
                    <a:pt x="680" y="2836"/>
                  </a:cubicBezTo>
                  <a:lnTo>
                    <a:pt x="658" y="2836"/>
                  </a:lnTo>
                  <a:cubicBezTo>
                    <a:pt x="652" y="2836"/>
                    <a:pt x="648" y="2831"/>
                    <a:pt x="648" y="2825"/>
                  </a:cubicBezTo>
                  <a:cubicBezTo>
                    <a:pt x="648" y="2820"/>
                    <a:pt x="652" y="2815"/>
                    <a:pt x="658" y="2815"/>
                  </a:cubicBezTo>
                  <a:close/>
                  <a:moveTo>
                    <a:pt x="722" y="2815"/>
                  </a:moveTo>
                  <a:lnTo>
                    <a:pt x="744" y="2815"/>
                  </a:lnTo>
                  <a:cubicBezTo>
                    <a:pt x="750" y="2815"/>
                    <a:pt x="754" y="2820"/>
                    <a:pt x="754" y="2825"/>
                  </a:cubicBezTo>
                  <a:cubicBezTo>
                    <a:pt x="754" y="2831"/>
                    <a:pt x="750" y="2836"/>
                    <a:pt x="744" y="2836"/>
                  </a:cubicBezTo>
                  <a:lnTo>
                    <a:pt x="722" y="2836"/>
                  </a:lnTo>
                  <a:cubicBezTo>
                    <a:pt x="716" y="2836"/>
                    <a:pt x="712" y="2831"/>
                    <a:pt x="712" y="2825"/>
                  </a:cubicBezTo>
                  <a:cubicBezTo>
                    <a:pt x="712" y="2820"/>
                    <a:pt x="716" y="2815"/>
                    <a:pt x="722" y="2815"/>
                  </a:cubicBezTo>
                  <a:close/>
                  <a:moveTo>
                    <a:pt x="786" y="2815"/>
                  </a:moveTo>
                  <a:lnTo>
                    <a:pt x="808" y="2815"/>
                  </a:lnTo>
                  <a:cubicBezTo>
                    <a:pt x="814" y="2815"/>
                    <a:pt x="818" y="2820"/>
                    <a:pt x="818" y="2825"/>
                  </a:cubicBezTo>
                  <a:cubicBezTo>
                    <a:pt x="818" y="2831"/>
                    <a:pt x="814" y="2836"/>
                    <a:pt x="808" y="2836"/>
                  </a:cubicBezTo>
                  <a:lnTo>
                    <a:pt x="786" y="2836"/>
                  </a:lnTo>
                  <a:cubicBezTo>
                    <a:pt x="780" y="2836"/>
                    <a:pt x="776" y="2831"/>
                    <a:pt x="776" y="2825"/>
                  </a:cubicBezTo>
                  <a:cubicBezTo>
                    <a:pt x="776" y="2820"/>
                    <a:pt x="780" y="2815"/>
                    <a:pt x="786" y="2815"/>
                  </a:cubicBezTo>
                  <a:close/>
                  <a:moveTo>
                    <a:pt x="850" y="2815"/>
                  </a:moveTo>
                  <a:lnTo>
                    <a:pt x="872" y="2815"/>
                  </a:lnTo>
                  <a:cubicBezTo>
                    <a:pt x="878" y="2815"/>
                    <a:pt x="882" y="2820"/>
                    <a:pt x="882" y="2825"/>
                  </a:cubicBezTo>
                  <a:cubicBezTo>
                    <a:pt x="882" y="2831"/>
                    <a:pt x="878" y="2836"/>
                    <a:pt x="872" y="2836"/>
                  </a:cubicBezTo>
                  <a:lnTo>
                    <a:pt x="850" y="2836"/>
                  </a:lnTo>
                  <a:cubicBezTo>
                    <a:pt x="844" y="2836"/>
                    <a:pt x="840" y="2831"/>
                    <a:pt x="840" y="2825"/>
                  </a:cubicBezTo>
                  <a:cubicBezTo>
                    <a:pt x="840" y="2820"/>
                    <a:pt x="844" y="2815"/>
                    <a:pt x="850" y="2815"/>
                  </a:cubicBezTo>
                  <a:close/>
                  <a:moveTo>
                    <a:pt x="914" y="2815"/>
                  </a:moveTo>
                  <a:lnTo>
                    <a:pt x="936" y="2815"/>
                  </a:lnTo>
                  <a:cubicBezTo>
                    <a:pt x="942" y="2815"/>
                    <a:pt x="946" y="2820"/>
                    <a:pt x="946" y="2825"/>
                  </a:cubicBezTo>
                  <a:cubicBezTo>
                    <a:pt x="946" y="2831"/>
                    <a:pt x="942" y="2836"/>
                    <a:pt x="936" y="2836"/>
                  </a:cubicBezTo>
                  <a:lnTo>
                    <a:pt x="914" y="2836"/>
                  </a:lnTo>
                  <a:cubicBezTo>
                    <a:pt x="908" y="2836"/>
                    <a:pt x="904" y="2831"/>
                    <a:pt x="904" y="2825"/>
                  </a:cubicBezTo>
                  <a:cubicBezTo>
                    <a:pt x="904" y="2820"/>
                    <a:pt x="908" y="2815"/>
                    <a:pt x="914" y="2815"/>
                  </a:cubicBezTo>
                  <a:close/>
                  <a:moveTo>
                    <a:pt x="978" y="2815"/>
                  </a:moveTo>
                  <a:lnTo>
                    <a:pt x="1000" y="2815"/>
                  </a:lnTo>
                  <a:cubicBezTo>
                    <a:pt x="1006" y="2815"/>
                    <a:pt x="1010" y="2820"/>
                    <a:pt x="1010" y="2825"/>
                  </a:cubicBezTo>
                  <a:cubicBezTo>
                    <a:pt x="1010" y="2831"/>
                    <a:pt x="1006" y="2836"/>
                    <a:pt x="1000" y="2836"/>
                  </a:cubicBezTo>
                  <a:lnTo>
                    <a:pt x="978" y="2836"/>
                  </a:lnTo>
                  <a:cubicBezTo>
                    <a:pt x="972" y="2836"/>
                    <a:pt x="968" y="2831"/>
                    <a:pt x="968" y="2825"/>
                  </a:cubicBezTo>
                  <a:cubicBezTo>
                    <a:pt x="968" y="2820"/>
                    <a:pt x="972" y="2815"/>
                    <a:pt x="978" y="2815"/>
                  </a:cubicBezTo>
                  <a:close/>
                  <a:moveTo>
                    <a:pt x="1042" y="2815"/>
                  </a:moveTo>
                  <a:lnTo>
                    <a:pt x="1064" y="2815"/>
                  </a:lnTo>
                  <a:cubicBezTo>
                    <a:pt x="1070" y="2815"/>
                    <a:pt x="1074" y="2820"/>
                    <a:pt x="1074" y="2825"/>
                  </a:cubicBezTo>
                  <a:cubicBezTo>
                    <a:pt x="1074" y="2831"/>
                    <a:pt x="1070" y="2836"/>
                    <a:pt x="1064" y="2836"/>
                  </a:cubicBezTo>
                  <a:lnTo>
                    <a:pt x="1042" y="2836"/>
                  </a:lnTo>
                  <a:cubicBezTo>
                    <a:pt x="1036" y="2836"/>
                    <a:pt x="1032" y="2831"/>
                    <a:pt x="1032" y="2825"/>
                  </a:cubicBezTo>
                  <a:cubicBezTo>
                    <a:pt x="1032" y="2820"/>
                    <a:pt x="1036" y="2815"/>
                    <a:pt x="1042" y="2815"/>
                  </a:cubicBezTo>
                  <a:close/>
                  <a:moveTo>
                    <a:pt x="1106" y="2815"/>
                  </a:moveTo>
                  <a:lnTo>
                    <a:pt x="1128" y="2815"/>
                  </a:lnTo>
                  <a:cubicBezTo>
                    <a:pt x="1134" y="2815"/>
                    <a:pt x="1138" y="2820"/>
                    <a:pt x="1138" y="2825"/>
                  </a:cubicBezTo>
                  <a:cubicBezTo>
                    <a:pt x="1138" y="2831"/>
                    <a:pt x="1134" y="2836"/>
                    <a:pt x="1128" y="2836"/>
                  </a:cubicBezTo>
                  <a:lnTo>
                    <a:pt x="1106" y="2836"/>
                  </a:lnTo>
                  <a:cubicBezTo>
                    <a:pt x="1100" y="2836"/>
                    <a:pt x="1096" y="2831"/>
                    <a:pt x="1096" y="2825"/>
                  </a:cubicBezTo>
                  <a:cubicBezTo>
                    <a:pt x="1096" y="2820"/>
                    <a:pt x="1100" y="2815"/>
                    <a:pt x="1106" y="2815"/>
                  </a:cubicBezTo>
                  <a:close/>
                  <a:moveTo>
                    <a:pt x="1170" y="2815"/>
                  </a:moveTo>
                  <a:lnTo>
                    <a:pt x="1192" y="2815"/>
                  </a:lnTo>
                  <a:cubicBezTo>
                    <a:pt x="1198" y="2815"/>
                    <a:pt x="1202" y="2820"/>
                    <a:pt x="1202" y="2825"/>
                  </a:cubicBezTo>
                  <a:cubicBezTo>
                    <a:pt x="1202" y="2831"/>
                    <a:pt x="1198" y="2836"/>
                    <a:pt x="1192" y="2836"/>
                  </a:cubicBezTo>
                  <a:lnTo>
                    <a:pt x="1170" y="2836"/>
                  </a:lnTo>
                  <a:cubicBezTo>
                    <a:pt x="1164" y="2836"/>
                    <a:pt x="1160" y="2831"/>
                    <a:pt x="1160" y="2825"/>
                  </a:cubicBezTo>
                  <a:cubicBezTo>
                    <a:pt x="1160" y="2820"/>
                    <a:pt x="1164" y="2815"/>
                    <a:pt x="1170" y="2815"/>
                  </a:cubicBezTo>
                  <a:close/>
                  <a:moveTo>
                    <a:pt x="1234" y="2815"/>
                  </a:moveTo>
                  <a:lnTo>
                    <a:pt x="1256" y="2815"/>
                  </a:lnTo>
                  <a:cubicBezTo>
                    <a:pt x="1262" y="2815"/>
                    <a:pt x="1266" y="2820"/>
                    <a:pt x="1266" y="2825"/>
                  </a:cubicBezTo>
                  <a:cubicBezTo>
                    <a:pt x="1266" y="2831"/>
                    <a:pt x="1262" y="2836"/>
                    <a:pt x="1256" y="2836"/>
                  </a:cubicBezTo>
                  <a:lnTo>
                    <a:pt x="1234" y="2836"/>
                  </a:lnTo>
                  <a:cubicBezTo>
                    <a:pt x="1228" y="2836"/>
                    <a:pt x="1224" y="2831"/>
                    <a:pt x="1224" y="2825"/>
                  </a:cubicBezTo>
                  <a:cubicBezTo>
                    <a:pt x="1224" y="2820"/>
                    <a:pt x="1228" y="2815"/>
                    <a:pt x="1234" y="2815"/>
                  </a:cubicBezTo>
                  <a:close/>
                  <a:moveTo>
                    <a:pt x="1298" y="2815"/>
                  </a:moveTo>
                  <a:lnTo>
                    <a:pt x="1320" y="2815"/>
                  </a:lnTo>
                  <a:cubicBezTo>
                    <a:pt x="1326" y="2815"/>
                    <a:pt x="1330" y="2820"/>
                    <a:pt x="1330" y="2825"/>
                  </a:cubicBezTo>
                  <a:cubicBezTo>
                    <a:pt x="1330" y="2831"/>
                    <a:pt x="1326" y="2836"/>
                    <a:pt x="1320" y="2836"/>
                  </a:cubicBezTo>
                  <a:lnTo>
                    <a:pt x="1298" y="2836"/>
                  </a:lnTo>
                  <a:cubicBezTo>
                    <a:pt x="1292" y="2836"/>
                    <a:pt x="1288" y="2831"/>
                    <a:pt x="1288" y="2825"/>
                  </a:cubicBezTo>
                  <a:cubicBezTo>
                    <a:pt x="1288" y="2820"/>
                    <a:pt x="1292" y="2815"/>
                    <a:pt x="1298" y="2815"/>
                  </a:cubicBezTo>
                  <a:close/>
                  <a:moveTo>
                    <a:pt x="1362" y="2815"/>
                  </a:moveTo>
                  <a:lnTo>
                    <a:pt x="1384" y="2815"/>
                  </a:lnTo>
                  <a:cubicBezTo>
                    <a:pt x="1390" y="2815"/>
                    <a:pt x="1394" y="2820"/>
                    <a:pt x="1394" y="2825"/>
                  </a:cubicBezTo>
                  <a:cubicBezTo>
                    <a:pt x="1394" y="2831"/>
                    <a:pt x="1390" y="2836"/>
                    <a:pt x="1384" y="2836"/>
                  </a:cubicBezTo>
                  <a:lnTo>
                    <a:pt x="1362" y="2836"/>
                  </a:lnTo>
                  <a:cubicBezTo>
                    <a:pt x="1356" y="2836"/>
                    <a:pt x="1352" y="2831"/>
                    <a:pt x="1352" y="2825"/>
                  </a:cubicBezTo>
                  <a:cubicBezTo>
                    <a:pt x="1352" y="2820"/>
                    <a:pt x="1356" y="2815"/>
                    <a:pt x="1362" y="2815"/>
                  </a:cubicBezTo>
                  <a:close/>
                  <a:moveTo>
                    <a:pt x="1426" y="2815"/>
                  </a:moveTo>
                  <a:lnTo>
                    <a:pt x="1448" y="2815"/>
                  </a:lnTo>
                  <a:cubicBezTo>
                    <a:pt x="1454" y="2815"/>
                    <a:pt x="1458" y="2820"/>
                    <a:pt x="1458" y="2825"/>
                  </a:cubicBezTo>
                  <a:cubicBezTo>
                    <a:pt x="1458" y="2831"/>
                    <a:pt x="1454" y="2836"/>
                    <a:pt x="1448" y="2836"/>
                  </a:cubicBezTo>
                  <a:lnTo>
                    <a:pt x="1426" y="2836"/>
                  </a:lnTo>
                  <a:cubicBezTo>
                    <a:pt x="1420" y="2836"/>
                    <a:pt x="1416" y="2831"/>
                    <a:pt x="1416" y="2825"/>
                  </a:cubicBezTo>
                  <a:cubicBezTo>
                    <a:pt x="1416" y="2820"/>
                    <a:pt x="1420" y="2815"/>
                    <a:pt x="1426" y="2815"/>
                  </a:cubicBezTo>
                  <a:close/>
                  <a:moveTo>
                    <a:pt x="1490" y="2815"/>
                  </a:moveTo>
                  <a:lnTo>
                    <a:pt x="1512" y="2815"/>
                  </a:lnTo>
                  <a:cubicBezTo>
                    <a:pt x="1518" y="2815"/>
                    <a:pt x="1522" y="2820"/>
                    <a:pt x="1522" y="2825"/>
                  </a:cubicBezTo>
                  <a:cubicBezTo>
                    <a:pt x="1522" y="2831"/>
                    <a:pt x="1518" y="2836"/>
                    <a:pt x="1512" y="2836"/>
                  </a:cubicBezTo>
                  <a:lnTo>
                    <a:pt x="1490" y="2836"/>
                  </a:lnTo>
                  <a:cubicBezTo>
                    <a:pt x="1484" y="2836"/>
                    <a:pt x="1480" y="2831"/>
                    <a:pt x="1480" y="2825"/>
                  </a:cubicBezTo>
                  <a:cubicBezTo>
                    <a:pt x="1480" y="2820"/>
                    <a:pt x="1484" y="2815"/>
                    <a:pt x="1490" y="2815"/>
                  </a:cubicBezTo>
                  <a:close/>
                  <a:moveTo>
                    <a:pt x="1554" y="2815"/>
                  </a:moveTo>
                  <a:lnTo>
                    <a:pt x="1576" y="2815"/>
                  </a:lnTo>
                  <a:cubicBezTo>
                    <a:pt x="1582" y="2815"/>
                    <a:pt x="1586" y="2820"/>
                    <a:pt x="1586" y="2825"/>
                  </a:cubicBezTo>
                  <a:cubicBezTo>
                    <a:pt x="1586" y="2831"/>
                    <a:pt x="1582" y="2836"/>
                    <a:pt x="1576" y="2836"/>
                  </a:cubicBezTo>
                  <a:lnTo>
                    <a:pt x="1554" y="2836"/>
                  </a:lnTo>
                  <a:cubicBezTo>
                    <a:pt x="1548" y="2836"/>
                    <a:pt x="1544" y="2831"/>
                    <a:pt x="1544" y="2825"/>
                  </a:cubicBezTo>
                  <a:cubicBezTo>
                    <a:pt x="1544" y="2820"/>
                    <a:pt x="1548" y="2815"/>
                    <a:pt x="1554" y="2815"/>
                  </a:cubicBezTo>
                  <a:close/>
                  <a:moveTo>
                    <a:pt x="1618" y="2815"/>
                  </a:moveTo>
                  <a:lnTo>
                    <a:pt x="1640" y="2815"/>
                  </a:lnTo>
                  <a:cubicBezTo>
                    <a:pt x="1646" y="2815"/>
                    <a:pt x="1650" y="2820"/>
                    <a:pt x="1650" y="2825"/>
                  </a:cubicBezTo>
                  <a:cubicBezTo>
                    <a:pt x="1650" y="2831"/>
                    <a:pt x="1646" y="2836"/>
                    <a:pt x="1640" y="2836"/>
                  </a:cubicBezTo>
                  <a:lnTo>
                    <a:pt x="1618" y="2836"/>
                  </a:lnTo>
                  <a:cubicBezTo>
                    <a:pt x="1612" y="2836"/>
                    <a:pt x="1608" y="2831"/>
                    <a:pt x="1608" y="2825"/>
                  </a:cubicBezTo>
                  <a:cubicBezTo>
                    <a:pt x="1608" y="2820"/>
                    <a:pt x="1612" y="2815"/>
                    <a:pt x="1618" y="2815"/>
                  </a:cubicBezTo>
                  <a:close/>
                  <a:moveTo>
                    <a:pt x="1682" y="2815"/>
                  </a:moveTo>
                  <a:lnTo>
                    <a:pt x="1704" y="2815"/>
                  </a:lnTo>
                  <a:cubicBezTo>
                    <a:pt x="1710" y="2815"/>
                    <a:pt x="1714" y="2820"/>
                    <a:pt x="1714" y="2825"/>
                  </a:cubicBezTo>
                  <a:cubicBezTo>
                    <a:pt x="1714" y="2831"/>
                    <a:pt x="1710" y="2836"/>
                    <a:pt x="1704" y="2836"/>
                  </a:cubicBezTo>
                  <a:lnTo>
                    <a:pt x="1682" y="2836"/>
                  </a:lnTo>
                  <a:cubicBezTo>
                    <a:pt x="1676" y="2836"/>
                    <a:pt x="1672" y="2831"/>
                    <a:pt x="1672" y="2825"/>
                  </a:cubicBezTo>
                  <a:cubicBezTo>
                    <a:pt x="1672" y="2820"/>
                    <a:pt x="1676" y="2815"/>
                    <a:pt x="1682" y="2815"/>
                  </a:cubicBezTo>
                  <a:close/>
                  <a:moveTo>
                    <a:pt x="1746" y="2815"/>
                  </a:moveTo>
                  <a:lnTo>
                    <a:pt x="1768" y="2815"/>
                  </a:lnTo>
                  <a:cubicBezTo>
                    <a:pt x="1774" y="2815"/>
                    <a:pt x="1778" y="2820"/>
                    <a:pt x="1778" y="2825"/>
                  </a:cubicBezTo>
                  <a:cubicBezTo>
                    <a:pt x="1778" y="2831"/>
                    <a:pt x="1774" y="2836"/>
                    <a:pt x="1768" y="2836"/>
                  </a:cubicBezTo>
                  <a:lnTo>
                    <a:pt x="1746" y="2836"/>
                  </a:lnTo>
                  <a:cubicBezTo>
                    <a:pt x="1740" y="2836"/>
                    <a:pt x="1736" y="2831"/>
                    <a:pt x="1736" y="2825"/>
                  </a:cubicBezTo>
                  <a:cubicBezTo>
                    <a:pt x="1736" y="2820"/>
                    <a:pt x="1740" y="2815"/>
                    <a:pt x="1746" y="2815"/>
                  </a:cubicBezTo>
                  <a:close/>
                  <a:moveTo>
                    <a:pt x="1810" y="2815"/>
                  </a:moveTo>
                  <a:lnTo>
                    <a:pt x="1832" y="2815"/>
                  </a:lnTo>
                  <a:cubicBezTo>
                    <a:pt x="1838" y="2815"/>
                    <a:pt x="1842" y="2820"/>
                    <a:pt x="1842" y="2825"/>
                  </a:cubicBezTo>
                  <a:cubicBezTo>
                    <a:pt x="1842" y="2831"/>
                    <a:pt x="1838" y="2836"/>
                    <a:pt x="1832" y="2836"/>
                  </a:cubicBezTo>
                  <a:lnTo>
                    <a:pt x="1810" y="2836"/>
                  </a:lnTo>
                  <a:cubicBezTo>
                    <a:pt x="1804" y="2836"/>
                    <a:pt x="1800" y="2831"/>
                    <a:pt x="1800" y="2825"/>
                  </a:cubicBezTo>
                  <a:cubicBezTo>
                    <a:pt x="1800" y="2820"/>
                    <a:pt x="1804" y="2815"/>
                    <a:pt x="1810" y="2815"/>
                  </a:cubicBezTo>
                  <a:close/>
                  <a:moveTo>
                    <a:pt x="1874" y="2815"/>
                  </a:moveTo>
                  <a:lnTo>
                    <a:pt x="1896" y="2815"/>
                  </a:lnTo>
                  <a:cubicBezTo>
                    <a:pt x="1902" y="2815"/>
                    <a:pt x="1906" y="2820"/>
                    <a:pt x="1906" y="2825"/>
                  </a:cubicBezTo>
                  <a:cubicBezTo>
                    <a:pt x="1906" y="2831"/>
                    <a:pt x="1902" y="2836"/>
                    <a:pt x="1896" y="2836"/>
                  </a:cubicBezTo>
                  <a:lnTo>
                    <a:pt x="1874" y="2836"/>
                  </a:lnTo>
                  <a:cubicBezTo>
                    <a:pt x="1868" y="2836"/>
                    <a:pt x="1864" y="2831"/>
                    <a:pt x="1864" y="2825"/>
                  </a:cubicBezTo>
                  <a:cubicBezTo>
                    <a:pt x="1864" y="2820"/>
                    <a:pt x="1868" y="2815"/>
                    <a:pt x="1874" y="2815"/>
                  </a:cubicBezTo>
                  <a:close/>
                  <a:moveTo>
                    <a:pt x="1938" y="2815"/>
                  </a:moveTo>
                  <a:lnTo>
                    <a:pt x="1960" y="2815"/>
                  </a:lnTo>
                  <a:cubicBezTo>
                    <a:pt x="1966" y="2815"/>
                    <a:pt x="1970" y="2820"/>
                    <a:pt x="1970" y="2825"/>
                  </a:cubicBezTo>
                  <a:cubicBezTo>
                    <a:pt x="1970" y="2831"/>
                    <a:pt x="1966" y="2836"/>
                    <a:pt x="1960" y="2836"/>
                  </a:cubicBezTo>
                  <a:lnTo>
                    <a:pt x="1938" y="2836"/>
                  </a:lnTo>
                  <a:cubicBezTo>
                    <a:pt x="1932" y="2836"/>
                    <a:pt x="1928" y="2831"/>
                    <a:pt x="1928" y="2825"/>
                  </a:cubicBezTo>
                  <a:cubicBezTo>
                    <a:pt x="1928" y="2820"/>
                    <a:pt x="1932" y="2815"/>
                    <a:pt x="1938" y="2815"/>
                  </a:cubicBezTo>
                  <a:close/>
                  <a:moveTo>
                    <a:pt x="2002" y="2815"/>
                  </a:moveTo>
                  <a:lnTo>
                    <a:pt x="2024" y="2815"/>
                  </a:lnTo>
                  <a:cubicBezTo>
                    <a:pt x="2030" y="2815"/>
                    <a:pt x="2034" y="2820"/>
                    <a:pt x="2034" y="2825"/>
                  </a:cubicBezTo>
                  <a:cubicBezTo>
                    <a:pt x="2034" y="2831"/>
                    <a:pt x="2030" y="2836"/>
                    <a:pt x="2024" y="2836"/>
                  </a:cubicBezTo>
                  <a:lnTo>
                    <a:pt x="2002" y="2836"/>
                  </a:lnTo>
                  <a:cubicBezTo>
                    <a:pt x="1996" y="2836"/>
                    <a:pt x="1992" y="2831"/>
                    <a:pt x="1992" y="2825"/>
                  </a:cubicBezTo>
                  <a:cubicBezTo>
                    <a:pt x="1992" y="2820"/>
                    <a:pt x="1996" y="2815"/>
                    <a:pt x="2002" y="2815"/>
                  </a:cubicBezTo>
                  <a:close/>
                  <a:moveTo>
                    <a:pt x="2066" y="2815"/>
                  </a:moveTo>
                  <a:lnTo>
                    <a:pt x="2088" y="2815"/>
                  </a:lnTo>
                  <a:cubicBezTo>
                    <a:pt x="2094" y="2815"/>
                    <a:pt x="2098" y="2820"/>
                    <a:pt x="2098" y="2825"/>
                  </a:cubicBezTo>
                  <a:cubicBezTo>
                    <a:pt x="2098" y="2831"/>
                    <a:pt x="2094" y="2836"/>
                    <a:pt x="2088" y="2836"/>
                  </a:cubicBezTo>
                  <a:lnTo>
                    <a:pt x="2066" y="2836"/>
                  </a:lnTo>
                  <a:cubicBezTo>
                    <a:pt x="2060" y="2836"/>
                    <a:pt x="2056" y="2831"/>
                    <a:pt x="2056" y="2825"/>
                  </a:cubicBezTo>
                  <a:cubicBezTo>
                    <a:pt x="2056" y="2820"/>
                    <a:pt x="2060" y="2815"/>
                    <a:pt x="2066" y="2815"/>
                  </a:cubicBezTo>
                  <a:close/>
                  <a:moveTo>
                    <a:pt x="2130" y="2815"/>
                  </a:moveTo>
                  <a:lnTo>
                    <a:pt x="2152" y="2815"/>
                  </a:lnTo>
                  <a:cubicBezTo>
                    <a:pt x="2158" y="2815"/>
                    <a:pt x="2162" y="2820"/>
                    <a:pt x="2162" y="2825"/>
                  </a:cubicBezTo>
                  <a:cubicBezTo>
                    <a:pt x="2162" y="2831"/>
                    <a:pt x="2158" y="2836"/>
                    <a:pt x="2152" y="2836"/>
                  </a:cubicBezTo>
                  <a:lnTo>
                    <a:pt x="2130" y="2836"/>
                  </a:lnTo>
                  <a:cubicBezTo>
                    <a:pt x="2124" y="2836"/>
                    <a:pt x="2120" y="2831"/>
                    <a:pt x="2120" y="2825"/>
                  </a:cubicBezTo>
                  <a:cubicBezTo>
                    <a:pt x="2120" y="2820"/>
                    <a:pt x="2124" y="2815"/>
                    <a:pt x="2130" y="2815"/>
                  </a:cubicBezTo>
                  <a:close/>
                  <a:moveTo>
                    <a:pt x="2194" y="2815"/>
                  </a:moveTo>
                  <a:lnTo>
                    <a:pt x="2216" y="2815"/>
                  </a:lnTo>
                  <a:cubicBezTo>
                    <a:pt x="2222" y="2815"/>
                    <a:pt x="2226" y="2820"/>
                    <a:pt x="2226" y="2825"/>
                  </a:cubicBezTo>
                  <a:cubicBezTo>
                    <a:pt x="2226" y="2831"/>
                    <a:pt x="2222" y="2836"/>
                    <a:pt x="2216" y="2836"/>
                  </a:cubicBezTo>
                  <a:lnTo>
                    <a:pt x="2194" y="2836"/>
                  </a:lnTo>
                  <a:cubicBezTo>
                    <a:pt x="2188" y="2836"/>
                    <a:pt x="2184" y="2831"/>
                    <a:pt x="2184" y="2825"/>
                  </a:cubicBezTo>
                  <a:cubicBezTo>
                    <a:pt x="2184" y="2820"/>
                    <a:pt x="2188" y="2815"/>
                    <a:pt x="2194" y="2815"/>
                  </a:cubicBezTo>
                  <a:close/>
                  <a:moveTo>
                    <a:pt x="2258" y="2815"/>
                  </a:moveTo>
                  <a:lnTo>
                    <a:pt x="2280" y="2815"/>
                  </a:lnTo>
                  <a:cubicBezTo>
                    <a:pt x="2286" y="2815"/>
                    <a:pt x="2290" y="2820"/>
                    <a:pt x="2290" y="2825"/>
                  </a:cubicBezTo>
                  <a:cubicBezTo>
                    <a:pt x="2290" y="2831"/>
                    <a:pt x="2286" y="2836"/>
                    <a:pt x="2280" y="2836"/>
                  </a:cubicBezTo>
                  <a:lnTo>
                    <a:pt x="2258" y="2836"/>
                  </a:lnTo>
                  <a:cubicBezTo>
                    <a:pt x="2252" y="2836"/>
                    <a:pt x="2248" y="2831"/>
                    <a:pt x="2248" y="2825"/>
                  </a:cubicBezTo>
                  <a:cubicBezTo>
                    <a:pt x="2248" y="2820"/>
                    <a:pt x="2252" y="2815"/>
                    <a:pt x="2258" y="2815"/>
                  </a:cubicBezTo>
                  <a:close/>
                  <a:moveTo>
                    <a:pt x="2322" y="2815"/>
                  </a:moveTo>
                  <a:lnTo>
                    <a:pt x="2344" y="2815"/>
                  </a:lnTo>
                  <a:cubicBezTo>
                    <a:pt x="2350" y="2815"/>
                    <a:pt x="2354" y="2820"/>
                    <a:pt x="2354" y="2825"/>
                  </a:cubicBezTo>
                  <a:cubicBezTo>
                    <a:pt x="2354" y="2831"/>
                    <a:pt x="2350" y="2836"/>
                    <a:pt x="2344" y="2836"/>
                  </a:cubicBezTo>
                  <a:lnTo>
                    <a:pt x="2322" y="2836"/>
                  </a:lnTo>
                  <a:cubicBezTo>
                    <a:pt x="2316" y="2836"/>
                    <a:pt x="2312" y="2831"/>
                    <a:pt x="2312" y="2825"/>
                  </a:cubicBezTo>
                  <a:cubicBezTo>
                    <a:pt x="2312" y="2820"/>
                    <a:pt x="2316" y="2815"/>
                    <a:pt x="2322" y="2815"/>
                  </a:cubicBezTo>
                  <a:close/>
                  <a:moveTo>
                    <a:pt x="2386" y="2815"/>
                  </a:moveTo>
                  <a:lnTo>
                    <a:pt x="2408" y="2815"/>
                  </a:lnTo>
                  <a:cubicBezTo>
                    <a:pt x="2414" y="2815"/>
                    <a:pt x="2418" y="2820"/>
                    <a:pt x="2418" y="2825"/>
                  </a:cubicBezTo>
                  <a:cubicBezTo>
                    <a:pt x="2418" y="2831"/>
                    <a:pt x="2414" y="2836"/>
                    <a:pt x="2408" y="2836"/>
                  </a:cubicBezTo>
                  <a:lnTo>
                    <a:pt x="2386" y="2836"/>
                  </a:lnTo>
                  <a:cubicBezTo>
                    <a:pt x="2380" y="2836"/>
                    <a:pt x="2376" y="2831"/>
                    <a:pt x="2376" y="2825"/>
                  </a:cubicBezTo>
                  <a:cubicBezTo>
                    <a:pt x="2376" y="2820"/>
                    <a:pt x="2380" y="2815"/>
                    <a:pt x="2386" y="2815"/>
                  </a:cubicBezTo>
                  <a:close/>
                  <a:moveTo>
                    <a:pt x="2450" y="2815"/>
                  </a:moveTo>
                  <a:lnTo>
                    <a:pt x="2472" y="2815"/>
                  </a:lnTo>
                  <a:cubicBezTo>
                    <a:pt x="2478" y="2815"/>
                    <a:pt x="2482" y="2820"/>
                    <a:pt x="2482" y="2825"/>
                  </a:cubicBezTo>
                  <a:cubicBezTo>
                    <a:pt x="2482" y="2831"/>
                    <a:pt x="2478" y="2836"/>
                    <a:pt x="2472" y="2836"/>
                  </a:cubicBezTo>
                  <a:lnTo>
                    <a:pt x="2450" y="2836"/>
                  </a:lnTo>
                  <a:cubicBezTo>
                    <a:pt x="2444" y="2836"/>
                    <a:pt x="2440" y="2831"/>
                    <a:pt x="2440" y="2825"/>
                  </a:cubicBezTo>
                  <a:cubicBezTo>
                    <a:pt x="2440" y="2820"/>
                    <a:pt x="2444" y="2815"/>
                    <a:pt x="2450" y="2815"/>
                  </a:cubicBezTo>
                  <a:close/>
                  <a:moveTo>
                    <a:pt x="2514" y="2815"/>
                  </a:moveTo>
                  <a:lnTo>
                    <a:pt x="2536" y="2815"/>
                  </a:lnTo>
                  <a:cubicBezTo>
                    <a:pt x="2542" y="2815"/>
                    <a:pt x="2546" y="2820"/>
                    <a:pt x="2546" y="2825"/>
                  </a:cubicBezTo>
                  <a:cubicBezTo>
                    <a:pt x="2546" y="2831"/>
                    <a:pt x="2542" y="2836"/>
                    <a:pt x="2536" y="2836"/>
                  </a:cubicBezTo>
                  <a:lnTo>
                    <a:pt x="2514" y="2836"/>
                  </a:lnTo>
                  <a:cubicBezTo>
                    <a:pt x="2508" y="2836"/>
                    <a:pt x="2504" y="2831"/>
                    <a:pt x="2504" y="2825"/>
                  </a:cubicBezTo>
                  <a:cubicBezTo>
                    <a:pt x="2504" y="2820"/>
                    <a:pt x="2508" y="2815"/>
                    <a:pt x="2514" y="2815"/>
                  </a:cubicBezTo>
                  <a:close/>
                  <a:moveTo>
                    <a:pt x="2578" y="2815"/>
                  </a:moveTo>
                  <a:lnTo>
                    <a:pt x="2600" y="2815"/>
                  </a:lnTo>
                  <a:cubicBezTo>
                    <a:pt x="2606" y="2815"/>
                    <a:pt x="2610" y="2820"/>
                    <a:pt x="2610" y="2825"/>
                  </a:cubicBezTo>
                  <a:cubicBezTo>
                    <a:pt x="2610" y="2831"/>
                    <a:pt x="2606" y="2836"/>
                    <a:pt x="2600" y="2836"/>
                  </a:cubicBezTo>
                  <a:lnTo>
                    <a:pt x="2578" y="2836"/>
                  </a:lnTo>
                  <a:cubicBezTo>
                    <a:pt x="2572" y="2836"/>
                    <a:pt x="2568" y="2831"/>
                    <a:pt x="2568" y="2825"/>
                  </a:cubicBezTo>
                  <a:cubicBezTo>
                    <a:pt x="2568" y="2820"/>
                    <a:pt x="2572" y="2815"/>
                    <a:pt x="2578" y="2815"/>
                  </a:cubicBezTo>
                  <a:close/>
                  <a:moveTo>
                    <a:pt x="2642" y="2815"/>
                  </a:moveTo>
                  <a:lnTo>
                    <a:pt x="2664" y="2815"/>
                  </a:lnTo>
                  <a:cubicBezTo>
                    <a:pt x="2670" y="2815"/>
                    <a:pt x="2674" y="2820"/>
                    <a:pt x="2674" y="2825"/>
                  </a:cubicBezTo>
                  <a:cubicBezTo>
                    <a:pt x="2674" y="2831"/>
                    <a:pt x="2670" y="2836"/>
                    <a:pt x="2664" y="2836"/>
                  </a:cubicBezTo>
                  <a:lnTo>
                    <a:pt x="2642" y="2836"/>
                  </a:lnTo>
                  <a:cubicBezTo>
                    <a:pt x="2636" y="2836"/>
                    <a:pt x="2632" y="2831"/>
                    <a:pt x="2632" y="2825"/>
                  </a:cubicBezTo>
                  <a:cubicBezTo>
                    <a:pt x="2632" y="2820"/>
                    <a:pt x="2636" y="2815"/>
                    <a:pt x="2642" y="2815"/>
                  </a:cubicBezTo>
                  <a:close/>
                  <a:moveTo>
                    <a:pt x="2706" y="2815"/>
                  </a:moveTo>
                  <a:lnTo>
                    <a:pt x="2728" y="2815"/>
                  </a:lnTo>
                  <a:cubicBezTo>
                    <a:pt x="2734" y="2815"/>
                    <a:pt x="2738" y="2820"/>
                    <a:pt x="2738" y="2825"/>
                  </a:cubicBezTo>
                  <a:cubicBezTo>
                    <a:pt x="2738" y="2831"/>
                    <a:pt x="2734" y="2836"/>
                    <a:pt x="2728" y="2836"/>
                  </a:cubicBezTo>
                  <a:lnTo>
                    <a:pt x="2706" y="2836"/>
                  </a:lnTo>
                  <a:cubicBezTo>
                    <a:pt x="2700" y="2836"/>
                    <a:pt x="2696" y="2831"/>
                    <a:pt x="2696" y="2825"/>
                  </a:cubicBezTo>
                  <a:cubicBezTo>
                    <a:pt x="2696" y="2820"/>
                    <a:pt x="2700" y="2815"/>
                    <a:pt x="2706" y="2815"/>
                  </a:cubicBezTo>
                  <a:close/>
                  <a:moveTo>
                    <a:pt x="2770" y="2815"/>
                  </a:moveTo>
                  <a:lnTo>
                    <a:pt x="2792" y="2815"/>
                  </a:lnTo>
                  <a:cubicBezTo>
                    <a:pt x="2798" y="2815"/>
                    <a:pt x="2802" y="2820"/>
                    <a:pt x="2802" y="2825"/>
                  </a:cubicBezTo>
                  <a:cubicBezTo>
                    <a:pt x="2802" y="2831"/>
                    <a:pt x="2798" y="2836"/>
                    <a:pt x="2792" y="2836"/>
                  </a:cubicBezTo>
                  <a:lnTo>
                    <a:pt x="2770" y="2836"/>
                  </a:lnTo>
                  <a:cubicBezTo>
                    <a:pt x="2764" y="2836"/>
                    <a:pt x="2760" y="2831"/>
                    <a:pt x="2760" y="2825"/>
                  </a:cubicBezTo>
                  <a:cubicBezTo>
                    <a:pt x="2760" y="2820"/>
                    <a:pt x="2764" y="2815"/>
                    <a:pt x="2770" y="2815"/>
                  </a:cubicBezTo>
                  <a:close/>
                  <a:moveTo>
                    <a:pt x="2834" y="2815"/>
                  </a:moveTo>
                  <a:lnTo>
                    <a:pt x="2856" y="2815"/>
                  </a:lnTo>
                  <a:cubicBezTo>
                    <a:pt x="2862" y="2815"/>
                    <a:pt x="2866" y="2820"/>
                    <a:pt x="2866" y="2825"/>
                  </a:cubicBezTo>
                  <a:cubicBezTo>
                    <a:pt x="2866" y="2831"/>
                    <a:pt x="2862" y="2836"/>
                    <a:pt x="2856" y="2836"/>
                  </a:cubicBezTo>
                  <a:lnTo>
                    <a:pt x="2834" y="2836"/>
                  </a:lnTo>
                  <a:cubicBezTo>
                    <a:pt x="2828" y="2836"/>
                    <a:pt x="2824" y="2831"/>
                    <a:pt x="2824" y="2825"/>
                  </a:cubicBezTo>
                  <a:cubicBezTo>
                    <a:pt x="2824" y="2820"/>
                    <a:pt x="2828" y="2815"/>
                    <a:pt x="2834" y="2815"/>
                  </a:cubicBezTo>
                  <a:close/>
                  <a:moveTo>
                    <a:pt x="2898" y="2815"/>
                  </a:moveTo>
                  <a:lnTo>
                    <a:pt x="2920" y="2815"/>
                  </a:lnTo>
                  <a:cubicBezTo>
                    <a:pt x="2926" y="2815"/>
                    <a:pt x="2930" y="2820"/>
                    <a:pt x="2930" y="2825"/>
                  </a:cubicBezTo>
                  <a:cubicBezTo>
                    <a:pt x="2930" y="2831"/>
                    <a:pt x="2926" y="2836"/>
                    <a:pt x="2920" y="2836"/>
                  </a:cubicBezTo>
                  <a:lnTo>
                    <a:pt x="2898" y="2836"/>
                  </a:lnTo>
                  <a:cubicBezTo>
                    <a:pt x="2892" y="2836"/>
                    <a:pt x="2888" y="2831"/>
                    <a:pt x="2888" y="2825"/>
                  </a:cubicBezTo>
                  <a:cubicBezTo>
                    <a:pt x="2888" y="2820"/>
                    <a:pt x="2892" y="2815"/>
                    <a:pt x="2898" y="2815"/>
                  </a:cubicBezTo>
                  <a:close/>
                  <a:moveTo>
                    <a:pt x="2962" y="2815"/>
                  </a:moveTo>
                  <a:lnTo>
                    <a:pt x="2984" y="2815"/>
                  </a:lnTo>
                  <a:cubicBezTo>
                    <a:pt x="2990" y="2815"/>
                    <a:pt x="2994" y="2820"/>
                    <a:pt x="2994" y="2825"/>
                  </a:cubicBezTo>
                  <a:cubicBezTo>
                    <a:pt x="2994" y="2831"/>
                    <a:pt x="2990" y="2836"/>
                    <a:pt x="2984" y="2836"/>
                  </a:cubicBezTo>
                  <a:lnTo>
                    <a:pt x="2962" y="2836"/>
                  </a:lnTo>
                  <a:cubicBezTo>
                    <a:pt x="2956" y="2836"/>
                    <a:pt x="2952" y="2831"/>
                    <a:pt x="2952" y="2825"/>
                  </a:cubicBezTo>
                  <a:cubicBezTo>
                    <a:pt x="2952" y="2820"/>
                    <a:pt x="2956" y="2815"/>
                    <a:pt x="2962" y="2815"/>
                  </a:cubicBezTo>
                  <a:close/>
                  <a:moveTo>
                    <a:pt x="3025" y="2813"/>
                  </a:moveTo>
                  <a:lnTo>
                    <a:pt x="3046" y="2810"/>
                  </a:lnTo>
                  <a:cubicBezTo>
                    <a:pt x="3052" y="2810"/>
                    <a:pt x="3057" y="2814"/>
                    <a:pt x="3058" y="2820"/>
                  </a:cubicBezTo>
                  <a:cubicBezTo>
                    <a:pt x="3059" y="2826"/>
                    <a:pt x="3054" y="2831"/>
                    <a:pt x="3049" y="2832"/>
                  </a:cubicBezTo>
                  <a:lnTo>
                    <a:pt x="3027" y="2834"/>
                  </a:lnTo>
                  <a:cubicBezTo>
                    <a:pt x="3022" y="2835"/>
                    <a:pt x="3016" y="2830"/>
                    <a:pt x="3016" y="2824"/>
                  </a:cubicBezTo>
                  <a:cubicBezTo>
                    <a:pt x="3015" y="2819"/>
                    <a:pt x="3019" y="2813"/>
                    <a:pt x="3025" y="2813"/>
                  </a:cubicBezTo>
                  <a:close/>
                  <a:moveTo>
                    <a:pt x="3087" y="2805"/>
                  </a:moveTo>
                  <a:lnTo>
                    <a:pt x="3107" y="2799"/>
                  </a:lnTo>
                  <a:cubicBezTo>
                    <a:pt x="3113" y="2797"/>
                    <a:pt x="3119" y="2800"/>
                    <a:pt x="3120" y="2806"/>
                  </a:cubicBezTo>
                  <a:cubicBezTo>
                    <a:pt x="3122" y="2812"/>
                    <a:pt x="3119" y="2818"/>
                    <a:pt x="3113" y="2819"/>
                  </a:cubicBezTo>
                  <a:lnTo>
                    <a:pt x="3093" y="2825"/>
                  </a:lnTo>
                  <a:cubicBezTo>
                    <a:pt x="3087" y="2827"/>
                    <a:pt x="3081" y="2824"/>
                    <a:pt x="3079" y="2818"/>
                  </a:cubicBezTo>
                  <a:cubicBezTo>
                    <a:pt x="3078" y="2813"/>
                    <a:pt x="3081" y="2807"/>
                    <a:pt x="3087" y="2805"/>
                  </a:cubicBezTo>
                  <a:close/>
                  <a:moveTo>
                    <a:pt x="3148" y="2786"/>
                  </a:moveTo>
                  <a:lnTo>
                    <a:pt x="3151" y="2785"/>
                  </a:lnTo>
                  <a:lnTo>
                    <a:pt x="3149" y="2786"/>
                  </a:lnTo>
                  <a:lnTo>
                    <a:pt x="3165" y="2778"/>
                  </a:lnTo>
                  <a:cubicBezTo>
                    <a:pt x="3170" y="2775"/>
                    <a:pt x="3176" y="2777"/>
                    <a:pt x="3179" y="2782"/>
                  </a:cubicBezTo>
                  <a:cubicBezTo>
                    <a:pt x="3182" y="2787"/>
                    <a:pt x="3180" y="2794"/>
                    <a:pt x="3175" y="2796"/>
                  </a:cubicBezTo>
                  <a:lnTo>
                    <a:pt x="3160" y="2805"/>
                  </a:lnTo>
                  <a:cubicBezTo>
                    <a:pt x="3159" y="2805"/>
                    <a:pt x="3158" y="2805"/>
                    <a:pt x="3158" y="2806"/>
                  </a:cubicBezTo>
                  <a:lnTo>
                    <a:pt x="3154" y="2807"/>
                  </a:lnTo>
                  <a:cubicBezTo>
                    <a:pt x="3148" y="2808"/>
                    <a:pt x="3142" y="2805"/>
                    <a:pt x="3141" y="2800"/>
                  </a:cubicBezTo>
                  <a:cubicBezTo>
                    <a:pt x="3139" y="2794"/>
                    <a:pt x="3142" y="2788"/>
                    <a:pt x="3148" y="2786"/>
                  </a:cubicBezTo>
                  <a:close/>
                  <a:moveTo>
                    <a:pt x="3202" y="2757"/>
                  </a:moveTo>
                  <a:lnTo>
                    <a:pt x="3215" y="2750"/>
                  </a:lnTo>
                  <a:lnTo>
                    <a:pt x="3214" y="2751"/>
                  </a:lnTo>
                  <a:lnTo>
                    <a:pt x="3219" y="2747"/>
                  </a:lnTo>
                  <a:cubicBezTo>
                    <a:pt x="3223" y="2743"/>
                    <a:pt x="3230" y="2744"/>
                    <a:pt x="3234" y="2749"/>
                  </a:cubicBezTo>
                  <a:cubicBezTo>
                    <a:pt x="3237" y="2753"/>
                    <a:pt x="3237" y="2760"/>
                    <a:pt x="3232" y="2764"/>
                  </a:cubicBezTo>
                  <a:lnTo>
                    <a:pt x="3227" y="2768"/>
                  </a:lnTo>
                  <a:cubicBezTo>
                    <a:pt x="3227" y="2768"/>
                    <a:pt x="3226" y="2769"/>
                    <a:pt x="3226" y="2769"/>
                  </a:cubicBezTo>
                  <a:lnTo>
                    <a:pt x="3212" y="2776"/>
                  </a:lnTo>
                  <a:cubicBezTo>
                    <a:pt x="3207" y="2779"/>
                    <a:pt x="3201" y="2777"/>
                    <a:pt x="3198" y="2772"/>
                  </a:cubicBezTo>
                  <a:cubicBezTo>
                    <a:pt x="3195" y="2767"/>
                    <a:pt x="3197" y="2760"/>
                    <a:pt x="3202" y="2757"/>
                  </a:cubicBezTo>
                  <a:close/>
                  <a:moveTo>
                    <a:pt x="3252" y="2720"/>
                  </a:moveTo>
                  <a:lnTo>
                    <a:pt x="3269" y="2707"/>
                  </a:lnTo>
                  <a:cubicBezTo>
                    <a:pt x="3273" y="2703"/>
                    <a:pt x="3280" y="2704"/>
                    <a:pt x="3284" y="2709"/>
                  </a:cubicBezTo>
                  <a:cubicBezTo>
                    <a:pt x="3287" y="2713"/>
                    <a:pt x="3287" y="2720"/>
                    <a:pt x="3282" y="2724"/>
                  </a:cubicBezTo>
                  <a:lnTo>
                    <a:pt x="3265" y="2737"/>
                  </a:lnTo>
                  <a:cubicBezTo>
                    <a:pt x="3261" y="2741"/>
                    <a:pt x="3254" y="2740"/>
                    <a:pt x="3250" y="2735"/>
                  </a:cubicBezTo>
                  <a:cubicBezTo>
                    <a:pt x="3247" y="2731"/>
                    <a:pt x="3247" y="2724"/>
                    <a:pt x="3252" y="2720"/>
                  </a:cubicBezTo>
                  <a:close/>
                  <a:moveTo>
                    <a:pt x="3294" y="2676"/>
                  </a:moveTo>
                  <a:lnTo>
                    <a:pt x="3308" y="2659"/>
                  </a:lnTo>
                  <a:cubicBezTo>
                    <a:pt x="3311" y="2655"/>
                    <a:pt x="3318" y="2654"/>
                    <a:pt x="3323" y="2658"/>
                  </a:cubicBezTo>
                  <a:cubicBezTo>
                    <a:pt x="3327" y="2661"/>
                    <a:pt x="3328" y="2668"/>
                    <a:pt x="3324" y="2673"/>
                  </a:cubicBezTo>
                  <a:lnTo>
                    <a:pt x="3311" y="2689"/>
                  </a:lnTo>
                  <a:cubicBezTo>
                    <a:pt x="3307" y="2694"/>
                    <a:pt x="3300" y="2694"/>
                    <a:pt x="3296" y="2691"/>
                  </a:cubicBezTo>
                  <a:cubicBezTo>
                    <a:pt x="3291" y="2687"/>
                    <a:pt x="3290" y="2680"/>
                    <a:pt x="3294" y="2676"/>
                  </a:cubicBezTo>
                  <a:close/>
                  <a:moveTo>
                    <a:pt x="3329" y="2625"/>
                  </a:moveTo>
                  <a:lnTo>
                    <a:pt x="3339" y="2606"/>
                  </a:lnTo>
                  <a:cubicBezTo>
                    <a:pt x="3342" y="2601"/>
                    <a:pt x="3348" y="2599"/>
                    <a:pt x="3353" y="2602"/>
                  </a:cubicBezTo>
                  <a:cubicBezTo>
                    <a:pt x="3359" y="2604"/>
                    <a:pt x="3360" y="2611"/>
                    <a:pt x="3358" y="2616"/>
                  </a:cubicBezTo>
                  <a:lnTo>
                    <a:pt x="3347" y="2635"/>
                  </a:lnTo>
                  <a:cubicBezTo>
                    <a:pt x="3345" y="2640"/>
                    <a:pt x="3338" y="2642"/>
                    <a:pt x="3333" y="2639"/>
                  </a:cubicBezTo>
                  <a:cubicBezTo>
                    <a:pt x="3328" y="2636"/>
                    <a:pt x="3326" y="2630"/>
                    <a:pt x="3329" y="2625"/>
                  </a:cubicBezTo>
                  <a:close/>
                  <a:moveTo>
                    <a:pt x="3355" y="2569"/>
                  </a:moveTo>
                  <a:lnTo>
                    <a:pt x="3361" y="2548"/>
                  </a:lnTo>
                  <a:cubicBezTo>
                    <a:pt x="3363" y="2543"/>
                    <a:pt x="3369" y="2540"/>
                    <a:pt x="3374" y="2541"/>
                  </a:cubicBezTo>
                  <a:cubicBezTo>
                    <a:pt x="3380" y="2543"/>
                    <a:pt x="3383" y="2549"/>
                    <a:pt x="3382" y="2555"/>
                  </a:cubicBezTo>
                  <a:lnTo>
                    <a:pt x="3375" y="2575"/>
                  </a:lnTo>
                  <a:cubicBezTo>
                    <a:pt x="3374" y="2581"/>
                    <a:pt x="3368" y="2584"/>
                    <a:pt x="3362" y="2582"/>
                  </a:cubicBezTo>
                  <a:cubicBezTo>
                    <a:pt x="3356" y="2580"/>
                    <a:pt x="3353" y="2574"/>
                    <a:pt x="3355" y="2569"/>
                  </a:cubicBezTo>
                  <a:close/>
                  <a:moveTo>
                    <a:pt x="3372" y="2509"/>
                  </a:moveTo>
                  <a:lnTo>
                    <a:pt x="3374" y="2488"/>
                  </a:lnTo>
                  <a:cubicBezTo>
                    <a:pt x="3375" y="2482"/>
                    <a:pt x="3380" y="2478"/>
                    <a:pt x="3386" y="2479"/>
                  </a:cubicBezTo>
                  <a:cubicBezTo>
                    <a:pt x="3391" y="2479"/>
                    <a:pt x="3396" y="2484"/>
                    <a:pt x="3395" y="2490"/>
                  </a:cubicBezTo>
                  <a:lnTo>
                    <a:pt x="3393" y="2512"/>
                  </a:lnTo>
                  <a:cubicBezTo>
                    <a:pt x="3392" y="2517"/>
                    <a:pt x="3387" y="2522"/>
                    <a:pt x="3381" y="2521"/>
                  </a:cubicBezTo>
                  <a:cubicBezTo>
                    <a:pt x="3375" y="2520"/>
                    <a:pt x="3371" y="2515"/>
                    <a:pt x="3372" y="2509"/>
                  </a:cubicBezTo>
                  <a:close/>
                  <a:moveTo>
                    <a:pt x="3378" y="2446"/>
                  </a:moveTo>
                  <a:lnTo>
                    <a:pt x="3379" y="2440"/>
                  </a:lnTo>
                  <a:lnTo>
                    <a:pt x="3379" y="2425"/>
                  </a:lnTo>
                  <a:cubicBezTo>
                    <a:pt x="3379" y="2420"/>
                    <a:pt x="3384" y="2415"/>
                    <a:pt x="3389" y="2415"/>
                  </a:cubicBezTo>
                  <a:cubicBezTo>
                    <a:pt x="3395" y="2415"/>
                    <a:pt x="3400" y="2420"/>
                    <a:pt x="3400" y="2425"/>
                  </a:cubicBezTo>
                  <a:lnTo>
                    <a:pt x="3400" y="2443"/>
                  </a:lnTo>
                  <a:lnTo>
                    <a:pt x="3400" y="2448"/>
                  </a:lnTo>
                  <a:cubicBezTo>
                    <a:pt x="3399" y="2454"/>
                    <a:pt x="3394" y="2458"/>
                    <a:pt x="3388" y="2457"/>
                  </a:cubicBezTo>
                  <a:cubicBezTo>
                    <a:pt x="3382" y="2457"/>
                    <a:pt x="3378" y="2452"/>
                    <a:pt x="3378" y="2446"/>
                  </a:cubicBezTo>
                  <a:close/>
                  <a:moveTo>
                    <a:pt x="3379" y="2383"/>
                  </a:moveTo>
                  <a:lnTo>
                    <a:pt x="3379" y="2361"/>
                  </a:lnTo>
                  <a:cubicBezTo>
                    <a:pt x="3379" y="2356"/>
                    <a:pt x="3384" y="2351"/>
                    <a:pt x="3389" y="2351"/>
                  </a:cubicBezTo>
                  <a:cubicBezTo>
                    <a:pt x="3395" y="2351"/>
                    <a:pt x="3400" y="2356"/>
                    <a:pt x="3400" y="2361"/>
                  </a:cubicBezTo>
                  <a:lnTo>
                    <a:pt x="3400" y="2383"/>
                  </a:lnTo>
                  <a:cubicBezTo>
                    <a:pt x="3400" y="2389"/>
                    <a:pt x="3395" y="2393"/>
                    <a:pt x="3389" y="2393"/>
                  </a:cubicBezTo>
                  <a:cubicBezTo>
                    <a:pt x="3384" y="2393"/>
                    <a:pt x="3379" y="2389"/>
                    <a:pt x="3379" y="2383"/>
                  </a:cubicBezTo>
                  <a:close/>
                  <a:moveTo>
                    <a:pt x="3379" y="2319"/>
                  </a:moveTo>
                  <a:lnTo>
                    <a:pt x="3379" y="2297"/>
                  </a:lnTo>
                  <a:cubicBezTo>
                    <a:pt x="3379" y="2292"/>
                    <a:pt x="3384" y="2287"/>
                    <a:pt x="3389" y="2287"/>
                  </a:cubicBezTo>
                  <a:cubicBezTo>
                    <a:pt x="3395" y="2287"/>
                    <a:pt x="3400" y="2292"/>
                    <a:pt x="3400" y="2297"/>
                  </a:cubicBezTo>
                  <a:lnTo>
                    <a:pt x="3400" y="2319"/>
                  </a:lnTo>
                  <a:cubicBezTo>
                    <a:pt x="3400" y="2325"/>
                    <a:pt x="3395" y="2329"/>
                    <a:pt x="3389" y="2329"/>
                  </a:cubicBezTo>
                  <a:cubicBezTo>
                    <a:pt x="3384" y="2329"/>
                    <a:pt x="3379" y="2325"/>
                    <a:pt x="3379" y="2319"/>
                  </a:cubicBezTo>
                  <a:close/>
                  <a:moveTo>
                    <a:pt x="3379" y="2255"/>
                  </a:moveTo>
                  <a:lnTo>
                    <a:pt x="3379" y="2233"/>
                  </a:lnTo>
                  <a:cubicBezTo>
                    <a:pt x="3379" y="2228"/>
                    <a:pt x="3384" y="2223"/>
                    <a:pt x="3389" y="2223"/>
                  </a:cubicBezTo>
                  <a:cubicBezTo>
                    <a:pt x="3395" y="2223"/>
                    <a:pt x="3400" y="2228"/>
                    <a:pt x="3400" y="2233"/>
                  </a:cubicBezTo>
                  <a:lnTo>
                    <a:pt x="3400" y="2255"/>
                  </a:lnTo>
                  <a:cubicBezTo>
                    <a:pt x="3400" y="2261"/>
                    <a:pt x="3395" y="2265"/>
                    <a:pt x="3389" y="2265"/>
                  </a:cubicBezTo>
                  <a:cubicBezTo>
                    <a:pt x="3384" y="2265"/>
                    <a:pt x="3379" y="2261"/>
                    <a:pt x="3379" y="2255"/>
                  </a:cubicBezTo>
                  <a:close/>
                  <a:moveTo>
                    <a:pt x="3379" y="2191"/>
                  </a:moveTo>
                  <a:lnTo>
                    <a:pt x="3379" y="2169"/>
                  </a:lnTo>
                  <a:cubicBezTo>
                    <a:pt x="3379" y="2164"/>
                    <a:pt x="3384" y="2159"/>
                    <a:pt x="3389" y="2159"/>
                  </a:cubicBezTo>
                  <a:cubicBezTo>
                    <a:pt x="3395" y="2159"/>
                    <a:pt x="3400" y="2164"/>
                    <a:pt x="3400" y="2169"/>
                  </a:cubicBezTo>
                  <a:lnTo>
                    <a:pt x="3400" y="2191"/>
                  </a:lnTo>
                  <a:cubicBezTo>
                    <a:pt x="3400" y="2197"/>
                    <a:pt x="3395" y="2201"/>
                    <a:pt x="3389" y="2201"/>
                  </a:cubicBezTo>
                  <a:cubicBezTo>
                    <a:pt x="3384" y="2201"/>
                    <a:pt x="3379" y="2197"/>
                    <a:pt x="3379" y="2191"/>
                  </a:cubicBezTo>
                  <a:close/>
                  <a:moveTo>
                    <a:pt x="3379" y="2127"/>
                  </a:moveTo>
                  <a:lnTo>
                    <a:pt x="3379" y="2105"/>
                  </a:lnTo>
                  <a:cubicBezTo>
                    <a:pt x="3379" y="2100"/>
                    <a:pt x="3384" y="2095"/>
                    <a:pt x="3389" y="2095"/>
                  </a:cubicBezTo>
                  <a:cubicBezTo>
                    <a:pt x="3395" y="2095"/>
                    <a:pt x="3400" y="2100"/>
                    <a:pt x="3400" y="2105"/>
                  </a:cubicBezTo>
                  <a:lnTo>
                    <a:pt x="3400" y="2127"/>
                  </a:lnTo>
                  <a:cubicBezTo>
                    <a:pt x="3400" y="2133"/>
                    <a:pt x="3395" y="2137"/>
                    <a:pt x="3389" y="2137"/>
                  </a:cubicBezTo>
                  <a:cubicBezTo>
                    <a:pt x="3384" y="2137"/>
                    <a:pt x="3379" y="2133"/>
                    <a:pt x="3379" y="2127"/>
                  </a:cubicBezTo>
                  <a:close/>
                  <a:moveTo>
                    <a:pt x="3379" y="2063"/>
                  </a:moveTo>
                  <a:lnTo>
                    <a:pt x="3379" y="2041"/>
                  </a:lnTo>
                  <a:cubicBezTo>
                    <a:pt x="3379" y="2036"/>
                    <a:pt x="3384" y="2031"/>
                    <a:pt x="3389" y="2031"/>
                  </a:cubicBezTo>
                  <a:cubicBezTo>
                    <a:pt x="3395" y="2031"/>
                    <a:pt x="3400" y="2036"/>
                    <a:pt x="3400" y="2041"/>
                  </a:cubicBezTo>
                  <a:lnTo>
                    <a:pt x="3400" y="2063"/>
                  </a:lnTo>
                  <a:cubicBezTo>
                    <a:pt x="3400" y="2069"/>
                    <a:pt x="3395" y="2073"/>
                    <a:pt x="3389" y="2073"/>
                  </a:cubicBezTo>
                  <a:cubicBezTo>
                    <a:pt x="3384" y="2073"/>
                    <a:pt x="3379" y="2069"/>
                    <a:pt x="3379" y="2063"/>
                  </a:cubicBezTo>
                  <a:close/>
                  <a:moveTo>
                    <a:pt x="3379" y="1999"/>
                  </a:moveTo>
                  <a:lnTo>
                    <a:pt x="3379" y="1977"/>
                  </a:lnTo>
                  <a:cubicBezTo>
                    <a:pt x="3379" y="1972"/>
                    <a:pt x="3384" y="1967"/>
                    <a:pt x="3389" y="1967"/>
                  </a:cubicBezTo>
                  <a:cubicBezTo>
                    <a:pt x="3395" y="1967"/>
                    <a:pt x="3400" y="1972"/>
                    <a:pt x="3400" y="1977"/>
                  </a:cubicBezTo>
                  <a:lnTo>
                    <a:pt x="3400" y="1999"/>
                  </a:lnTo>
                  <a:cubicBezTo>
                    <a:pt x="3400" y="2005"/>
                    <a:pt x="3395" y="2009"/>
                    <a:pt x="3389" y="2009"/>
                  </a:cubicBezTo>
                  <a:cubicBezTo>
                    <a:pt x="3384" y="2009"/>
                    <a:pt x="3379" y="2005"/>
                    <a:pt x="3379" y="1999"/>
                  </a:cubicBezTo>
                  <a:close/>
                  <a:moveTo>
                    <a:pt x="3379" y="1935"/>
                  </a:moveTo>
                  <a:lnTo>
                    <a:pt x="3379" y="1913"/>
                  </a:lnTo>
                  <a:cubicBezTo>
                    <a:pt x="3379" y="1908"/>
                    <a:pt x="3384" y="1903"/>
                    <a:pt x="3389" y="1903"/>
                  </a:cubicBezTo>
                  <a:cubicBezTo>
                    <a:pt x="3395" y="1903"/>
                    <a:pt x="3400" y="1908"/>
                    <a:pt x="3400" y="1913"/>
                  </a:cubicBezTo>
                  <a:lnTo>
                    <a:pt x="3400" y="1935"/>
                  </a:lnTo>
                  <a:cubicBezTo>
                    <a:pt x="3400" y="1941"/>
                    <a:pt x="3395" y="1945"/>
                    <a:pt x="3389" y="1945"/>
                  </a:cubicBezTo>
                  <a:cubicBezTo>
                    <a:pt x="3384" y="1945"/>
                    <a:pt x="3379" y="1941"/>
                    <a:pt x="3379" y="1935"/>
                  </a:cubicBezTo>
                  <a:close/>
                  <a:moveTo>
                    <a:pt x="3379" y="1871"/>
                  </a:moveTo>
                  <a:lnTo>
                    <a:pt x="3379" y="1849"/>
                  </a:lnTo>
                  <a:cubicBezTo>
                    <a:pt x="3379" y="1844"/>
                    <a:pt x="3384" y="1839"/>
                    <a:pt x="3389" y="1839"/>
                  </a:cubicBezTo>
                  <a:cubicBezTo>
                    <a:pt x="3395" y="1839"/>
                    <a:pt x="3400" y="1844"/>
                    <a:pt x="3400" y="1849"/>
                  </a:cubicBezTo>
                  <a:lnTo>
                    <a:pt x="3400" y="1871"/>
                  </a:lnTo>
                  <a:cubicBezTo>
                    <a:pt x="3400" y="1877"/>
                    <a:pt x="3395" y="1881"/>
                    <a:pt x="3389" y="1881"/>
                  </a:cubicBezTo>
                  <a:cubicBezTo>
                    <a:pt x="3384" y="1881"/>
                    <a:pt x="3379" y="1877"/>
                    <a:pt x="3379" y="1871"/>
                  </a:cubicBezTo>
                  <a:close/>
                  <a:moveTo>
                    <a:pt x="3379" y="1807"/>
                  </a:moveTo>
                  <a:lnTo>
                    <a:pt x="3379" y="1785"/>
                  </a:lnTo>
                  <a:cubicBezTo>
                    <a:pt x="3379" y="1780"/>
                    <a:pt x="3384" y="1775"/>
                    <a:pt x="3389" y="1775"/>
                  </a:cubicBezTo>
                  <a:cubicBezTo>
                    <a:pt x="3395" y="1775"/>
                    <a:pt x="3400" y="1780"/>
                    <a:pt x="3400" y="1785"/>
                  </a:cubicBezTo>
                  <a:lnTo>
                    <a:pt x="3400" y="1807"/>
                  </a:lnTo>
                  <a:cubicBezTo>
                    <a:pt x="3400" y="1813"/>
                    <a:pt x="3395" y="1817"/>
                    <a:pt x="3389" y="1817"/>
                  </a:cubicBezTo>
                  <a:cubicBezTo>
                    <a:pt x="3384" y="1817"/>
                    <a:pt x="3379" y="1813"/>
                    <a:pt x="3379" y="1807"/>
                  </a:cubicBezTo>
                  <a:close/>
                  <a:moveTo>
                    <a:pt x="3379" y="1743"/>
                  </a:moveTo>
                  <a:lnTo>
                    <a:pt x="3379" y="1721"/>
                  </a:lnTo>
                  <a:cubicBezTo>
                    <a:pt x="3379" y="1716"/>
                    <a:pt x="3384" y="1711"/>
                    <a:pt x="3389" y="1711"/>
                  </a:cubicBezTo>
                  <a:cubicBezTo>
                    <a:pt x="3395" y="1711"/>
                    <a:pt x="3400" y="1716"/>
                    <a:pt x="3400" y="1721"/>
                  </a:cubicBezTo>
                  <a:lnTo>
                    <a:pt x="3400" y="1743"/>
                  </a:lnTo>
                  <a:cubicBezTo>
                    <a:pt x="3400" y="1749"/>
                    <a:pt x="3395" y="1753"/>
                    <a:pt x="3389" y="1753"/>
                  </a:cubicBezTo>
                  <a:cubicBezTo>
                    <a:pt x="3384" y="1753"/>
                    <a:pt x="3379" y="1749"/>
                    <a:pt x="3379" y="1743"/>
                  </a:cubicBezTo>
                  <a:close/>
                  <a:moveTo>
                    <a:pt x="3379" y="1679"/>
                  </a:moveTo>
                  <a:lnTo>
                    <a:pt x="3379" y="1657"/>
                  </a:lnTo>
                  <a:cubicBezTo>
                    <a:pt x="3379" y="1652"/>
                    <a:pt x="3384" y="1647"/>
                    <a:pt x="3389" y="1647"/>
                  </a:cubicBezTo>
                  <a:cubicBezTo>
                    <a:pt x="3395" y="1647"/>
                    <a:pt x="3400" y="1652"/>
                    <a:pt x="3400" y="1657"/>
                  </a:cubicBezTo>
                  <a:lnTo>
                    <a:pt x="3400" y="1679"/>
                  </a:lnTo>
                  <a:cubicBezTo>
                    <a:pt x="3400" y="1685"/>
                    <a:pt x="3395" y="1689"/>
                    <a:pt x="3389" y="1689"/>
                  </a:cubicBezTo>
                  <a:cubicBezTo>
                    <a:pt x="3384" y="1689"/>
                    <a:pt x="3379" y="1685"/>
                    <a:pt x="3379" y="1679"/>
                  </a:cubicBezTo>
                  <a:close/>
                  <a:moveTo>
                    <a:pt x="3379" y="1615"/>
                  </a:moveTo>
                  <a:lnTo>
                    <a:pt x="3379" y="1593"/>
                  </a:lnTo>
                  <a:cubicBezTo>
                    <a:pt x="3379" y="1588"/>
                    <a:pt x="3384" y="1583"/>
                    <a:pt x="3389" y="1583"/>
                  </a:cubicBezTo>
                  <a:cubicBezTo>
                    <a:pt x="3395" y="1583"/>
                    <a:pt x="3400" y="1588"/>
                    <a:pt x="3400" y="1593"/>
                  </a:cubicBezTo>
                  <a:lnTo>
                    <a:pt x="3400" y="1615"/>
                  </a:lnTo>
                  <a:cubicBezTo>
                    <a:pt x="3400" y="1621"/>
                    <a:pt x="3395" y="1625"/>
                    <a:pt x="3389" y="1625"/>
                  </a:cubicBezTo>
                  <a:cubicBezTo>
                    <a:pt x="3384" y="1625"/>
                    <a:pt x="3379" y="1621"/>
                    <a:pt x="3379" y="1615"/>
                  </a:cubicBezTo>
                  <a:close/>
                  <a:moveTo>
                    <a:pt x="3379" y="1551"/>
                  </a:moveTo>
                  <a:lnTo>
                    <a:pt x="3379" y="1529"/>
                  </a:lnTo>
                  <a:cubicBezTo>
                    <a:pt x="3379" y="1524"/>
                    <a:pt x="3384" y="1519"/>
                    <a:pt x="3389" y="1519"/>
                  </a:cubicBezTo>
                  <a:cubicBezTo>
                    <a:pt x="3395" y="1519"/>
                    <a:pt x="3400" y="1524"/>
                    <a:pt x="3400" y="1529"/>
                  </a:cubicBezTo>
                  <a:lnTo>
                    <a:pt x="3400" y="1551"/>
                  </a:lnTo>
                  <a:cubicBezTo>
                    <a:pt x="3400" y="1557"/>
                    <a:pt x="3395" y="1561"/>
                    <a:pt x="3389" y="1561"/>
                  </a:cubicBezTo>
                  <a:cubicBezTo>
                    <a:pt x="3384" y="1561"/>
                    <a:pt x="3379" y="1557"/>
                    <a:pt x="3379" y="1551"/>
                  </a:cubicBezTo>
                  <a:close/>
                  <a:moveTo>
                    <a:pt x="3379" y="1487"/>
                  </a:moveTo>
                  <a:lnTo>
                    <a:pt x="3379" y="1465"/>
                  </a:lnTo>
                  <a:cubicBezTo>
                    <a:pt x="3379" y="1460"/>
                    <a:pt x="3384" y="1455"/>
                    <a:pt x="3389" y="1455"/>
                  </a:cubicBezTo>
                  <a:cubicBezTo>
                    <a:pt x="3395" y="1455"/>
                    <a:pt x="3400" y="1460"/>
                    <a:pt x="3400" y="1465"/>
                  </a:cubicBezTo>
                  <a:lnTo>
                    <a:pt x="3400" y="1487"/>
                  </a:lnTo>
                  <a:cubicBezTo>
                    <a:pt x="3400" y="1493"/>
                    <a:pt x="3395" y="1497"/>
                    <a:pt x="3389" y="1497"/>
                  </a:cubicBezTo>
                  <a:cubicBezTo>
                    <a:pt x="3384" y="1497"/>
                    <a:pt x="3379" y="1493"/>
                    <a:pt x="3379" y="1487"/>
                  </a:cubicBezTo>
                  <a:close/>
                  <a:moveTo>
                    <a:pt x="3379" y="1423"/>
                  </a:moveTo>
                  <a:lnTo>
                    <a:pt x="3379" y="1401"/>
                  </a:lnTo>
                  <a:cubicBezTo>
                    <a:pt x="3379" y="1396"/>
                    <a:pt x="3384" y="1391"/>
                    <a:pt x="3389" y="1391"/>
                  </a:cubicBezTo>
                  <a:cubicBezTo>
                    <a:pt x="3395" y="1391"/>
                    <a:pt x="3400" y="1396"/>
                    <a:pt x="3400" y="1401"/>
                  </a:cubicBezTo>
                  <a:lnTo>
                    <a:pt x="3400" y="1423"/>
                  </a:lnTo>
                  <a:cubicBezTo>
                    <a:pt x="3400" y="1429"/>
                    <a:pt x="3395" y="1433"/>
                    <a:pt x="3389" y="1433"/>
                  </a:cubicBezTo>
                  <a:cubicBezTo>
                    <a:pt x="3384" y="1433"/>
                    <a:pt x="3379" y="1429"/>
                    <a:pt x="3379" y="1423"/>
                  </a:cubicBezTo>
                  <a:close/>
                  <a:moveTo>
                    <a:pt x="3379" y="1359"/>
                  </a:moveTo>
                  <a:lnTo>
                    <a:pt x="3379" y="1337"/>
                  </a:lnTo>
                  <a:cubicBezTo>
                    <a:pt x="3379" y="1332"/>
                    <a:pt x="3384" y="1327"/>
                    <a:pt x="3389" y="1327"/>
                  </a:cubicBezTo>
                  <a:cubicBezTo>
                    <a:pt x="3395" y="1327"/>
                    <a:pt x="3400" y="1332"/>
                    <a:pt x="3400" y="1337"/>
                  </a:cubicBezTo>
                  <a:lnTo>
                    <a:pt x="3400" y="1359"/>
                  </a:lnTo>
                  <a:cubicBezTo>
                    <a:pt x="3400" y="1365"/>
                    <a:pt x="3395" y="1369"/>
                    <a:pt x="3389" y="1369"/>
                  </a:cubicBezTo>
                  <a:cubicBezTo>
                    <a:pt x="3384" y="1369"/>
                    <a:pt x="3379" y="1365"/>
                    <a:pt x="3379" y="1359"/>
                  </a:cubicBezTo>
                  <a:close/>
                  <a:moveTo>
                    <a:pt x="3379" y="1295"/>
                  </a:moveTo>
                  <a:lnTo>
                    <a:pt x="3379" y="1273"/>
                  </a:lnTo>
                  <a:cubicBezTo>
                    <a:pt x="3379" y="1268"/>
                    <a:pt x="3384" y="1263"/>
                    <a:pt x="3389" y="1263"/>
                  </a:cubicBezTo>
                  <a:cubicBezTo>
                    <a:pt x="3395" y="1263"/>
                    <a:pt x="3400" y="1268"/>
                    <a:pt x="3400" y="1273"/>
                  </a:cubicBezTo>
                  <a:lnTo>
                    <a:pt x="3400" y="1295"/>
                  </a:lnTo>
                  <a:cubicBezTo>
                    <a:pt x="3400" y="1301"/>
                    <a:pt x="3395" y="1305"/>
                    <a:pt x="3389" y="1305"/>
                  </a:cubicBezTo>
                  <a:cubicBezTo>
                    <a:pt x="3384" y="1305"/>
                    <a:pt x="3379" y="1301"/>
                    <a:pt x="3379" y="1295"/>
                  </a:cubicBezTo>
                  <a:close/>
                  <a:moveTo>
                    <a:pt x="3379" y="1231"/>
                  </a:moveTo>
                  <a:lnTo>
                    <a:pt x="3379" y="1209"/>
                  </a:lnTo>
                  <a:cubicBezTo>
                    <a:pt x="3379" y="1204"/>
                    <a:pt x="3384" y="1199"/>
                    <a:pt x="3389" y="1199"/>
                  </a:cubicBezTo>
                  <a:cubicBezTo>
                    <a:pt x="3395" y="1199"/>
                    <a:pt x="3400" y="1204"/>
                    <a:pt x="3400" y="1209"/>
                  </a:cubicBezTo>
                  <a:lnTo>
                    <a:pt x="3400" y="1231"/>
                  </a:lnTo>
                  <a:cubicBezTo>
                    <a:pt x="3400" y="1237"/>
                    <a:pt x="3395" y="1241"/>
                    <a:pt x="3389" y="1241"/>
                  </a:cubicBezTo>
                  <a:cubicBezTo>
                    <a:pt x="3384" y="1241"/>
                    <a:pt x="3379" y="1237"/>
                    <a:pt x="3379" y="1231"/>
                  </a:cubicBezTo>
                  <a:close/>
                  <a:moveTo>
                    <a:pt x="3379" y="1167"/>
                  </a:moveTo>
                  <a:lnTo>
                    <a:pt x="3379" y="1145"/>
                  </a:lnTo>
                  <a:cubicBezTo>
                    <a:pt x="3379" y="1140"/>
                    <a:pt x="3384" y="1135"/>
                    <a:pt x="3389" y="1135"/>
                  </a:cubicBezTo>
                  <a:cubicBezTo>
                    <a:pt x="3395" y="1135"/>
                    <a:pt x="3400" y="1140"/>
                    <a:pt x="3400" y="1145"/>
                  </a:cubicBezTo>
                  <a:lnTo>
                    <a:pt x="3400" y="1167"/>
                  </a:lnTo>
                  <a:cubicBezTo>
                    <a:pt x="3400" y="1173"/>
                    <a:pt x="3395" y="1177"/>
                    <a:pt x="3389" y="1177"/>
                  </a:cubicBezTo>
                  <a:cubicBezTo>
                    <a:pt x="3384" y="1177"/>
                    <a:pt x="3379" y="1173"/>
                    <a:pt x="3379" y="1167"/>
                  </a:cubicBezTo>
                  <a:close/>
                  <a:moveTo>
                    <a:pt x="3379" y="1103"/>
                  </a:moveTo>
                  <a:lnTo>
                    <a:pt x="3379" y="1081"/>
                  </a:lnTo>
                  <a:cubicBezTo>
                    <a:pt x="3379" y="1076"/>
                    <a:pt x="3384" y="1071"/>
                    <a:pt x="3389" y="1071"/>
                  </a:cubicBezTo>
                  <a:cubicBezTo>
                    <a:pt x="3395" y="1071"/>
                    <a:pt x="3400" y="1076"/>
                    <a:pt x="3400" y="1081"/>
                  </a:cubicBezTo>
                  <a:lnTo>
                    <a:pt x="3400" y="1103"/>
                  </a:lnTo>
                  <a:cubicBezTo>
                    <a:pt x="3400" y="1109"/>
                    <a:pt x="3395" y="1113"/>
                    <a:pt x="3389" y="1113"/>
                  </a:cubicBezTo>
                  <a:cubicBezTo>
                    <a:pt x="3384" y="1113"/>
                    <a:pt x="3379" y="1109"/>
                    <a:pt x="3379" y="1103"/>
                  </a:cubicBezTo>
                  <a:close/>
                  <a:moveTo>
                    <a:pt x="3379" y="1039"/>
                  </a:moveTo>
                  <a:lnTo>
                    <a:pt x="3379" y="1017"/>
                  </a:lnTo>
                  <a:cubicBezTo>
                    <a:pt x="3379" y="1012"/>
                    <a:pt x="3384" y="1007"/>
                    <a:pt x="3389" y="1007"/>
                  </a:cubicBezTo>
                  <a:cubicBezTo>
                    <a:pt x="3395" y="1007"/>
                    <a:pt x="3400" y="1012"/>
                    <a:pt x="3400" y="1017"/>
                  </a:cubicBezTo>
                  <a:lnTo>
                    <a:pt x="3400" y="1039"/>
                  </a:lnTo>
                  <a:cubicBezTo>
                    <a:pt x="3400" y="1045"/>
                    <a:pt x="3395" y="1049"/>
                    <a:pt x="3389" y="1049"/>
                  </a:cubicBezTo>
                  <a:cubicBezTo>
                    <a:pt x="3384" y="1049"/>
                    <a:pt x="3379" y="1045"/>
                    <a:pt x="3379" y="1039"/>
                  </a:cubicBezTo>
                  <a:close/>
                  <a:moveTo>
                    <a:pt x="3379" y="975"/>
                  </a:moveTo>
                  <a:lnTo>
                    <a:pt x="3379" y="953"/>
                  </a:lnTo>
                  <a:cubicBezTo>
                    <a:pt x="3379" y="948"/>
                    <a:pt x="3384" y="943"/>
                    <a:pt x="3389" y="943"/>
                  </a:cubicBezTo>
                  <a:cubicBezTo>
                    <a:pt x="3395" y="943"/>
                    <a:pt x="3400" y="948"/>
                    <a:pt x="3400" y="953"/>
                  </a:cubicBezTo>
                  <a:lnTo>
                    <a:pt x="3400" y="975"/>
                  </a:lnTo>
                  <a:cubicBezTo>
                    <a:pt x="3400" y="981"/>
                    <a:pt x="3395" y="985"/>
                    <a:pt x="3389" y="985"/>
                  </a:cubicBezTo>
                  <a:cubicBezTo>
                    <a:pt x="3384" y="985"/>
                    <a:pt x="3379" y="981"/>
                    <a:pt x="3379" y="975"/>
                  </a:cubicBezTo>
                  <a:close/>
                  <a:moveTo>
                    <a:pt x="3379" y="911"/>
                  </a:moveTo>
                  <a:lnTo>
                    <a:pt x="3379" y="889"/>
                  </a:lnTo>
                  <a:cubicBezTo>
                    <a:pt x="3379" y="884"/>
                    <a:pt x="3384" y="879"/>
                    <a:pt x="3389" y="879"/>
                  </a:cubicBezTo>
                  <a:cubicBezTo>
                    <a:pt x="3395" y="879"/>
                    <a:pt x="3400" y="884"/>
                    <a:pt x="3400" y="889"/>
                  </a:cubicBezTo>
                  <a:lnTo>
                    <a:pt x="3400" y="911"/>
                  </a:lnTo>
                  <a:cubicBezTo>
                    <a:pt x="3400" y="917"/>
                    <a:pt x="3395" y="921"/>
                    <a:pt x="3389" y="921"/>
                  </a:cubicBezTo>
                  <a:cubicBezTo>
                    <a:pt x="3384" y="921"/>
                    <a:pt x="3379" y="917"/>
                    <a:pt x="3379" y="911"/>
                  </a:cubicBezTo>
                  <a:close/>
                  <a:moveTo>
                    <a:pt x="3379" y="847"/>
                  </a:moveTo>
                  <a:lnTo>
                    <a:pt x="3379" y="825"/>
                  </a:lnTo>
                  <a:cubicBezTo>
                    <a:pt x="3379" y="820"/>
                    <a:pt x="3384" y="815"/>
                    <a:pt x="3389" y="815"/>
                  </a:cubicBezTo>
                  <a:cubicBezTo>
                    <a:pt x="3395" y="815"/>
                    <a:pt x="3400" y="820"/>
                    <a:pt x="3400" y="825"/>
                  </a:cubicBezTo>
                  <a:lnTo>
                    <a:pt x="3400" y="847"/>
                  </a:lnTo>
                  <a:cubicBezTo>
                    <a:pt x="3400" y="853"/>
                    <a:pt x="3395" y="857"/>
                    <a:pt x="3389" y="857"/>
                  </a:cubicBezTo>
                  <a:cubicBezTo>
                    <a:pt x="3384" y="857"/>
                    <a:pt x="3379" y="853"/>
                    <a:pt x="3379" y="847"/>
                  </a:cubicBezTo>
                  <a:close/>
                  <a:moveTo>
                    <a:pt x="3379" y="783"/>
                  </a:moveTo>
                  <a:lnTo>
                    <a:pt x="3379" y="761"/>
                  </a:lnTo>
                  <a:cubicBezTo>
                    <a:pt x="3379" y="756"/>
                    <a:pt x="3384" y="751"/>
                    <a:pt x="3389" y="751"/>
                  </a:cubicBezTo>
                  <a:cubicBezTo>
                    <a:pt x="3395" y="751"/>
                    <a:pt x="3400" y="756"/>
                    <a:pt x="3400" y="761"/>
                  </a:cubicBezTo>
                  <a:lnTo>
                    <a:pt x="3400" y="783"/>
                  </a:lnTo>
                  <a:cubicBezTo>
                    <a:pt x="3400" y="789"/>
                    <a:pt x="3395" y="793"/>
                    <a:pt x="3389" y="793"/>
                  </a:cubicBezTo>
                  <a:cubicBezTo>
                    <a:pt x="3384" y="793"/>
                    <a:pt x="3379" y="789"/>
                    <a:pt x="3379" y="783"/>
                  </a:cubicBezTo>
                  <a:close/>
                  <a:moveTo>
                    <a:pt x="3379" y="719"/>
                  </a:moveTo>
                  <a:lnTo>
                    <a:pt x="3379" y="697"/>
                  </a:lnTo>
                  <a:cubicBezTo>
                    <a:pt x="3379" y="692"/>
                    <a:pt x="3384" y="687"/>
                    <a:pt x="3389" y="687"/>
                  </a:cubicBezTo>
                  <a:cubicBezTo>
                    <a:pt x="3395" y="687"/>
                    <a:pt x="3400" y="692"/>
                    <a:pt x="3400" y="697"/>
                  </a:cubicBezTo>
                  <a:lnTo>
                    <a:pt x="3400" y="719"/>
                  </a:lnTo>
                  <a:cubicBezTo>
                    <a:pt x="3400" y="725"/>
                    <a:pt x="3395" y="729"/>
                    <a:pt x="3389" y="729"/>
                  </a:cubicBezTo>
                  <a:cubicBezTo>
                    <a:pt x="3384" y="729"/>
                    <a:pt x="3379" y="725"/>
                    <a:pt x="3379" y="719"/>
                  </a:cubicBezTo>
                  <a:close/>
                  <a:moveTo>
                    <a:pt x="3379" y="655"/>
                  </a:moveTo>
                  <a:lnTo>
                    <a:pt x="3379" y="633"/>
                  </a:lnTo>
                  <a:cubicBezTo>
                    <a:pt x="3379" y="628"/>
                    <a:pt x="3384" y="623"/>
                    <a:pt x="3389" y="623"/>
                  </a:cubicBezTo>
                  <a:cubicBezTo>
                    <a:pt x="3395" y="623"/>
                    <a:pt x="3400" y="628"/>
                    <a:pt x="3400" y="633"/>
                  </a:cubicBezTo>
                  <a:lnTo>
                    <a:pt x="3400" y="655"/>
                  </a:lnTo>
                  <a:cubicBezTo>
                    <a:pt x="3400" y="661"/>
                    <a:pt x="3395" y="665"/>
                    <a:pt x="3389" y="665"/>
                  </a:cubicBezTo>
                  <a:cubicBezTo>
                    <a:pt x="3384" y="665"/>
                    <a:pt x="3379" y="661"/>
                    <a:pt x="3379" y="655"/>
                  </a:cubicBezTo>
                  <a:close/>
                  <a:moveTo>
                    <a:pt x="3379" y="591"/>
                  </a:moveTo>
                  <a:lnTo>
                    <a:pt x="3379" y="569"/>
                  </a:lnTo>
                  <a:cubicBezTo>
                    <a:pt x="3379" y="564"/>
                    <a:pt x="3384" y="559"/>
                    <a:pt x="3389" y="559"/>
                  </a:cubicBezTo>
                  <a:cubicBezTo>
                    <a:pt x="3395" y="559"/>
                    <a:pt x="3400" y="564"/>
                    <a:pt x="3400" y="569"/>
                  </a:cubicBezTo>
                  <a:lnTo>
                    <a:pt x="3400" y="591"/>
                  </a:lnTo>
                  <a:cubicBezTo>
                    <a:pt x="3400" y="597"/>
                    <a:pt x="3395" y="601"/>
                    <a:pt x="3389" y="601"/>
                  </a:cubicBezTo>
                  <a:cubicBezTo>
                    <a:pt x="3384" y="601"/>
                    <a:pt x="3379" y="597"/>
                    <a:pt x="3379" y="591"/>
                  </a:cubicBezTo>
                  <a:close/>
                  <a:moveTo>
                    <a:pt x="3379" y="527"/>
                  </a:moveTo>
                  <a:lnTo>
                    <a:pt x="3379" y="505"/>
                  </a:lnTo>
                  <a:cubicBezTo>
                    <a:pt x="3379" y="500"/>
                    <a:pt x="3384" y="495"/>
                    <a:pt x="3389" y="495"/>
                  </a:cubicBezTo>
                  <a:cubicBezTo>
                    <a:pt x="3395" y="495"/>
                    <a:pt x="3400" y="500"/>
                    <a:pt x="3400" y="505"/>
                  </a:cubicBezTo>
                  <a:lnTo>
                    <a:pt x="3400" y="527"/>
                  </a:lnTo>
                  <a:cubicBezTo>
                    <a:pt x="3400" y="533"/>
                    <a:pt x="3395" y="537"/>
                    <a:pt x="3389" y="537"/>
                  </a:cubicBezTo>
                  <a:cubicBezTo>
                    <a:pt x="3384" y="537"/>
                    <a:pt x="3379" y="533"/>
                    <a:pt x="3379" y="527"/>
                  </a:cubicBezTo>
                  <a:close/>
                  <a:moveTo>
                    <a:pt x="3379" y="463"/>
                  </a:moveTo>
                  <a:lnTo>
                    <a:pt x="3379" y="441"/>
                  </a:lnTo>
                  <a:cubicBezTo>
                    <a:pt x="3379" y="436"/>
                    <a:pt x="3384" y="431"/>
                    <a:pt x="3389" y="431"/>
                  </a:cubicBezTo>
                  <a:cubicBezTo>
                    <a:pt x="3395" y="431"/>
                    <a:pt x="3400" y="436"/>
                    <a:pt x="3400" y="441"/>
                  </a:cubicBezTo>
                  <a:lnTo>
                    <a:pt x="3400" y="463"/>
                  </a:lnTo>
                  <a:cubicBezTo>
                    <a:pt x="3400" y="469"/>
                    <a:pt x="3395" y="473"/>
                    <a:pt x="3389" y="473"/>
                  </a:cubicBezTo>
                  <a:cubicBezTo>
                    <a:pt x="3384" y="473"/>
                    <a:pt x="3379" y="469"/>
                    <a:pt x="3379" y="463"/>
                  </a:cubicBezTo>
                  <a:close/>
                  <a:moveTo>
                    <a:pt x="3379" y="399"/>
                  </a:moveTo>
                  <a:lnTo>
                    <a:pt x="3379" y="394"/>
                  </a:lnTo>
                  <a:lnTo>
                    <a:pt x="3377" y="379"/>
                  </a:lnTo>
                  <a:cubicBezTo>
                    <a:pt x="3376" y="373"/>
                    <a:pt x="3381" y="368"/>
                    <a:pt x="3387" y="367"/>
                  </a:cubicBezTo>
                  <a:cubicBezTo>
                    <a:pt x="3392" y="366"/>
                    <a:pt x="3398" y="371"/>
                    <a:pt x="3398" y="376"/>
                  </a:cubicBezTo>
                  <a:lnTo>
                    <a:pt x="3400" y="394"/>
                  </a:lnTo>
                  <a:lnTo>
                    <a:pt x="3400" y="399"/>
                  </a:lnTo>
                  <a:cubicBezTo>
                    <a:pt x="3400" y="405"/>
                    <a:pt x="3395" y="409"/>
                    <a:pt x="3389" y="409"/>
                  </a:cubicBezTo>
                  <a:cubicBezTo>
                    <a:pt x="3384" y="409"/>
                    <a:pt x="3379" y="405"/>
                    <a:pt x="3379" y="399"/>
                  </a:cubicBezTo>
                  <a:close/>
                  <a:moveTo>
                    <a:pt x="3373" y="336"/>
                  </a:moveTo>
                  <a:lnTo>
                    <a:pt x="3371" y="319"/>
                  </a:lnTo>
                  <a:lnTo>
                    <a:pt x="3371" y="321"/>
                  </a:lnTo>
                  <a:lnTo>
                    <a:pt x="3370" y="317"/>
                  </a:lnTo>
                  <a:cubicBezTo>
                    <a:pt x="3368" y="312"/>
                    <a:pt x="3372" y="306"/>
                    <a:pt x="3377" y="304"/>
                  </a:cubicBezTo>
                  <a:cubicBezTo>
                    <a:pt x="3383" y="302"/>
                    <a:pt x="3389" y="305"/>
                    <a:pt x="3391" y="311"/>
                  </a:cubicBezTo>
                  <a:lnTo>
                    <a:pt x="3392" y="314"/>
                  </a:lnTo>
                  <a:cubicBezTo>
                    <a:pt x="3392" y="315"/>
                    <a:pt x="3392" y="316"/>
                    <a:pt x="3392" y="316"/>
                  </a:cubicBezTo>
                  <a:lnTo>
                    <a:pt x="3394" y="334"/>
                  </a:lnTo>
                  <a:cubicBezTo>
                    <a:pt x="3395" y="340"/>
                    <a:pt x="3390" y="345"/>
                    <a:pt x="3384" y="346"/>
                  </a:cubicBezTo>
                  <a:cubicBezTo>
                    <a:pt x="3379" y="346"/>
                    <a:pt x="3373" y="342"/>
                    <a:pt x="3373" y="336"/>
                  </a:cubicBezTo>
                  <a:close/>
                  <a:moveTo>
                    <a:pt x="3358" y="276"/>
                  </a:moveTo>
                  <a:lnTo>
                    <a:pt x="3352" y="256"/>
                  </a:lnTo>
                  <a:cubicBezTo>
                    <a:pt x="3350" y="250"/>
                    <a:pt x="3353" y="244"/>
                    <a:pt x="3359" y="243"/>
                  </a:cubicBezTo>
                  <a:cubicBezTo>
                    <a:pt x="3364" y="241"/>
                    <a:pt x="3370" y="244"/>
                    <a:pt x="3372" y="250"/>
                  </a:cubicBezTo>
                  <a:lnTo>
                    <a:pt x="3378" y="270"/>
                  </a:lnTo>
                  <a:cubicBezTo>
                    <a:pt x="3380" y="276"/>
                    <a:pt x="3377" y="282"/>
                    <a:pt x="3371" y="283"/>
                  </a:cubicBezTo>
                  <a:cubicBezTo>
                    <a:pt x="3365" y="285"/>
                    <a:pt x="3359" y="282"/>
                    <a:pt x="3358" y="276"/>
                  </a:cubicBezTo>
                  <a:close/>
                  <a:moveTo>
                    <a:pt x="3333" y="220"/>
                  </a:moveTo>
                  <a:lnTo>
                    <a:pt x="3323" y="201"/>
                  </a:lnTo>
                  <a:cubicBezTo>
                    <a:pt x="3320" y="196"/>
                    <a:pt x="3322" y="189"/>
                    <a:pt x="3327" y="187"/>
                  </a:cubicBezTo>
                  <a:cubicBezTo>
                    <a:pt x="3333" y="184"/>
                    <a:pt x="3339" y="186"/>
                    <a:pt x="3342" y="191"/>
                  </a:cubicBezTo>
                  <a:lnTo>
                    <a:pt x="3352" y="210"/>
                  </a:lnTo>
                  <a:cubicBezTo>
                    <a:pt x="3355" y="215"/>
                    <a:pt x="3353" y="221"/>
                    <a:pt x="3348" y="224"/>
                  </a:cubicBezTo>
                  <a:cubicBezTo>
                    <a:pt x="3343" y="227"/>
                    <a:pt x="3336" y="225"/>
                    <a:pt x="3333" y="220"/>
                  </a:cubicBezTo>
                  <a:close/>
                  <a:moveTo>
                    <a:pt x="3300" y="168"/>
                  </a:moveTo>
                  <a:lnTo>
                    <a:pt x="3287" y="151"/>
                  </a:lnTo>
                  <a:cubicBezTo>
                    <a:pt x="3283" y="147"/>
                    <a:pt x="3284" y="140"/>
                    <a:pt x="3288" y="136"/>
                  </a:cubicBezTo>
                  <a:cubicBezTo>
                    <a:pt x="3293" y="133"/>
                    <a:pt x="3299" y="133"/>
                    <a:pt x="3303" y="138"/>
                  </a:cubicBezTo>
                  <a:lnTo>
                    <a:pt x="3317" y="154"/>
                  </a:lnTo>
                  <a:cubicBezTo>
                    <a:pt x="3320" y="159"/>
                    <a:pt x="3320" y="166"/>
                    <a:pt x="3315" y="169"/>
                  </a:cubicBezTo>
                  <a:cubicBezTo>
                    <a:pt x="3311" y="173"/>
                    <a:pt x="3304" y="172"/>
                    <a:pt x="3300" y="168"/>
                  </a:cubicBezTo>
                  <a:close/>
                  <a:moveTo>
                    <a:pt x="3259" y="122"/>
                  </a:moveTo>
                  <a:lnTo>
                    <a:pt x="3242" y="108"/>
                  </a:lnTo>
                  <a:cubicBezTo>
                    <a:pt x="3238" y="105"/>
                    <a:pt x="3237" y="98"/>
                    <a:pt x="3241" y="93"/>
                  </a:cubicBezTo>
                  <a:cubicBezTo>
                    <a:pt x="3245" y="89"/>
                    <a:pt x="3251" y="88"/>
                    <a:pt x="3256" y="92"/>
                  </a:cubicBezTo>
                  <a:lnTo>
                    <a:pt x="3272" y="105"/>
                  </a:lnTo>
                  <a:cubicBezTo>
                    <a:pt x="3277" y="109"/>
                    <a:pt x="3278" y="116"/>
                    <a:pt x="3274" y="121"/>
                  </a:cubicBezTo>
                  <a:cubicBezTo>
                    <a:pt x="3270" y="125"/>
                    <a:pt x="3263" y="126"/>
                    <a:pt x="3259" y="122"/>
                  </a:cubicBezTo>
                  <a:close/>
                  <a:moveTo>
                    <a:pt x="3211" y="83"/>
                  </a:moveTo>
                  <a:lnTo>
                    <a:pt x="3192" y="73"/>
                  </a:lnTo>
                  <a:cubicBezTo>
                    <a:pt x="3187" y="70"/>
                    <a:pt x="3185" y="64"/>
                    <a:pt x="3188" y="59"/>
                  </a:cubicBezTo>
                  <a:cubicBezTo>
                    <a:pt x="3190" y="53"/>
                    <a:pt x="3197" y="51"/>
                    <a:pt x="3202" y="54"/>
                  </a:cubicBezTo>
                  <a:lnTo>
                    <a:pt x="3221" y="64"/>
                  </a:lnTo>
                  <a:cubicBezTo>
                    <a:pt x="3226" y="67"/>
                    <a:pt x="3228" y="74"/>
                    <a:pt x="3225" y="79"/>
                  </a:cubicBezTo>
                  <a:cubicBezTo>
                    <a:pt x="3222" y="84"/>
                    <a:pt x="3216" y="86"/>
                    <a:pt x="3211" y="83"/>
                  </a:cubicBezTo>
                  <a:close/>
                  <a:moveTo>
                    <a:pt x="3154" y="53"/>
                  </a:moveTo>
                  <a:lnTo>
                    <a:pt x="3149" y="50"/>
                  </a:lnTo>
                  <a:lnTo>
                    <a:pt x="3151" y="51"/>
                  </a:lnTo>
                  <a:lnTo>
                    <a:pt x="3136" y="46"/>
                  </a:lnTo>
                  <a:cubicBezTo>
                    <a:pt x="3131" y="44"/>
                    <a:pt x="3128" y="38"/>
                    <a:pt x="3129" y="33"/>
                  </a:cubicBezTo>
                  <a:cubicBezTo>
                    <a:pt x="3131" y="27"/>
                    <a:pt x="3137" y="24"/>
                    <a:pt x="3143" y="26"/>
                  </a:cubicBezTo>
                  <a:lnTo>
                    <a:pt x="3158" y="30"/>
                  </a:lnTo>
                  <a:cubicBezTo>
                    <a:pt x="3158" y="30"/>
                    <a:pt x="3159" y="31"/>
                    <a:pt x="3160" y="31"/>
                  </a:cubicBezTo>
                  <a:lnTo>
                    <a:pt x="3165" y="34"/>
                  </a:lnTo>
                  <a:cubicBezTo>
                    <a:pt x="3170" y="37"/>
                    <a:pt x="3172" y="43"/>
                    <a:pt x="3169" y="48"/>
                  </a:cubicBezTo>
                  <a:cubicBezTo>
                    <a:pt x="3166" y="53"/>
                    <a:pt x="3160" y="55"/>
                    <a:pt x="3154" y="53"/>
                  </a:cubicBezTo>
                  <a:close/>
                  <a:moveTo>
                    <a:pt x="3096" y="34"/>
                  </a:moveTo>
                  <a:lnTo>
                    <a:pt x="3079" y="29"/>
                  </a:lnTo>
                  <a:lnTo>
                    <a:pt x="3081" y="29"/>
                  </a:lnTo>
                  <a:lnTo>
                    <a:pt x="3077" y="29"/>
                  </a:lnTo>
                  <a:cubicBezTo>
                    <a:pt x="3071" y="28"/>
                    <a:pt x="3067" y="23"/>
                    <a:pt x="3068" y="17"/>
                  </a:cubicBezTo>
                  <a:cubicBezTo>
                    <a:pt x="3068" y="11"/>
                    <a:pt x="3073" y="7"/>
                    <a:pt x="3079" y="7"/>
                  </a:cubicBezTo>
                  <a:lnTo>
                    <a:pt x="3084" y="8"/>
                  </a:lnTo>
                  <a:cubicBezTo>
                    <a:pt x="3084" y="8"/>
                    <a:pt x="3085" y="8"/>
                    <a:pt x="3086" y="8"/>
                  </a:cubicBezTo>
                  <a:lnTo>
                    <a:pt x="3102" y="13"/>
                  </a:lnTo>
                  <a:cubicBezTo>
                    <a:pt x="3107" y="15"/>
                    <a:pt x="3111" y="21"/>
                    <a:pt x="3109" y="27"/>
                  </a:cubicBezTo>
                  <a:cubicBezTo>
                    <a:pt x="3107" y="32"/>
                    <a:pt x="3101" y="35"/>
                    <a:pt x="3096" y="34"/>
                  </a:cubicBezTo>
                  <a:close/>
                  <a:moveTo>
                    <a:pt x="3035" y="24"/>
                  </a:moveTo>
                  <a:lnTo>
                    <a:pt x="3013" y="22"/>
                  </a:lnTo>
                  <a:cubicBezTo>
                    <a:pt x="3008" y="21"/>
                    <a:pt x="3003" y="16"/>
                    <a:pt x="3004" y="10"/>
                  </a:cubicBezTo>
                  <a:cubicBezTo>
                    <a:pt x="3005" y="4"/>
                    <a:pt x="3010" y="0"/>
                    <a:pt x="3016" y="1"/>
                  </a:cubicBezTo>
                  <a:lnTo>
                    <a:pt x="3037" y="3"/>
                  </a:lnTo>
                  <a:cubicBezTo>
                    <a:pt x="3043" y="4"/>
                    <a:pt x="3047" y="9"/>
                    <a:pt x="3046" y="15"/>
                  </a:cubicBezTo>
                  <a:cubicBezTo>
                    <a:pt x="3046" y="21"/>
                    <a:pt x="3040" y="25"/>
                    <a:pt x="3035" y="24"/>
                  </a:cubicBezTo>
                  <a:close/>
                  <a:moveTo>
                    <a:pt x="2972" y="21"/>
                  </a:moveTo>
                  <a:lnTo>
                    <a:pt x="2951" y="21"/>
                  </a:lnTo>
                  <a:cubicBezTo>
                    <a:pt x="2945" y="21"/>
                    <a:pt x="2940" y="16"/>
                    <a:pt x="2940" y="10"/>
                  </a:cubicBezTo>
                  <a:cubicBezTo>
                    <a:pt x="2940" y="5"/>
                    <a:pt x="2945" y="0"/>
                    <a:pt x="2951" y="0"/>
                  </a:cubicBezTo>
                  <a:lnTo>
                    <a:pt x="2972" y="0"/>
                  </a:lnTo>
                  <a:cubicBezTo>
                    <a:pt x="2978" y="0"/>
                    <a:pt x="2983" y="5"/>
                    <a:pt x="2983" y="10"/>
                  </a:cubicBezTo>
                  <a:cubicBezTo>
                    <a:pt x="2983" y="16"/>
                    <a:pt x="2978" y="21"/>
                    <a:pt x="2972" y="21"/>
                  </a:cubicBezTo>
                  <a:close/>
                  <a:moveTo>
                    <a:pt x="2908" y="21"/>
                  </a:moveTo>
                  <a:lnTo>
                    <a:pt x="2887" y="21"/>
                  </a:lnTo>
                  <a:cubicBezTo>
                    <a:pt x="2881" y="21"/>
                    <a:pt x="2876" y="16"/>
                    <a:pt x="2876" y="10"/>
                  </a:cubicBezTo>
                  <a:cubicBezTo>
                    <a:pt x="2876" y="5"/>
                    <a:pt x="2881" y="0"/>
                    <a:pt x="2887" y="0"/>
                  </a:cubicBezTo>
                  <a:lnTo>
                    <a:pt x="2908" y="0"/>
                  </a:lnTo>
                  <a:cubicBezTo>
                    <a:pt x="2914" y="0"/>
                    <a:pt x="2919" y="5"/>
                    <a:pt x="2919" y="10"/>
                  </a:cubicBezTo>
                  <a:cubicBezTo>
                    <a:pt x="2919" y="16"/>
                    <a:pt x="2914" y="21"/>
                    <a:pt x="2908" y="21"/>
                  </a:cubicBezTo>
                  <a:close/>
                  <a:moveTo>
                    <a:pt x="2844" y="21"/>
                  </a:moveTo>
                  <a:lnTo>
                    <a:pt x="2823" y="21"/>
                  </a:lnTo>
                  <a:cubicBezTo>
                    <a:pt x="2817" y="21"/>
                    <a:pt x="2812" y="16"/>
                    <a:pt x="2812" y="10"/>
                  </a:cubicBezTo>
                  <a:cubicBezTo>
                    <a:pt x="2812" y="5"/>
                    <a:pt x="2817" y="0"/>
                    <a:pt x="2823" y="0"/>
                  </a:cubicBezTo>
                  <a:lnTo>
                    <a:pt x="2844" y="0"/>
                  </a:lnTo>
                  <a:cubicBezTo>
                    <a:pt x="2850" y="0"/>
                    <a:pt x="2855" y="5"/>
                    <a:pt x="2855" y="10"/>
                  </a:cubicBezTo>
                  <a:cubicBezTo>
                    <a:pt x="2855" y="16"/>
                    <a:pt x="2850" y="21"/>
                    <a:pt x="2844" y="21"/>
                  </a:cubicBezTo>
                  <a:close/>
                  <a:moveTo>
                    <a:pt x="2780" y="21"/>
                  </a:moveTo>
                  <a:lnTo>
                    <a:pt x="2759" y="21"/>
                  </a:lnTo>
                  <a:cubicBezTo>
                    <a:pt x="2753" y="21"/>
                    <a:pt x="2748" y="16"/>
                    <a:pt x="2748" y="10"/>
                  </a:cubicBezTo>
                  <a:cubicBezTo>
                    <a:pt x="2748" y="5"/>
                    <a:pt x="2753" y="0"/>
                    <a:pt x="2759" y="0"/>
                  </a:cubicBezTo>
                  <a:lnTo>
                    <a:pt x="2780" y="0"/>
                  </a:lnTo>
                  <a:cubicBezTo>
                    <a:pt x="2786" y="0"/>
                    <a:pt x="2791" y="5"/>
                    <a:pt x="2791" y="10"/>
                  </a:cubicBezTo>
                  <a:cubicBezTo>
                    <a:pt x="2791" y="16"/>
                    <a:pt x="2786" y="21"/>
                    <a:pt x="2780" y="21"/>
                  </a:cubicBezTo>
                  <a:close/>
                  <a:moveTo>
                    <a:pt x="2716" y="21"/>
                  </a:moveTo>
                  <a:lnTo>
                    <a:pt x="2695" y="21"/>
                  </a:lnTo>
                  <a:cubicBezTo>
                    <a:pt x="2689" y="21"/>
                    <a:pt x="2684" y="16"/>
                    <a:pt x="2684" y="10"/>
                  </a:cubicBezTo>
                  <a:cubicBezTo>
                    <a:pt x="2684" y="5"/>
                    <a:pt x="2689" y="0"/>
                    <a:pt x="2695" y="0"/>
                  </a:cubicBezTo>
                  <a:lnTo>
                    <a:pt x="2716" y="0"/>
                  </a:lnTo>
                  <a:cubicBezTo>
                    <a:pt x="2722" y="0"/>
                    <a:pt x="2727" y="5"/>
                    <a:pt x="2727" y="10"/>
                  </a:cubicBezTo>
                  <a:cubicBezTo>
                    <a:pt x="2727" y="16"/>
                    <a:pt x="2722" y="21"/>
                    <a:pt x="2716" y="21"/>
                  </a:cubicBezTo>
                  <a:close/>
                  <a:moveTo>
                    <a:pt x="2652" y="21"/>
                  </a:moveTo>
                  <a:lnTo>
                    <a:pt x="2631" y="21"/>
                  </a:lnTo>
                  <a:cubicBezTo>
                    <a:pt x="2625" y="21"/>
                    <a:pt x="2620" y="16"/>
                    <a:pt x="2620" y="10"/>
                  </a:cubicBezTo>
                  <a:cubicBezTo>
                    <a:pt x="2620" y="5"/>
                    <a:pt x="2625" y="0"/>
                    <a:pt x="2631" y="0"/>
                  </a:cubicBezTo>
                  <a:lnTo>
                    <a:pt x="2652" y="0"/>
                  </a:lnTo>
                  <a:cubicBezTo>
                    <a:pt x="2658" y="0"/>
                    <a:pt x="2663" y="5"/>
                    <a:pt x="2663" y="10"/>
                  </a:cubicBezTo>
                  <a:cubicBezTo>
                    <a:pt x="2663" y="16"/>
                    <a:pt x="2658" y="21"/>
                    <a:pt x="2652" y="21"/>
                  </a:cubicBezTo>
                  <a:close/>
                  <a:moveTo>
                    <a:pt x="2588" y="21"/>
                  </a:moveTo>
                  <a:lnTo>
                    <a:pt x="2567" y="21"/>
                  </a:lnTo>
                  <a:cubicBezTo>
                    <a:pt x="2561" y="21"/>
                    <a:pt x="2556" y="16"/>
                    <a:pt x="2556" y="10"/>
                  </a:cubicBezTo>
                  <a:cubicBezTo>
                    <a:pt x="2556" y="5"/>
                    <a:pt x="2561" y="0"/>
                    <a:pt x="2567" y="0"/>
                  </a:cubicBezTo>
                  <a:lnTo>
                    <a:pt x="2588" y="0"/>
                  </a:lnTo>
                  <a:cubicBezTo>
                    <a:pt x="2594" y="0"/>
                    <a:pt x="2599" y="5"/>
                    <a:pt x="2599" y="10"/>
                  </a:cubicBezTo>
                  <a:cubicBezTo>
                    <a:pt x="2599" y="16"/>
                    <a:pt x="2594" y="21"/>
                    <a:pt x="2588" y="21"/>
                  </a:cubicBezTo>
                  <a:close/>
                  <a:moveTo>
                    <a:pt x="2524" y="21"/>
                  </a:moveTo>
                  <a:lnTo>
                    <a:pt x="2503" y="21"/>
                  </a:lnTo>
                  <a:cubicBezTo>
                    <a:pt x="2497" y="21"/>
                    <a:pt x="2492" y="16"/>
                    <a:pt x="2492" y="10"/>
                  </a:cubicBezTo>
                  <a:cubicBezTo>
                    <a:pt x="2492" y="5"/>
                    <a:pt x="2497" y="0"/>
                    <a:pt x="2503" y="0"/>
                  </a:cubicBezTo>
                  <a:lnTo>
                    <a:pt x="2524" y="0"/>
                  </a:lnTo>
                  <a:cubicBezTo>
                    <a:pt x="2530" y="0"/>
                    <a:pt x="2535" y="5"/>
                    <a:pt x="2535" y="10"/>
                  </a:cubicBezTo>
                  <a:cubicBezTo>
                    <a:pt x="2535" y="16"/>
                    <a:pt x="2530" y="21"/>
                    <a:pt x="2524" y="21"/>
                  </a:cubicBezTo>
                  <a:close/>
                  <a:moveTo>
                    <a:pt x="2460" y="21"/>
                  </a:moveTo>
                  <a:lnTo>
                    <a:pt x="2439" y="21"/>
                  </a:lnTo>
                  <a:cubicBezTo>
                    <a:pt x="2433" y="21"/>
                    <a:pt x="2428" y="16"/>
                    <a:pt x="2428" y="10"/>
                  </a:cubicBezTo>
                  <a:cubicBezTo>
                    <a:pt x="2428" y="5"/>
                    <a:pt x="2433" y="0"/>
                    <a:pt x="2439" y="0"/>
                  </a:cubicBezTo>
                  <a:lnTo>
                    <a:pt x="2460" y="0"/>
                  </a:lnTo>
                  <a:cubicBezTo>
                    <a:pt x="2466" y="0"/>
                    <a:pt x="2471" y="5"/>
                    <a:pt x="2471" y="10"/>
                  </a:cubicBezTo>
                  <a:cubicBezTo>
                    <a:pt x="2471" y="16"/>
                    <a:pt x="2466" y="21"/>
                    <a:pt x="2460" y="21"/>
                  </a:cubicBezTo>
                  <a:close/>
                  <a:moveTo>
                    <a:pt x="2396" y="21"/>
                  </a:moveTo>
                  <a:lnTo>
                    <a:pt x="2375" y="21"/>
                  </a:lnTo>
                  <a:cubicBezTo>
                    <a:pt x="2369" y="21"/>
                    <a:pt x="2364" y="16"/>
                    <a:pt x="2364" y="10"/>
                  </a:cubicBezTo>
                  <a:cubicBezTo>
                    <a:pt x="2364" y="5"/>
                    <a:pt x="2369" y="0"/>
                    <a:pt x="2375" y="0"/>
                  </a:cubicBezTo>
                  <a:lnTo>
                    <a:pt x="2396" y="0"/>
                  </a:lnTo>
                  <a:cubicBezTo>
                    <a:pt x="2402" y="0"/>
                    <a:pt x="2407" y="5"/>
                    <a:pt x="2407" y="10"/>
                  </a:cubicBezTo>
                  <a:cubicBezTo>
                    <a:pt x="2407" y="16"/>
                    <a:pt x="2402" y="21"/>
                    <a:pt x="2396" y="21"/>
                  </a:cubicBezTo>
                  <a:close/>
                  <a:moveTo>
                    <a:pt x="2332" y="21"/>
                  </a:moveTo>
                  <a:lnTo>
                    <a:pt x="2311" y="21"/>
                  </a:lnTo>
                  <a:cubicBezTo>
                    <a:pt x="2305" y="21"/>
                    <a:pt x="2300" y="16"/>
                    <a:pt x="2300" y="10"/>
                  </a:cubicBezTo>
                  <a:cubicBezTo>
                    <a:pt x="2300" y="5"/>
                    <a:pt x="2305" y="0"/>
                    <a:pt x="2311" y="0"/>
                  </a:cubicBezTo>
                  <a:lnTo>
                    <a:pt x="2332" y="0"/>
                  </a:lnTo>
                  <a:cubicBezTo>
                    <a:pt x="2338" y="0"/>
                    <a:pt x="2343" y="5"/>
                    <a:pt x="2343" y="10"/>
                  </a:cubicBezTo>
                  <a:cubicBezTo>
                    <a:pt x="2343" y="16"/>
                    <a:pt x="2338" y="21"/>
                    <a:pt x="2332" y="21"/>
                  </a:cubicBezTo>
                  <a:close/>
                  <a:moveTo>
                    <a:pt x="2268" y="21"/>
                  </a:moveTo>
                  <a:lnTo>
                    <a:pt x="2247" y="21"/>
                  </a:lnTo>
                  <a:cubicBezTo>
                    <a:pt x="2241" y="21"/>
                    <a:pt x="2236" y="16"/>
                    <a:pt x="2236" y="10"/>
                  </a:cubicBezTo>
                  <a:cubicBezTo>
                    <a:pt x="2236" y="5"/>
                    <a:pt x="2241" y="0"/>
                    <a:pt x="2247" y="0"/>
                  </a:cubicBezTo>
                  <a:lnTo>
                    <a:pt x="2268" y="0"/>
                  </a:lnTo>
                  <a:cubicBezTo>
                    <a:pt x="2274" y="0"/>
                    <a:pt x="2279" y="5"/>
                    <a:pt x="2279" y="10"/>
                  </a:cubicBezTo>
                  <a:cubicBezTo>
                    <a:pt x="2279" y="16"/>
                    <a:pt x="2274" y="21"/>
                    <a:pt x="2268" y="21"/>
                  </a:cubicBezTo>
                  <a:close/>
                  <a:moveTo>
                    <a:pt x="2204" y="21"/>
                  </a:moveTo>
                  <a:lnTo>
                    <a:pt x="2183" y="21"/>
                  </a:lnTo>
                  <a:cubicBezTo>
                    <a:pt x="2177" y="21"/>
                    <a:pt x="2172" y="16"/>
                    <a:pt x="2172" y="10"/>
                  </a:cubicBezTo>
                  <a:cubicBezTo>
                    <a:pt x="2172" y="5"/>
                    <a:pt x="2177" y="0"/>
                    <a:pt x="2183" y="0"/>
                  </a:cubicBezTo>
                  <a:lnTo>
                    <a:pt x="2204" y="0"/>
                  </a:lnTo>
                  <a:cubicBezTo>
                    <a:pt x="2210" y="0"/>
                    <a:pt x="2215" y="5"/>
                    <a:pt x="2215" y="10"/>
                  </a:cubicBezTo>
                  <a:cubicBezTo>
                    <a:pt x="2215" y="16"/>
                    <a:pt x="2210" y="21"/>
                    <a:pt x="2204" y="21"/>
                  </a:cubicBezTo>
                  <a:close/>
                  <a:moveTo>
                    <a:pt x="2140" y="21"/>
                  </a:moveTo>
                  <a:lnTo>
                    <a:pt x="2119" y="21"/>
                  </a:lnTo>
                  <a:cubicBezTo>
                    <a:pt x="2113" y="21"/>
                    <a:pt x="2108" y="16"/>
                    <a:pt x="2108" y="10"/>
                  </a:cubicBezTo>
                  <a:cubicBezTo>
                    <a:pt x="2108" y="5"/>
                    <a:pt x="2113" y="0"/>
                    <a:pt x="2119" y="0"/>
                  </a:cubicBezTo>
                  <a:lnTo>
                    <a:pt x="2140" y="0"/>
                  </a:lnTo>
                  <a:cubicBezTo>
                    <a:pt x="2146" y="0"/>
                    <a:pt x="2151" y="5"/>
                    <a:pt x="2151" y="10"/>
                  </a:cubicBezTo>
                  <a:cubicBezTo>
                    <a:pt x="2151" y="16"/>
                    <a:pt x="2146" y="21"/>
                    <a:pt x="2140" y="21"/>
                  </a:cubicBezTo>
                  <a:close/>
                  <a:moveTo>
                    <a:pt x="2076" y="21"/>
                  </a:moveTo>
                  <a:lnTo>
                    <a:pt x="2055" y="21"/>
                  </a:lnTo>
                  <a:cubicBezTo>
                    <a:pt x="2049" y="21"/>
                    <a:pt x="2044" y="16"/>
                    <a:pt x="2044" y="10"/>
                  </a:cubicBezTo>
                  <a:cubicBezTo>
                    <a:pt x="2044" y="5"/>
                    <a:pt x="2049" y="0"/>
                    <a:pt x="2055" y="0"/>
                  </a:cubicBezTo>
                  <a:lnTo>
                    <a:pt x="2076" y="0"/>
                  </a:lnTo>
                  <a:cubicBezTo>
                    <a:pt x="2082" y="0"/>
                    <a:pt x="2087" y="5"/>
                    <a:pt x="2087" y="10"/>
                  </a:cubicBezTo>
                  <a:cubicBezTo>
                    <a:pt x="2087" y="16"/>
                    <a:pt x="2082" y="21"/>
                    <a:pt x="2076" y="21"/>
                  </a:cubicBezTo>
                  <a:close/>
                  <a:moveTo>
                    <a:pt x="2012" y="21"/>
                  </a:moveTo>
                  <a:lnTo>
                    <a:pt x="1991" y="21"/>
                  </a:lnTo>
                  <a:cubicBezTo>
                    <a:pt x="1985" y="21"/>
                    <a:pt x="1980" y="16"/>
                    <a:pt x="1980" y="10"/>
                  </a:cubicBezTo>
                  <a:cubicBezTo>
                    <a:pt x="1980" y="5"/>
                    <a:pt x="1985" y="0"/>
                    <a:pt x="1991" y="0"/>
                  </a:cubicBezTo>
                  <a:lnTo>
                    <a:pt x="2012" y="0"/>
                  </a:lnTo>
                  <a:cubicBezTo>
                    <a:pt x="2018" y="0"/>
                    <a:pt x="2023" y="5"/>
                    <a:pt x="2023" y="10"/>
                  </a:cubicBezTo>
                  <a:cubicBezTo>
                    <a:pt x="2023" y="16"/>
                    <a:pt x="2018" y="21"/>
                    <a:pt x="2012" y="21"/>
                  </a:cubicBezTo>
                  <a:close/>
                  <a:moveTo>
                    <a:pt x="1948" y="21"/>
                  </a:moveTo>
                  <a:lnTo>
                    <a:pt x="1927" y="21"/>
                  </a:lnTo>
                  <a:cubicBezTo>
                    <a:pt x="1921" y="21"/>
                    <a:pt x="1916" y="16"/>
                    <a:pt x="1916" y="10"/>
                  </a:cubicBezTo>
                  <a:cubicBezTo>
                    <a:pt x="1916" y="5"/>
                    <a:pt x="1921" y="0"/>
                    <a:pt x="1927" y="0"/>
                  </a:cubicBezTo>
                  <a:lnTo>
                    <a:pt x="1948" y="0"/>
                  </a:lnTo>
                  <a:cubicBezTo>
                    <a:pt x="1954" y="0"/>
                    <a:pt x="1959" y="5"/>
                    <a:pt x="1959" y="10"/>
                  </a:cubicBezTo>
                  <a:cubicBezTo>
                    <a:pt x="1959" y="16"/>
                    <a:pt x="1954" y="21"/>
                    <a:pt x="1948" y="21"/>
                  </a:cubicBezTo>
                  <a:close/>
                  <a:moveTo>
                    <a:pt x="1884" y="21"/>
                  </a:moveTo>
                  <a:lnTo>
                    <a:pt x="1863" y="21"/>
                  </a:lnTo>
                  <a:cubicBezTo>
                    <a:pt x="1857" y="21"/>
                    <a:pt x="1852" y="16"/>
                    <a:pt x="1852" y="10"/>
                  </a:cubicBezTo>
                  <a:cubicBezTo>
                    <a:pt x="1852" y="5"/>
                    <a:pt x="1857" y="0"/>
                    <a:pt x="1863" y="0"/>
                  </a:cubicBezTo>
                  <a:lnTo>
                    <a:pt x="1884" y="0"/>
                  </a:lnTo>
                  <a:cubicBezTo>
                    <a:pt x="1890" y="0"/>
                    <a:pt x="1895" y="5"/>
                    <a:pt x="1895" y="10"/>
                  </a:cubicBezTo>
                  <a:cubicBezTo>
                    <a:pt x="1895" y="16"/>
                    <a:pt x="1890" y="21"/>
                    <a:pt x="1884" y="21"/>
                  </a:cubicBezTo>
                  <a:close/>
                  <a:moveTo>
                    <a:pt x="1820" y="21"/>
                  </a:moveTo>
                  <a:lnTo>
                    <a:pt x="1799" y="21"/>
                  </a:lnTo>
                  <a:cubicBezTo>
                    <a:pt x="1793" y="21"/>
                    <a:pt x="1788" y="16"/>
                    <a:pt x="1788" y="10"/>
                  </a:cubicBezTo>
                  <a:cubicBezTo>
                    <a:pt x="1788" y="5"/>
                    <a:pt x="1793" y="0"/>
                    <a:pt x="1799" y="0"/>
                  </a:cubicBezTo>
                  <a:lnTo>
                    <a:pt x="1820" y="0"/>
                  </a:lnTo>
                  <a:cubicBezTo>
                    <a:pt x="1826" y="0"/>
                    <a:pt x="1831" y="5"/>
                    <a:pt x="1831" y="10"/>
                  </a:cubicBezTo>
                  <a:cubicBezTo>
                    <a:pt x="1831" y="16"/>
                    <a:pt x="1826" y="21"/>
                    <a:pt x="1820" y="21"/>
                  </a:cubicBezTo>
                  <a:close/>
                  <a:moveTo>
                    <a:pt x="1756" y="21"/>
                  </a:moveTo>
                  <a:lnTo>
                    <a:pt x="1735" y="21"/>
                  </a:lnTo>
                  <a:cubicBezTo>
                    <a:pt x="1729" y="21"/>
                    <a:pt x="1724" y="16"/>
                    <a:pt x="1724" y="10"/>
                  </a:cubicBezTo>
                  <a:cubicBezTo>
                    <a:pt x="1724" y="5"/>
                    <a:pt x="1729" y="0"/>
                    <a:pt x="1735" y="0"/>
                  </a:cubicBezTo>
                  <a:lnTo>
                    <a:pt x="1756" y="0"/>
                  </a:lnTo>
                  <a:cubicBezTo>
                    <a:pt x="1762" y="0"/>
                    <a:pt x="1767" y="5"/>
                    <a:pt x="1767" y="10"/>
                  </a:cubicBezTo>
                  <a:cubicBezTo>
                    <a:pt x="1767" y="16"/>
                    <a:pt x="1762" y="21"/>
                    <a:pt x="1756" y="21"/>
                  </a:cubicBezTo>
                  <a:close/>
                  <a:moveTo>
                    <a:pt x="1692" y="21"/>
                  </a:moveTo>
                  <a:lnTo>
                    <a:pt x="1671" y="21"/>
                  </a:lnTo>
                  <a:cubicBezTo>
                    <a:pt x="1665" y="21"/>
                    <a:pt x="1660" y="16"/>
                    <a:pt x="1660" y="10"/>
                  </a:cubicBezTo>
                  <a:cubicBezTo>
                    <a:pt x="1660" y="5"/>
                    <a:pt x="1665" y="0"/>
                    <a:pt x="1671" y="0"/>
                  </a:cubicBezTo>
                  <a:lnTo>
                    <a:pt x="1692" y="0"/>
                  </a:lnTo>
                  <a:cubicBezTo>
                    <a:pt x="1698" y="0"/>
                    <a:pt x="1703" y="5"/>
                    <a:pt x="1703" y="10"/>
                  </a:cubicBezTo>
                  <a:cubicBezTo>
                    <a:pt x="1703" y="16"/>
                    <a:pt x="1698" y="21"/>
                    <a:pt x="1692" y="21"/>
                  </a:cubicBezTo>
                  <a:close/>
                  <a:moveTo>
                    <a:pt x="1628" y="21"/>
                  </a:moveTo>
                  <a:lnTo>
                    <a:pt x="1607" y="21"/>
                  </a:lnTo>
                  <a:cubicBezTo>
                    <a:pt x="1601" y="21"/>
                    <a:pt x="1596" y="16"/>
                    <a:pt x="1596" y="10"/>
                  </a:cubicBezTo>
                  <a:cubicBezTo>
                    <a:pt x="1596" y="5"/>
                    <a:pt x="1601" y="0"/>
                    <a:pt x="1607" y="0"/>
                  </a:cubicBezTo>
                  <a:lnTo>
                    <a:pt x="1628" y="0"/>
                  </a:lnTo>
                  <a:cubicBezTo>
                    <a:pt x="1634" y="0"/>
                    <a:pt x="1639" y="5"/>
                    <a:pt x="1639" y="10"/>
                  </a:cubicBezTo>
                  <a:cubicBezTo>
                    <a:pt x="1639" y="16"/>
                    <a:pt x="1634" y="21"/>
                    <a:pt x="1628" y="21"/>
                  </a:cubicBezTo>
                  <a:close/>
                  <a:moveTo>
                    <a:pt x="1564" y="21"/>
                  </a:moveTo>
                  <a:lnTo>
                    <a:pt x="1543" y="21"/>
                  </a:lnTo>
                  <a:cubicBezTo>
                    <a:pt x="1537" y="21"/>
                    <a:pt x="1532" y="16"/>
                    <a:pt x="1532" y="10"/>
                  </a:cubicBezTo>
                  <a:cubicBezTo>
                    <a:pt x="1532" y="5"/>
                    <a:pt x="1537" y="0"/>
                    <a:pt x="1543" y="0"/>
                  </a:cubicBezTo>
                  <a:lnTo>
                    <a:pt x="1564" y="0"/>
                  </a:lnTo>
                  <a:cubicBezTo>
                    <a:pt x="1570" y="0"/>
                    <a:pt x="1575" y="5"/>
                    <a:pt x="1575" y="10"/>
                  </a:cubicBezTo>
                  <a:cubicBezTo>
                    <a:pt x="1575" y="16"/>
                    <a:pt x="1570" y="21"/>
                    <a:pt x="1564" y="21"/>
                  </a:cubicBezTo>
                  <a:close/>
                  <a:moveTo>
                    <a:pt x="1500" y="21"/>
                  </a:moveTo>
                  <a:lnTo>
                    <a:pt x="1479" y="21"/>
                  </a:lnTo>
                  <a:cubicBezTo>
                    <a:pt x="1473" y="21"/>
                    <a:pt x="1468" y="16"/>
                    <a:pt x="1468" y="10"/>
                  </a:cubicBezTo>
                  <a:cubicBezTo>
                    <a:pt x="1468" y="5"/>
                    <a:pt x="1473" y="0"/>
                    <a:pt x="1479" y="0"/>
                  </a:cubicBezTo>
                  <a:lnTo>
                    <a:pt x="1500" y="0"/>
                  </a:lnTo>
                  <a:cubicBezTo>
                    <a:pt x="1506" y="0"/>
                    <a:pt x="1511" y="5"/>
                    <a:pt x="1511" y="10"/>
                  </a:cubicBezTo>
                  <a:cubicBezTo>
                    <a:pt x="1511" y="16"/>
                    <a:pt x="1506" y="21"/>
                    <a:pt x="1500" y="21"/>
                  </a:cubicBezTo>
                  <a:close/>
                  <a:moveTo>
                    <a:pt x="1436" y="21"/>
                  </a:moveTo>
                  <a:lnTo>
                    <a:pt x="1415" y="21"/>
                  </a:lnTo>
                  <a:cubicBezTo>
                    <a:pt x="1409" y="21"/>
                    <a:pt x="1404" y="16"/>
                    <a:pt x="1404" y="10"/>
                  </a:cubicBezTo>
                  <a:cubicBezTo>
                    <a:pt x="1404" y="5"/>
                    <a:pt x="1409" y="0"/>
                    <a:pt x="1415" y="0"/>
                  </a:cubicBezTo>
                  <a:lnTo>
                    <a:pt x="1436" y="0"/>
                  </a:lnTo>
                  <a:cubicBezTo>
                    <a:pt x="1442" y="0"/>
                    <a:pt x="1447" y="5"/>
                    <a:pt x="1447" y="10"/>
                  </a:cubicBezTo>
                  <a:cubicBezTo>
                    <a:pt x="1447" y="16"/>
                    <a:pt x="1442" y="21"/>
                    <a:pt x="1436" y="21"/>
                  </a:cubicBezTo>
                  <a:close/>
                  <a:moveTo>
                    <a:pt x="1372" y="21"/>
                  </a:moveTo>
                  <a:lnTo>
                    <a:pt x="1351" y="21"/>
                  </a:lnTo>
                  <a:cubicBezTo>
                    <a:pt x="1345" y="21"/>
                    <a:pt x="1340" y="16"/>
                    <a:pt x="1340" y="10"/>
                  </a:cubicBezTo>
                  <a:cubicBezTo>
                    <a:pt x="1340" y="5"/>
                    <a:pt x="1345" y="0"/>
                    <a:pt x="1351" y="0"/>
                  </a:cubicBezTo>
                  <a:lnTo>
                    <a:pt x="1372" y="0"/>
                  </a:lnTo>
                  <a:cubicBezTo>
                    <a:pt x="1378" y="0"/>
                    <a:pt x="1383" y="5"/>
                    <a:pt x="1383" y="10"/>
                  </a:cubicBezTo>
                  <a:cubicBezTo>
                    <a:pt x="1383" y="16"/>
                    <a:pt x="1378" y="21"/>
                    <a:pt x="1372" y="21"/>
                  </a:cubicBezTo>
                  <a:close/>
                  <a:moveTo>
                    <a:pt x="1308" y="21"/>
                  </a:moveTo>
                  <a:lnTo>
                    <a:pt x="1287" y="21"/>
                  </a:lnTo>
                  <a:cubicBezTo>
                    <a:pt x="1281" y="21"/>
                    <a:pt x="1276" y="16"/>
                    <a:pt x="1276" y="10"/>
                  </a:cubicBezTo>
                  <a:cubicBezTo>
                    <a:pt x="1276" y="5"/>
                    <a:pt x="1281" y="0"/>
                    <a:pt x="1287" y="0"/>
                  </a:cubicBezTo>
                  <a:lnTo>
                    <a:pt x="1308" y="0"/>
                  </a:lnTo>
                  <a:cubicBezTo>
                    <a:pt x="1314" y="0"/>
                    <a:pt x="1319" y="5"/>
                    <a:pt x="1319" y="10"/>
                  </a:cubicBezTo>
                  <a:cubicBezTo>
                    <a:pt x="1319" y="16"/>
                    <a:pt x="1314" y="21"/>
                    <a:pt x="1308" y="21"/>
                  </a:cubicBezTo>
                  <a:close/>
                  <a:moveTo>
                    <a:pt x="1244" y="21"/>
                  </a:moveTo>
                  <a:lnTo>
                    <a:pt x="1223" y="21"/>
                  </a:lnTo>
                  <a:cubicBezTo>
                    <a:pt x="1217" y="21"/>
                    <a:pt x="1212" y="16"/>
                    <a:pt x="1212" y="10"/>
                  </a:cubicBezTo>
                  <a:cubicBezTo>
                    <a:pt x="1212" y="5"/>
                    <a:pt x="1217" y="0"/>
                    <a:pt x="1223" y="0"/>
                  </a:cubicBezTo>
                  <a:lnTo>
                    <a:pt x="1244" y="0"/>
                  </a:lnTo>
                  <a:cubicBezTo>
                    <a:pt x="1250" y="0"/>
                    <a:pt x="1255" y="5"/>
                    <a:pt x="1255" y="10"/>
                  </a:cubicBezTo>
                  <a:cubicBezTo>
                    <a:pt x="1255" y="16"/>
                    <a:pt x="1250" y="21"/>
                    <a:pt x="1244" y="21"/>
                  </a:cubicBezTo>
                  <a:close/>
                  <a:moveTo>
                    <a:pt x="1180" y="21"/>
                  </a:moveTo>
                  <a:lnTo>
                    <a:pt x="1159" y="21"/>
                  </a:lnTo>
                  <a:cubicBezTo>
                    <a:pt x="1153" y="21"/>
                    <a:pt x="1148" y="16"/>
                    <a:pt x="1148" y="10"/>
                  </a:cubicBezTo>
                  <a:cubicBezTo>
                    <a:pt x="1148" y="5"/>
                    <a:pt x="1153" y="0"/>
                    <a:pt x="1159" y="0"/>
                  </a:cubicBezTo>
                  <a:lnTo>
                    <a:pt x="1180" y="0"/>
                  </a:lnTo>
                  <a:cubicBezTo>
                    <a:pt x="1186" y="0"/>
                    <a:pt x="1191" y="5"/>
                    <a:pt x="1191" y="10"/>
                  </a:cubicBezTo>
                  <a:cubicBezTo>
                    <a:pt x="1191" y="16"/>
                    <a:pt x="1186" y="21"/>
                    <a:pt x="1180" y="21"/>
                  </a:cubicBezTo>
                  <a:close/>
                  <a:moveTo>
                    <a:pt x="1116" y="21"/>
                  </a:moveTo>
                  <a:lnTo>
                    <a:pt x="1095" y="21"/>
                  </a:lnTo>
                  <a:cubicBezTo>
                    <a:pt x="1089" y="21"/>
                    <a:pt x="1084" y="16"/>
                    <a:pt x="1084" y="10"/>
                  </a:cubicBezTo>
                  <a:cubicBezTo>
                    <a:pt x="1084" y="5"/>
                    <a:pt x="1089" y="0"/>
                    <a:pt x="1095" y="0"/>
                  </a:cubicBezTo>
                  <a:lnTo>
                    <a:pt x="1116" y="0"/>
                  </a:lnTo>
                  <a:cubicBezTo>
                    <a:pt x="1122" y="0"/>
                    <a:pt x="1127" y="5"/>
                    <a:pt x="1127" y="10"/>
                  </a:cubicBezTo>
                  <a:cubicBezTo>
                    <a:pt x="1127" y="16"/>
                    <a:pt x="1122" y="21"/>
                    <a:pt x="1116" y="21"/>
                  </a:cubicBezTo>
                  <a:close/>
                  <a:moveTo>
                    <a:pt x="1052" y="21"/>
                  </a:moveTo>
                  <a:lnTo>
                    <a:pt x="1031" y="21"/>
                  </a:lnTo>
                  <a:cubicBezTo>
                    <a:pt x="1025" y="21"/>
                    <a:pt x="1020" y="16"/>
                    <a:pt x="1020" y="10"/>
                  </a:cubicBezTo>
                  <a:cubicBezTo>
                    <a:pt x="1020" y="5"/>
                    <a:pt x="1025" y="0"/>
                    <a:pt x="1031" y="0"/>
                  </a:cubicBezTo>
                  <a:lnTo>
                    <a:pt x="1052" y="0"/>
                  </a:lnTo>
                  <a:cubicBezTo>
                    <a:pt x="1058" y="0"/>
                    <a:pt x="1063" y="5"/>
                    <a:pt x="1063" y="10"/>
                  </a:cubicBezTo>
                  <a:cubicBezTo>
                    <a:pt x="1063" y="16"/>
                    <a:pt x="1058" y="21"/>
                    <a:pt x="1052" y="21"/>
                  </a:cubicBezTo>
                  <a:close/>
                  <a:moveTo>
                    <a:pt x="988" y="21"/>
                  </a:moveTo>
                  <a:lnTo>
                    <a:pt x="967" y="21"/>
                  </a:lnTo>
                  <a:cubicBezTo>
                    <a:pt x="961" y="21"/>
                    <a:pt x="956" y="16"/>
                    <a:pt x="956" y="10"/>
                  </a:cubicBezTo>
                  <a:cubicBezTo>
                    <a:pt x="956" y="5"/>
                    <a:pt x="961" y="0"/>
                    <a:pt x="967" y="0"/>
                  </a:cubicBezTo>
                  <a:lnTo>
                    <a:pt x="988" y="0"/>
                  </a:lnTo>
                  <a:cubicBezTo>
                    <a:pt x="994" y="0"/>
                    <a:pt x="999" y="5"/>
                    <a:pt x="999" y="10"/>
                  </a:cubicBezTo>
                  <a:cubicBezTo>
                    <a:pt x="999" y="16"/>
                    <a:pt x="994" y="21"/>
                    <a:pt x="988" y="21"/>
                  </a:cubicBezTo>
                  <a:close/>
                  <a:moveTo>
                    <a:pt x="924" y="21"/>
                  </a:moveTo>
                  <a:lnTo>
                    <a:pt x="903" y="21"/>
                  </a:lnTo>
                  <a:cubicBezTo>
                    <a:pt x="897" y="21"/>
                    <a:pt x="892" y="16"/>
                    <a:pt x="892" y="10"/>
                  </a:cubicBezTo>
                  <a:cubicBezTo>
                    <a:pt x="892" y="5"/>
                    <a:pt x="897" y="0"/>
                    <a:pt x="903" y="0"/>
                  </a:cubicBezTo>
                  <a:lnTo>
                    <a:pt x="924" y="0"/>
                  </a:lnTo>
                  <a:cubicBezTo>
                    <a:pt x="930" y="0"/>
                    <a:pt x="935" y="5"/>
                    <a:pt x="935" y="10"/>
                  </a:cubicBezTo>
                  <a:cubicBezTo>
                    <a:pt x="935" y="16"/>
                    <a:pt x="930" y="21"/>
                    <a:pt x="924" y="21"/>
                  </a:cubicBezTo>
                  <a:close/>
                  <a:moveTo>
                    <a:pt x="860" y="21"/>
                  </a:moveTo>
                  <a:lnTo>
                    <a:pt x="839" y="21"/>
                  </a:lnTo>
                  <a:cubicBezTo>
                    <a:pt x="833" y="21"/>
                    <a:pt x="828" y="16"/>
                    <a:pt x="828" y="10"/>
                  </a:cubicBezTo>
                  <a:cubicBezTo>
                    <a:pt x="828" y="5"/>
                    <a:pt x="833" y="0"/>
                    <a:pt x="839" y="0"/>
                  </a:cubicBezTo>
                  <a:lnTo>
                    <a:pt x="860" y="0"/>
                  </a:lnTo>
                  <a:cubicBezTo>
                    <a:pt x="866" y="0"/>
                    <a:pt x="871" y="5"/>
                    <a:pt x="871" y="10"/>
                  </a:cubicBezTo>
                  <a:cubicBezTo>
                    <a:pt x="871" y="16"/>
                    <a:pt x="866" y="21"/>
                    <a:pt x="860" y="21"/>
                  </a:cubicBezTo>
                  <a:close/>
                  <a:moveTo>
                    <a:pt x="796" y="21"/>
                  </a:moveTo>
                  <a:lnTo>
                    <a:pt x="775" y="21"/>
                  </a:lnTo>
                  <a:cubicBezTo>
                    <a:pt x="769" y="21"/>
                    <a:pt x="764" y="16"/>
                    <a:pt x="764" y="10"/>
                  </a:cubicBezTo>
                  <a:cubicBezTo>
                    <a:pt x="764" y="5"/>
                    <a:pt x="769" y="0"/>
                    <a:pt x="775" y="0"/>
                  </a:cubicBezTo>
                  <a:lnTo>
                    <a:pt x="796" y="0"/>
                  </a:lnTo>
                  <a:cubicBezTo>
                    <a:pt x="802" y="0"/>
                    <a:pt x="807" y="5"/>
                    <a:pt x="807" y="10"/>
                  </a:cubicBezTo>
                  <a:cubicBezTo>
                    <a:pt x="807" y="16"/>
                    <a:pt x="802" y="21"/>
                    <a:pt x="796" y="21"/>
                  </a:cubicBezTo>
                  <a:close/>
                  <a:moveTo>
                    <a:pt x="732" y="21"/>
                  </a:moveTo>
                  <a:lnTo>
                    <a:pt x="711" y="21"/>
                  </a:lnTo>
                  <a:cubicBezTo>
                    <a:pt x="705" y="21"/>
                    <a:pt x="700" y="16"/>
                    <a:pt x="700" y="10"/>
                  </a:cubicBezTo>
                  <a:cubicBezTo>
                    <a:pt x="700" y="5"/>
                    <a:pt x="705" y="0"/>
                    <a:pt x="711" y="0"/>
                  </a:cubicBezTo>
                  <a:lnTo>
                    <a:pt x="732" y="0"/>
                  </a:lnTo>
                  <a:cubicBezTo>
                    <a:pt x="738" y="0"/>
                    <a:pt x="743" y="5"/>
                    <a:pt x="743" y="10"/>
                  </a:cubicBezTo>
                  <a:cubicBezTo>
                    <a:pt x="743" y="16"/>
                    <a:pt x="738" y="21"/>
                    <a:pt x="732" y="21"/>
                  </a:cubicBezTo>
                  <a:close/>
                  <a:moveTo>
                    <a:pt x="668" y="21"/>
                  </a:moveTo>
                  <a:lnTo>
                    <a:pt x="647" y="21"/>
                  </a:lnTo>
                  <a:cubicBezTo>
                    <a:pt x="641" y="21"/>
                    <a:pt x="636" y="16"/>
                    <a:pt x="636" y="10"/>
                  </a:cubicBezTo>
                  <a:cubicBezTo>
                    <a:pt x="636" y="5"/>
                    <a:pt x="641" y="0"/>
                    <a:pt x="647" y="0"/>
                  </a:cubicBezTo>
                  <a:lnTo>
                    <a:pt x="668" y="0"/>
                  </a:lnTo>
                  <a:cubicBezTo>
                    <a:pt x="674" y="0"/>
                    <a:pt x="679" y="5"/>
                    <a:pt x="679" y="10"/>
                  </a:cubicBezTo>
                  <a:cubicBezTo>
                    <a:pt x="679" y="16"/>
                    <a:pt x="674" y="21"/>
                    <a:pt x="668" y="21"/>
                  </a:cubicBezTo>
                  <a:close/>
                  <a:moveTo>
                    <a:pt x="604" y="21"/>
                  </a:moveTo>
                  <a:lnTo>
                    <a:pt x="583" y="21"/>
                  </a:lnTo>
                  <a:cubicBezTo>
                    <a:pt x="577" y="21"/>
                    <a:pt x="572" y="16"/>
                    <a:pt x="572" y="10"/>
                  </a:cubicBezTo>
                  <a:cubicBezTo>
                    <a:pt x="572" y="5"/>
                    <a:pt x="577" y="0"/>
                    <a:pt x="583" y="0"/>
                  </a:cubicBezTo>
                  <a:lnTo>
                    <a:pt x="604" y="0"/>
                  </a:lnTo>
                  <a:cubicBezTo>
                    <a:pt x="610" y="0"/>
                    <a:pt x="615" y="5"/>
                    <a:pt x="615" y="10"/>
                  </a:cubicBezTo>
                  <a:cubicBezTo>
                    <a:pt x="615" y="16"/>
                    <a:pt x="610" y="21"/>
                    <a:pt x="604" y="21"/>
                  </a:cubicBezTo>
                  <a:close/>
                  <a:moveTo>
                    <a:pt x="540" y="21"/>
                  </a:moveTo>
                  <a:lnTo>
                    <a:pt x="519" y="21"/>
                  </a:lnTo>
                  <a:cubicBezTo>
                    <a:pt x="513" y="21"/>
                    <a:pt x="508" y="16"/>
                    <a:pt x="508" y="10"/>
                  </a:cubicBezTo>
                  <a:cubicBezTo>
                    <a:pt x="508" y="5"/>
                    <a:pt x="513" y="0"/>
                    <a:pt x="519" y="0"/>
                  </a:cubicBezTo>
                  <a:lnTo>
                    <a:pt x="540" y="0"/>
                  </a:lnTo>
                  <a:cubicBezTo>
                    <a:pt x="546" y="0"/>
                    <a:pt x="551" y="5"/>
                    <a:pt x="551" y="10"/>
                  </a:cubicBezTo>
                  <a:cubicBezTo>
                    <a:pt x="551" y="16"/>
                    <a:pt x="546" y="21"/>
                    <a:pt x="540" y="21"/>
                  </a:cubicBezTo>
                  <a:close/>
                  <a:moveTo>
                    <a:pt x="476" y="21"/>
                  </a:moveTo>
                  <a:lnTo>
                    <a:pt x="455" y="21"/>
                  </a:lnTo>
                  <a:cubicBezTo>
                    <a:pt x="449" y="21"/>
                    <a:pt x="444" y="16"/>
                    <a:pt x="444" y="10"/>
                  </a:cubicBezTo>
                  <a:cubicBezTo>
                    <a:pt x="444" y="5"/>
                    <a:pt x="449" y="0"/>
                    <a:pt x="455" y="0"/>
                  </a:cubicBezTo>
                  <a:lnTo>
                    <a:pt x="476" y="0"/>
                  </a:lnTo>
                  <a:cubicBezTo>
                    <a:pt x="482" y="0"/>
                    <a:pt x="487" y="5"/>
                    <a:pt x="487" y="10"/>
                  </a:cubicBezTo>
                  <a:cubicBezTo>
                    <a:pt x="487" y="16"/>
                    <a:pt x="482" y="21"/>
                    <a:pt x="476" y="21"/>
                  </a:cubicBezTo>
                  <a:close/>
                  <a:moveTo>
                    <a:pt x="412" y="21"/>
                  </a:moveTo>
                  <a:lnTo>
                    <a:pt x="394" y="21"/>
                  </a:lnTo>
                  <a:lnTo>
                    <a:pt x="392" y="21"/>
                  </a:lnTo>
                  <a:cubicBezTo>
                    <a:pt x="386" y="22"/>
                    <a:pt x="381" y="18"/>
                    <a:pt x="380" y="12"/>
                  </a:cubicBezTo>
                  <a:cubicBezTo>
                    <a:pt x="379" y="6"/>
                    <a:pt x="384" y="1"/>
                    <a:pt x="389" y="0"/>
                  </a:cubicBezTo>
                  <a:lnTo>
                    <a:pt x="394" y="0"/>
                  </a:lnTo>
                  <a:lnTo>
                    <a:pt x="412" y="0"/>
                  </a:lnTo>
                  <a:cubicBezTo>
                    <a:pt x="418" y="0"/>
                    <a:pt x="423" y="5"/>
                    <a:pt x="423" y="10"/>
                  </a:cubicBezTo>
                  <a:cubicBezTo>
                    <a:pt x="423" y="16"/>
                    <a:pt x="418" y="21"/>
                    <a:pt x="412" y="21"/>
                  </a:cubicBezTo>
                  <a:close/>
                  <a:moveTo>
                    <a:pt x="349" y="26"/>
                  </a:moveTo>
                  <a:lnTo>
                    <a:pt x="328" y="28"/>
                  </a:lnTo>
                  <a:cubicBezTo>
                    <a:pt x="322" y="29"/>
                    <a:pt x="317" y="24"/>
                    <a:pt x="316" y="19"/>
                  </a:cubicBezTo>
                  <a:cubicBezTo>
                    <a:pt x="316" y="13"/>
                    <a:pt x="320" y="7"/>
                    <a:pt x="326" y="7"/>
                  </a:cubicBezTo>
                  <a:lnTo>
                    <a:pt x="347" y="5"/>
                  </a:lnTo>
                  <a:cubicBezTo>
                    <a:pt x="353" y="4"/>
                    <a:pt x="358" y="8"/>
                    <a:pt x="359" y="14"/>
                  </a:cubicBezTo>
                  <a:cubicBezTo>
                    <a:pt x="359" y="20"/>
                    <a:pt x="355" y="25"/>
                    <a:pt x="349" y="26"/>
                  </a:cubicBezTo>
                  <a:close/>
                  <a:moveTo>
                    <a:pt x="289" y="38"/>
                  </a:moveTo>
                  <a:lnTo>
                    <a:pt x="268" y="45"/>
                  </a:lnTo>
                  <a:cubicBezTo>
                    <a:pt x="263" y="46"/>
                    <a:pt x="257" y="43"/>
                    <a:pt x="255" y="38"/>
                  </a:cubicBezTo>
                  <a:cubicBezTo>
                    <a:pt x="253" y="32"/>
                    <a:pt x="257" y="26"/>
                    <a:pt x="262" y="24"/>
                  </a:cubicBezTo>
                  <a:lnTo>
                    <a:pt x="283" y="18"/>
                  </a:lnTo>
                  <a:cubicBezTo>
                    <a:pt x="288" y="16"/>
                    <a:pt x="294" y="19"/>
                    <a:pt x="296" y="25"/>
                  </a:cubicBezTo>
                  <a:cubicBezTo>
                    <a:pt x="298" y="31"/>
                    <a:pt x="295" y="37"/>
                    <a:pt x="289" y="38"/>
                  </a:cubicBezTo>
                  <a:close/>
                  <a:moveTo>
                    <a:pt x="231" y="60"/>
                  </a:moveTo>
                  <a:lnTo>
                    <a:pt x="213" y="71"/>
                  </a:lnTo>
                  <a:cubicBezTo>
                    <a:pt x="207" y="73"/>
                    <a:pt x="201" y="71"/>
                    <a:pt x="198" y="66"/>
                  </a:cubicBezTo>
                  <a:cubicBezTo>
                    <a:pt x="195" y="61"/>
                    <a:pt x="197" y="55"/>
                    <a:pt x="202" y="52"/>
                  </a:cubicBezTo>
                  <a:lnTo>
                    <a:pt x="221" y="42"/>
                  </a:lnTo>
                  <a:cubicBezTo>
                    <a:pt x="226" y="39"/>
                    <a:pt x="233" y="41"/>
                    <a:pt x="236" y="46"/>
                  </a:cubicBezTo>
                  <a:cubicBezTo>
                    <a:pt x="238" y="51"/>
                    <a:pt x="237" y="57"/>
                    <a:pt x="231" y="60"/>
                  </a:cubicBezTo>
                  <a:close/>
                  <a:moveTo>
                    <a:pt x="178" y="92"/>
                  </a:moveTo>
                  <a:lnTo>
                    <a:pt x="162" y="105"/>
                  </a:lnTo>
                  <a:cubicBezTo>
                    <a:pt x="157" y="109"/>
                    <a:pt x="151" y="108"/>
                    <a:pt x="147" y="104"/>
                  </a:cubicBezTo>
                  <a:cubicBezTo>
                    <a:pt x="143" y="99"/>
                    <a:pt x="144" y="93"/>
                    <a:pt x="148" y="89"/>
                  </a:cubicBezTo>
                  <a:lnTo>
                    <a:pt x="164" y="75"/>
                  </a:lnTo>
                  <a:cubicBezTo>
                    <a:pt x="169" y="71"/>
                    <a:pt x="176" y="72"/>
                    <a:pt x="179" y="76"/>
                  </a:cubicBezTo>
                  <a:cubicBezTo>
                    <a:pt x="183" y="81"/>
                    <a:pt x="183" y="88"/>
                    <a:pt x="178" y="92"/>
                  </a:cubicBezTo>
                  <a:close/>
                  <a:moveTo>
                    <a:pt x="131" y="132"/>
                  </a:moveTo>
                  <a:lnTo>
                    <a:pt x="117" y="148"/>
                  </a:lnTo>
                  <a:cubicBezTo>
                    <a:pt x="113" y="152"/>
                    <a:pt x="106" y="153"/>
                    <a:pt x="102" y="149"/>
                  </a:cubicBezTo>
                  <a:cubicBezTo>
                    <a:pt x="97" y="145"/>
                    <a:pt x="97" y="139"/>
                    <a:pt x="101" y="134"/>
                  </a:cubicBezTo>
                  <a:lnTo>
                    <a:pt x="114" y="118"/>
                  </a:lnTo>
                  <a:cubicBezTo>
                    <a:pt x="118" y="113"/>
                    <a:pt x="125" y="113"/>
                    <a:pt x="129" y="116"/>
                  </a:cubicBezTo>
                  <a:cubicBezTo>
                    <a:pt x="134" y="120"/>
                    <a:pt x="134" y="127"/>
                    <a:pt x="131" y="132"/>
                  </a:cubicBezTo>
                  <a:close/>
                  <a:moveTo>
                    <a:pt x="89" y="181"/>
                  </a:moveTo>
                  <a:lnTo>
                    <a:pt x="85" y="186"/>
                  </a:lnTo>
                  <a:lnTo>
                    <a:pt x="86" y="185"/>
                  </a:lnTo>
                  <a:lnTo>
                    <a:pt x="79" y="197"/>
                  </a:lnTo>
                  <a:cubicBezTo>
                    <a:pt x="76" y="202"/>
                    <a:pt x="70" y="204"/>
                    <a:pt x="65" y="201"/>
                  </a:cubicBezTo>
                  <a:cubicBezTo>
                    <a:pt x="60" y="198"/>
                    <a:pt x="58" y="192"/>
                    <a:pt x="60" y="186"/>
                  </a:cubicBezTo>
                  <a:lnTo>
                    <a:pt x="67" y="174"/>
                  </a:lnTo>
                  <a:cubicBezTo>
                    <a:pt x="67" y="174"/>
                    <a:pt x="68" y="173"/>
                    <a:pt x="68" y="173"/>
                  </a:cubicBezTo>
                  <a:lnTo>
                    <a:pt x="73" y="167"/>
                  </a:lnTo>
                  <a:cubicBezTo>
                    <a:pt x="77" y="162"/>
                    <a:pt x="84" y="162"/>
                    <a:pt x="88" y="166"/>
                  </a:cubicBezTo>
                  <a:cubicBezTo>
                    <a:pt x="93" y="169"/>
                    <a:pt x="93" y="176"/>
                    <a:pt x="89" y="181"/>
                  </a:cubicBezTo>
                  <a:close/>
                  <a:moveTo>
                    <a:pt x="59" y="234"/>
                  </a:moveTo>
                  <a:lnTo>
                    <a:pt x="50" y="251"/>
                  </a:lnTo>
                  <a:lnTo>
                    <a:pt x="51" y="249"/>
                  </a:lnTo>
                  <a:lnTo>
                    <a:pt x="50" y="251"/>
                  </a:lnTo>
                  <a:cubicBezTo>
                    <a:pt x="48" y="257"/>
                    <a:pt x="42" y="260"/>
                    <a:pt x="37" y="258"/>
                  </a:cubicBezTo>
                  <a:cubicBezTo>
                    <a:pt x="31" y="256"/>
                    <a:pt x="28" y="250"/>
                    <a:pt x="30" y="245"/>
                  </a:cubicBezTo>
                  <a:lnTo>
                    <a:pt x="30" y="242"/>
                  </a:lnTo>
                  <a:cubicBezTo>
                    <a:pt x="30" y="242"/>
                    <a:pt x="31" y="241"/>
                    <a:pt x="31" y="240"/>
                  </a:cubicBezTo>
                  <a:lnTo>
                    <a:pt x="40" y="224"/>
                  </a:lnTo>
                  <a:cubicBezTo>
                    <a:pt x="43" y="219"/>
                    <a:pt x="49" y="217"/>
                    <a:pt x="55" y="220"/>
                  </a:cubicBezTo>
                  <a:cubicBezTo>
                    <a:pt x="60" y="222"/>
                    <a:pt x="62" y="229"/>
                    <a:pt x="59" y="234"/>
                  </a:cubicBezTo>
                  <a:close/>
                  <a:moveTo>
                    <a:pt x="37" y="292"/>
                  </a:moveTo>
                  <a:lnTo>
                    <a:pt x="31" y="312"/>
                  </a:lnTo>
                  <a:cubicBezTo>
                    <a:pt x="29" y="318"/>
                    <a:pt x="24" y="321"/>
                    <a:pt x="18" y="319"/>
                  </a:cubicBezTo>
                  <a:cubicBezTo>
                    <a:pt x="12" y="318"/>
                    <a:pt x="9" y="312"/>
                    <a:pt x="11" y="306"/>
                  </a:cubicBezTo>
                  <a:lnTo>
                    <a:pt x="17" y="286"/>
                  </a:lnTo>
                  <a:cubicBezTo>
                    <a:pt x="19" y="280"/>
                    <a:pt x="25" y="277"/>
                    <a:pt x="30" y="279"/>
                  </a:cubicBezTo>
                  <a:cubicBezTo>
                    <a:pt x="36" y="280"/>
                    <a:pt x="39" y="286"/>
                    <a:pt x="37" y="292"/>
                  </a:cubicBezTo>
                  <a:close/>
                  <a:moveTo>
                    <a:pt x="26" y="352"/>
                  </a:moveTo>
                  <a:lnTo>
                    <a:pt x="23" y="374"/>
                  </a:lnTo>
                  <a:cubicBezTo>
                    <a:pt x="23" y="379"/>
                    <a:pt x="18" y="384"/>
                    <a:pt x="12" y="383"/>
                  </a:cubicBezTo>
                  <a:cubicBezTo>
                    <a:pt x="6" y="382"/>
                    <a:pt x="2" y="377"/>
                    <a:pt x="2" y="371"/>
                  </a:cubicBezTo>
                  <a:lnTo>
                    <a:pt x="4" y="350"/>
                  </a:lnTo>
                  <a:cubicBezTo>
                    <a:pt x="5" y="344"/>
                    <a:pt x="10" y="340"/>
                    <a:pt x="16" y="341"/>
                  </a:cubicBezTo>
                  <a:cubicBezTo>
                    <a:pt x="22" y="341"/>
                    <a:pt x="26" y="347"/>
                    <a:pt x="26" y="352"/>
                  </a:cubicBezTo>
                  <a:close/>
                  <a:moveTo>
                    <a:pt x="21" y="415"/>
                  </a:moveTo>
                  <a:lnTo>
                    <a:pt x="21" y="436"/>
                  </a:lnTo>
                  <a:cubicBezTo>
                    <a:pt x="21" y="442"/>
                    <a:pt x="16" y="447"/>
                    <a:pt x="10" y="447"/>
                  </a:cubicBezTo>
                  <a:cubicBezTo>
                    <a:pt x="5" y="447"/>
                    <a:pt x="0" y="442"/>
                    <a:pt x="0" y="436"/>
                  </a:cubicBezTo>
                  <a:lnTo>
                    <a:pt x="0" y="415"/>
                  </a:lnTo>
                  <a:cubicBezTo>
                    <a:pt x="0" y="409"/>
                    <a:pt x="5" y="404"/>
                    <a:pt x="10" y="404"/>
                  </a:cubicBezTo>
                  <a:cubicBezTo>
                    <a:pt x="16" y="404"/>
                    <a:pt x="21" y="409"/>
                    <a:pt x="21" y="415"/>
                  </a:cubicBezTo>
                  <a:close/>
                  <a:moveTo>
                    <a:pt x="21" y="479"/>
                  </a:moveTo>
                  <a:lnTo>
                    <a:pt x="21" y="500"/>
                  </a:lnTo>
                  <a:cubicBezTo>
                    <a:pt x="21" y="506"/>
                    <a:pt x="16" y="511"/>
                    <a:pt x="10" y="511"/>
                  </a:cubicBezTo>
                  <a:cubicBezTo>
                    <a:pt x="5" y="511"/>
                    <a:pt x="0" y="506"/>
                    <a:pt x="0" y="500"/>
                  </a:cubicBezTo>
                  <a:lnTo>
                    <a:pt x="0" y="479"/>
                  </a:lnTo>
                  <a:cubicBezTo>
                    <a:pt x="0" y="473"/>
                    <a:pt x="5" y="468"/>
                    <a:pt x="10" y="468"/>
                  </a:cubicBezTo>
                  <a:cubicBezTo>
                    <a:pt x="16" y="468"/>
                    <a:pt x="21" y="473"/>
                    <a:pt x="21" y="479"/>
                  </a:cubicBezTo>
                  <a:close/>
                  <a:moveTo>
                    <a:pt x="21" y="543"/>
                  </a:moveTo>
                  <a:lnTo>
                    <a:pt x="21" y="564"/>
                  </a:lnTo>
                  <a:cubicBezTo>
                    <a:pt x="21" y="570"/>
                    <a:pt x="16" y="575"/>
                    <a:pt x="10" y="575"/>
                  </a:cubicBezTo>
                  <a:cubicBezTo>
                    <a:pt x="5" y="575"/>
                    <a:pt x="0" y="570"/>
                    <a:pt x="0" y="564"/>
                  </a:cubicBezTo>
                  <a:lnTo>
                    <a:pt x="0" y="543"/>
                  </a:lnTo>
                  <a:cubicBezTo>
                    <a:pt x="0" y="537"/>
                    <a:pt x="5" y="532"/>
                    <a:pt x="10" y="532"/>
                  </a:cubicBezTo>
                  <a:cubicBezTo>
                    <a:pt x="16" y="532"/>
                    <a:pt x="21" y="537"/>
                    <a:pt x="21" y="543"/>
                  </a:cubicBezTo>
                  <a:close/>
                  <a:moveTo>
                    <a:pt x="21" y="607"/>
                  </a:moveTo>
                  <a:lnTo>
                    <a:pt x="21" y="628"/>
                  </a:lnTo>
                  <a:cubicBezTo>
                    <a:pt x="21" y="634"/>
                    <a:pt x="16" y="639"/>
                    <a:pt x="10" y="639"/>
                  </a:cubicBezTo>
                  <a:cubicBezTo>
                    <a:pt x="5" y="639"/>
                    <a:pt x="0" y="634"/>
                    <a:pt x="0" y="628"/>
                  </a:cubicBezTo>
                  <a:lnTo>
                    <a:pt x="0" y="607"/>
                  </a:lnTo>
                  <a:cubicBezTo>
                    <a:pt x="0" y="601"/>
                    <a:pt x="5" y="596"/>
                    <a:pt x="10" y="596"/>
                  </a:cubicBezTo>
                  <a:cubicBezTo>
                    <a:pt x="16" y="596"/>
                    <a:pt x="21" y="601"/>
                    <a:pt x="21" y="607"/>
                  </a:cubicBezTo>
                  <a:close/>
                  <a:moveTo>
                    <a:pt x="21" y="671"/>
                  </a:moveTo>
                  <a:lnTo>
                    <a:pt x="21" y="692"/>
                  </a:lnTo>
                  <a:cubicBezTo>
                    <a:pt x="21" y="698"/>
                    <a:pt x="16" y="703"/>
                    <a:pt x="10" y="703"/>
                  </a:cubicBezTo>
                  <a:cubicBezTo>
                    <a:pt x="5" y="703"/>
                    <a:pt x="0" y="698"/>
                    <a:pt x="0" y="692"/>
                  </a:cubicBezTo>
                  <a:lnTo>
                    <a:pt x="0" y="671"/>
                  </a:lnTo>
                  <a:cubicBezTo>
                    <a:pt x="0" y="665"/>
                    <a:pt x="5" y="660"/>
                    <a:pt x="10" y="660"/>
                  </a:cubicBezTo>
                  <a:cubicBezTo>
                    <a:pt x="16" y="660"/>
                    <a:pt x="21" y="665"/>
                    <a:pt x="21" y="671"/>
                  </a:cubicBezTo>
                  <a:close/>
                  <a:moveTo>
                    <a:pt x="21" y="735"/>
                  </a:moveTo>
                  <a:lnTo>
                    <a:pt x="21" y="756"/>
                  </a:lnTo>
                  <a:cubicBezTo>
                    <a:pt x="21" y="762"/>
                    <a:pt x="16" y="767"/>
                    <a:pt x="10" y="767"/>
                  </a:cubicBezTo>
                  <a:cubicBezTo>
                    <a:pt x="5" y="767"/>
                    <a:pt x="0" y="762"/>
                    <a:pt x="0" y="756"/>
                  </a:cubicBezTo>
                  <a:lnTo>
                    <a:pt x="0" y="735"/>
                  </a:lnTo>
                  <a:cubicBezTo>
                    <a:pt x="0" y="729"/>
                    <a:pt x="5" y="724"/>
                    <a:pt x="10" y="724"/>
                  </a:cubicBezTo>
                  <a:cubicBezTo>
                    <a:pt x="16" y="724"/>
                    <a:pt x="21" y="729"/>
                    <a:pt x="21" y="735"/>
                  </a:cubicBezTo>
                  <a:close/>
                  <a:moveTo>
                    <a:pt x="21" y="799"/>
                  </a:moveTo>
                  <a:lnTo>
                    <a:pt x="21" y="820"/>
                  </a:lnTo>
                  <a:cubicBezTo>
                    <a:pt x="21" y="826"/>
                    <a:pt x="16" y="831"/>
                    <a:pt x="10" y="831"/>
                  </a:cubicBezTo>
                  <a:cubicBezTo>
                    <a:pt x="5" y="831"/>
                    <a:pt x="0" y="826"/>
                    <a:pt x="0" y="820"/>
                  </a:cubicBezTo>
                  <a:lnTo>
                    <a:pt x="0" y="799"/>
                  </a:lnTo>
                  <a:cubicBezTo>
                    <a:pt x="0" y="793"/>
                    <a:pt x="5" y="788"/>
                    <a:pt x="10" y="788"/>
                  </a:cubicBezTo>
                  <a:cubicBezTo>
                    <a:pt x="16" y="788"/>
                    <a:pt x="21" y="793"/>
                    <a:pt x="21" y="799"/>
                  </a:cubicBezTo>
                  <a:close/>
                  <a:moveTo>
                    <a:pt x="21" y="863"/>
                  </a:moveTo>
                  <a:lnTo>
                    <a:pt x="21" y="884"/>
                  </a:lnTo>
                  <a:cubicBezTo>
                    <a:pt x="21" y="890"/>
                    <a:pt x="16" y="895"/>
                    <a:pt x="10" y="895"/>
                  </a:cubicBezTo>
                  <a:cubicBezTo>
                    <a:pt x="5" y="895"/>
                    <a:pt x="0" y="890"/>
                    <a:pt x="0" y="884"/>
                  </a:cubicBezTo>
                  <a:lnTo>
                    <a:pt x="0" y="863"/>
                  </a:lnTo>
                  <a:cubicBezTo>
                    <a:pt x="0" y="857"/>
                    <a:pt x="5" y="852"/>
                    <a:pt x="10" y="852"/>
                  </a:cubicBezTo>
                  <a:cubicBezTo>
                    <a:pt x="16" y="852"/>
                    <a:pt x="21" y="857"/>
                    <a:pt x="21" y="863"/>
                  </a:cubicBezTo>
                  <a:close/>
                  <a:moveTo>
                    <a:pt x="21" y="927"/>
                  </a:moveTo>
                  <a:lnTo>
                    <a:pt x="21" y="948"/>
                  </a:lnTo>
                  <a:cubicBezTo>
                    <a:pt x="21" y="954"/>
                    <a:pt x="16" y="959"/>
                    <a:pt x="10" y="959"/>
                  </a:cubicBezTo>
                  <a:cubicBezTo>
                    <a:pt x="5" y="959"/>
                    <a:pt x="0" y="954"/>
                    <a:pt x="0" y="948"/>
                  </a:cubicBezTo>
                  <a:lnTo>
                    <a:pt x="0" y="927"/>
                  </a:lnTo>
                  <a:cubicBezTo>
                    <a:pt x="0" y="921"/>
                    <a:pt x="5" y="916"/>
                    <a:pt x="10" y="916"/>
                  </a:cubicBezTo>
                  <a:cubicBezTo>
                    <a:pt x="16" y="916"/>
                    <a:pt x="21" y="921"/>
                    <a:pt x="21" y="927"/>
                  </a:cubicBezTo>
                  <a:close/>
                  <a:moveTo>
                    <a:pt x="21" y="991"/>
                  </a:moveTo>
                  <a:lnTo>
                    <a:pt x="21" y="1012"/>
                  </a:lnTo>
                  <a:cubicBezTo>
                    <a:pt x="21" y="1018"/>
                    <a:pt x="16" y="1023"/>
                    <a:pt x="10" y="1023"/>
                  </a:cubicBezTo>
                  <a:cubicBezTo>
                    <a:pt x="5" y="1023"/>
                    <a:pt x="0" y="1018"/>
                    <a:pt x="0" y="1012"/>
                  </a:cubicBezTo>
                  <a:lnTo>
                    <a:pt x="0" y="991"/>
                  </a:lnTo>
                  <a:cubicBezTo>
                    <a:pt x="0" y="985"/>
                    <a:pt x="5" y="980"/>
                    <a:pt x="10" y="980"/>
                  </a:cubicBezTo>
                  <a:cubicBezTo>
                    <a:pt x="16" y="980"/>
                    <a:pt x="21" y="985"/>
                    <a:pt x="21" y="991"/>
                  </a:cubicBezTo>
                  <a:close/>
                  <a:moveTo>
                    <a:pt x="21" y="1055"/>
                  </a:moveTo>
                  <a:lnTo>
                    <a:pt x="21" y="1076"/>
                  </a:lnTo>
                  <a:cubicBezTo>
                    <a:pt x="21" y="1082"/>
                    <a:pt x="16" y="1087"/>
                    <a:pt x="10" y="1087"/>
                  </a:cubicBezTo>
                  <a:cubicBezTo>
                    <a:pt x="5" y="1087"/>
                    <a:pt x="0" y="1082"/>
                    <a:pt x="0" y="1076"/>
                  </a:cubicBezTo>
                  <a:lnTo>
                    <a:pt x="0" y="1055"/>
                  </a:lnTo>
                  <a:cubicBezTo>
                    <a:pt x="0" y="1049"/>
                    <a:pt x="5" y="1044"/>
                    <a:pt x="10" y="1044"/>
                  </a:cubicBezTo>
                  <a:cubicBezTo>
                    <a:pt x="16" y="1044"/>
                    <a:pt x="21" y="1049"/>
                    <a:pt x="21" y="1055"/>
                  </a:cubicBezTo>
                  <a:close/>
                  <a:moveTo>
                    <a:pt x="21" y="1119"/>
                  </a:moveTo>
                  <a:lnTo>
                    <a:pt x="21" y="1140"/>
                  </a:lnTo>
                  <a:cubicBezTo>
                    <a:pt x="21" y="1146"/>
                    <a:pt x="16" y="1151"/>
                    <a:pt x="10" y="1151"/>
                  </a:cubicBezTo>
                  <a:cubicBezTo>
                    <a:pt x="5" y="1151"/>
                    <a:pt x="0" y="1146"/>
                    <a:pt x="0" y="1140"/>
                  </a:cubicBezTo>
                  <a:lnTo>
                    <a:pt x="0" y="1119"/>
                  </a:lnTo>
                  <a:cubicBezTo>
                    <a:pt x="0" y="1113"/>
                    <a:pt x="5" y="1108"/>
                    <a:pt x="10" y="1108"/>
                  </a:cubicBezTo>
                  <a:cubicBezTo>
                    <a:pt x="16" y="1108"/>
                    <a:pt x="21" y="1113"/>
                    <a:pt x="21" y="1119"/>
                  </a:cubicBezTo>
                  <a:close/>
                  <a:moveTo>
                    <a:pt x="21" y="1183"/>
                  </a:moveTo>
                  <a:lnTo>
                    <a:pt x="21" y="1204"/>
                  </a:lnTo>
                  <a:cubicBezTo>
                    <a:pt x="21" y="1210"/>
                    <a:pt x="16" y="1215"/>
                    <a:pt x="10" y="1215"/>
                  </a:cubicBezTo>
                  <a:cubicBezTo>
                    <a:pt x="5" y="1215"/>
                    <a:pt x="0" y="1210"/>
                    <a:pt x="0" y="1204"/>
                  </a:cubicBezTo>
                  <a:lnTo>
                    <a:pt x="0" y="1183"/>
                  </a:lnTo>
                  <a:cubicBezTo>
                    <a:pt x="0" y="1177"/>
                    <a:pt x="5" y="1172"/>
                    <a:pt x="10" y="1172"/>
                  </a:cubicBezTo>
                  <a:cubicBezTo>
                    <a:pt x="16" y="1172"/>
                    <a:pt x="21" y="1177"/>
                    <a:pt x="21" y="1183"/>
                  </a:cubicBezTo>
                  <a:close/>
                  <a:moveTo>
                    <a:pt x="21" y="1247"/>
                  </a:moveTo>
                  <a:lnTo>
                    <a:pt x="21" y="1268"/>
                  </a:lnTo>
                  <a:cubicBezTo>
                    <a:pt x="21" y="1274"/>
                    <a:pt x="16" y="1279"/>
                    <a:pt x="10" y="1279"/>
                  </a:cubicBezTo>
                  <a:cubicBezTo>
                    <a:pt x="5" y="1279"/>
                    <a:pt x="0" y="1274"/>
                    <a:pt x="0" y="1268"/>
                  </a:cubicBezTo>
                  <a:lnTo>
                    <a:pt x="0" y="1247"/>
                  </a:lnTo>
                  <a:cubicBezTo>
                    <a:pt x="0" y="1241"/>
                    <a:pt x="5" y="1236"/>
                    <a:pt x="10" y="1236"/>
                  </a:cubicBezTo>
                  <a:cubicBezTo>
                    <a:pt x="16" y="1236"/>
                    <a:pt x="21" y="1241"/>
                    <a:pt x="21" y="1247"/>
                  </a:cubicBezTo>
                  <a:close/>
                  <a:moveTo>
                    <a:pt x="21" y="1311"/>
                  </a:moveTo>
                  <a:lnTo>
                    <a:pt x="21" y="1332"/>
                  </a:lnTo>
                  <a:cubicBezTo>
                    <a:pt x="21" y="1338"/>
                    <a:pt x="16" y="1343"/>
                    <a:pt x="10" y="1343"/>
                  </a:cubicBezTo>
                  <a:cubicBezTo>
                    <a:pt x="5" y="1343"/>
                    <a:pt x="0" y="1338"/>
                    <a:pt x="0" y="1332"/>
                  </a:cubicBezTo>
                  <a:lnTo>
                    <a:pt x="0" y="1311"/>
                  </a:lnTo>
                  <a:cubicBezTo>
                    <a:pt x="0" y="1305"/>
                    <a:pt x="5" y="1300"/>
                    <a:pt x="10" y="1300"/>
                  </a:cubicBezTo>
                  <a:cubicBezTo>
                    <a:pt x="16" y="1300"/>
                    <a:pt x="21" y="1305"/>
                    <a:pt x="21" y="1311"/>
                  </a:cubicBezTo>
                  <a:close/>
                  <a:moveTo>
                    <a:pt x="21" y="1375"/>
                  </a:moveTo>
                  <a:lnTo>
                    <a:pt x="21" y="1396"/>
                  </a:lnTo>
                  <a:cubicBezTo>
                    <a:pt x="21" y="1402"/>
                    <a:pt x="16" y="1407"/>
                    <a:pt x="10" y="1407"/>
                  </a:cubicBezTo>
                  <a:cubicBezTo>
                    <a:pt x="5" y="1407"/>
                    <a:pt x="0" y="1402"/>
                    <a:pt x="0" y="1396"/>
                  </a:cubicBezTo>
                  <a:lnTo>
                    <a:pt x="0" y="1375"/>
                  </a:lnTo>
                  <a:cubicBezTo>
                    <a:pt x="0" y="1369"/>
                    <a:pt x="5" y="1364"/>
                    <a:pt x="10" y="1364"/>
                  </a:cubicBezTo>
                  <a:cubicBezTo>
                    <a:pt x="16" y="1364"/>
                    <a:pt x="21" y="1369"/>
                    <a:pt x="21" y="1375"/>
                  </a:cubicBezTo>
                  <a:close/>
                  <a:moveTo>
                    <a:pt x="21" y="1439"/>
                  </a:moveTo>
                  <a:lnTo>
                    <a:pt x="21" y="1460"/>
                  </a:lnTo>
                  <a:cubicBezTo>
                    <a:pt x="21" y="1466"/>
                    <a:pt x="16" y="1471"/>
                    <a:pt x="10" y="1471"/>
                  </a:cubicBezTo>
                  <a:cubicBezTo>
                    <a:pt x="5" y="1471"/>
                    <a:pt x="0" y="1466"/>
                    <a:pt x="0" y="1460"/>
                  </a:cubicBezTo>
                  <a:lnTo>
                    <a:pt x="0" y="1439"/>
                  </a:lnTo>
                  <a:cubicBezTo>
                    <a:pt x="0" y="1433"/>
                    <a:pt x="5" y="1428"/>
                    <a:pt x="10" y="1428"/>
                  </a:cubicBezTo>
                  <a:cubicBezTo>
                    <a:pt x="16" y="1428"/>
                    <a:pt x="21" y="1433"/>
                    <a:pt x="21" y="1439"/>
                  </a:cubicBezTo>
                  <a:close/>
                  <a:moveTo>
                    <a:pt x="21" y="1503"/>
                  </a:moveTo>
                  <a:lnTo>
                    <a:pt x="21" y="1524"/>
                  </a:lnTo>
                  <a:cubicBezTo>
                    <a:pt x="21" y="1530"/>
                    <a:pt x="16" y="1535"/>
                    <a:pt x="10" y="1535"/>
                  </a:cubicBezTo>
                  <a:cubicBezTo>
                    <a:pt x="5" y="1535"/>
                    <a:pt x="0" y="1530"/>
                    <a:pt x="0" y="1524"/>
                  </a:cubicBezTo>
                  <a:lnTo>
                    <a:pt x="0" y="1503"/>
                  </a:lnTo>
                  <a:cubicBezTo>
                    <a:pt x="0" y="1497"/>
                    <a:pt x="5" y="1492"/>
                    <a:pt x="10" y="1492"/>
                  </a:cubicBezTo>
                  <a:cubicBezTo>
                    <a:pt x="16" y="1492"/>
                    <a:pt x="21" y="1497"/>
                    <a:pt x="21" y="1503"/>
                  </a:cubicBezTo>
                  <a:close/>
                  <a:moveTo>
                    <a:pt x="21" y="1567"/>
                  </a:moveTo>
                  <a:lnTo>
                    <a:pt x="21" y="1588"/>
                  </a:lnTo>
                  <a:cubicBezTo>
                    <a:pt x="21" y="1594"/>
                    <a:pt x="16" y="1599"/>
                    <a:pt x="10" y="1599"/>
                  </a:cubicBezTo>
                  <a:cubicBezTo>
                    <a:pt x="5" y="1599"/>
                    <a:pt x="0" y="1594"/>
                    <a:pt x="0" y="1588"/>
                  </a:cubicBezTo>
                  <a:lnTo>
                    <a:pt x="0" y="1567"/>
                  </a:lnTo>
                  <a:cubicBezTo>
                    <a:pt x="0" y="1561"/>
                    <a:pt x="5" y="1556"/>
                    <a:pt x="10" y="1556"/>
                  </a:cubicBezTo>
                  <a:cubicBezTo>
                    <a:pt x="16" y="1556"/>
                    <a:pt x="21" y="1561"/>
                    <a:pt x="21" y="1567"/>
                  </a:cubicBezTo>
                  <a:close/>
                  <a:moveTo>
                    <a:pt x="21" y="1631"/>
                  </a:moveTo>
                  <a:lnTo>
                    <a:pt x="21" y="1652"/>
                  </a:lnTo>
                  <a:cubicBezTo>
                    <a:pt x="21" y="1658"/>
                    <a:pt x="16" y="1663"/>
                    <a:pt x="10" y="1663"/>
                  </a:cubicBezTo>
                  <a:cubicBezTo>
                    <a:pt x="5" y="1663"/>
                    <a:pt x="0" y="1658"/>
                    <a:pt x="0" y="1652"/>
                  </a:cubicBezTo>
                  <a:lnTo>
                    <a:pt x="0" y="1631"/>
                  </a:lnTo>
                  <a:cubicBezTo>
                    <a:pt x="0" y="1625"/>
                    <a:pt x="5" y="1620"/>
                    <a:pt x="10" y="1620"/>
                  </a:cubicBezTo>
                  <a:cubicBezTo>
                    <a:pt x="16" y="1620"/>
                    <a:pt x="21" y="1625"/>
                    <a:pt x="21" y="1631"/>
                  </a:cubicBezTo>
                  <a:close/>
                  <a:moveTo>
                    <a:pt x="21" y="1695"/>
                  </a:moveTo>
                  <a:lnTo>
                    <a:pt x="21" y="1716"/>
                  </a:lnTo>
                  <a:cubicBezTo>
                    <a:pt x="21" y="1722"/>
                    <a:pt x="16" y="1727"/>
                    <a:pt x="10" y="1727"/>
                  </a:cubicBezTo>
                  <a:cubicBezTo>
                    <a:pt x="5" y="1727"/>
                    <a:pt x="0" y="1722"/>
                    <a:pt x="0" y="1716"/>
                  </a:cubicBezTo>
                  <a:lnTo>
                    <a:pt x="0" y="1695"/>
                  </a:lnTo>
                  <a:cubicBezTo>
                    <a:pt x="0" y="1689"/>
                    <a:pt x="5" y="1684"/>
                    <a:pt x="10" y="1684"/>
                  </a:cubicBezTo>
                  <a:cubicBezTo>
                    <a:pt x="16" y="1684"/>
                    <a:pt x="21" y="1689"/>
                    <a:pt x="21" y="1695"/>
                  </a:cubicBezTo>
                  <a:close/>
                  <a:moveTo>
                    <a:pt x="21" y="1759"/>
                  </a:moveTo>
                  <a:lnTo>
                    <a:pt x="21" y="1780"/>
                  </a:lnTo>
                  <a:cubicBezTo>
                    <a:pt x="21" y="1786"/>
                    <a:pt x="16" y="1791"/>
                    <a:pt x="10" y="1791"/>
                  </a:cubicBezTo>
                  <a:cubicBezTo>
                    <a:pt x="5" y="1791"/>
                    <a:pt x="0" y="1786"/>
                    <a:pt x="0" y="1780"/>
                  </a:cubicBezTo>
                  <a:lnTo>
                    <a:pt x="0" y="1759"/>
                  </a:lnTo>
                  <a:cubicBezTo>
                    <a:pt x="0" y="1753"/>
                    <a:pt x="5" y="1748"/>
                    <a:pt x="10" y="1748"/>
                  </a:cubicBezTo>
                  <a:cubicBezTo>
                    <a:pt x="16" y="1748"/>
                    <a:pt x="21" y="1753"/>
                    <a:pt x="21" y="1759"/>
                  </a:cubicBezTo>
                  <a:close/>
                  <a:moveTo>
                    <a:pt x="21" y="1823"/>
                  </a:moveTo>
                  <a:lnTo>
                    <a:pt x="21" y="1844"/>
                  </a:lnTo>
                  <a:cubicBezTo>
                    <a:pt x="21" y="1850"/>
                    <a:pt x="16" y="1855"/>
                    <a:pt x="10" y="1855"/>
                  </a:cubicBezTo>
                  <a:cubicBezTo>
                    <a:pt x="5" y="1855"/>
                    <a:pt x="0" y="1850"/>
                    <a:pt x="0" y="1844"/>
                  </a:cubicBezTo>
                  <a:lnTo>
                    <a:pt x="0" y="1823"/>
                  </a:lnTo>
                  <a:cubicBezTo>
                    <a:pt x="0" y="1817"/>
                    <a:pt x="5" y="1812"/>
                    <a:pt x="10" y="1812"/>
                  </a:cubicBezTo>
                  <a:cubicBezTo>
                    <a:pt x="16" y="1812"/>
                    <a:pt x="21" y="1817"/>
                    <a:pt x="21" y="1823"/>
                  </a:cubicBezTo>
                  <a:close/>
                  <a:moveTo>
                    <a:pt x="21" y="1887"/>
                  </a:moveTo>
                  <a:lnTo>
                    <a:pt x="21" y="1908"/>
                  </a:lnTo>
                  <a:cubicBezTo>
                    <a:pt x="21" y="1914"/>
                    <a:pt x="16" y="1919"/>
                    <a:pt x="10" y="1919"/>
                  </a:cubicBezTo>
                  <a:cubicBezTo>
                    <a:pt x="5" y="1919"/>
                    <a:pt x="0" y="1914"/>
                    <a:pt x="0" y="1908"/>
                  </a:cubicBezTo>
                  <a:lnTo>
                    <a:pt x="0" y="1887"/>
                  </a:lnTo>
                  <a:cubicBezTo>
                    <a:pt x="0" y="1881"/>
                    <a:pt x="5" y="1876"/>
                    <a:pt x="10" y="1876"/>
                  </a:cubicBezTo>
                  <a:cubicBezTo>
                    <a:pt x="16" y="1876"/>
                    <a:pt x="21" y="1881"/>
                    <a:pt x="21" y="1887"/>
                  </a:cubicBezTo>
                  <a:close/>
                  <a:moveTo>
                    <a:pt x="21" y="1951"/>
                  </a:moveTo>
                  <a:lnTo>
                    <a:pt x="21" y="1972"/>
                  </a:lnTo>
                  <a:cubicBezTo>
                    <a:pt x="21" y="1978"/>
                    <a:pt x="16" y="1983"/>
                    <a:pt x="10" y="1983"/>
                  </a:cubicBezTo>
                  <a:cubicBezTo>
                    <a:pt x="5" y="1983"/>
                    <a:pt x="0" y="1978"/>
                    <a:pt x="0" y="1972"/>
                  </a:cubicBezTo>
                  <a:lnTo>
                    <a:pt x="0" y="1951"/>
                  </a:lnTo>
                  <a:cubicBezTo>
                    <a:pt x="0" y="1945"/>
                    <a:pt x="5" y="1940"/>
                    <a:pt x="10" y="1940"/>
                  </a:cubicBezTo>
                  <a:cubicBezTo>
                    <a:pt x="16" y="1940"/>
                    <a:pt x="21" y="1945"/>
                    <a:pt x="21" y="1951"/>
                  </a:cubicBezTo>
                  <a:close/>
                  <a:moveTo>
                    <a:pt x="21" y="2015"/>
                  </a:moveTo>
                  <a:lnTo>
                    <a:pt x="21" y="2036"/>
                  </a:lnTo>
                  <a:cubicBezTo>
                    <a:pt x="21" y="2042"/>
                    <a:pt x="16" y="2047"/>
                    <a:pt x="10" y="2047"/>
                  </a:cubicBezTo>
                  <a:cubicBezTo>
                    <a:pt x="5" y="2047"/>
                    <a:pt x="0" y="2042"/>
                    <a:pt x="0" y="2036"/>
                  </a:cubicBezTo>
                  <a:lnTo>
                    <a:pt x="0" y="2015"/>
                  </a:lnTo>
                  <a:cubicBezTo>
                    <a:pt x="0" y="2009"/>
                    <a:pt x="5" y="2004"/>
                    <a:pt x="10" y="2004"/>
                  </a:cubicBezTo>
                  <a:cubicBezTo>
                    <a:pt x="16" y="2004"/>
                    <a:pt x="21" y="2009"/>
                    <a:pt x="21" y="2015"/>
                  </a:cubicBezTo>
                  <a:close/>
                  <a:moveTo>
                    <a:pt x="21" y="2079"/>
                  </a:moveTo>
                  <a:lnTo>
                    <a:pt x="21" y="2100"/>
                  </a:lnTo>
                  <a:cubicBezTo>
                    <a:pt x="21" y="2106"/>
                    <a:pt x="16" y="2111"/>
                    <a:pt x="10" y="2111"/>
                  </a:cubicBezTo>
                  <a:cubicBezTo>
                    <a:pt x="5" y="2111"/>
                    <a:pt x="0" y="2106"/>
                    <a:pt x="0" y="2100"/>
                  </a:cubicBezTo>
                  <a:lnTo>
                    <a:pt x="0" y="2079"/>
                  </a:lnTo>
                  <a:cubicBezTo>
                    <a:pt x="0" y="2073"/>
                    <a:pt x="5" y="2068"/>
                    <a:pt x="10" y="2068"/>
                  </a:cubicBezTo>
                  <a:cubicBezTo>
                    <a:pt x="16" y="2068"/>
                    <a:pt x="21" y="2073"/>
                    <a:pt x="21" y="2079"/>
                  </a:cubicBezTo>
                  <a:close/>
                  <a:moveTo>
                    <a:pt x="21" y="2143"/>
                  </a:moveTo>
                  <a:lnTo>
                    <a:pt x="21" y="2164"/>
                  </a:lnTo>
                  <a:cubicBezTo>
                    <a:pt x="21" y="2170"/>
                    <a:pt x="16" y="2175"/>
                    <a:pt x="10" y="2175"/>
                  </a:cubicBezTo>
                  <a:cubicBezTo>
                    <a:pt x="5" y="2175"/>
                    <a:pt x="0" y="2170"/>
                    <a:pt x="0" y="2164"/>
                  </a:cubicBezTo>
                  <a:lnTo>
                    <a:pt x="0" y="2143"/>
                  </a:lnTo>
                  <a:cubicBezTo>
                    <a:pt x="0" y="2137"/>
                    <a:pt x="5" y="2132"/>
                    <a:pt x="10" y="2132"/>
                  </a:cubicBezTo>
                  <a:cubicBezTo>
                    <a:pt x="16" y="2132"/>
                    <a:pt x="21" y="2137"/>
                    <a:pt x="21" y="2143"/>
                  </a:cubicBezTo>
                  <a:close/>
                  <a:moveTo>
                    <a:pt x="21" y="2207"/>
                  </a:moveTo>
                  <a:lnTo>
                    <a:pt x="21" y="2228"/>
                  </a:lnTo>
                  <a:cubicBezTo>
                    <a:pt x="21" y="2234"/>
                    <a:pt x="16" y="2239"/>
                    <a:pt x="10" y="2239"/>
                  </a:cubicBezTo>
                  <a:cubicBezTo>
                    <a:pt x="5" y="2239"/>
                    <a:pt x="0" y="2234"/>
                    <a:pt x="0" y="2228"/>
                  </a:cubicBezTo>
                  <a:lnTo>
                    <a:pt x="0" y="2207"/>
                  </a:lnTo>
                  <a:cubicBezTo>
                    <a:pt x="0" y="2201"/>
                    <a:pt x="5" y="2196"/>
                    <a:pt x="10" y="2196"/>
                  </a:cubicBezTo>
                  <a:cubicBezTo>
                    <a:pt x="16" y="2196"/>
                    <a:pt x="21" y="2201"/>
                    <a:pt x="21" y="2207"/>
                  </a:cubicBezTo>
                  <a:close/>
                  <a:moveTo>
                    <a:pt x="21" y="2271"/>
                  </a:moveTo>
                  <a:lnTo>
                    <a:pt x="21" y="2292"/>
                  </a:lnTo>
                  <a:cubicBezTo>
                    <a:pt x="21" y="2298"/>
                    <a:pt x="16" y="2303"/>
                    <a:pt x="10" y="2303"/>
                  </a:cubicBezTo>
                  <a:cubicBezTo>
                    <a:pt x="5" y="2303"/>
                    <a:pt x="0" y="2298"/>
                    <a:pt x="0" y="2292"/>
                  </a:cubicBezTo>
                  <a:lnTo>
                    <a:pt x="0" y="2271"/>
                  </a:lnTo>
                  <a:cubicBezTo>
                    <a:pt x="0" y="2265"/>
                    <a:pt x="5" y="2260"/>
                    <a:pt x="10" y="2260"/>
                  </a:cubicBezTo>
                  <a:cubicBezTo>
                    <a:pt x="16" y="2260"/>
                    <a:pt x="21" y="2265"/>
                    <a:pt x="21" y="2271"/>
                  </a:cubicBezTo>
                  <a:close/>
                  <a:moveTo>
                    <a:pt x="21" y="2335"/>
                  </a:moveTo>
                  <a:lnTo>
                    <a:pt x="21" y="2356"/>
                  </a:lnTo>
                  <a:cubicBezTo>
                    <a:pt x="21" y="2362"/>
                    <a:pt x="16" y="2367"/>
                    <a:pt x="10" y="2367"/>
                  </a:cubicBezTo>
                  <a:cubicBezTo>
                    <a:pt x="5" y="2367"/>
                    <a:pt x="0" y="2362"/>
                    <a:pt x="0" y="2356"/>
                  </a:cubicBezTo>
                  <a:lnTo>
                    <a:pt x="0" y="2335"/>
                  </a:lnTo>
                  <a:cubicBezTo>
                    <a:pt x="0" y="2329"/>
                    <a:pt x="5" y="2324"/>
                    <a:pt x="10" y="2324"/>
                  </a:cubicBezTo>
                  <a:cubicBezTo>
                    <a:pt x="16" y="2324"/>
                    <a:pt x="21" y="2329"/>
                    <a:pt x="21" y="2335"/>
                  </a:cubicBezTo>
                  <a:close/>
                  <a:moveTo>
                    <a:pt x="21" y="2399"/>
                  </a:moveTo>
                  <a:lnTo>
                    <a:pt x="21" y="2420"/>
                  </a:lnTo>
                  <a:cubicBezTo>
                    <a:pt x="21" y="2426"/>
                    <a:pt x="16" y="2431"/>
                    <a:pt x="10" y="2431"/>
                  </a:cubicBezTo>
                  <a:cubicBezTo>
                    <a:pt x="5" y="2431"/>
                    <a:pt x="0" y="2426"/>
                    <a:pt x="0" y="2420"/>
                  </a:cubicBezTo>
                  <a:lnTo>
                    <a:pt x="0" y="2399"/>
                  </a:lnTo>
                  <a:cubicBezTo>
                    <a:pt x="0" y="2393"/>
                    <a:pt x="5" y="2388"/>
                    <a:pt x="10" y="2388"/>
                  </a:cubicBezTo>
                  <a:cubicBezTo>
                    <a:pt x="16" y="2388"/>
                    <a:pt x="21" y="2393"/>
                    <a:pt x="21" y="2399"/>
                  </a:cubicBezTo>
                  <a:close/>
                  <a:moveTo>
                    <a:pt x="23" y="2462"/>
                  </a:moveTo>
                  <a:lnTo>
                    <a:pt x="26" y="2483"/>
                  </a:lnTo>
                  <a:cubicBezTo>
                    <a:pt x="26" y="2489"/>
                    <a:pt x="22" y="2494"/>
                    <a:pt x="16" y="2495"/>
                  </a:cubicBezTo>
                  <a:cubicBezTo>
                    <a:pt x="10" y="2495"/>
                    <a:pt x="5" y="2491"/>
                    <a:pt x="4" y="2485"/>
                  </a:cubicBezTo>
                  <a:lnTo>
                    <a:pt x="2" y="2464"/>
                  </a:lnTo>
                  <a:cubicBezTo>
                    <a:pt x="1" y="2458"/>
                    <a:pt x="6" y="2453"/>
                    <a:pt x="12" y="2452"/>
                  </a:cubicBezTo>
                  <a:cubicBezTo>
                    <a:pt x="17" y="2452"/>
                    <a:pt x="23" y="2456"/>
                    <a:pt x="23" y="2462"/>
                  </a:cubicBezTo>
                  <a:close/>
                  <a:moveTo>
                    <a:pt x="31" y="2523"/>
                  </a:moveTo>
                  <a:lnTo>
                    <a:pt x="37" y="2544"/>
                  </a:lnTo>
                  <a:cubicBezTo>
                    <a:pt x="39" y="2549"/>
                    <a:pt x="36" y="2555"/>
                    <a:pt x="30" y="2557"/>
                  </a:cubicBezTo>
                  <a:cubicBezTo>
                    <a:pt x="25" y="2559"/>
                    <a:pt x="19" y="2555"/>
                    <a:pt x="17" y="2550"/>
                  </a:cubicBezTo>
                  <a:lnTo>
                    <a:pt x="11" y="2529"/>
                  </a:lnTo>
                  <a:cubicBezTo>
                    <a:pt x="9" y="2524"/>
                    <a:pt x="12" y="2518"/>
                    <a:pt x="18" y="2516"/>
                  </a:cubicBezTo>
                  <a:cubicBezTo>
                    <a:pt x="23" y="2514"/>
                    <a:pt x="29" y="2518"/>
                    <a:pt x="31" y="2523"/>
                  </a:cubicBezTo>
                  <a:close/>
                  <a:moveTo>
                    <a:pt x="50" y="2584"/>
                  </a:moveTo>
                  <a:lnTo>
                    <a:pt x="51" y="2587"/>
                  </a:lnTo>
                  <a:lnTo>
                    <a:pt x="50" y="2585"/>
                  </a:lnTo>
                  <a:lnTo>
                    <a:pt x="59" y="2601"/>
                  </a:lnTo>
                  <a:cubicBezTo>
                    <a:pt x="61" y="2607"/>
                    <a:pt x="59" y="2613"/>
                    <a:pt x="54" y="2616"/>
                  </a:cubicBezTo>
                  <a:cubicBezTo>
                    <a:pt x="49" y="2619"/>
                    <a:pt x="43" y="2617"/>
                    <a:pt x="40" y="2612"/>
                  </a:cubicBezTo>
                  <a:lnTo>
                    <a:pt x="31" y="2596"/>
                  </a:lnTo>
                  <a:cubicBezTo>
                    <a:pt x="31" y="2595"/>
                    <a:pt x="30" y="2594"/>
                    <a:pt x="30" y="2594"/>
                  </a:cubicBezTo>
                  <a:lnTo>
                    <a:pt x="29" y="2591"/>
                  </a:lnTo>
                  <a:cubicBezTo>
                    <a:pt x="28" y="2585"/>
                    <a:pt x="31" y="2579"/>
                    <a:pt x="36" y="2577"/>
                  </a:cubicBezTo>
                  <a:cubicBezTo>
                    <a:pt x="42" y="2576"/>
                    <a:pt x="48" y="2579"/>
                    <a:pt x="50" y="2584"/>
                  </a:cubicBezTo>
                  <a:close/>
                  <a:moveTo>
                    <a:pt x="79" y="2639"/>
                  </a:moveTo>
                  <a:lnTo>
                    <a:pt x="86" y="2651"/>
                  </a:lnTo>
                  <a:lnTo>
                    <a:pt x="85" y="2650"/>
                  </a:lnTo>
                  <a:lnTo>
                    <a:pt x="89" y="2655"/>
                  </a:lnTo>
                  <a:cubicBezTo>
                    <a:pt x="93" y="2660"/>
                    <a:pt x="92" y="2666"/>
                    <a:pt x="88" y="2670"/>
                  </a:cubicBezTo>
                  <a:cubicBezTo>
                    <a:pt x="83" y="2674"/>
                    <a:pt x="76" y="2673"/>
                    <a:pt x="73" y="2669"/>
                  </a:cubicBezTo>
                  <a:lnTo>
                    <a:pt x="68" y="2663"/>
                  </a:lnTo>
                  <a:cubicBezTo>
                    <a:pt x="68" y="2663"/>
                    <a:pt x="67" y="2662"/>
                    <a:pt x="67" y="2662"/>
                  </a:cubicBezTo>
                  <a:lnTo>
                    <a:pt x="60" y="2649"/>
                  </a:lnTo>
                  <a:cubicBezTo>
                    <a:pt x="57" y="2644"/>
                    <a:pt x="59" y="2637"/>
                    <a:pt x="65" y="2635"/>
                  </a:cubicBezTo>
                  <a:cubicBezTo>
                    <a:pt x="70" y="2632"/>
                    <a:pt x="76" y="2634"/>
                    <a:pt x="79" y="2639"/>
                  </a:cubicBezTo>
                  <a:close/>
                  <a:moveTo>
                    <a:pt x="116" y="2688"/>
                  </a:moveTo>
                  <a:lnTo>
                    <a:pt x="130" y="2704"/>
                  </a:lnTo>
                  <a:cubicBezTo>
                    <a:pt x="134" y="2709"/>
                    <a:pt x="133" y="2716"/>
                    <a:pt x="128" y="2719"/>
                  </a:cubicBezTo>
                  <a:cubicBezTo>
                    <a:pt x="124" y="2723"/>
                    <a:pt x="117" y="2723"/>
                    <a:pt x="113" y="2718"/>
                  </a:cubicBezTo>
                  <a:lnTo>
                    <a:pt x="113" y="2718"/>
                  </a:lnTo>
                  <a:lnTo>
                    <a:pt x="100" y="2702"/>
                  </a:lnTo>
                  <a:cubicBezTo>
                    <a:pt x="96" y="2697"/>
                    <a:pt x="97" y="2690"/>
                    <a:pt x="101" y="2687"/>
                  </a:cubicBezTo>
                  <a:cubicBezTo>
                    <a:pt x="106" y="2683"/>
                    <a:pt x="113" y="2683"/>
                    <a:pt x="116" y="2688"/>
                  </a:cubicBezTo>
                  <a:close/>
                  <a:moveTo>
                    <a:pt x="161" y="2730"/>
                  </a:moveTo>
                  <a:lnTo>
                    <a:pt x="177" y="2744"/>
                  </a:lnTo>
                  <a:cubicBezTo>
                    <a:pt x="182" y="2748"/>
                    <a:pt x="183" y="2755"/>
                    <a:pt x="179" y="2759"/>
                  </a:cubicBezTo>
                  <a:cubicBezTo>
                    <a:pt x="175" y="2764"/>
                    <a:pt x="169" y="2764"/>
                    <a:pt x="164" y="2761"/>
                  </a:cubicBezTo>
                  <a:lnTo>
                    <a:pt x="147" y="2747"/>
                  </a:lnTo>
                  <a:cubicBezTo>
                    <a:pt x="143" y="2743"/>
                    <a:pt x="142" y="2737"/>
                    <a:pt x="146" y="2732"/>
                  </a:cubicBezTo>
                  <a:cubicBezTo>
                    <a:pt x="150" y="2727"/>
                    <a:pt x="156" y="2727"/>
                    <a:pt x="161" y="2730"/>
                  </a:cubicBezTo>
                  <a:close/>
                  <a:moveTo>
                    <a:pt x="212" y="2765"/>
                  </a:moveTo>
                  <a:lnTo>
                    <a:pt x="231" y="2775"/>
                  </a:lnTo>
                  <a:cubicBezTo>
                    <a:pt x="236" y="2778"/>
                    <a:pt x="238" y="2785"/>
                    <a:pt x="235" y="2790"/>
                  </a:cubicBezTo>
                  <a:cubicBezTo>
                    <a:pt x="232" y="2795"/>
                    <a:pt x="226" y="2797"/>
                    <a:pt x="221" y="2794"/>
                  </a:cubicBezTo>
                  <a:lnTo>
                    <a:pt x="202" y="2784"/>
                  </a:lnTo>
                  <a:cubicBezTo>
                    <a:pt x="197" y="2781"/>
                    <a:pt x="195" y="2775"/>
                    <a:pt x="198" y="2769"/>
                  </a:cubicBezTo>
                  <a:cubicBezTo>
                    <a:pt x="200" y="2764"/>
                    <a:pt x="207" y="2762"/>
                    <a:pt x="212" y="2765"/>
                  </a:cubicBezTo>
                  <a:close/>
                  <a:moveTo>
                    <a:pt x="268" y="2791"/>
                  </a:moveTo>
                  <a:lnTo>
                    <a:pt x="288" y="2797"/>
                  </a:lnTo>
                  <a:cubicBezTo>
                    <a:pt x="294" y="2799"/>
                    <a:pt x="297" y="2805"/>
                    <a:pt x="295" y="2811"/>
                  </a:cubicBezTo>
                  <a:cubicBezTo>
                    <a:pt x="294" y="2816"/>
                    <a:pt x="288" y="2820"/>
                    <a:pt x="282" y="2818"/>
                  </a:cubicBezTo>
                  <a:lnTo>
                    <a:pt x="262" y="2812"/>
                  </a:lnTo>
                  <a:cubicBezTo>
                    <a:pt x="256" y="2810"/>
                    <a:pt x="253" y="2804"/>
                    <a:pt x="255" y="2798"/>
                  </a:cubicBezTo>
                  <a:cubicBezTo>
                    <a:pt x="256" y="2793"/>
                    <a:pt x="262" y="2789"/>
                    <a:pt x="268" y="2791"/>
                  </a:cubicBezTo>
                  <a:close/>
                </a:path>
              </a:pathLst>
            </a:custGeom>
            <a:solidFill>
              <a:srgbClr val="4572C3"/>
            </a:solidFill>
            <a:ln w="0" cap="flat">
              <a:solidFill>
                <a:srgbClr val="4572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4" name="Freeform 1833">
              <a:extLst>
                <a:ext uri="{FF2B5EF4-FFF2-40B4-BE49-F238E27FC236}">
                  <a16:creationId xmlns:a16="http://schemas.microsoft.com/office/drawing/2014/main" id="{8AABB3E3-2D97-440E-9AD2-4E7D5F69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2187"/>
              <a:ext cx="28" cy="22"/>
            </a:xfrm>
            <a:custGeom>
              <a:avLst/>
              <a:gdLst>
                <a:gd name="T0" fmla="*/ 103 w 128"/>
                <a:gd name="T1" fmla="*/ 101 h 104"/>
                <a:gd name="T2" fmla="*/ 128 w 128"/>
                <a:gd name="T3" fmla="*/ 73 h 104"/>
                <a:gd name="T4" fmla="*/ 128 w 128"/>
                <a:gd name="T5" fmla="*/ 0 h 104"/>
                <a:gd name="T6" fmla="*/ 0 w 128"/>
                <a:gd name="T7" fmla="*/ 0 h 104"/>
                <a:gd name="T8" fmla="*/ 0 w 128"/>
                <a:gd name="T9" fmla="*/ 73 h 104"/>
                <a:gd name="T10" fmla="*/ 26 w 128"/>
                <a:gd name="T11" fmla="*/ 101 h 104"/>
                <a:gd name="T12" fmla="*/ 32 w 128"/>
                <a:gd name="T13" fmla="*/ 104 h 104"/>
                <a:gd name="T14" fmla="*/ 95 w 128"/>
                <a:gd name="T15" fmla="*/ 104 h 104"/>
                <a:gd name="T16" fmla="*/ 103 w 128"/>
                <a:gd name="T17" fmla="*/ 10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04">
                  <a:moveTo>
                    <a:pt x="103" y="101"/>
                  </a:moveTo>
                  <a:lnTo>
                    <a:pt x="128" y="73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26" y="101"/>
                  </a:lnTo>
                  <a:cubicBezTo>
                    <a:pt x="28" y="102"/>
                    <a:pt x="30" y="104"/>
                    <a:pt x="32" y="104"/>
                  </a:cubicBezTo>
                  <a:lnTo>
                    <a:pt x="95" y="104"/>
                  </a:lnTo>
                  <a:cubicBezTo>
                    <a:pt x="98" y="104"/>
                    <a:pt x="101" y="103"/>
                    <a:pt x="103" y="101"/>
                  </a:cubicBezTo>
                  <a:close/>
                </a:path>
              </a:pathLst>
            </a:custGeom>
            <a:solidFill>
              <a:srgbClr val="CECEC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858" name="Picture 1834">
              <a:extLst>
                <a:ext uri="{FF2B5EF4-FFF2-40B4-BE49-F238E27FC236}">
                  <a16:creationId xmlns:a16="http://schemas.microsoft.com/office/drawing/2014/main" id="{63BF40CC-189B-4FB3-9412-4C84C1315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" y="2093"/>
              <a:ext cx="8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59" name="Picture 1835">
              <a:extLst>
                <a:ext uri="{FF2B5EF4-FFF2-40B4-BE49-F238E27FC236}">
                  <a16:creationId xmlns:a16="http://schemas.microsoft.com/office/drawing/2014/main" id="{3F4DCED9-8BF0-4C20-A790-A2C9C87D2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" y="2093"/>
              <a:ext cx="8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" name="Rectangle 1836">
              <a:extLst>
                <a:ext uri="{FF2B5EF4-FFF2-40B4-BE49-F238E27FC236}">
                  <a16:creationId xmlns:a16="http://schemas.microsoft.com/office/drawing/2014/main" id="{7C921660-BFBB-4ACF-8DD2-A74F4E972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17"/>
              <a:ext cx="58" cy="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6" name="Rectangle 1837">
              <a:extLst>
                <a:ext uri="{FF2B5EF4-FFF2-40B4-BE49-F238E27FC236}">
                  <a16:creationId xmlns:a16="http://schemas.microsoft.com/office/drawing/2014/main" id="{7F2ED15D-EBF8-4A91-A57B-69566EC1F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23"/>
              <a:ext cx="58" cy="11"/>
            </a:xfrm>
            <a:prstGeom prst="rect">
              <a:avLst/>
            </a:pr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7" name="Rectangle 1838">
              <a:extLst>
                <a:ext uri="{FF2B5EF4-FFF2-40B4-BE49-F238E27FC236}">
                  <a16:creationId xmlns:a16="http://schemas.microsoft.com/office/drawing/2014/main" id="{4D49523A-F0BF-4AC8-BE71-E568137E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34"/>
              <a:ext cx="58" cy="3"/>
            </a:xfrm>
            <a:prstGeom prst="rect">
              <a:avLst/>
            </a:prstGeom>
            <a:solidFill>
              <a:srgbClr val="EFE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8" name="Rectangle 1839">
              <a:extLst>
                <a:ext uri="{FF2B5EF4-FFF2-40B4-BE49-F238E27FC236}">
                  <a16:creationId xmlns:a16="http://schemas.microsoft.com/office/drawing/2014/main" id="{57FA7EDD-453A-4895-AC97-580FCE64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37"/>
              <a:ext cx="58" cy="3"/>
            </a:xfrm>
            <a:prstGeom prst="rect">
              <a:avLst/>
            </a:prstGeom>
            <a:solidFill>
              <a:srgbClr val="EDE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9" name="Rectangle 1840">
              <a:extLst>
                <a:ext uri="{FF2B5EF4-FFF2-40B4-BE49-F238E27FC236}">
                  <a16:creationId xmlns:a16="http://schemas.microsoft.com/office/drawing/2014/main" id="{CF6F1DFC-9F9A-4CCA-B3FD-F5B42762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40"/>
              <a:ext cx="58" cy="4"/>
            </a:xfrm>
            <a:prstGeom prst="rect">
              <a:avLst/>
            </a:prstGeom>
            <a:solidFill>
              <a:srgbClr val="EBE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0" name="Rectangle 1841">
              <a:extLst>
                <a:ext uri="{FF2B5EF4-FFF2-40B4-BE49-F238E27FC236}">
                  <a16:creationId xmlns:a16="http://schemas.microsoft.com/office/drawing/2014/main" id="{41660B09-F4D4-4963-9A6A-5D502FF37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44"/>
              <a:ext cx="58" cy="3"/>
            </a:xfrm>
            <a:prstGeom prst="rect">
              <a:avLst/>
            </a:prstGeom>
            <a:solidFill>
              <a:srgbClr val="E8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1" name="Rectangle 1842">
              <a:extLst>
                <a:ext uri="{FF2B5EF4-FFF2-40B4-BE49-F238E27FC236}">
                  <a16:creationId xmlns:a16="http://schemas.microsoft.com/office/drawing/2014/main" id="{2F95E643-553F-4DE3-8155-66401C17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47"/>
              <a:ext cx="58" cy="4"/>
            </a:xfrm>
            <a:prstGeom prst="rect">
              <a:avLst/>
            </a:prstGeom>
            <a:solidFill>
              <a:srgbClr val="E4E2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2" name="Rectangle 1843">
              <a:extLst>
                <a:ext uri="{FF2B5EF4-FFF2-40B4-BE49-F238E27FC236}">
                  <a16:creationId xmlns:a16="http://schemas.microsoft.com/office/drawing/2014/main" id="{958D0F3D-A3BD-46F7-80D7-16E50C7F1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51"/>
              <a:ext cx="58" cy="3"/>
            </a:xfrm>
            <a:prstGeom prst="rect">
              <a:avLst/>
            </a:prstGeom>
            <a:solidFill>
              <a:srgbClr val="DFD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3" name="Rectangle 1844">
              <a:extLst>
                <a:ext uri="{FF2B5EF4-FFF2-40B4-BE49-F238E27FC236}">
                  <a16:creationId xmlns:a16="http://schemas.microsoft.com/office/drawing/2014/main" id="{627A0188-75AF-4A2C-AF68-1689F4316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54"/>
              <a:ext cx="58" cy="3"/>
            </a:xfrm>
            <a:prstGeom prst="rect">
              <a:avLst/>
            </a:prstGeom>
            <a:solidFill>
              <a:srgbClr val="D9D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4" name="Rectangle 1845">
              <a:extLst>
                <a:ext uri="{FF2B5EF4-FFF2-40B4-BE49-F238E27FC236}">
                  <a16:creationId xmlns:a16="http://schemas.microsoft.com/office/drawing/2014/main" id="{89371586-8A68-486C-AECA-9DBE3872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57"/>
              <a:ext cx="58" cy="4"/>
            </a:xfrm>
            <a:prstGeom prst="rect">
              <a:avLst/>
            </a:prstGeom>
            <a:solidFill>
              <a:srgbClr val="D2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5" name="Rectangle 1846">
              <a:extLst>
                <a:ext uri="{FF2B5EF4-FFF2-40B4-BE49-F238E27FC236}">
                  <a16:creationId xmlns:a16="http://schemas.microsoft.com/office/drawing/2014/main" id="{62295F9A-A6BB-46BC-8C51-7C4EAA31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61"/>
              <a:ext cx="58" cy="3"/>
            </a:xfrm>
            <a:prstGeom prst="rect">
              <a:avLst/>
            </a:prstGeom>
            <a:solidFill>
              <a:srgbClr val="C9C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6" name="Rectangle 1847">
              <a:extLst>
                <a:ext uri="{FF2B5EF4-FFF2-40B4-BE49-F238E27FC236}">
                  <a16:creationId xmlns:a16="http://schemas.microsoft.com/office/drawing/2014/main" id="{377E000E-6F0E-48CE-80A0-142C449A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64"/>
              <a:ext cx="58" cy="4"/>
            </a:xfrm>
            <a:prstGeom prst="rect">
              <a:avLst/>
            </a:prstGeom>
            <a:solidFill>
              <a:srgbClr val="BFB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7" name="Rectangle 1848">
              <a:extLst>
                <a:ext uri="{FF2B5EF4-FFF2-40B4-BE49-F238E27FC236}">
                  <a16:creationId xmlns:a16="http://schemas.microsoft.com/office/drawing/2014/main" id="{8D765A38-9167-46A9-B7C5-773FBF8F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68"/>
              <a:ext cx="58" cy="3"/>
            </a:xfrm>
            <a:prstGeom prst="rect">
              <a:avLst/>
            </a:prstGeom>
            <a:solidFill>
              <a:srgbClr val="B4A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8" name="Rectangle 1849">
              <a:extLst>
                <a:ext uri="{FF2B5EF4-FFF2-40B4-BE49-F238E27FC236}">
                  <a16:creationId xmlns:a16="http://schemas.microsoft.com/office/drawing/2014/main" id="{9C948513-42B1-41BB-9E20-563D95EA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71"/>
              <a:ext cx="58" cy="3"/>
            </a:xfrm>
            <a:prstGeom prst="rect">
              <a:avLst/>
            </a:prstGeom>
            <a:solidFill>
              <a:srgbClr val="A79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9" name="Rectangle 1850">
              <a:extLst>
                <a:ext uri="{FF2B5EF4-FFF2-40B4-BE49-F238E27FC236}">
                  <a16:creationId xmlns:a16="http://schemas.microsoft.com/office/drawing/2014/main" id="{4C00467E-0B54-4250-B687-1BB51842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74"/>
              <a:ext cx="58" cy="4"/>
            </a:xfrm>
            <a:prstGeom prst="rect">
              <a:avLst/>
            </a:prstGeom>
            <a:solidFill>
              <a:srgbClr val="988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0" name="Rectangle 1851">
              <a:extLst>
                <a:ext uri="{FF2B5EF4-FFF2-40B4-BE49-F238E27FC236}">
                  <a16:creationId xmlns:a16="http://schemas.microsoft.com/office/drawing/2014/main" id="{1EEF9CB3-BB28-4806-9099-CAEAE28C5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78"/>
              <a:ext cx="58" cy="3"/>
            </a:xfrm>
            <a:prstGeom prst="rect">
              <a:avLst/>
            </a:prstGeom>
            <a:solidFill>
              <a:srgbClr val="8B7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1" name="Rectangle 1852">
              <a:extLst>
                <a:ext uri="{FF2B5EF4-FFF2-40B4-BE49-F238E27FC236}">
                  <a16:creationId xmlns:a16="http://schemas.microsoft.com/office/drawing/2014/main" id="{EB7A49FC-6A5E-4A5A-9A2F-400E6E7E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81"/>
              <a:ext cx="58" cy="4"/>
            </a:xfrm>
            <a:prstGeom prst="rect">
              <a:avLst/>
            </a:prstGeom>
            <a:solidFill>
              <a:srgbClr val="998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2" name="Freeform 1853">
              <a:extLst>
                <a:ext uri="{FF2B5EF4-FFF2-40B4-BE49-F238E27FC236}">
                  <a16:creationId xmlns:a16="http://schemas.microsoft.com/office/drawing/2014/main" id="{CC8E5283-7CE7-4D94-8A2C-24730CE15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2189"/>
              <a:ext cx="28" cy="9"/>
            </a:xfrm>
            <a:custGeom>
              <a:avLst/>
              <a:gdLst>
                <a:gd name="T0" fmla="*/ 0 w 28"/>
                <a:gd name="T1" fmla="*/ 9 h 9"/>
                <a:gd name="T2" fmla="*/ 28 w 28"/>
                <a:gd name="T3" fmla="*/ 3 h 9"/>
                <a:gd name="T4" fmla="*/ 28 w 28"/>
                <a:gd name="T5" fmla="*/ 0 h 9"/>
                <a:gd name="T6" fmla="*/ 0 w 28"/>
                <a:gd name="T7" fmla="*/ 6 h 9"/>
                <a:gd name="T8" fmla="*/ 0 w 2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28" y="3"/>
                  </a:lnTo>
                  <a:lnTo>
                    <a:pt x="28" y="0"/>
                  </a:lnTo>
                  <a:lnTo>
                    <a:pt x="0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3" name="Freeform 1854">
              <a:extLst>
                <a:ext uri="{FF2B5EF4-FFF2-40B4-BE49-F238E27FC236}">
                  <a16:creationId xmlns:a16="http://schemas.microsoft.com/office/drawing/2014/main" id="{77B6BAC3-C3DF-4292-8706-6321BF59C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2197"/>
              <a:ext cx="28" cy="8"/>
            </a:xfrm>
            <a:custGeom>
              <a:avLst/>
              <a:gdLst>
                <a:gd name="T0" fmla="*/ 28 w 28"/>
                <a:gd name="T1" fmla="*/ 3 h 8"/>
                <a:gd name="T2" fmla="*/ 28 w 28"/>
                <a:gd name="T3" fmla="*/ 0 h 8"/>
                <a:gd name="T4" fmla="*/ 0 w 28"/>
                <a:gd name="T5" fmla="*/ 5 h 8"/>
                <a:gd name="T6" fmla="*/ 0 w 28"/>
                <a:gd name="T7" fmla="*/ 6 h 8"/>
                <a:gd name="T8" fmla="*/ 2 w 28"/>
                <a:gd name="T9" fmla="*/ 8 h 8"/>
                <a:gd name="T10" fmla="*/ 28 w 28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">
                  <a:moveTo>
                    <a:pt x="28" y="3"/>
                  </a:moveTo>
                  <a:lnTo>
                    <a:pt x="28" y="0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4" name="Freeform 1855">
              <a:extLst>
                <a:ext uri="{FF2B5EF4-FFF2-40B4-BE49-F238E27FC236}">
                  <a16:creationId xmlns:a16="http://schemas.microsoft.com/office/drawing/2014/main" id="{402795E8-CE6C-44FC-8B90-8686BDBF9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1" y="2169"/>
              <a:ext cx="125" cy="258"/>
            </a:xfrm>
            <a:custGeom>
              <a:avLst/>
              <a:gdLst>
                <a:gd name="T0" fmla="*/ 526 w 590"/>
                <a:gd name="T1" fmla="*/ 16 h 1211"/>
                <a:gd name="T2" fmla="*/ 574 w 590"/>
                <a:gd name="T3" fmla="*/ 0 h 1211"/>
                <a:gd name="T4" fmla="*/ 478 w 590"/>
                <a:gd name="T5" fmla="*/ 32 h 1211"/>
                <a:gd name="T6" fmla="*/ 446 w 590"/>
                <a:gd name="T7" fmla="*/ 0 h 1211"/>
                <a:gd name="T8" fmla="*/ 494 w 590"/>
                <a:gd name="T9" fmla="*/ 16 h 1211"/>
                <a:gd name="T10" fmla="*/ 350 w 590"/>
                <a:gd name="T11" fmla="*/ 32 h 1211"/>
                <a:gd name="T12" fmla="*/ 350 w 590"/>
                <a:gd name="T13" fmla="*/ 0 h 1211"/>
                <a:gd name="T14" fmla="*/ 382 w 590"/>
                <a:gd name="T15" fmla="*/ 32 h 1211"/>
                <a:gd name="T16" fmla="*/ 238 w 590"/>
                <a:gd name="T17" fmla="*/ 16 h 1211"/>
                <a:gd name="T18" fmla="*/ 286 w 590"/>
                <a:gd name="T19" fmla="*/ 0 h 1211"/>
                <a:gd name="T20" fmla="*/ 190 w 590"/>
                <a:gd name="T21" fmla="*/ 32 h 1211"/>
                <a:gd name="T22" fmla="*/ 158 w 590"/>
                <a:gd name="T23" fmla="*/ 0 h 1211"/>
                <a:gd name="T24" fmla="*/ 206 w 590"/>
                <a:gd name="T25" fmla="*/ 16 h 1211"/>
                <a:gd name="T26" fmla="*/ 62 w 590"/>
                <a:gd name="T27" fmla="*/ 32 h 1211"/>
                <a:gd name="T28" fmla="*/ 62 w 590"/>
                <a:gd name="T29" fmla="*/ 0 h 1211"/>
                <a:gd name="T30" fmla="*/ 94 w 590"/>
                <a:gd name="T31" fmla="*/ 32 h 1211"/>
                <a:gd name="T32" fmla="*/ 16 w 590"/>
                <a:gd name="T33" fmla="*/ 82 h 1211"/>
                <a:gd name="T34" fmla="*/ 16 w 590"/>
                <a:gd name="T35" fmla="*/ 18 h 1211"/>
                <a:gd name="T36" fmla="*/ 32 w 590"/>
                <a:gd name="T37" fmla="*/ 162 h 1211"/>
                <a:gd name="T38" fmla="*/ 0 w 590"/>
                <a:gd name="T39" fmla="*/ 130 h 1211"/>
                <a:gd name="T40" fmla="*/ 32 w 590"/>
                <a:gd name="T41" fmla="*/ 226 h 1211"/>
                <a:gd name="T42" fmla="*/ 0 w 590"/>
                <a:gd name="T43" fmla="*/ 258 h 1211"/>
                <a:gd name="T44" fmla="*/ 32 w 590"/>
                <a:gd name="T45" fmla="*/ 226 h 1211"/>
                <a:gd name="T46" fmla="*/ 16 w 590"/>
                <a:gd name="T47" fmla="*/ 370 h 1211"/>
                <a:gd name="T48" fmla="*/ 16 w 590"/>
                <a:gd name="T49" fmla="*/ 306 h 1211"/>
                <a:gd name="T50" fmla="*/ 32 w 590"/>
                <a:gd name="T51" fmla="*/ 450 h 1211"/>
                <a:gd name="T52" fmla="*/ 0 w 590"/>
                <a:gd name="T53" fmla="*/ 418 h 1211"/>
                <a:gd name="T54" fmla="*/ 32 w 590"/>
                <a:gd name="T55" fmla="*/ 514 h 1211"/>
                <a:gd name="T56" fmla="*/ 0 w 590"/>
                <a:gd name="T57" fmla="*/ 546 h 1211"/>
                <a:gd name="T58" fmla="*/ 32 w 590"/>
                <a:gd name="T59" fmla="*/ 514 h 1211"/>
                <a:gd name="T60" fmla="*/ 16 w 590"/>
                <a:gd name="T61" fmla="*/ 658 h 1211"/>
                <a:gd name="T62" fmla="*/ 16 w 590"/>
                <a:gd name="T63" fmla="*/ 594 h 1211"/>
                <a:gd name="T64" fmla="*/ 32 w 590"/>
                <a:gd name="T65" fmla="*/ 738 h 1211"/>
                <a:gd name="T66" fmla="*/ 0 w 590"/>
                <a:gd name="T67" fmla="*/ 706 h 1211"/>
                <a:gd name="T68" fmla="*/ 32 w 590"/>
                <a:gd name="T69" fmla="*/ 802 h 1211"/>
                <a:gd name="T70" fmla="*/ 0 w 590"/>
                <a:gd name="T71" fmla="*/ 834 h 1211"/>
                <a:gd name="T72" fmla="*/ 32 w 590"/>
                <a:gd name="T73" fmla="*/ 802 h 1211"/>
                <a:gd name="T74" fmla="*/ 16 w 590"/>
                <a:gd name="T75" fmla="*/ 946 h 1211"/>
                <a:gd name="T76" fmla="*/ 16 w 590"/>
                <a:gd name="T77" fmla="*/ 882 h 1211"/>
                <a:gd name="T78" fmla="*/ 32 w 590"/>
                <a:gd name="T79" fmla="*/ 1026 h 1211"/>
                <a:gd name="T80" fmla="*/ 0 w 590"/>
                <a:gd name="T81" fmla="*/ 994 h 1211"/>
                <a:gd name="T82" fmla="*/ 32 w 590"/>
                <a:gd name="T83" fmla="*/ 1090 h 1211"/>
                <a:gd name="T84" fmla="*/ 0 w 590"/>
                <a:gd name="T85" fmla="*/ 1122 h 1211"/>
                <a:gd name="T86" fmla="*/ 32 w 590"/>
                <a:gd name="T87" fmla="*/ 1090 h 1211"/>
                <a:gd name="T88" fmla="*/ 16 w 590"/>
                <a:gd name="T89" fmla="*/ 1211 h 1211"/>
                <a:gd name="T90" fmla="*/ 16 w 590"/>
                <a:gd name="T91" fmla="*/ 117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0" h="1211">
                  <a:moveTo>
                    <a:pt x="574" y="32"/>
                  </a:moveTo>
                  <a:lnTo>
                    <a:pt x="542" y="32"/>
                  </a:lnTo>
                  <a:cubicBezTo>
                    <a:pt x="533" y="32"/>
                    <a:pt x="526" y="25"/>
                    <a:pt x="526" y="16"/>
                  </a:cubicBezTo>
                  <a:cubicBezTo>
                    <a:pt x="526" y="7"/>
                    <a:pt x="533" y="0"/>
                    <a:pt x="542" y="0"/>
                  </a:cubicBezTo>
                  <a:lnTo>
                    <a:pt x="542" y="0"/>
                  </a:lnTo>
                  <a:lnTo>
                    <a:pt x="574" y="0"/>
                  </a:lnTo>
                  <a:cubicBezTo>
                    <a:pt x="583" y="0"/>
                    <a:pt x="590" y="7"/>
                    <a:pt x="590" y="16"/>
                  </a:cubicBezTo>
                  <a:cubicBezTo>
                    <a:pt x="590" y="25"/>
                    <a:pt x="583" y="32"/>
                    <a:pt x="574" y="32"/>
                  </a:cubicBezTo>
                  <a:close/>
                  <a:moveTo>
                    <a:pt x="478" y="32"/>
                  </a:moveTo>
                  <a:lnTo>
                    <a:pt x="446" y="32"/>
                  </a:lnTo>
                  <a:cubicBezTo>
                    <a:pt x="437" y="32"/>
                    <a:pt x="430" y="25"/>
                    <a:pt x="430" y="16"/>
                  </a:cubicBezTo>
                  <a:cubicBezTo>
                    <a:pt x="430" y="7"/>
                    <a:pt x="437" y="0"/>
                    <a:pt x="446" y="0"/>
                  </a:cubicBezTo>
                  <a:lnTo>
                    <a:pt x="446" y="0"/>
                  </a:lnTo>
                  <a:lnTo>
                    <a:pt x="478" y="0"/>
                  </a:lnTo>
                  <a:cubicBezTo>
                    <a:pt x="487" y="0"/>
                    <a:pt x="494" y="7"/>
                    <a:pt x="494" y="16"/>
                  </a:cubicBezTo>
                  <a:cubicBezTo>
                    <a:pt x="494" y="25"/>
                    <a:pt x="487" y="32"/>
                    <a:pt x="478" y="32"/>
                  </a:cubicBezTo>
                  <a:close/>
                  <a:moveTo>
                    <a:pt x="382" y="32"/>
                  </a:moveTo>
                  <a:lnTo>
                    <a:pt x="350" y="32"/>
                  </a:lnTo>
                  <a:cubicBezTo>
                    <a:pt x="341" y="32"/>
                    <a:pt x="334" y="25"/>
                    <a:pt x="334" y="16"/>
                  </a:cubicBezTo>
                  <a:cubicBezTo>
                    <a:pt x="334" y="7"/>
                    <a:pt x="341" y="0"/>
                    <a:pt x="350" y="0"/>
                  </a:cubicBezTo>
                  <a:lnTo>
                    <a:pt x="350" y="0"/>
                  </a:lnTo>
                  <a:lnTo>
                    <a:pt x="382" y="0"/>
                  </a:lnTo>
                  <a:cubicBezTo>
                    <a:pt x="391" y="0"/>
                    <a:pt x="398" y="7"/>
                    <a:pt x="398" y="16"/>
                  </a:cubicBezTo>
                  <a:cubicBezTo>
                    <a:pt x="398" y="25"/>
                    <a:pt x="391" y="32"/>
                    <a:pt x="382" y="32"/>
                  </a:cubicBezTo>
                  <a:close/>
                  <a:moveTo>
                    <a:pt x="286" y="32"/>
                  </a:moveTo>
                  <a:lnTo>
                    <a:pt x="254" y="32"/>
                  </a:lnTo>
                  <a:cubicBezTo>
                    <a:pt x="245" y="32"/>
                    <a:pt x="238" y="25"/>
                    <a:pt x="238" y="16"/>
                  </a:cubicBezTo>
                  <a:cubicBezTo>
                    <a:pt x="238" y="7"/>
                    <a:pt x="245" y="0"/>
                    <a:pt x="254" y="0"/>
                  </a:cubicBezTo>
                  <a:lnTo>
                    <a:pt x="254" y="0"/>
                  </a:lnTo>
                  <a:lnTo>
                    <a:pt x="286" y="0"/>
                  </a:lnTo>
                  <a:cubicBezTo>
                    <a:pt x="295" y="0"/>
                    <a:pt x="302" y="7"/>
                    <a:pt x="302" y="16"/>
                  </a:cubicBezTo>
                  <a:cubicBezTo>
                    <a:pt x="302" y="25"/>
                    <a:pt x="295" y="32"/>
                    <a:pt x="286" y="32"/>
                  </a:cubicBezTo>
                  <a:close/>
                  <a:moveTo>
                    <a:pt x="190" y="32"/>
                  </a:moveTo>
                  <a:lnTo>
                    <a:pt x="158" y="32"/>
                  </a:lnTo>
                  <a:cubicBezTo>
                    <a:pt x="149" y="32"/>
                    <a:pt x="142" y="25"/>
                    <a:pt x="142" y="16"/>
                  </a:cubicBezTo>
                  <a:cubicBezTo>
                    <a:pt x="142" y="7"/>
                    <a:pt x="149" y="0"/>
                    <a:pt x="158" y="0"/>
                  </a:cubicBezTo>
                  <a:lnTo>
                    <a:pt x="158" y="0"/>
                  </a:lnTo>
                  <a:lnTo>
                    <a:pt x="190" y="0"/>
                  </a:lnTo>
                  <a:cubicBezTo>
                    <a:pt x="199" y="0"/>
                    <a:pt x="206" y="7"/>
                    <a:pt x="206" y="16"/>
                  </a:cubicBezTo>
                  <a:cubicBezTo>
                    <a:pt x="206" y="25"/>
                    <a:pt x="199" y="32"/>
                    <a:pt x="190" y="32"/>
                  </a:cubicBezTo>
                  <a:close/>
                  <a:moveTo>
                    <a:pt x="94" y="32"/>
                  </a:moveTo>
                  <a:lnTo>
                    <a:pt x="62" y="32"/>
                  </a:lnTo>
                  <a:cubicBezTo>
                    <a:pt x="53" y="32"/>
                    <a:pt x="46" y="25"/>
                    <a:pt x="46" y="16"/>
                  </a:cubicBezTo>
                  <a:cubicBezTo>
                    <a:pt x="46" y="7"/>
                    <a:pt x="53" y="0"/>
                    <a:pt x="62" y="0"/>
                  </a:cubicBezTo>
                  <a:lnTo>
                    <a:pt x="62" y="0"/>
                  </a:lnTo>
                  <a:lnTo>
                    <a:pt x="94" y="0"/>
                  </a:lnTo>
                  <a:cubicBezTo>
                    <a:pt x="103" y="0"/>
                    <a:pt x="110" y="7"/>
                    <a:pt x="110" y="16"/>
                  </a:cubicBezTo>
                  <a:cubicBezTo>
                    <a:pt x="110" y="25"/>
                    <a:pt x="103" y="32"/>
                    <a:pt x="94" y="32"/>
                  </a:cubicBezTo>
                  <a:close/>
                  <a:moveTo>
                    <a:pt x="32" y="34"/>
                  </a:moveTo>
                  <a:lnTo>
                    <a:pt x="32" y="66"/>
                  </a:lnTo>
                  <a:cubicBezTo>
                    <a:pt x="32" y="75"/>
                    <a:pt x="25" y="82"/>
                    <a:pt x="16" y="82"/>
                  </a:cubicBezTo>
                  <a:cubicBezTo>
                    <a:pt x="7" y="82"/>
                    <a:pt x="0" y="75"/>
                    <a:pt x="0" y="66"/>
                  </a:cubicBezTo>
                  <a:lnTo>
                    <a:pt x="0" y="34"/>
                  </a:lnTo>
                  <a:cubicBezTo>
                    <a:pt x="0" y="25"/>
                    <a:pt x="7" y="18"/>
                    <a:pt x="16" y="18"/>
                  </a:cubicBezTo>
                  <a:cubicBezTo>
                    <a:pt x="25" y="18"/>
                    <a:pt x="32" y="25"/>
                    <a:pt x="32" y="34"/>
                  </a:cubicBezTo>
                  <a:close/>
                  <a:moveTo>
                    <a:pt x="32" y="130"/>
                  </a:moveTo>
                  <a:lnTo>
                    <a:pt x="32" y="162"/>
                  </a:lnTo>
                  <a:cubicBezTo>
                    <a:pt x="32" y="171"/>
                    <a:pt x="25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lnTo>
                    <a:pt x="0" y="130"/>
                  </a:lnTo>
                  <a:cubicBezTo>
                    <a:pt x="0" y="121"/>
                    <a:pt x="7" y="114"/>
                    <a:pt x="16" y="114"/>
                  </a:cubicBezTo>
                  <a:cubicBezTo>
                    <a:pt x="25" y="114"/>
                    <a:pt x="32" y="121"/>
                    <a:pt x="32" y="130"/>
                  </a:cubicBezTo>
                  <a:close/>
                  <a:moveTo>
                    <a:pt x="32" y="226"/>
                  </a:moveTo>
                  <a:lnTo>
                    <a:pt x="32" y="258"/>
                  </a:lnTo>
                  <a:cubicBezTo>
                    <a:pt x="32" y="267"/>
                    <a:pt x="25" y="274"/>
                    <a:pt x="16" y="274"/>
                  </a:cubicBezTo>
                  <a:cubicBezTo>
                    <a:pt x="7" y="274"/>
                    <a:pt x="0" y="267"/>
                    <a:pt x="0" y="258"/>
                  </a:cubicBezTo>
                  <a:lnTo>
                    <a:pt x="0" y="226"/>
                  </a:lnTo>
                  <a:cubicBezTo>
                    <a:pt x="0" y="217"/>
                    <a:pt x="7" y="210"/>
                    <a:pt x="16" y="210"/>
                  </a:cubicBezTo>
                  <a:cubicBezTo>
                    <a:pt x="25" y="210"/>
                    <a:pt x="32" y="217"/>
                    <a:pt x="32" y="226"/>
                  </a:cubicBezTo>
                  <a:close/>
                  <a:moveTo>
                    <a:pt x="32" y="322"/>
                  </a:moveTo>
                  <a:lnTo>
                    <a:pt x="32" y="354"/>
                  </a:lnTo>
                  <a:cubicBezTo>
                    <a:pt x="32" y="363"/>
                    <a:pt x="25" y="370"/>
                    <a:pt x="16" y="370"/>
                  </a:cubicBezTo>
                  <a:cubicBezTo>
                    <a:pt x="7" y="370"/>
                    <a:pt x="0" y="363"/>
                    <a:pt x="0" y="354"/>
                  </a:cubicBezTo>
                  <a:lnTo>
                    <a:pt x="0" y="322"/>
                  </a:lnTo>
                  <a:cubicBezTo>
                    <a:pt x="0" y="313"/>
                    <a:pt x="7" y="306"/>
                    <a:pt x="16" y="306"/>
                  </a:cubicBezTo>
                  <a:cubicBezTo>
                    <a:pt x="25" y="306"/>
                    <a:pt x="32" y="313"/>
                    <a:pt x="32" y="322"/>
                  </a:cubicBezTo>
                  <a:close/>
                  <a:moveTo>
                    <a:pt x="32" y="418"/>
                  </a:moveTo>
                  <a:lnTo>
                    <a:pt x="32" y="450"/>
                  </a:lnTo>
                  <a:cubicBezTo>
                    <a:pt x="32" y="459"/>
                    <a:pt x="25" y="466"/>
                    <a:pt x="16" y="466"/>
                  </a:cubicBezTo>
                  <a:cubicBezTo>
                    <a:pt x="7" y="466"/>
                    <a:pt x="0" y="459"/>
                    <a:pt x="0" y="450"/>
                  </a:cubicBezTo>
                  <a:lnTo>
                    <a:pt x="0" y="418"/>
                  </a:lnTo>
                  <a:cubicBezTo>
                    <a:pt x="0" y="409"/>
                    <a:pt x="7" y="402"/>
                    <a:pt x="16" y="402"/>
                  </a:cubicBezTo>
                  <a:cubicBezTo>
                    <a:pt x="25" y="402"/>
                    <a:pt x="32" y="409"/>
                    <a:pt x="32" y="418"/>
                  </a:cubicBezTo>
                  <a:close/>
                  <a:moveTo>
                    <a:pt x="32" y="514"/>
                  </a:moveTo>
                  <a:lnTo>
                    <a:pt x="32" y="546"/>
                  </a:lnTo>
                  <a:cubicBezTo>
                    <a:pt x="32" y="555"/>
                    <a:pt x="25" y="562"/>
                    <a:pt x="16" y="562"/>
                  </a:cubicBezTo>
                  <a:cubicBezTo>
                    <a:pt x="7" y="562"/>
                    <a:pt x="0" y="555"/>
                    <a:pt x="0" y="546"/>
                  </a:cubicBezTo>
                  <a:lnTo>
                    <a:pt x="0" y="514"/>
                  </a:lnTo>
                  <a:cubicBezTo>
                    <a:pt x="0" y="505"/>
                    <a:pt x="7" y="498"/>
                    <a:pt x="16" y="498"/>
                  </a:cubicBezTo>
                  <a:cubicBezTo>
                    <a:pt x="25" y="498"/>
                    <a:pt x="32" y="505"/>
                    <a:pt x="32" y="514"/>
                  </a:cubicBezTo>
                  <a:close/>
                  <a:moveTo>
                    <a:pt x="32" y="610"/>
                  </a:moveTo>
                  <a:lnTo>
                    <a:pt x="32" y="642"/>
                  </a:lnTo>
                  <a:cubicBezTo>
                    <a:pt x="32" y="651"/>
                    <a:pt x="25" y="658"/>
                    <a:pt x="16" y="658"/>
                  </a:cubicBezTo>
                  <a:cubicBezTo>
                    <a:pt x="7" y="658"/>
                    <a:pt x="0" y="651"/>
                    <a:pt x="0" y="642"/>
                  </a:cubicBezTo>
                  <a:lnTo>
                    <a:pt x="0" y="610"/>
                  </a:lnTo>
                  <a:cubicBezTo>
                    <a:pt x="0" y="601"/>
                    <a:pt x="7" y="594"/>
                    <a:pt x="16" y="594"/>
                  </a:cubicBezTo>
                  <a:cubicBezTo>
                    <a:pt x="25" y="594"/>
                    <a:pt x="32" y="601"/>
                    <a:pt x="32" y="610"/>
                  </a:cubicBezTo>
                  <a:close/>
                  <a:moveTo>
                    <a:pt x="32" y="706"/>
                  </a:moveTo>
                  <a:lnTo>
                    <a:pt x="32" y="738"/>
                  </a:lnTo>
                  <a:cubicBezTo>
                    <a:pt x="32" y="747"/>
                    <a:pt x="25" y="754"/>
                    <a:pt x="16" y="754"/>
                  </a:cubicBezTo>
                  <a:cubicBezTo>
                    <a:pt x="7" y="754"/>
                    <a:pt x="0" y="747"/>
                    <a:pt x="0" y="738"/>
                  </a:cubicBezTo>
                  <a:lnTo>
                    <a:pt x="0" y="706"/>
                  </a:lnTo>
                  <a:cubicBezTo>
                    <a:pt x="0" y="697"/>
                    <a:pt x="7" y="690"/>
                    <a:pt x="16" y="690"/>
                  </a:cubicBezTo>
                  <a:cubicBezTo>
                    <a:pt x="25" y="690"/>
                    <a:pt x="32" y="697"/>
                    <a:pt x="32" y="706"/>
                  </a:cubicBezTo>
                  <a:close/>
                  <a:moveTo>
                    <a:pt x="32" y="802"/>
                  </a:moveTo>
                  <a:lnTo>
                    <a:pt x="32" y="834"/>
                  </a:lnTo>
                  <a:cubicBezTo>
                    <a:pt x="32" y="843"/>
                    <a:pt x="25" y="850"/>
                    <a:pt x="16" y="850"/>
                  </a:cubicBezTo>
                  <a:cubicBezTo>
                    <a:pt x="7" y="850"/>
                    <a:pt x="0" y="843"/>
                    <a:pt x="0" y="834"/>
                  </a:cubicBezTo>
                  <a:lnTo>
                    <a:pt x="0" y="802"/>
                  </a:lnTo>
                  <a:cubicBezTo>
                    <a:pt x="0" y="793"/>
                    <a:pt x="7" y="786"/>
                    <a:pt x="16" y="786"/>
                  </a:cubicBezTo>
                  <a:cubicBezTo>
                    <a:pt x="25" y="786"/>
                    <a:pt x="32" y="793"/>
                    <a:pt x="32" y="802"/>
                  </a:cubicBezTo>
                  <a:close/>
                  <a:moveTo>
                    <a:pt x="32" y="898"/>
                  </a:moveTo>
                  <a:lnTo>
                    <a:pt x="32" y="930"/>
                  </a:lnTo>
                  <a:cubicBezTo>
                    <a:pt x="32" y="939"/>
                    <a:pt x="25" y="946"/>
                    <a:pt x="16" y="946"/>
                  </a:cubicBezTo>
                  <a:cubicBezTo>
                    <a:pt x="7" y="946"/>
                    <a:pt x="0" y="939"/>
                    <a:pt x="0" y="930"/>
                  </a:cubicBezTo>
                  <a:lnTo>
                    <a:pt x="0" y="898"/>
                  </a:lnTo>
                  <a:cubicBezTo>
                    <a:pt x="0" y="889"/>
                    <a:pt x="7" y="882"/>
                    <a:pt x="16" y="882"/>
                  </a:cubicBezTo>
                  <a:cubicBezTo>
                    <a:pt x="25" y="882"/>
                    <a:pt x="32" y="889"/>
                    <a:pt x="32" y="898"/>
                  </a:cubicBezTo>
                  <a:close/>
                  <a:moveTo>
                    <a:pt x="32" y="994"/>
                  </a:moveTo>
                  <a:lnTo>
                    <a:pt x="32" y="1026"/>
                  </a:lnTo>
                  <a:cubicBezTo>
                    <a:pt x="32" y="1035"/>
                    <a:pt x="25" y="1042"/>
                    <a:pt x="16" y="1042"/>
                  </a:cubicBezTo>
                  <a:cubicBezTo>
                    <a:pt x="7" y="1042"/>
                    <a:pt x="0" y="1035"/>
                    <a:pt x="0" y="1026"/>
                  </a:cubicBezTo>
                  <a:lnTo>
                    <a:pt x="0" y="994"/>
                  </a:lnTo>
                  <a:cubicBezTo>
                    <a:pt x="0" y="985"/>
                    <a:pt x="7" y="978"/>
                    <a:pt x="16" y="978"/>
                  </a:cubicBezTo>
                  <a:cubicBezTo>
                    <a:pt x="25" y="978"/>
                    <a:pt x="32" y="985"/>
                    <a:pt x="32" y="994"/>
                  </a:cubicBezTo>
                  <a:close/>
                  <a:moveTo>
                    <a:pt x="32" y="1090"/>
                  </a:moveTo>
                  <a:lnTo>
                    <a:pt x="32" y="1122"/>
                  </a:lnTo>
                  <a:cubicBezTo>
                    <a:pt x="32" y="1131"/>
                    <a:pt x="25" y="1138"/>
                    <a:pt x="16" y="1138"/>
                  </a:cubicBezTo>
                  <a:cubicBezTo>
                    <a:pt x="7" y="1138"/>
                    <a:pt x="0" y="1131"/>
                    <a:pt x="0" y="1122"/>
                  </a:cubicBezTo>
                  <a:lnTo>
                    <a:pt x="0" y="1090"/>
                  </a:lnTo>
                  <a:cubicBezTo>
                    <a:pt x="0" y="1081"/>
                    <a:pt x="7" y="1074"/>
                    <a:pt x="16" y="1074"/>
                  </a:cubicBezTo>
                  <a:cubicBezTo>
                    <a:pt x="25" y="1074"/>
                    <a:pt x="32" y="1081"/>
                    <a:pt x="32" y="1090"/>
                  </a:cubicBezTo>
                  <a:close/>
                  <a:moveTo>
                    <a:pt x="32" y="1186"/>
                  </a:moveTo>
                  <a:lnTo>
                    <a:pt x="32" y="1195"/>
                  </a:lnTo>
                  <a:cubicBezTo>
                    <a:pt x="32" y="1204"/>
                    <a:pt x="25" y="1211"/>
                    <a:pt x="16" y="1211"/>
                  </a:cubicBezTo>
                  <a:cubicBezTo>
                    <a:pt x="7" y="1211"/>
                    <a:pt x="0" y="1204"/>
                    <a:pt x="0" y="1195"/>
                  </a:cubicBezTo>
                  <a:lnTo>
                    <a:pt x="0" y="1186"/>
                  </a:lnTo>
                  <a:cubicBezTo>
                    <a:pt x="0" y="1177"/>
                    <a:pt x="7" y="1170"/>
                    <a:pt x="16" y="1170"/>
                  </a:cubicBezTo>
                  <a:cubicBezTo>
                    <a:pt x="25" y="1170"/>
                    <a:pt x="32" y="1177"/>
                    <a:pt x="32" y="1186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5" name="Freeform 1856">
              <a:extLst>
                <a:ext uri="{FF2B5EF4-FFF2-40B4-BE49-F238E27FC236}">
                  <a16:creationId xmlns:a16="http://schemas.microsoft.com/office/drawing/2014/main" id="{7110B323-E61A-4B46-A950-CCDD417F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2154"/>
              <a:ext cx="37" cy="37"/>
            </a:xfrm>
            <a:custGeom>
              <a:avLst/>
              <a:gdLst>
                <a:gd name="T0" fmla="*/ 172 w 172"/>
                <a:gd name="T1" fmla="*/ 86 h 172"/>
                <a:gd name="T2" fmla="*/ 0 w 172"/>
                <a:gd name="T3" fmla="*/ 172 h 172"/>
                <a:gd name="T4" fmla="*/ 0 w 172"/>
                <a:gd name="T5" fmla="*/ 0 h 172"/>
                <a:gd name="T6" fmla="*/ 172 w 172"/>
                <a:gd name="T7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0" y="172"/>
                  </a:lnTo>
                  <a:cubicBezTo>
                    <a:pt x="27" y="118"/>
                    <a:pt x="27" y="54"/>
                    <a:pt x="0" y="0"/>
                  </a:cubicBezTo>
                  <a:lnTo>
                    <a:pt x="172" y="86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6" name="Freeform 1857">
              <a:extLst>
                <a:ext uri="{FF2B5EF4-FFF2-40B4-BE49-F238E27FC236}">
                  <a16:creationId xmlns:a16="http://schemas.microsoft.com/office/drawing/2014/main" id="{0858FFF0-52F8-4448-9C3A-F35FB05AC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2414"/>
              <a:ext cx="37" cy="37"/>
            </a:xfrm>
            <a:custGeom>
              <a:avLst/>
              <a:gdLst>
                <a:gd name="T0" fmla="*/ 86 w 172"/>
                <a:gd name="T1" fmla="*/ 172 h 172"/>
                <a:gd name="T2" fmla="*/ 0 w 172"/>
                <a:gd name="T3" fmla="*/ 0 h 172"/>
                <a:gd name="T4" fmla="*/ 172 w 172"/>
                <a:gd name="T5" fmla="*/ 0 h 172"/>
                <a:gd name="T6" fmla="*/ 86 w 172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2">
                  <a:moveTo>
                    <a:pt x="86" y="172"/>
                  </a:moveTo>
                  <a:lnTo>
                    <a:pt x="0" y="0"/>
                  </a:lnTo>
                  <a:cubicBezTo>
                    <a:pt x="54" y="27"/>
                    <a:pt x="118" y="27"/>
                    <a:pt x="172" y="0"/>
                  </a:cubicBezTo>
                  <a:lnTo>
                    <a:pt x="86" y="172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7" name="Freeform 1858">
              <a:extLst>
                <a:ext uri="{FF2B5EF4-FFF2-40B4-BE49-F238E27FC236}">
                  <a16:creationId xmlns:a16="http://schemas.microsoft.com/office/drawing/2014/main" id="{4EBE4610-415A-4368-8E87-2B35283C4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7" y="2156"/>
              <a:ext cx="2502" cy="271"/>
            </a:xfrm>
            <a:custGeom>
              <a:avLst/>
              <a:gdLst>
                <a:gd name="T0" fmla="*/ 240 w 11758"/>
                <a:gd name="T1" fmla="*/ 61 h 1272"/>
                <a:gd name="T2" fmla="*/ 432 w 11758"/>
                <a:gd name="T3" fmla="*/ 93 h 1272"/>
                <a:gd name="T4" fmla="*/ 576 w 11758"/>
                <a:gd name="T5" fmla="*/ 77 h 1272"/>
                <a:gd name="T6" fmla="*/ 880 w 11758"/>
                <a:gd name="T7" fmla="*/ 61 h 1272"/>
                <a:gd name="T8" fmla="*/ 1120 w 11758"/>
                <a:gd name="T9" fmla="*/ 77 h 1272"/>
                <a:gd name="T10" fmla="*/ 1264 w 11758"/>
                <a:gd name="T11" fmla="*/ 93 h 1272"/>
                <a:gd name="T12" fmla="*/ 1456 w 11758"/>
                <a:gd name="T13" fmla="*/ 61 h 1272"/>
                <a:gd name="T14" fmla="*/ 1724 w 11758"/>
                <a:gd name="T15" fmla="*/ 5 h 1272"/>
                <a:gd name="T16" fmla="*/ 1834 w 11758"/>
                <a:gd name="T17" fmla="*/ 53 h 1272"/>
                <a:gd name="T18" fmla="*/ 1865 w 11758"/>
                <a:gd name="T19" fmla="*/ 61 h 1272"/>
                <a:gd name="T20" fmla="*/ 2185 w 11758"/>
                <a:gd name="T21" fmla="*/ 61 h 1272"/>
                <a:gd name="T22" fmla="*/ 2377 w 11758"/>
                <a:gd name="T23" fmla="*/ 93 h 1272"/>
                <a:gd name="T24" fmla="*/ 2521 w 11758"/>
                <a:gd name="T25" fmla="*/ 77 h 1272"/>
                <a:gd name="T26" fmla="*/ 2825 w 11758"/>
                <a:gd name="T27" fmla="*/ 61 h 1272"/>
                <a:gd name="T28" fmla="*/ 3065 w 11758"/>
                <a:gd name="T29" fmla="*/ 77 h 1272"/>
                <a:gd name="T30" fmla="*/ 3209 w 11758"/>
                <a:gd name="T31" fmla="*/ 93 h 1272"/>
                <a:gd name="T32" fmla="*/ 3401 w 11758"/>
                <a:gd name="T33" fmla="*/ 61 h 1272"/>
                <a:gd name="T34" fmla="*/ 3721 w 11758"/>
                <a:gd name="T35" fmla="*/ 61 h 1272"/>
                <a:gd name="T36" fmla="*/ 3913 w 11758"/>
                <a:gd name="T37" fmla="*/ 93 h 1272"/>
                <a:gd name="T38" fmla="*/ 4057 w 11758"/>
                <a:gd name="T39" fmla="*/ 77 h 1272"/>
                <a:gd name="T40" fmla="*/ 4361 w 11758"/>
                <a:gd name="T41" fmla="*/ 61 h 1272"/>
                <a:gd name="T42" fmla="*/ 4601 w 11758"/>
                <a:gd name="T43" fmla="*/ 77 h 1272"/>
                <a:gd name="T44" fmla="*/ 4745 w 11758"/>
                <a:gd name="T45" fmla="*/ 93 h 1272"/>
                <a:gd name="T46" fmla="*/ 4937 w 11758"/>
                <a:gd name="T47" fmla="*/ 61 h 1272"/>
                <a:gd name="T48" fmla="*/ 5257 w 11758"/>
                <a:gd name="T49" fmla="*/ 61 h 1272"/>
                <a:gd name="T50" fmla="*/ 5449 w 11758"/>
                <a:gd name="T51" fmla="*/ 93 h 1272"/>
                <a:gd name="T52" fmla="*/ 5593 w 11758"/>
                <a:gd name="T53" fmla="*/ 77 h 1272"/>
                <a:gd name="T54" fmla="*/ 5897 w 11758"/>
                <a:gd name="T55" fmla="*/ 61 h 1272"/>
                <a:gd name="T56" fmla="*/ 6137 w 11758"/>
                <a:gd name="T57" fmla="*/ 77 h 1272"/>
                <a:gd name="T58" fmla="*/ 6281 w 11758"/>
                <a:gd name="T59" fmla="*/ 93 h 1272"/>
                <a:gd name="T60" fmla="*/ 6473 w 11758"/>
                <a:gd name="T61" fmla="*/ 61 h 1272"/>
                <a:gd name="T62" fmla="*/ 6793 w 11758"/>
                <a:gd name="T63" fmla="*/ 61 h 1272"/>
                <a:gd name="T64" fmla="*/ 6985 w 11758"/>
                <a:gd name="T65" fmla="*/ 93 h 1272"/>
                <a:gd name="T66" fmla="*/ 7129 w 11758"/>
                <a:gd name="T67" fmla="*/ 77 h 1272"/>
                <a:gd name="T68" fmla="*/ 7433 w 11758"/>
                <a:gd name="T69" fmla="*/ 61 h 1272"/>
                <a:gd name="T70" fmla="*/ 7673 w 11758"/>
                <a:gd name="T71" fmla="*/ 77 h 1272"/>
                <a:gd name="T72" fmla="*/ 7817 w 11758"/>
                <a:gd name="T73" fmla="*/ 93 h 1272"/>
                <a:gd name="T74" fmla="*/ 8009 w 11758"/>
                <a:gd name="T75" fmla="*/ 61 h 1272"/>
                <a:gd name="T76" fmla="*/ 8329 w 11758"/>
                <a:gd name="T77" fmla="*/ 61 h 1272"/>
                <a:gd name="T78" fmla="*/ 8521 w 11758"/>
                <a:gd name="T79" fmla="*/ 93 h 1272"/>
                <a:gd name="T80" fmla="*/ 8665 w 11758"/>
                <a:gd name="T81" fmla="*/ 77 h 1272"/>
                <a:gd name="T82" fmla="*/ 8969 w 11758"/>
                <a:gd name="T83" fmla="*/ 61 h 1272"/>
                <a:gd name="T84" fmla="*/ 9209 w 11758"/>
                <a:gd name="T85" fmla="*/ 77 h 1272"/>
                <a:gd name="T86" fmla="*/ 9353 w 11758"/>
                <a:gd name="T87" fmla="*/ 93 h 1272"/>
                <a:gd name="T88" fmla="*/ 9545 w 11758"/>
                <a:gd name="T89" fmla="*/ 61 h 1272"/>
                <a:gd name="T90" fmla="*/ 9865 w 11758"/>
                <a:gd name="T91" fmla="*/ 61 h 1272"/>
                <a:gd name="T92" fmla="*/ 10057 w 11758"/>
                <a:gd name="T93" fmla="*/ 93 h 1272"/>
                <a:gd name="T94" fmla="*/ 10201 w 11758"/>
                <a:gd name="T95" fmla="*/ 77 h 1272"/>
                <a:gd name="T96" fmla="*/ 10505 w 11758"/>
                <a:gd name="T97" fmla="*/ 61 h 1272"/>
                <a:gd name="T98" fmla="*/ 10745 w 11758"/>
                <a:gd name="T99" fmla="*/ 77 h 1272"/>
                <a:gd name="T100" fmla="*/ 10889 w 11758"/>
                <a:gd name="T101" fmla="*/ 93 h 1272"/>
                <a:gd name="T102" fmla="*/ 11081 w 11758"/>
                <a:gd name="T103" fmla="*/ 61 h 1272"/>
                <a:gd name="T104" fmla="*/ 11401 w 11758"/>
                <a:gd name="T105" fmla="*/ 61 h 1272"/>
                <a:gd name="T106" fmla="*/ 11593 w 11758"/>
                <a:gd name="T107" fmla="*/ 93 h 1272"/>
                <a:gd name="T108" fmla="*/ 11742 w 11758"/>
                <a:gd name="T109" fmla="*/ 72 h 1272"/>
                <a:gd name="T110" fmla="*/ 11758 w 11758"/>
                <a:gd name="T111" fmla="*/ 376 h 1272"/>
                <a:gd name="T112" fmla="*/ 11742 w 11758"/>
                <a:gd name="T113" fmla="*/ 616 h 1272"/>
                <a:gd name="T114" fmla="*/ 11726 w 11758"/>
                <a:gd name="T115" fmla="*/ 760 h 1272"/>
                <a:gd name="T116" fmla="*/ 11758 w 11758"/>
                <a:gd name="T117" fmla="*/ 952 h 1272"/>
                <a:gd name="T118" fmla="*/ 11758 w 11758"/>
                <a:gd name="T119" fmla="*/ 1256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58" h="1272">
                  <a:moveTo>
                    <a:pt x="16" y="61"/>
                  </a:moveTo>
                  <a:lnTo>
                    <a:pt x="48" y="61"/>
                  </a:lnTo>
                  <a:cubicBezTo>
                    <a:pt x="57" y="61"/>
                    <a:pt x="64" y="69"/>
                    <a:pt x="64" y="77"/>
                  </a:cubicBezTo>
                  <a:cubicBezTo>
                    <a:pt x="64" y="86"/>
                    <a:pt x="57" y="93"/>
                    <a:pt x="48" y="93"/>
                  </a:cubicBezTo>
                  <a:lnTo>
                    <a:pt x="16" y="93"/>
                  </a:lnTo>
                  <a:cubicBezTo>
                    <a:pt x="8" y="93"/>
                    <a:pt x="0" y="86"/>
                    <a:pt x="0" y="77"/>
                  </a:cubicBezTo>
                  <a:cubicBezTo>
                    <a:pt x="0" y="69"/>
                    <a:pt x="8" y="61"/>
                    <a:pt x="16" y="61"/>
                  </a:cubicBezTo>
                  <a:close/>
                  <a:moveTo>
                    <a:pt x="112" y="61"/>
                  </a:moveTo>
                  <a:lnTo>
                    <a:pt x="144" y="61"/>
                  </a:lnTo>
                  <a:cubicBezTo>
                    <a:pt x="153" y="61"/>
                    <a:pt x="160" y="69"/>
                    <a:pt x="160" y="77"/>
                  </a:cubicBezTo>
                  <a:cubicBezTo>
                    <a:pt x="160" y="86"/>
                    <a:pt x="153" y="93"/>
                    <a:pt x="144" y="93"/>
                  </a:cubicBezTo>
                  <a:lnTo>
                    <a:pt x="112" y="93"/>
                  </a:lnTo>
                  <a:cubicBezTo>
                    <a:pt x="104" y="93"/>
                    <a:pt x="96" y="86"/>
                    <a:pt x="96" y="77"/>
                  </a:cubicBezTo>
                  <a:cubicBezTo>
                    <a:pt x="96" y="69"/>
                    <a:pt x="104" y="61"/>
                    <a:pt x="112" y="61"/>
                  </a:cubicBezTo>
                  <a:close/>
                  <a:moveTo>
                    <a:pt x="208" y="61"/>
                  </a:moveTo>
                  <a:lnTo>
                    <a:pt x="240" y="61"/>
                  </a:lnTo>
                  <a:cubicBezTo>
                    <a:pt x="249" y="61"/>
                    <a:pt x="256" y="69"/>
                    <a:pt x="256" y="77"/>
                  </a:cubicBezTo>
                  <a:cubicBezTo>
                    <a:pt x="256" y="86"/>
                    <a:pt x="249" y="93"/>
                    <a:pt x="240" y="93"/>
                  </a:cubicBezTo>
                  <a:lnTo>
                    <a:pt x="208" y="93"/>
                  </a:lnTo>
                  <a:cubicBezTo>
                    <a:pt x="200" y="93"/>
                    <a:pt x="192" y="86"/>
                    <a:pt x="192" y="77"/>
                  </a:cubicBezTo>
                  <a:cubicBezTo>
                    <a:pt x="192" y="69"/>
                    <a:pt x="200" y="61"/>
                    <a:pt x="208" y="61"/>
                  </a:cubicBezTo>
                  <a:close/>
                  <a:moveTo>
                    <a:pt x="304" y="61"/>
                  </a:moveTo>
                  <a:lnTo>
                    <a:pt x="336" y="61"/>
                  </a:lnTo>
                  <a:cubicBezTo>
                    <a:pt x="345" y="61"/>
                    <a:pt x="352" y="69"/>
                    <a:pt x="352" y="77"/>
                  </a:cubicBezTo>
                  <a:cubicBezTo>
                    <a:pt x="352" y="86"/>
                    <a:pt x="345" y="93"/>
                    <a:pt x="336" y="93"/>
                  </a:cubicBezTo>
                  <a:lnTo>
                    <a:pt x="304" y="93"/>
                  </a:lnTo>
                  <a:cubicBezTo>
                    <a:pt x="296" y="93"/>
                    <a:pt x="288" y="86"/>
                    <a:pt x="288" y="77"/>
                  </a:cubicBezTo>
                  <a:cubicBezTo>
                    <a:pt x="288" y="69"/>
                    <a:pt x="296" y="61"/>
                    <a:pt x="304" y="61"/>
                  </a:cubicBezTo>
                  <a:close/>
                  <a:moveTo>
                    <a:pt x="400" y="61"/>
                  </a:moveTo>
                  <a:lnTo>
                    <a:pt x="432" y="61"/>
                  </a:lnTo>
                  <a:cubicBezTo>
                    <a:pt x="441" y="61"/>
                    <a:pt x="448" y="69"/>
                    <a:pt x="448" y="77"/>
                  </a:cubicBezTo>
                  <a:cubicBezTo>
                    <a:pt x="448" y="86"/>
                    <a:pt x="441" y="93"/>
                    <a:pt x="432" y="93"/>
                  </a:cubicBezTo>
                  <a:lnTo>
                    <a:pt x="400" y="93"/>
                  </a:lnTo>
                  <a:cubicBezTo>
                    <a:pt x="392" y="93"/>
                    <a:pt x="384" y="86"/>
                    <a:pt x="384" y="77"/>
                  </a:cubicBezTo>
                  <a:cubicBezTo>
                    <a:pt x="384" y="69"/>
                    <a:pt x="392" y="61"/>
                    <a:pt x="400" y="61"/>
                  </a:cubicBezTo>
                  <a:close/>
                  <a:moveTo>
                    <a:pt x="496" y="61"/>
                  </a:moveTo>
                  <a:lnTo>
                    <a:pt x="528" y="61"/>
                  </a:lnTo>
                  <a:cubicBezTo>
                    <a:pt x="537" y="61"/>
                    <a:pt x="544" y="69"/>
                    <a:pt x="544" y="77"/>
                  </a:cubicBezTo>
                  <a:cubicBezTo>
                    <a:pt x="544" y="86"/>
                    <a:pt x="537" y="93"/>
                    <a:pt x="528" y="93"/>
                  </a:cubicBezTo>
                  <a:lnTo>
                    <a:pt x="496" y="93"/>
                  </a:lnTo>
                  <a:cubicBezTo>
                    <a:pt x="488" y="93"/>
                    <a:pt x="480" y="86"/>
                    <a:pt x="480" y="77"/>
                  </a:cubicBezTo>
                  <a:cubicBezTo>
                    <a:pt x="480" y="69"/>
                    <a:pt x="488" y="61"/>
                    <a:pt x="496" y="61"/>
                  </a:cubicBezTo>
                  <a:close/>
                  <a:moveTo>
                    <a:pt x="592" y="61"/>
                  </a:moveTo>
                  <a:lnTo>
                    <a:pt x="624" y="61"/>
                  </a:lnTo>
                  <a:cubicBezTo>
                    <a:pt x="633" y="61"/>
                    <a:pt x="640" y="69"/>
                    <a:pt x="640" y="77"/>
                  </a:cubicBezTo>
                  <a:cubicBezTo>
                    <a:pt x="640" y="86"/>
                    <a:pt x="633" y="93"/>
                    <a:pt x="624" y="93"/>
                  </a:cubicBezTo>
                  <a:lnTo>
                    <a:pt x="592" y="93"/>
                  </a:lnTo>
                  <a:cubicBezTo>
                    <a:pt x="584" y="93"/>
                    <a:pt x="576" y="86"/>
                    <a:pt x="576" y="77"/>
                  </a:cubicBezTo>
                  <a:cubicBezTo>
                    <a:pt x="576" y="69"/>
                    <a:pt x="584" y="61"/>
                    <a:pt x="592" y="61"/>
                  </a:cubicBezTo>
                  <a:close/>
                  <a:moveTo>
                    <a:pt x="688" y="61"/>
                  </a:moveTo>
                  <a:lnTo>
                    <a:pt x="720" y="61"/>
                  </a:lnTo>
                  <a:cubicBezTo>
                    <a:pt x="729" y="61"/>
                    <a:pt x="736" y="69"/>
                    <a:pt x="736" y="77"/>
                  </a:cubicBezTo>
                  <a:cubicBezTo>
                    <a:pt x="736" y="86"/>
                    <a:pt x="729" y="93"/>
                    <a:pt x="720" y="93"/>
                  </a:cubicBezTo>
                  <a:lnTo>
                    <a:pt x="688" y="93"/>
                  </a:lnTo>
                  <a:cubicBezTo>
                    <a:pt x="680" y="93"/>
                    <a:pt x="672" y="86"/>
                    <a:pt x="672" y="77"/>
                  </a:cubicBezTo>
                  <a:cubicBezTo>
                    <a:pt x="672" y="69"/>
                    <a:pt x="680" y="61"/>
                    <a:pt x="688" y="61"/>
                  </a:cubicBezTo>
                  <a:close/>
                  <a:moveTo>
                    <a:pt x="784" y="61"/>
                  </a:moveTo>
                  <a:lnTo>
                    <a:pt x="816" y="61"/>
                  </a:lnTo>
                  <a:cubicBezTo>
                    <a:pt x="825" y="61"/>
                    <a:pt x="832" y="69"/>
                    <a:pt x="832" y="77"/>
                  </a:cubicBezTo>
                  <a:cubicBezTo>
                    <a:pt x="832" y="86"/>
                    <a:pt x="825" y="93"/>
                    <a:pt x="816" y="93"/>
                  </a:cubicBezTo>
                  <a:lnTo>
                    <a:pt x="784" y="93"/>
                  </a:lnTo>
                  <a:cubicBezTo>
                    <a:pt x="776" y="93"/>
                    <a:pt x="768" y="86"/>
                    <a:pt x="768" y="77"/>
                  </a:cubicBezTo>
                  <a:cubicBezTo>
                    <a:pt x="768" y="69"/>
                    <a:pt x="776" y="61"/>
                    <a:pt x="784" y="61"/>
                  </a:cubicBezTo>
                  <a:close/>
                  <a:moveTo>
                    <a:pt x="880" y="61"/>
                  </a:moveTo>
                  <a:lnTo>
                    <a:pt x="912" y="61"/>
                  </a:lnTo>
                  <a:cubicBezTo>
                    <a:pt x="921" y="61"/>
                    <a:pt x="928" y="69"/>
                    <a:pt x="928" y="77"/>
                  </a:cubicBezTo>
                  <a:cubicBezTo>
                    <a:pt x="928" y="86"/>
                    <a:pt x="921" y="93"/>
                    <a:pt x="912" y="93"/>
                  </a:cubicBezTo>
                  <a:lnTo>
                    <a:pt x="880" y="93"/>
                  </a:lnTo>
                  <a:cubicBezTo>
                    <a:pt x="872" y="93"/>
                    <a:pt x="864" y="86"/>
                    <a:pt x="864" y="77"/>
                  </a:cubicBezTo>
                  <a:cubicBezTo>
                    <a:pt x="864" y="69"/>
                    <a:pt x="872" y="61"/>
                    <a:pt x="880" y="61"/>
                  </a:cubicBezTo>
                  <a:close/>
                  <a:moveTo>
                    <a:pt x="976" y="61"/>
                  </a:moveTo>
                  <a:lnTo>
                    <a:pt x="1008" y="61"/>
                  </a:lnTo>
                  <a:cubicBezTo>
                    <a:pt x="1017" y="61"/>
                    <a:pt x="1024" y="69"/>
                    <a:pt x="1024" y="77"/>
                  </a:cubicBezTo>
                  <a:cubicBezTo>
                    <a:pt x="1024" y="86"/>
                    <a:pt x="1017" y="93"/>
                    <a:pt x="1008" y="93"/>
                  </a:cubicBezTo>
                  <a:lnTo>
                    <a:pt x="976" y="93"/>
                  </a:lnTo>
                  <a:cubicBezTo>
                    <a:pt x="968" y="93"/>
                    <a:pt x="960" y="86"/>
                    <a:pt x="960" y="77"/>
                  </a:cubicBezTo>
                  <a:cubicBezTo>
                    <a:pt x="960" y="69"/>
                    <a:pt x="968" y="61"/>
                    <a:pt x="976" y="61"/>
                  </a:cubicBezTo>
                  <a:close/>
                  <a:moveTo>
                    <a:pt x="1072" y="61"/>
                  </a:moveTo>
                  <a:lnTo>
                    <a:pt x="1104" y="61"/>
                  </a:lnTo>
                  <a:cubicBezTo>
                    <a:pt x="1113" y="61"/>
                    <a:pt x="1120" y="69"/>
                    <a:pt x="1120" y="77"/>
                  </a:cubicBezTo>
                  <a:cubicBezTo>
                    <a:pt x="1120" y="86"/>
                    <a:pt x="1113" y="93"/>
                    <a:pt x="1104" y="93"/>
                  </a:cubicBezTo>
                  <a:lnTo>
                    <a:pt x="1072" y="93"/>
                  </a:lnTo>
                  <a:cubicBezTo>
                    <a:pt x="1064" y="93"/>
                    <a:pt x="1056" y="86"/>
                    <a:pt x="1056" y="77"/>
                  </a:cubicBezTo>
                  <a:cubicBezTo>
                    <a:pt x="1056" y="69"/>
                    <a:pt x="1064" y="61"/>
                    <a:pt x="1072" y="61"/>
                  </a:cubicBezTo>
                  <a:close/>
                  <a:moveTo>
                    <a:pt x="1168" y="61"/>
                  </a:moveTo>
                  <a:lnTo>
                    <a:pt x="1200" y="61"/>
                  </a:lnTo>
                  <a:cubicBezTo>
                    <a:pt x="1209" y="61"/>
                    <a:pt x="1216" y="69"/>
                    <a:pt x="1216" y="77"/>
                  </a:cubicBezTo>
                  <a:cubicBezTo>
                    <a:pt x="1216" y="86"/>
                    <a:pt x="1209" y="93"/>
                    <a:pt x="1200" y="93"/>
                  </a:cubicBezTo>
                  <a:lnTo>
                    <a:pt x="1168" y="93"/>
                  </a:lnTo>
                  <a:cubicBezTo>
                    <a:pt x="1160" y="93"/>
                    <a:pt x="1152" y="86"/>
                    <a:pt x="1152" y="77"/>
                  </a:cubicBezTo>
                  <a:cubicBezTo>
                    <a:pt x="1152" y="69"/>
                    <a:pt x="1160" y="61"/>
                    <a:pt x="1168" y="61"/>
                  </a:cubicBezTo>
                  <a:close/>
                  <a:moveTo>
                    <a:pt x="1264" y="61"/>
                  </a:moveTo>
                  <a:lnTo>
                    <a:pt x="1296" y="61"/>
                  </a:lnTo>
                  <a:cubicBezTo>
                    <a:pt x="1305" y="61"/>
                    <a:pt x="1312" y="69"/>
                    <a:pt x="1312" y="77"/>
                  </a:cubicBezTo>
                  <a:cubicBezTo>
                    <a:pt x="1312" y="86"/>
                    <a:pt x="1305" y="93"/>
                    <a:pt x="1296" y="93"/>
                  </a:cubicBezTo>
                  <a:lnTo>
                    <a:pt x="1264" y="93"/>
                  </a:lnTo>
                  <a:cubicBezTo>
                    <a:pt x="1256" y="93"/>
                    <a:pt x="1248" y="86"/>
                    <a:pt x="1248" y="77"/>
                  </a:cubicBezTo>
                  <a:cubicBezTo>
                    <a:pt x="1248" y="69"/>
                    <a:pt x="1256" y="61"/>
                    <a:pt x="1264" y="61"/>
                  </a:cubicBezTo>
                  <a:close/>
                  <a:moveTo>
                    <a:pt x="1360" y="61"/>
                  </a:moveTo>
                  <a:lnTo>
                    <a:pt x="1392" y="61"/>
                  </a:lnTo>
                  <a:cubicBezTo>
                    <a:pt x="1401" y="61"/>
                    <a:pt x="1408" y="69"/>
                    <a:pt x="1408" y="77"/>
                  </a:cubicBezTo>
                  <a:cubicBezTo>
                    <a:pt x="1408" y="86"/>
                    <a:pt x="1401" y="93"/>
                    <a:pt x="1392" y="93"/>
                  </a:cubicBezTo>
                  <a:lnTo>
                    <a:pt x="1360" y="93"/>
                  </a:lnTo>
                  <a:cubicBezTo>
                    <a:pt x="1352" y="93"/>
                    <a:pt x="1344" y="86"/>
                    <a:pt x="1344" y="77"/>
                  </a:cubicBezTo>
                  <a:cubicBezTo>
                    <a:pt x="1344" y="69"/>
                    <a:pt x="1352" y="61"/>
                    <a:pt x="1360" y="61"/>
                  </a:cubicBezTo>
                  <a:close/>
                  <a:moveTo>
                    <a:pt x="1456" y="61"/>
                  </a:moveTo>
                  <a:lnTo>
                    <a:pt x="1488" y="61"/>
                  </a:lnTo>
                  <a:cubicBezTo>
                    <a:pt x="1497" y="61"/>
                    <a:pt x="1504" y="69"/>
                    <a:pt x="1504" y="77"/>
                  </a:cubicBezTo>
                  <a:cubicBezTo>
                    <a:pt x="1504" y="86"/>
                    <a:pt x="1497" y="93"/>
                    <a:pt x="1488" y="93"/>
                  </a:cubicBezTo>
                  <a:lnTo>
                    <a:pt x="1456" y="93"/>
                  </a:lnTo>
                  <a:cubicBezTo>
                    <a:pt x="1448" y="93"/>
                    <a:pt x="1440" y="86"/>
                    <a:pt x="1440" y="77"/>
                  </a:cubicBezTo>
                  <a:cubicBezTo>
                    <a:pt x="1440" y="69"/>
                    <a:pt x="1448" y="61"/>
                    <a:pt x="1456" y="61"/>
                  </a:cubicBezTo>
                  <a:close/>
                  <a:moveTo>
                    <a:pt x="1552" y="61"/>
                  </a:moveTo>
                  <a:lnTo>
                    <a:pt x="1584" y="61"/>
                  </a:lnTo>
                  <a:cubicBezTo>
                    <a:pt x="1593" y="61"/>
                    <a:pt x="1600" y="69"/>
                    <a:pt x="1600" y="77"/>
                  </a:cubicBezTo>
                  <a:cubicBezTo>
                    <a:pt x="1600" y="86"/>
                    <a:pt x="1593" y="93"/>
                    <a:pt x="1584" y="93"/>
                  </a:cubicBezTo>
                  <a:lnTo>
                    <a:pt x="1552" y="93"/>
                  </a:lnTo>
                  <a:cubicBezTo>
                    <a:pt x="1544" y="93"/>
                    <a:pt x="1536" y="86"/>
                    <a:pt x="1536" y="77"/>
                  </a:cubicBezTo>
                  <a:cubicBezTo>
                    <a:pt x="1536" y="69"/>
                    <a:pt x="1544" y="61"/>
                    <a:pt x="1552" y="61"/>
                  </a:cubicBezTo>
                  <a:close/>
                  <a:moveTo>
                    <a:pt x="1648" y="61"/>
                  </a:moveTo>
                  <a:lnTo>
                    <a:pt x="1680" y="61"/>
                  </a:lnTo>
                  <a:cubicBezTo>
                    <a:pt x="1689" y="61"/>
                    <a:pt x="1696" y="69"/>
                    <a:pt x="1696" y="77"/>
                  </a:cubicBezTo>
                  <a:cubicBezTo>
                    <a:pt x="1696" y="86"/>
                    <a:pt x="1689" y="93"/>
                    <a:pt x="1680" y="93"/>
                  </a:cubicBezTo>
                  <a:lnTo>
                    <a:pt x="1648" y="93"/>
                  </a:lnTo>
                  <a:cubicBezTo>
                    <a:pt x="1640" y="93"/>
                    <a:pt x="1632" y="86"/>
                    <a:pt x="1632" y="77"/>
                  </a:cubicBezTo>
                  <a:cubicBezTo>
                    <a:pt x="1632" y="69"/>
                    <a:pt x="1640" y="61"/>
                    <a:pt x="1648" y="61"/>
                  </a:cubicBezTo>
                  <a:close/>
                  <a:moveTo>
                    <a:pt x="1704" y="19"/>
                  </a:moveTo>
                  <a:lnTo>
                    <a:pt x="1724" y="5"/>
                  </a:lnTo>
                  <a:cubicBezTo>
                    <a:pt x="1726" y="4"/>
                    <a:pt x="1728" y="3"/>
                    <a:pt x="1730" y="3"/>
                  </a:cubicBezTo>
                  <a:lnTo>
                    <a:pt x="1738" y="1"/>
                  </a:lnTo>
                  <a:cubicBezTo>
                    <a:pt x="1747" y="0"/>
                    <a:pt x="1755" y="5"/>
                    <a:pt x="1757" y="14"/>
                  </a:cubicBezTo>
                  <a:cubicBezTo>
                    <a:pt x="1758" y="22"/>
                    <a:pt x="1753" y="31"/>
                    <a:pt x="1744" y="33"/>
                  </a:cubicBezTo>
                  <a:lnTo>
                    <a:pt x="1744" y="33"/>
                  </a:lnTo>
                  <a:lnTo>
                    <a:pt x="1737" y="34"/>
                  </a:lnTo>
                  <a:lnTo>
                    <a:pt x="1743" y="32"/>
                  </a:lnTo>
                  <a:lnTo>
                    <a:pt x="1723" y="46"/>
                  </a:lnTo>
                  <a:cubicBezTo>
                    <a:pt x="1715" y="51"/>
                    <a:pt x="1705" y="49"/>
                    <a:pt x="1700" y="42"/>
                  </a:cubicBezTo>
                  <a:cubicBezTo>
                    <a:pt x="1695" y="34"/>
                    <a:pt x="1697" y="24"/>
                    <a:pt x="1704" y="19"/>
                  </a:cubicBezTo>
                  <a:close/>
                  <a:moveTo>
                    <a:pt x="1810" y="17"/>
                  </a:moveTo>
                  <a:lnTo>
                    <a:pt x="1813" y="19"/>
                  </a:lnTo>
                  <a:cubicBezTo>
                    <a:pt x="1814" y="20"/>
                    <a:pt x="1815" y="22"/>
                    <a:pt x="1817" y="23"/>
                  </a:cubicBezTo>
                  <a:lnTo>
                    <a:pt x="1831" y="43"/>
                  </a:lnTo>
                  <a:cubicBezTo>
                    <a:pt x="1832" y="45"/>
                    <a:pt x="1833" y="47"/>
                    <a:pt x="1833" y="49"/>
                  </a:cubicBezTo>
                  <a:lnTo>
                    <a:pt x="1834" y="53"/>
                  </a:lnTo>
                  <a:cubicBezTo>
                    <a:pt x="1836" y="62"/>
                    <a:pt x="1830" y="70"/>
                    <a:pt x="1821" y="72"/>
                  </a:cubicBezTo>
                  <a:cubicBezTo>
                    <a:pt x="1813" y="74"/>
                    <a:pt x="1804" y="68"/>
                    <a:pt x="1803" y="59"/>
                  </a:cubicBezTo>
                  <a:lnTo>
                    <a:pt x="1802" y="56"/>
                  </a:lnTo>
                  <a:lnTo>
                    <a:pt x="1804" y="62"/>
                  </a:lnTo>
                  <a:lnTo>
                    <a:pt x="1790" y="42"/>
                  </a:lnTo>
                  <a:lnTo>
                    <a:pt x="1794" y="46"/>
                  </a:lnTo>
                  <a:lnTo>
                    <a:pt x="1791" y="43"/>
                  </a:lnTo>
                  <a:cubicBezTo>
                    <a:pt x="1784" y="38"/>
                    <a:pt x="1782" y="28"/>
                    <a:pt x="1787" y="21"/>
                  </a:cubicBezTo>
                  <a:cubicBezTo>
                    <a:pt x="1792" y="14"/>
                    <a:pt x="1802" y="12"/>
                    <a:pt x="1810" y="17"/>
                  </a:cubicBezTo>
                  <a:close/>
                  <a:moveTo>
                    <a:pt x="1865" y="61"/>
                  </a:moveTo>
                  <a:lnTo>
                    <a:pt x="1897" y="61"/>
                  </a:lnTo>
                  <a:cubicBezTo>
                    <a:pt x="1906" y="61"/>
                    <a:pt x="1913" y="69"/>
                    <a:pt x="1913" y="77"/>
                  </a:cubicBezTo>
                  <a:cubicBezTo>
                    <a:pt x="1913" y="86"/>
                    <a:pt x="1906" y="93"/>
                    <a:pt x="1897" y="93"/>
                  </a:cubicBezTo>
                  <a:lnTo>
                    <a:pt x="1865" y="93"/>
                  </a:lnTo>
                  <a:cubicBezTo>
                    <a:pt x="1856" y="93"/>
                    <a:pt x="1849" y="86"/>
                    <a:pt x="1849" y="77"/>
                  </a:cubicBezTo>
                  <a:cubicBezTo>
                    <a:pt x="1849" y="69"/>
                    <a:pt x="1856" y="61"/>
                    <a:pt x="1865" y="61"/>
                  </a:cubicBezTo>
                  <a:close/>
                  <a:moveTo>
                    <a:pt x="1961" y="61"/>
                  </a:moveTo>
                  <a:lnTo>
                    <a:pt x="1993" y="61"/>
                  </a:lnTo>
                  <a:cubicBezTo>
                    <a:pt x="2002" y="61"/>
                    <a:pt x="2009" y="69"/>
                    <a:pt x="2009" y="77"/>
                  </a:cubicBezTo>
                  <a:cubicBezTo>
                    <a:pt x="2009" y="86"/>
                    <a:pt x="2002" y="93"/>
                    <a:pt x="1993" y="93"/>
                  </a:cubicBezTo>
                  <a:lnTo>
                    <a:pt x="1961" y="93"/>
                  </a:lnTo>
                  <a:cubicBezTo>
                    <a:pt x="1952" y="93"/>
                    <a:pt x="1945" y="86"/>
                    <a:pt x="1945" y="77"/>
                  </a:cubicBezTo>
                  <a:cubicBezTo>
                    <a:pt x="1945" y="69"/>
                    <a:pt x="1952" y="61"/>
                    <a:pt x="1961" y="61"/>
                  </a:cubicBezTo>
                  <a:close/>
                  <a:moveTo>
                    <a:pt x="2057" y="61"/>
                  </a:moveTo>
                  <a:lnTo>
                    <a:pt x="2089" y="61"/>
                  </a:lnTo>
                  <a:cubicBezTo>
                    <a:pt x="2098" y="61"/>
                    <a:pt x="2105" y="69"/>
                    <a:pt x="2105" y="77"/>
                  </a:cubicBezTo>
                  <a:cubicBezTo>
                    <a:pt x="2105" y="86"/>
                    <a:pt x="2098" y="93"/>
                    <a:pt x="2089" y="93"/>
                  </a:cubicBezTo>
                  <a:lnTo>
                    <a:pt x="2057" y="93"/>
                  </a:lnTo>
                  <a:cubicBezTo>
                    <a:pt x="2048" y="93"/>
                    <a:pt x="2041" y="86"/>
                    <a:pt x="2041" y="77"/>
                  </a:cubicBezTo>
                  <a:cubicBezTo>
                    <a:pt x="2041" y="69"/>
                    <a:pt x="2048" y="61"/>
                    <a:pt x="2057" y="61"/>
                  </a:cubicBezTo>
                  <a:close/>
                  <a:moveTo>
                    <a:pt x="2153" y="61"/>
                  </a:moveTo>
                  <a:lnTo>
                    <a:pt x="2185" y="61"/>
                  </a:lnTo>
                  <a:cubicBezTo>
                    <a:pt x="2194" y="61"/>
                    <a:pt x="2201" y="69"/>
                    <a:pt x="2201" y="77"/>
                  </a:cubicBezTo>
                  <a:cubicBezTo>
                    <a:pt x="2201" y="86"/>
                    <a:pt x="2194" y="93"/>
                    <a:pt x="2185" y="93"/>
                  </a:cubicBezTo>
                  <a:lnTo>
                    <a:pt x="2153" y="93"/>
                  </a:lnTo>
                  <a:cubicBezTo>
                    <a:pt x="2144" y="93"/>
                    <a:pt x="2137" y="86"/>
                    <a:pt x="2137" y="77"/>
                  </a:cubicBezTo>
                  <a:cubicBezTo>
                    <a:pt x="2137" y="69"/>
                    <a:pt x="2144" y="61"/>
                    <a:pt x="2153" y="61"/>
                  </a:cubicBezTo>
                  <a:close/>
                  <a:moveTo>
                    <a:pt x="2249" y="61"/>
                  </a:moveTo>
                  <a:lnTo>
                    <a:pt x="2281" y="61"/>
                  </a:lnTo>
                  <a:cubicBezTo>
                    <a:pt x="2290" y="61"/>
                    <a:pt x="2297" y="69"/>
                    <a:pt x="2297" y="77"/>
                  </a:cubicBezTo>
                  <a:cubicBezTo>
                    <a:pt x="2297" y="86"/>
                    <a:pt x="2290" y="93"/>
                    <a:pt x="2281" y="93"/>
                  </a:cubicBezTo>
                  <a:lnTo>
                    <a:pt x="2249" y="93"/>
                  </a:lnTo>
                  <a:cubicBezTo>
                    <a:pt x="2240" y="93"/>
                    <a:pt x="2233" y="86"/>
                    <a:pt x="2233" y="77"/>
                  </a:cubicBezTo>
                  <a:cubicBezTo>
                    <a:pt x="2233" y="69"/>
                    <a:pt x="2240" y="61"/>
                    <a:pt x="2249" y="61"/>
                  </a:cubicBezTo>
                  <a:close/>
                  <a:moveTo>
                    <a:pt x="2345" y="61"/>
                  </a:moveTo>
                  <a:lnTo>
                    <a:pt x="2377" y="61"/>
                  </a:lnTo>
                  <a:cubicBezTo>
                    <a:pt x="2386" y="61"/>
                    <a:pt x="2393" y="69"/>
                    <a:pt x="2393" y="77"/>
                  </a:cubicBezTo>
                  <a:cubicBezTo>
                    <a:pt x="2393" y="86"/>
                    <a:pt x="2386" y="93"/>
                    <a:pt x="2377" y="93"/>
                  </a:cubicBezTo>
                  <a:lnTo>
                    <a:pt x="2345" y="93"/>
                  </a:lnTo>
                  <a:cubicBezTo>
                    <a:pt x="2336" y="93"/>
                    <a:pt x="2329" y="86"/>
                    <a:pt x="2329" y="77"/>
                  </a:cubicBezTo>
                  <a:cubicBezTo>
                    <a:pt x="2329" y="69"/>
                    <a:pt x="2336" y="61"/>
                    <a:pt x="2345" y="61"/>
                  </a:cubicBezTo>
                  <a:close/>
                  <a:moveTo>
                    <a:pt x="2441" y="61"/>
                  </a:moveTo>
                  <a:lnTo>
                    <a:pt x="2473" y="61"/>
                  </a:lnTo>
                  <a:cubicBezTo>
                    <a:pt x="2482" y="61"/>
                    <a:pt x="2489" y="69"/>
                    <a:pt x="2489" y="77"/>
                  </a:cubicBezTo>
                  <a:cubicBezTo>
                    <a:pt x="2489" y="86"/>
                    <a:pt x="2482" y="93"/>
                    <a:pt x="2473" y="93"/>
                  </a:cubicBezTo>
                  <a:lnTo>
                    <a:pt x="2441" y="93"/>
                  </a:lnTo>
                  <a:cubicBezTo>
                    <a:pt x="2432" y="93"/>
                    <a:pt x="2425" y="86"/>
                    <a:pt x="2425" y="77"/>
                  </a:cubicBezTo>
                  <a:cubicBezTo>
                    <a:pt x="2425" y="69"/>
                    <a:pt x="2432" y="61"/>
                    <a:pt x="2441" y="61"/>
                  </a:cubicBezTo>
                  <a:close/>
                  <a:moveTo>
                    <a:pt x="2537" y="61"/>
                  </a:moveTo>
                  <a:lnTo>
                    <a:pt x="2569" y="61"/>
                  </a:lnTo>
                  <a:cubicBezTo>
                    <a:pt x="2578" y="61"/>
                    <a:pt x="2585" y="69"/>
                    <a:pt x="2585" y="77"/>
                  </a:cubicBezTo>
                  <a:cubicBezTo>
                    <a:pt x="2585" y="86"/>
                    <a:pt x="2578" y="93"/>
                    <a:pt x="2569" y="93"/>
                  </a:cubicBezTo>
                  <a:lnTo>
                    <a:pt x="2537" y="93"/>
                  </a:lnTo>
                  <a:cubicBezTo>
                    <a:pt x="2528" y="93"/>
                    <a:pt x="2521" y="86"/>
                    <a:pt x="2521" y="77"/>
                  </a:cubicBezTo>
                  <a:cubicBezTo>
                    <a:pt x="2521" y="69"/>
                    <a:pt x="2528" y="61"/>
                    <a:pt x="2537" y="61"/>
                  </a:cubicBezTo>
                  <a:close/>
                  <a:moveTo>
                    <a:pt x="2633" y="61"/>
                  </a:moveTo>
                  <a:lnTo>
                    <a:pt x="2665" y="61"/>
                  </a:lnTo>
                  <a:cubicBezTo>
                    <a:pt x="2674" y="61"/>
                    <a:pt x="2681" y="69"/>
                    <a:pt x="2681" y="77"/>
                  </a:cubicBezTo>
                  <a:cubicBezTo>
                    <a:pt x="2681" y="86"/>
                    <a:pt x="2674" y="93"/>
                    <a:pt x="2665" y="93"/>
                  </a:cubicBezTo>
                  <a:lnTo>
                    <a:pt x="2633" y="93"/>
                  </a:lnTo>
                  <a:cubicBezTo>
                    <a:pt x="2624" y="93"/>
                    <a:pt x="2617" y="86"/>
                    <a:pt x="2617" y="77"/>
                  </a:cubicBezTo>
                  <a:cubicBezTo>
                    <a:pt x="2617" y="69"/>
                    <a:pt x="2624" y="61"/>
                    <a:pt x="2633" y="61"/>
                  </a:cubicBezTo>
                  <a:close/>
                  <a:moveTo>
                    <a:pt x="2729" y="61"/>
                  </a:moveTo>
                  <a:lnTo>
                    <a:pt x="2761" y="61"/>
                  </a:lnTo>
                  <a:cubicBezTo>
                    <a:pt x="2770" y="61"/>
                    <a:pt x="2777" y="69"/>
                    <a:pt x="2777" y="77"/>
                  </a:cubicBezTo>
                  <a:cubicBezTo>
                    <a:pt x="2777" y="86"/>
                    <a:pt x="2770" y="93"/>
                    <a:pt x="2761" y="93"/>
                  </a:cubicBezTo>
                  <a:lnTo>
                    <a:pt x="2729" y="93"/>
                  </a:lnTo>
                  <a:cubicBezTo>
                    <a:pt x="2720" y="93"/>
                    <a:pt x="2713" y="86"/>
                    <a:pt x="2713" y="77"/>
                  </a:cubicBezTo>
                  <a:cubicBezTo>
                    <a:pt x="2713" y="69"/>
                    <a:pt x="2720" y="61"/>
                    <a:pt x="2729" y="61"/>
                  </a:cubicBezTo>
                  <a:close/>
                  <a:moveTo>
                    <a:pt x="2825" y="61"/>
                  </a:moveTo>
                  <a:lnTo>
                    <a:pt x="2857" y="61"/>
                  </a:lnTo>
                  <a:cubicBezTo>
                    <a:pt x="2866" y="61"/>
                    <a:pt x="2873" y="69"/>
                    <a:pt x="2873" y="77"/>
                  </a:cubicBezTo>
                  <a:cubicBezTo>
                    <a:pt x="2873" y="86"/>
                    <a:pt x="2866" y="93"/>
                    <a:pt x="2857" y="93"/>
                  </a:cubicBezTo>
                  <a:lnTo>
                    <a:pt x="2825" y="93"/>
                  </a:lnTo>
                  <a:cubicBezTo>
                    <a:pt x="2816" y="93"/>
                    <a:pt x="2809" y="86"/>
                    <a:pt x="2809" y="77"/>
                  </a:cubicBezTo>
                  <a:cubicBezTo>
                    <a:pt x="2809" y="69"/>
                    <a:pt x="2816" y="61"/>
                    <a:pt x="2825" y="61"/>
                  </a:cubicBezTo>
                  <a:close/>
                  <a:moveTo>
                    <a:pt x="2921" y="61"/>
                  </a:moveTo>
                  <a:lnTo>
                    <a:pt x="2953" y="61"/>
                  </a:lnTo>
                  <a:cubicBezTo>
                    <a:pt x="2962" y="61"/>
                    <a:pt x="2969" y="69"/>
                    <a:pt x="2969" y="77"/>
                  </a:cubicBezTo>
                  <a:cubicBezTo>
                    <a:pt x="2969" y="86"/>
                    <a:pt x="2962" y="93"/>
                    <a:pt x="2953" y="93"/>
                  </a:cubicBezTo>
                  <a:lnTo>
                    <a:pt x="2921" y="93"/>
                  </a:lnTo>
                  <a:cubicBezTo>
                    <a:pt x="2912" y="93"/>
                    <a:pt x="2905" y="86"/>
                    <a:pt x="2905" y="77"/>
                  </a:cubicBezTo>
                  <a:cubicBezTo>
                    <a:pt x="2905" y="69"/>
                    <a:pt x="2912" y="61"/>
                    <a:pt x="2921" y="61"/>
                  </a:cubicBezTo>
                  <a:close/>
                  <a:moveTo>
                    <a:pt x="3017" y="61"/>
                  </a:moveTo>
                  <a:lnTo>
                    <a:pt x="3049" y="61"/>
                  </a:lnTo>
                  <a:cubicBezTo>
                    <a:pt x="3058" y="61"/>
                    <a:pt x="3065" y="69"/>
                    <a:pt x="3065" y="77"/>
                  </a:cubicBezTo>
                  <a:cubicBezTo>
                    <a:pt x="3065" y="86"/>
                    <a:pt x="3058" y="93"/>
                    <a:pt x="3049" y="93"/>
                  </a:cubicBezTo>
                  <a:lnTo>
                    <a:pt x="3017" y="93"/>
                  </a:lnTo>
                  <a:cubicBezTo>
                    <a:pt x="3008" y="93"/>
                    <a:pt x="3001" y="86"/>
                    <a:pt x="3001" y="77"/>
                  </a:cubicBezTo>
                  <a:cubicBezTo>
                    <a:pt x="3001" y="69"/>
                    <a:pt x="3008" y="61"/>
                    <a:pt x="3017" y="61"/>
                  </a:cubicBezTo>
                  <a:close/>
                  <a:moveTo>
                    <a:pt x="3113" y="61"/>
                  </a:moveTo>
                  <a:lnTo>
                    <a:pt x="3145" y="61"/>
                  </a:lnTo>
                  <a:cubicBezTo>
                    <a:pt x="3154" y="61"/>
                    <a:pt x="3161" y="69"/>
                    <a:pt x="3161" y="77"/>
                  </a:cubicBezTo>
                  <a:cubicBezTo>
                    <a:pt x="3161" y="86"/>
                    <a:pt x="3154" y="93"/>
                    <a:pt x="3145" y="93"/>
                  </a:cubicBezTo>
                  <a:lnTo>
                    <a:pt x="3113" y="93"/>
                  </a:lnTo>
                  <a:cubicBezTo>
                    <a:pt x="3104" y="93"/>
                    <a:pt x="3097" y="86"/>
                    <a:pt x="3097" y="77"/>
                  </a:cubicBezTo>
                  <a:cubicBezTo>
                    <a:pt x="3097" y="69"/>
                    <a:pt x="3104" y="61"/>
                    <a:pt x="3113" y="61"/>
                  </a:cubicBezTo>
                  <a:close/>
                  <a:moveTo>
                    <a:pt x="3209" y="61"/>
                  </a:moveTo>
                  <a:lnTo>
                    <a:pt x="3241" y="61"/>
                  </a:lnTo>
                  <a:cubicBezTo>
                    <a:pt x="3250" y="61"/>
                    <a:pt x="3257" y="69"/>
                    <a:pt x="3257" y="77"/>
                  </a:cubicBezTo>
                  <a:cubicBezTo>
                    <a:pt x="3257" y="86"/>
                    <a:pt x="3250" y="93"/>
                    <a:pt x="3241" y="93"/>
                  </a:cubicBezTo>
                  <a:lnTo>
                    <a:pt x="3209" y="93"/>
                  </a:lnTo>
                  <a:cubicBezTo>
                    <a:pt x="3200" y="93"/>
                    <a:pt x="3193" y="86"/>
                    <a:pt x="3193" y="77"/>
                  </a:cubicBezTo>
                  <a:cubicBezTo>
                    <a:pt x="3193" y="69"/>
                    <a:pt x="3200" y="61"/>
                    <a:pt x="3209" y="61"/>
                  </a:cubicBezTo>
                  <a:close/>
                  <a:moveTo>
                    <a:pt x="3305" y="61"/>
                  </a:moveTo>
                  <a:lnTo>
                    <a:pt x="3337" y="61"/>
                  </a:lnTo>
                  <a:cubicBezTo>
                    <a:pt x="3346" y="61"/>
                    <a:pt x="3353" y="69"/>
                    <a:pt x="3353" y="77"/>
                  </a:cubicBezTo>
                  <a:cubicBezTo>
                    <a:pt x="3353" y="86"/>
                    <a:pt x="3346" y="93"/>
                    <a:pt x="3337" y="93"/>
                  </a:cubicBezTo>
                  <a:lnTo>
                    <a:pt x="3305" y="93"/>
                  </a:lnTo>
                  <a:cubicBezTo>
                    <a:pt x="3296" y="93"/>
                    <a:pt x="3289" y="86"/>
                    <a:pt x="3289" y="77"/>
                  </a:cubicBezTo>
                  <a:cubicBezTo>
                    <a:pt x="3289" y="69"/>
                    <a:pt x="3296" y="61"/>
                    <a:pt x="3305" y="61"/>
                  </a:cubicBezTo>
                  <a:close/>
                  <a:moveTo>
                    <a:pt x="3401" y="61"/>
                  </a:moveTo>
                  <a:lnTo>
                    <a:pt x="3433" y="61"/>
                  </a:lnTo>
                  <a:cubicBezTo>
                    <a:pt x="3442" y="61"/>
                    <a:pt x="3449" y="69"/>
                    <a:pt x="3449" y="77"/>
                  </a:cubicBezTo>
                  <a:cubicBezTo>
                    <a:pt x="3449" y="86"/>
                    <a:pt x="3442" y="93"/>
                    <a:pt x="3433" y="93"/>
                  </a:cubicBezTo>
                  <a:lnTo>
                    <a:pt x="3401" y="93"/>
                  </a:lnTo>
                  <a:cubicBezTo>
                    <a:pt x="3392" y="93"/>
                    <a:pt x="3385" y="86"/>
                    <a:pt x="3385" y="77"/>
                  </a:cubicBezTo>
                  <a:cubicBezTo>
                    <a:pt x="3385" y="69"/>
                    <a:pt x="3392" y="61"/>
                    <a:pt x="3401" y="61"/>
                  </a:cubicBezTo>
                  <a:close/>
                  <a:moveTo>
                    <a:pt x="3497" y="61"/>
                  </a:moveTo>
                  <a:lnTo>
                    <a:pt x="3529" y="61"/>
                  </a:lnTo>
                  <a:cubicBezTo>
                    <a:pt x="3538" y="61"/>
                    <a:pt x="3545" y="69"/>
                    <a:pt x="3545" y="77"/>
                  </a:cubicBezTo>
                  <a:cubicBezTo>
                    <a:pt x="3545" y="86"/>
                    <a:pt x="3538" y="93"/>
                    <a:pt x="3529" y="93"/>
                  </a:cubicBezTo>
                  <a:lnTo>
                    <a:pt x="3497" y="93"/>
                  </a:lnTo>
                  <a:cubicBezTo>
                    <a:pt x="3488" y="93"/>
                    <a:pt x="3481" y="86"/>
                    <a:pt x="3481" y="77"/>
                  </a:cubicBezTo>
                  <a:cubicBezTo>
                    <a:pt x="3481" y="69"/>
                    <a:pt x="3488" y="61"/>
                    <a:pt x="3497" y="61"/>
                  </a:cubicBezTo>
                  <a:close/>
                  <a:moveTo>
                    <a:pt x="3593" y="61"/>
                  </a:moveTo>
                  <a:lnTo>
                    <a:pt x="3625" y="61"/>
                  </a:lnTo>
                  <a:cubicBezTo>
                    <a:pt x="3634" y="61"/>
                    <a:pt x="3641" y="69"/>
                    <a:pt x="3641" y="77"/>
                  </a:cubicBezTo>
                  <a:cubicBezTo>
                    <a:pt x="3641" y="86"/>
                    <a:pt x="3634" y="93"/>
                    <a:pt x="3625" y="93"/>
                  </a:cubicBezTo>
                  <a:lnTo>
                    <a:pt x="3593" y="93"/>
                  </a:lnTo>
                  <a:cubicBezTo>
                    <a:pt x="3584" y="93"/>
                    <a:pt x="3577" y="86"/>
                    <a:pt x="3577" y="77"/>
                  </a:cubicBezTo>
                  <a:cubicBezTo>
                    <a:pt x="3577" y="69"/>
                    <a:pt x="3584" y="61"/>
                    <a:pt x="3593" y="61"/>
                  </a:cubicBezTo>
                  <a:close/>
                  <a:moveTo>
                    <a:pt x="3689" y="61"/>
                  </a:moveTo>
                  <a:lnTo>
                    <a:pt x="3721" y="61"/>
                  </a:lnTo>
                  <a:cubicBezTo>
                    <a:pt x="3730" y="61"/>
                    <a:pt x="3737" y="69"/>
                    <a:pt x="3737" y="77"/>
                  </a:cubicBezTo>
                  <a:cubicBezTo>
                    <a:pt x="3737" y="86"/>
                    <a:pt x="3730" y="93"/>
                    <a:pt x="3721" y="93"/>
                  </a:cubicBezTo>
                  <a:lnTo>
                    <a:pt x="3689" y="93"/>
                  </a:lnTo>
                  <a:cubicBezTo>
                    <a:pt x="3680" y="93"/>
                    <a:pt x="3673" y="86"/>
                    <a:pt x="3673" y="77"/>
                  </a:cubicBezTo>
                  <a:cubicBezTo>
                    <a:pt x="3673" y="69"/>
                    <a:pt x="3680" y="61"/>
                    <a:pt x="3689" y="61"/>
                  </a:cubicBezTo>
                  <a:close/>
                  <a:moveTo>
                    <a:pt x="3785" y="61"/>
                  </a:moveTo>
                  <a:lnTo>
                    <a:pt x="3817" y="61"/>
                  </a:lnTo>
                  <a:cubicBezTo>
                    <a:pt x="3826" y="61"/>
                    <a:pt x="3833" y="69"/>
                    <a:pt x="3833" y="77"/>
                  </a:cubicBezTo>
                  <a:cubicBezTo>
                    <a:pt x="3833" y="86"/>
                    <a:pt x="3826" y="93"/>
                    <a:pt x="3817" y="93"/>
                  </a:cubicBezTo>
                  <a:lnTo>
                    <a:pt x="3785" y="93"/>
                  </a:lnTo>
                  <a:cubicBezTo>
                    <a:pt x="3776" y="93"/>
                    <a:pt x="3769" y="86"/>
                    <a:pt x="3769" y="77"/>
                  </a:cubicBezTo>
                  <a:cubicBezTo>
                    <a:pt x="3769" y="69"/>
                    <a:pt x="3776" y="61"/>
                    <a:pt x="3785" y="61"/>
                  </a:cubicBezTo>
                  <a:close/>
                  <a:moveTo>
                    <a:pt x="3881" y="61"/>
                  </a:moveTo>
                  <a:lnTo>
                    <a:pt x="3913" y="61"/>
                  </a:lnTo>
                  <a:cubicBezTo>
                    <a:pt x="3922" y="61"/>
                    <a:pt x="3929" y="69"/>
                    <a:pt x="3929" y="77"/>
                  </a:cubicBezTo>
                  <a:cubicBezTo>
                    <a:pt x="3929" y="86"/>
                    <a:pt x="3922" y="93"/>
                    <a:pt x="3913" y="93"/>
                  </a:cubicBezTo>
                  <a:lnTo>
                    <a:pt x="3881" y="93"/>
                  </a:lnTo>
                  <a:cubicBezTo>
                    <a:pt x="3872" y="93"/>
                    <a:pt x="3865" y="86"/>
                    <a:pt x="3865" y="77"/>
                  </a:cubicBezTo>
                  <a:cubicBezTo>
                    <a:pt x="3865" y="69"/>
                    <a:pt x="3872" y="61"/>
                    <a:pt x="3881" y="61"/>
                  </a:cubicBezTo>
                  <a:close/>
                  <a:moveTo>
                    <a:pt x="3977" y="61"/>
                  </a:moveTo>
                  <a:lnTo>
                    <a:pt x="4009" y="61"/>
                  </a:lnTo>
                  <a:cubicBezTo>
                    <a:pt x="4018" y="61"/>
                    <a:pt x="4025" y="69"/>
                    <a:pt x="4025" y="77"/>
                  </a:cubicBezTo>
                  <a:cubicBezTo>
                    <a:pt x="4025" y="86"/>
                    <a:pt x="4018" y="93"/>
                    <a:pt x="4009" y="93"/>
                  </a:cubicBezTo>
                  <a:lnTo>
                    <a:pt x="3977" y="93"/>
                  </a:lnTo>
                  <a:cubicBezTo>
                    <a:pt x="3968" y="93"/>
                    <a:pt x="3961" y="86"/>
                    <a:pt x="3961" y="77"/>
                  </a:cubicBezTo>
                  <a:cubicBezTo>
                    <a:pt x="3961" y="69"/>
                    <a:pt x="3968" y="61"/>
                    <a:pt x="3977" y="61"/>
                  </a:cubicBezTo>
                  <a:close/>
                  <a:moveTo>
                    <a:pt x="4073" y="61"/>
                  </a:moveTo>
                  <a:lnTo>
                    <a:pt x="4105" y="61"/>
                  </a:lnTo>
                  <a:cubicBezTo>
                    <a:pt x="4114" y="61"/>
                    <a:pt x="4121" y="69"/>
                    <a:pt x="4121" y="77"/>
                  </a:cubicBezTo>
                  <a:cubicBezTo>
                    <a:pt x="4121" y="86"/>
                    <a:pt x="4114" y="93"/>
                    <a:pt x="4105" y="93"/>
                  </a:cubicBezTo>
                  <a:lnTo>
                    <a:pt x="4073" y="93"/>
                  </a:lnTo>
                  <a:cubicBezTo>
                    <a:pt x="4064" y="93"/>
                    <a:pt x="4057" y="86"/>
                    <a:pt x="4057" y="77"/>
                  </a:cubicBezTo>
                  <a:cubicBezTo>
                    <a:pt x="4057" y="69"/>
                    <a:pt x="4064" y="61"/>
                    <a:pt x="4073" y="61"/>
                  </a:cubicBezTo>
                  <a:close/>
                  <a:moveTo>
                    <a:pt x="4169" y="61"/>
                  </a:moveTo>
                  <a:lnTo>
                    <a:pt x="4201" y="61"/>
                  </a:lnTo>
                  <a:cubicBezTo>
                    <a:pt x="4210" y="61"/>
                    <a:pt x="4217" y="69"/>
                    <a:pt x="4217" y="77"/>
                  </a:cubicBezTo>
                  <a:cubicBezTo>
                    <a:pt x="4217" y="86"/>
                    <a:pt x="4210" y="93"/>
                    <a:pt x="4201" y="93"/>
                  </a:cubicBezTo>
                  <a:lnTo>
                    <a:pt x="4169" y="93"/>
                  </a:lnTo>
                  <a:cubicBezTo>
                    <a:pt x="4160" y="93"/>
                    <a:pt x="4153" y="86"/>
                    <a:pt x="4153" y="77"/>
                  </a:cubicBezTo>
                  <a:cubicBezTo>
                    <a:pt x="4153" y="69"/>
                    <a:pt x="4160" y="61"/>
                    <a:pt x="4169" y="61"/>
                  </a:cubicBezTo>
                  <a:close/>
                  <a:moveTo>
                    <a:pt x="4265" y="61"/>
                  </a:moveTo>
                  <a:lnTo>
                    <a:pt x="4297" y="61"/>
                  </a:lnTo>
                  <a:cubicBezTo>
                    <a:pt x="4306" y="61"/>
                    <a:pt x="4313" y="69"/>
                    <a:pt x="4313" y="77"/>
                  </a:cubicBezTo>
                  <a:cubicBezTo>
                    <a:pt x="4313" y="86"/>
                    <a:pt x="4306" y="93"/>
                    <a:pt x="4297" y="93"/>
                  </a:cubicBezTo>
                  <a:lnTo>
                    <a:pt x="4265" y="93"/>
                  </a:lnTo>
                  <a:cubicBezTo>
                    <a:pt x="4256" y="93"/>
                    <a:pt x="4249" y="86"/>
                    <a:pt x="4249" y="77"/>
                  </a:cubicBezTo>
                  <a:cubicBezTo>
                    <a:pt x="4249" y="69"/>
                    <a:pt x="4256" y="61"/>
                    <a:pt x="4265" y="61"/>
                  </a:cubicBezTo>
                  <a:close/>
                  <a:moveTo>
                    <a:pt x="4361" y="61"/>
                  </a:moveTo>
                  <a:lnTo>
                    <a:pt x="4393" y="61"/>
                  </a:lnTo>
                  <a:cubicBezTo>
                    <a:pt x="4402" y="61"/>
                    <a:pt x="4409" y="69"/>
                    <a:pt x="4409" y="77"/>
                  </a:cubicBezTo>
                  <a:cubicBezTo>
                    <a:pt x="4409" y="86"/>
                    <a:pt x="4402" y="93"/>
                    <a:pt x="4393" y="93"/>
                  </a:cubicBezTo>
                  <a:lnTo>
                    <a:pt x="4361" y="93"/>
                  </a:lnTo>
                  <a:cubicBezTo>
                    <a:pt x="4352" y="93"/>
                    <a:pt x="4345" y="86"/>
                    <a:pt x="4345" y="77"/>
                  </a:cubicBezTo>
                  <a:cubicBezTo>
                    <a:pt x="4345" y="69"/>
                    <a:pt x="4352" y="61"/>
                    <a:pt x="4361" y="61"/>
                  </a:cubicBezTo>
                  <a:close/>
                  <a:moveTo>
                    <a:pt x="4457" y="61"/>
                  </a:moveTo>
                  <a:lnTo>
                    <a:pt x="4489" y="61"/>
                  </a:lnTo>
                  <a:cubicBezTo>
                    <a:pt x="4498" y="61"/>
                    <a:pt x="4505" y="69"/>
                    <a:pt x="4505" y="77"/>
                  </a:cubicBezTo>
                  <a:cubicBezTo>
                    <a:pt x="4505" y="86"/>
                    <a:pt x="4498" y="93"/>
                    <a:pt x="4489" y="93"/>
                  </a:cubicBezTo>
                  <a:lnTo>
                    <a:pt x="4457" y="93"/>
                  </a:lnTo>
                  <a:cubicBezTo>
                    <a:pt x="4448" y="93"/>
                    <a:pt x="4441" y="86"/>
                    <a:pt x="4441" y="77"/>
                  </a:cubicBezTo>
                  <a:cubicBezTo>
                    <a:pt x="4441" y="69"/>
                    <a:pt x="4448" y="61"/>
                    <a:pt x="4457" y="61"/>
                  </a:cubicBezTo>
                  <a:close/>
                  <a:moveTo>
                    <a:pt x="4553" y="61"/>
                  </a:moveTo>
                  <a:lnTo>
                    <a:pt x="4585" y="61"/>
                  </a:lnTo>
                  <a:cubicBezTo>
                    <a:pt x="4594" y="61"/>
                    <a:pt x="4601" y="69"/>
                    <a:pt x="4601" y="77"/>
                  </a:cubicBezTo>
                  <a:cubicBezTo>
                    <a:pt x="4601" y="86"/>
                    <a:pt x="4594" y="93"/>
                    <a:pt x="4585" y="93"/>
                  </a:cubicBezTo>
                  <a:lnTo>
                    <a:pt x="4553" y="93"/>
                  </a:lnTo>
                  <a:cubicBezTo>
                    <a:pt x="4544" y="93"/>
                    <a:pt x="4537" y="86"/>
                    <a:pt x="4537" y="77"/>
                  </a:cubicBezTo>
                  <a:cubicBezTo>
                    <a:pt x="4537" y="69"/>
                    <a:pt x="4544" y="61"/>
                    <a:pt x="4553" y="61"/>
                  </a:cubicBezTo>
                  <a:close/>
                  <a:moveTo>
                    <a:pt x="4649" y="61"/>
                  </a:moveTo>
                  <a:lnTo>
                    <a:pt x="4681" y="61"/>
                  </a:lnTo>
                  <a:cubicBezTo>
                    <a:pt x="4690" y="61"/>
                    <a:pt x="4697" y="69"/>
                    <a:pt x="4697" y="77"/>
                  </a:cubicBezTo>
                  <a:cubicBezTo>
                    <a:pt x="4697" y="86"/>
                    <a:pt x="4690" y="93"/>
                    <a:pt x="4681" y="93"/>
                  </a:cubicBezTo>
                  <a:lnTo>
                    <a:pt x="4649" y="93"/>
                  </a:lnTo>
                  <a:cubicBezTo>
                    <a:pt x="4640" y="93"/>
                    <a:pt x="4633" y="86"/>
                    <a:pt x="4633" y="77"/>
                  </a:cubicBezTo>
                  <a:cubicBezTo>
                    <a:pt x="4633" y="69"/>
                    <a:pt x="4640" y="61"/>
                    <a:pt x="4649" y="61"/>
                  </a:cubicBezTo>
                  <a:close/>
                  <a:moveTo>
                    <a:pt x="4745" y="61"/>
                  </a:moveTo>
                  <a:lnTo>
                    <a:pt x="4777" y="61"/>
                  </a:lnTo>
                  <a:cubicBezTo>
                    <a:pt x="4786" y="61"/>
                    <a:pt x="4793" y="69"/>
                    <a:pt x="4793" y="77"/>
                  </a:cubicBezTo>
                  <a:cubicBezTo>
                    <a:pt x="4793" y="86"/>
                    <a:pt x="4786" y="93"/>
                    <a:pt x="4777" y="93"/>
                  </a:cubicBezTo>
                  <a:lnTo>
                    <a:pt x="4745" y="93"/>
                  </a:lnTo>
                  <a:cubicBezTo>
                    <a:pt x="4736" y="93"/>
                    <a:pt x="4729" y="86"/>
                    <a:pt x="4729" y="77"/>
                  </a:cubicBezTo>
                  <a:cubicBezTo>
                    <a:pt x="4729" y="69"/>
                    <a:pt x="4736" y="61"/>
                    <a:pt x="4745" y="61"/>
                  </a:cubicBezTo>
                  <a:close/>
                  <a:moveTo>
                    <a:pt x="4841" y="61"/>
                  </a:moveTo>
                  <a:lnTo>
                    <a:pt x="4873" y="61"/>
                  </a:lnTo>
                  <a:cubicBezTo>
                    <a:pt x="4882" y="61"/>
                    <a:pt x="4889" y="69"/>
                    <a:pt x="4889" y="77"/>
                  </a:cubicBezTo>
                  <a:cubicBezTo>
                    <a:pt x="4889" y="86"/>
                    <a:pt x="4882" y="93"/>
                    <a:pt x="4873" y="93"/>
                  </a:cubicBezTo>
                  <a:lnTo>
                    <a:pt x="4841" y="93"/>
                  </a:lnTo>
                  <a:cubicBezTo>
                    <a:pt x="4832" y="93"/>
                    <a:pt x="4825" y="86"/>
                    <a:pt x="4825" y="77"/>
                  </a:cubicBezTo>
                  <a:cubicBezTo>
                    <a:pt x="4825" y="69"/>
                    <a:pt x="4832" y="61"/>
                    <a:pt x="4841" y="61"/>
                  </a:cubicBezTo>
                  <a:close/>
                  <a:moveTo>
                    <a:pt x="4937" y="61"/>
                  </a:moveTo>
                  <a:lnTo>
                    <a:pt x="4969" y="61"/>
                  </a:lnTo>
                  <a:cubicBezTo>
                    <a:pt x="4978" y="61"/>
                    <a:pt x="4985" y="69"/>
                    <a:pt x="4985" y="77"/>
                  </a:cubicBezTo>
                  <a:cubicBezTo>
                    <a:pt x="4985" y="86"/>
                    <a:pt x="4978" y="93"/>
                    <a:pt x="4969" y="93"/>
                  </a:cubicBezTo>
                  <a:lnTo>
                    <a:pt x="4937" y="93"/>
                  </a:lnTo>
                  <a:cubicBezTo>
                    <a:pt x="4928" y="93"/>
                    <a:pt x="4921" y="86"/>
                    <a:pt x="4921" y="77"/>
                  </a:cubicBezTo>
                  <a:cubicBezTo>
                    <a:pt x="4921" y="69"/>
                    <a:pt x="4928" y="61"/>
                    <a:pt x="4937" y="61"/>
                  </a:cubicBezTo>
                  <a:close/>
                  <a:moveTo>
                    <a:pt x="5033" y="61"/>
                  </a:moveTo>
                  <a:lnTo>
                    <a:pt x="5065" y="61"/>
                  </a:lnTo>
                  <a:cubicBezTo>
                    <a:pt x="5074" y="61"/>
                    <a:pt x="5081" y="69"/>
                    <a:pt x="5081" y="77"/>
                  </a:cubicBezTo>
                  <a:cubicBezTo>
                    <a:pt x="5081" y="86"/>
                    <a:pt x="5074" y="93"/>
                    <a:pt x="5065" y="93"/>
                  </a:cubicBezTo>
                  <a:lnTo>
                    <a:pt x="5033" y="93"/>
                  </a:lnTo>
                  <a:cubicBezTo>
                    <a:pt x="5024" y="93"/>
                    <a:pt x="5017" y="86"/>
                    <a:pt x="5017" y="77"/>
                  </a:cubicBezTo>
                  <a:cubicBezTo>
                    <a:pt x="5017" y="69"/>
                    <a:pt x="5024" y="61"/>
                    <a:pt x="5033" y="61"/>
                  </a:cubicBezTo>
                  <a:close/>
                  <a:moveTo>
                    <a:pt x="5129" y="61"/>
                  </a:moveTo>
                  <a:lnTo>
                    <a:pt x="5161" y="61"/>
                  </a:lnTo>
                  <a:cubicBezTo>
                    <a:pt x="5170" y="61"/>
                    <a:pt x="5177" y="69"/>
                    <a:pt x="5177" y="77"/>
                  </a:cubicBezTo>
                  <a:cubicBezTo>
                    <a:pt x="5177" y="86"/>
                    <a:pt x="5170" y="93"/>
                    <a:pt x="5161" y="93"/>
                  </a:cubicBezTo>
                  <a:lnTo>
                    <a:pt x="5129" y="93"/>
                  </a:lnTo>
                  <a:cubicBezTo>
                    <a:pt x="5120" y="93"/>
                    <a:pt x="5113" y="86"/>
                    <a:pt x="5113" y="77"/>
                  </a:cubicBezTo>
                  <a:cubicBezTo>
                    <a:pt x="5113" y="69"/>
                    <a:pt x="5120" y="61"/>
                    <a:pt x="5129" y="61"/>
                  </a:cubicBezTo>
                  <a:close/>
                  <a:moveTo>
                    <a:pt x="5225" y="61"/>
                  </a:moveTo>
                  <a:lnTo>
                    <a:pt x="5257" y="61"/>
                  </a:lnTo>
                  <a:cubicBezTo>
                    <a:pt x="5266" y="61"/>
                    <a:pt x="5273" y="69"/>
                    <a:pt x="5273" y="77"/>
                  </a:cubicBezTo>
                  <a:cubicBezTo>
                    <a:pt x="5273" y="86"/>
                    <a:pt x="5266" y="93"/>
                    <a:pt x="5257" y="93"/>
                  </a:cubicBezTo>
                  <a:lnTo>
                    <a:pt x="5225" y="93"/>
                  </a:lnTo>
                  <a:cubicBezTo>
                    <a:pt x="5216" y="93"/>
                    <a:pt x="5209" y="86"/>
                    <a:pt x="5209" y="77"/>
                  </a:cubicBezTo>
                  <a:cubicBezTo>
                    <a:pt x="5209" y="69"/>
                    <a:pt x="5216" y="61"/>
                    <a:pt x="5225" y="61"/>
                  </a:cubicBezTo>
                  <a:close/>
                  <a:moveTo>
                    <a:pt x="5321" y="61"/>
                  </a:moveTo>
                  <a:lnTo>
                    <a:pt x="5353" y="61"/>
                  </a:lnTo>
                  <a:cubicBezTo>
                    <a:pt x="5362" y="61"/>
                    <a:pt x="5369" y="69"/>
                    <a:pt x="5369" y="77"/>
                  </a:cubicBezTo>
                  <a:cubicBezTo>
                    <a:pt x="5369" y="86"/>
                    <a:pt x="5362" y="93"/>
                    <a:pt x="5353" y="93"/>
                  </a:cubicBezTo>
                  <a:lnTo>
                    <a:pt x="5321" y="93"/>
                  </a:lnTo>
                  <a:cubicBezTo>
                    <a:pt x="5312" y="93"/>
                    <a:pt x="5305" y="86"/>
                    <a:pt x="5305" y="77"/>
                  </a:cubicBezTo>
                  <a:cubicBezTo>
                    <a:pt x="5305" y="69"/>
                    <a:pt x="5312" y="61"/>
                    <a:pt x="5321" y="61"/>
                  </a:cubicBezTo>
                  <a:close/>
                  <a:moveTo>
                    <a:pt x="5417" y="61"/>
                  </a:moveTo>
                  <a:lnTo>
                    <a:pt x="5449" y="61"/>
                  </a:lnTo>
                  <a:cubicBezTo>
                    <a:pt x="5458" y="61"/>
                    <a:pt x="5465" y="69"/>
                    <a:pt x="5465" y="77"/>
                  </a:cubicBezTo>
                  <a:cubicBezTo>
                    <a:pt x="5465" y="86"/>
                    <a:pt x="5458" y="93"/>
                    <a:pt x="5449" y="93"/>
                  </a:cubicBezTo>
                  <a:lnTo>
                    <a:pt x="5417" y="93"/>
                  </a:lnTo>
                  <a:cubicBezTo>
                    <a:pt x="5408" y="93"/>
                    <a:pt x="5401" y="86"/>
                    <a:pt x="5401" y="77"/>
                  </a:cubicBezTo>
                  <a:cubicBezTo>
                    <a:pt x="5401" y="69"/>
                    <a:pt x="5408" y="61"/>
                    <a:pt x="5417" y="61"/>
                  </a:cubicBezTo>
                  <a:close/>
                  <a:moveTo>
                    <a:pt x="5513" y="61"/>
                  </a:moveTo>
                  <a:lnTo>
                    <a:pt x="5545" y="61"/>
                  </a:lnTo>
                  <a:cubicBezTo>
                    <a:pt x="5554" y="61"/>
                    <a:pt x="5561" y="69"/>
                    <a:pt x="5561" y="77"/>
                  </a:cubicBezTo>
                  <a:cubicBezTo>
                    <a:pt x="5561" y="86"/>
                    <a:pt x="5554" y="93"/>
                    <a:pt x="5545" y="93"/>
                  </a:cubicBezTo>
                  <a:lnTo>
                    <a:pt x="5513" y="93"/>
                  </a:lnTo>
                  <a:cubicBezTo>
                    <a:pt x="5504" y="93"/>
                    <a:pt x="5497" y="86"/>
                    <a:pt x="5497" y="77"/>
                  </a:cubicBezTo>
                  <a:cubicBezTo>
                    <a:pt x="5497" y="69"/>
                    <a:pt x="5504" y="61"/>
                    <a:pt x="5513" y="61"/>
                  </a:cubicBezTo>
                  <a:close/>
                  <a:moveTo>
                    <a:pt x="5609" y="61"/>
                  </a:moveTo>
                  <a:lnTo>
                    <a:pt x="5641" y="61"/>
                  </a:lnTo>
                  <a:cubicBezTo>
                    <a:pt x="5650" y="61"/>
                    <a:pt x="5657" y="69"/>
                    <a:pt x="5657" y="77"/>
                  </a:cubicBezTo>
                  <a:cubicBezTo>
                    <a:pt x="5657" y="86"/>
                    <a:pt x="5650" y="93"/>
                    <a:pt x="5641" y="93"/>
                  </a:cubicBezTo>
                  <a:lnTo>
                    <a:pt x="5609" y="93"/>
                  </a:lnTo>
                  <a:cubicBezTo>
                    <a:pt x="5600" y="93"/>
                    <a:pt x="5593" y="86"/>
                    <a:pt x="5593" y="77"/>
                  </a:cubicBezTo>
                  <a:cubicBezTo>
                    <a:pt x="5593" y="69"/>
                    <a:pt x="5600" y="61"/>
                    <a:pt x="5609" y="61"/>
                  </a:cubicBezTo>
                  <a:close/>
                  <a:moveTo>
                    <a:pt x="5705" y="61"/>
                  </a:moveTo>
                  <a:lnTo>
                    <a:pt x="5737" y="61"/>
                  </a:lnTo>
                  <a:cubicBezTo>
                    <a:pt x="5746" y="61"/>
                    <a:pt x="5753" y="69"/>
                    <a:pt x="5753" y="77"/>
                  </a:cubicBezTo>
                  <a:cubicBezTo>
                    <a:pt x="5753" y="86"/>
                    <a:pt x="5746" y="93"/>
                    <a:pt x="5737" y="93"/>
                  </a:cubicBezTo>
                  <a:lnTo>
                    <a:pt x="5705" y="93"/>
                  </a:lnTo>
                  <a:cubicBezTo>
                    <a:pt x="5696" y="93"/>
                    <a:pt x="5689" y="86"/>
                    <a:pt x="5689" y="77"/>
                  </a:cubicBezTo>
                  <a:cubicBezTo>
                    <a:pt x="5689" y="69"/>
                    <a:pt x="5696" y="61"/>
                    <a:pt x="5705" y="61"/>
                  </a:cubicBezTo>
                  <a:close/>
                  <a:moveTo>
                    <a:pt x="5801" y="61"/>
                  </a:moveTo>
                  <a:lnTo>
                    <a:pt x="5833" y="61"/>
                  </a:lnTo>
                  <a:cubicBezTo>
                    <a:pt x="5842" y="61"/>
                    <a:pt x="5849" y="69"/>
                    <a:pt x="5849" y="77"/>
                  </a:cubicBezTo>
                  <a:cubicBezTo>
                    <a:pt x="5849" y="86"/>
                    <a:pt x="5842" y="93"/>
                    <a:pt x="5833" y="93"/>
                  </a:cubicBezTo>
                  <a:lnTo>
                    <a:pt x="5801" y="93"/>
                  </a:lnTo>
                  <a:cubicBezTo>
                    <a:pt x="5792" y="93"/>
                    <a:pt x="5785" y="86"/>
                    <a:pt x="5785" y="77"/>
                  </a:cubicBezTo>
                  <a:cubicBezTo>
                    <a:pt x="5785" y="69"/>
                    <a:pt x="5792" y="61"/>
                    <a:pt x="5801" y="61"/>
                  </a:cubicBezTo>
                  <a:close/>
                  <a:moveTo>
                    <a:pt x="5897" y="61"/>
                  </a:moveTo>
                  <a:lnTo>
                    <a:pt x="5929" y="61"/>
                  </a:lnTo>
                  <a:cubicBezTo>
                    <a:pt x="5938" y="61"/>
                    <a:pt x="5945" y="69"/>
                    <a:pt x="5945" y="77"/>
                  </a:cubicBezTo>
                  <a:cubicBezTo>
                    <a:pt x="5945" y="86"/>
                    <a:pt x="5938" y="93"/>
                    <a:pt x="5929" y="93"/>
                  </a:cubicBezTo>
                  <a:lnTo>
                    <a:pt x="5897" y="93"/>
                  </a:lnTo>
                  <a:cubicBezTo>
                    <a:pt x="5888" y="93"/>
                    <a:pt x="5881" y="86"/>
                    <a:pt x="5881" y="77"/>
                  </a:cubicBezTo>
                  <a:cubicBezTo>
                    <a:pt x="5881" y="69"/>
                    <a:pt x="5888" y="61"/>
                    <a:pt x="5897" y="61"/>
                  </a:cubicBezTo>
                  <a:close/>
                  <a:moveTo>
                    <a:pt x="5993" y="61"/>
                  </a:moveTo>
                  <a:lnTo>
                    <a:pt x="6025" y="61"/>
                  </a:lnTo>
                  <a:cubicBezTo>
                    <a:pt x="6034" y="61"/>
                    <a:pt x="6041" y="69"/>
                    <a:pt x="6041" y="77"/>
                  </a:cubicBezTo>
                  <a:cubicBezTo>
                    <a:pt x="6041" y="86"/>
                    <a:pt x="6034" y="93"/>
                    <a:pt x="6025" y="93"/>
                  </a:cubicBezTo>
                  <a:lnTo>
                    <a:pt x="5993" y="93"/>
                  </a:lnTo>
                  <a:cubicBezTo>
                    <a:pt x="5984" y="93"/>
                    <a:pt x="5977" y="86"/>
                    <a:pt x="5977" y="77"/>
                  </a:cubicBezTo>
                  <a:cubicBezTo>
                    <a:pt x="5977" y="69"/>
                    <a:pt x="5984" y="61"/>
                    <a:pt x="5993" y="61"/>
                  </a:cubicBezTo>
                  <a:close/>
                  <a:moveTo>
                    <a:pt x="6089" y="61"/>
                  </a:moveTo>
                  <a:lnTo>
                    <a:pt x="6121" y="61"/>
                  </a:lnTo>
                  <a:cubicBezTo>
                    <a:pt x="6130" y="61"/>
                    <a:pt x="6137" y="69"/>
                    <a:pt x="6137" y="77"/>
                  </a:cubicBezTo>
                  <a:cubicBezTo>
                    <a:pt x="6137" y="86"/>
                    <a:pt x="6130" y="93"/>
                    <a:pt x="6121" y="93"/>
                  </a:cubicBezTo>
                  <a:lnTo>
                    <a:pt x="6089" y="93"/>
                  </a:lnTo>
                  <a:cubicBezTo>
                    <a:pt x="6080" y="93"/>
                    <a:pt x="6073" y="86"/>
                    <a:pt x="6073" y="77"/>
                  </a:cubicBezTo>
                  <a:cubicBezTo>
                    <a:pt x="6073" y="69"/>
                    <a:pt x="6080" y="61"/>
                    <a:pt x="6089" y="61"/>
                  </a:cubicBezTo>
                  <a:close/>
                  <a:moveTo>
                    <a:pt x="6185" y="61"/>
                  </a:moveTo>
                  <a:lnTo>
                    <a:pt x="6217" y="61"/>
                  </a:lnTo>
                  <a:cubicBezTo>
                    <a:pt x="6226" y="61"/>
                    <a:pt x="6233" y="69"/>
                    <a:pt x="6233" y="77"/>
                  </a:cubicBezTo>
                  <a:cubicBezTo>
                    <a:pt x="6233" y="86"/>
                    <a:pt x="6226" y="93"/>
                    <a:pt x="6217" y="93"/>
                  </a:cubicBezTo>
                  <a:lnTo>
                    <a:pt x="6185" y="93"/>
                  </a:lnTo>
                  <a:cubicBezTo>
                    <a:pt x="6176" y="93"/>
                    <a:pt x="6169" y="86"/>
                    <a:pt x="6169" y="77"/>
                  </a:cubicBezTo>
                  <a:cubicBezTo>
                    <a:pt x="6169" y="69"/>
                    <a:pt x="6176" y="61"/>
                    <a:pt x="6185" y="61"/>
                  </a:cubicBezTo>
                  <a:close/>
                  <a:moveTo>
                    <a:pt x="6281" y="61"/>
                  </a:moveTo>
                  <a:lnTo>
                    <a:pt x="6313" y="61"/>
                  </a:lnTo>
                  <a:cubicBezTo>
                    <a:pt x="6322" y="61"/>
                    <a:pt x="6329" y="69"/>
                    <a:pt x="6329" y="77"/>
                  </a:cubicBezTo>
                  <a:cubicBezTo>
                    <a:pt x="6329" y="86"/>
                    <a:pt x="6322" y="93"/>
                    <a:pt x="6313" y="93"/>
                  </a:cubicBezTo>
                  <a:lnTo>
                    <a:pt x="6281" y="93"/>
                  </a:lnTo>
                  <a:cubicBezTo>
                    <a:pt x="6272" y="93"/>
                    <a:pt x="6265" y="86"/>
                    <a:pt x="6265" y="77"/>
                  </a:cubicBezTo>
                  <a:cubicBezTo>
                    <a:pt x="6265" y="69"/>
                    <a:pt x="6272" y="61"/>
                    <a:pt x="6281" y="61"/>
                  </a:cubicBezTo>
                  <a:close/>
                  <a:moveTo>
                    <a:pt x="6377" y="61"/>
                  </a:moveTo>
                  <a:lnTo>
                    <a:pt x="6409" y="61"/>
                  </a:lnTo>
                  <a:cubicBezTo>
                    <a:pt x="6418" y="61"/>
                    <a:pt x="6425" y="69"/>
                    <a:pt x="6425" y="77"/>
                  </a:cubicBezTo>
                  <a:cubicBezTo>
                    <a:pt x="6425" y="86"/>
                    <a:pt x="6418" y="93"/>
                    <a:pt x="6409" y="93"/>
                  </a:cubicBezTo>
                  <a:lnTo>
                    <a:pt x="6377" y="93"/>
                  </a:lnTo>
                  <a:cubicBezTo>
                    <a:pt x="6368" y="93"/>
                    <a:pt x="6361" y="86"/>
                    <a:pt x="6361" y="77"/>
                  </a:cubicBezTo>
                  <a:cubicBezTo>
                    <a:pt x="6361" y="69"/>
                    <a:pt x="6368" y="61"/>
                    <a:pt x="6377" y="61"/>
                  </a:cubicBezTo>
                  <a:close/>
                  <a:moveTo>
                    <a:pt x="6473" y="61"/>
                  </a:moveTo>
                  <a:lnTo>
                    <a:pt x="6505" y="61"/>
                  </a:lnTo>
                  <a:cubicBezTo>
                    <a:pt x="6514" y="61"/>
                    <a:pt x="6521" y="69"/>
                    <a:pt x="6521" y="77"/>
                  </a:cubicBezTo>
                  <a:cubicBezTo>
                    <a:pt x="6521" y="86"/>
                    <a:pt x="6514" y="93"/>
                    <a:pt x="6505" y="93"/>
                  </a:cubicBezTo>
                  <a:lnTo>
                    <a:pt x="6473" y="93"/>
                  </a:lnTo>
                  <a:cubicBezTo>
                    <a:pt x="6464" y="93"/>
                    <a:pt x="6457" y="86"/>
                    <a:pt x="6457" y="77"/>
                  </a:cubicBezTo>
                  <a:cubicBezTo>
                    <a:pt x="6457" y="69"/>
                    <a:pt x="6464" y="61"/>
                    <a:pt x="6473" y="61"/>
                  </a:cubicBezTo>
                  <a:close/>
                  <a:moveTo>
                    <a:pt x="6569" y="61"/>
                  </a:moveTo>
                  <a:lnTo>
                    <a:pt x="6601" y="61"/>
                  </a:lnTo>
                  <a:cubicBezTo>
                    <a:pt x="6610" y="61"/>
                    <a:pt x="6617" y="69"/>
                    <a:pt x="6617" y="77"/>
                  </a:cubicBezTo>
                  <a:cubicBezTo>
                    <a:pt x="6617" y="86"/>
                    <a:pt x="6610" y="93"/>
                    <a:pt x="6601" y="93"/>
                  </a:cubicBezTo>
                  <a:lnTo>
                    <a:pt x="6569" y="93"/>
                  </a:lnTo>
                  <a:cubicBezTo>
                    <a:pt x="6560" y="93"/>
                    <a:pt x="6553" y="86"/>
                    <a:pt x="6553" y="77"/>
                  </a:cubicBezTo>
                  <a:cubicBezTo>
                    <a:pt x="6553" y="69"/>
                    <a:pt x="6560" y="61"/>
                    <a:pt x="6569" y="61"/>
                  </a:cubicBezTo>
                  <a:close/>
                  <a:moveTo>
                    <a:pt x="6665" y="61"/>
                  </a:moveTo>
                  <a:lnTo>
                    <a:pt x="6697" y="61"/>
                  </a:lnTo>
                  <a:cubicBezTo>
                    <a:pt x="6706" y="61"/>
                    <a:pt x="6713" y="69"/>
                    <a:pt x="6713" y="77"/>
                  </a:cubicBezTo>
                  <a:cubicBezTo>
                    <a:pt x="6713" y="86"/>
                    <a:pt x="6706" y="93"/>
                    <a:pt x="6697" y="93"/>
                  </a:cubicBezTo>
                  <a:lnTo>
                    <a:pt x="6665" y="93"/>
                  </a:lnTo>
                  <a:cubicBezTo>
                    <a:pt x="6656" y="93"/>
                    <a:pt x="6649" y="86"/>
                    <a:pt x="6649" y="77"/>
                  </a:cubicBezTo>
                  <a:cubicBezTo>
                    <a:pt x="6649" y="69"/>
                    <a:pt x="6656" y="61"/>
                    <a:pt x="6665" y="61"/>
                  </a:cubicBezTo>
                  <a:close/>
                  <a:moveTo>
                    <a:pt x="6761" y="61"/>
                  </a:moveTo>
                  <a:lnTo>
                    <a:pt x="6793" y="61"/>
                  </a:lnTo>
                  <a:cubicBezTo>
                    <a:pt x="6802" y="61"/>
                    <a:pt x="6809" y="69"/>
                    <a:pt x="6809" y="77"/>
                  </a:cubicBezTo>
                  <a:cubicBezTo>
                    <a:pt x="6809" y="86"/>
                    <a:pt x="6802" y="93"/>
                    <a:pt x="6793" y="93"/>
                  </a:cubicBezTo>
                  <a:lnTo>
                    <a:pt x="6761" y="93"/>
                  </a:lnTo>
                  <a:cubicBezTo>
                    <a:pt x="6752" y="93"/>
                    <a:pt x="6745" y="86"/>
                    <a:pt x="6745" y="77"/>
                  </a:cubicBezTo>
                  <a:cubicBezTo>
                    <a:pt x="6745" y="69"/>
                    <a:pt x="6752" y="61"/>
                    <a:pt x="6761" y="61"/>
                  </a:cubicBezTo>
                  <a:close/>
                  <a:moveTo>
                    <a:pt x="6857" y="61"/>
                  </a:moveTo>
                  <a:lnTo>
                    <a:pt x="6889" y="61"/>
                  </a:lnTo>
                  <a:cubicBezTo>
                    <a:pt x="6898" y="61"/>
                    <a:pt x="6905" y="69"/>
                    <a:pt x="6905" y="77"/>
                  </a:cubicBezTo>
                  <a:cubicBezTo>
                    <a:pt x="6905" y="86"/>
                    <a:pt x="6898" y="93"/>
                    <a:pt x="6889" y="93"/>
                  </a:cubicBezTo>
                  <a:lnTo>
                    <a:pt x="6857" y="93"/>
                  </a:lnTo>
                  <a:cubicBezTo>
                    <a:pt x="6848" y="93"/>
                    <a:pt x="6841" y="86"/>
                    <a:pt x="6841" y="77"/>
                  </a:cubicBezTo>
                  <a:cubicBezTo>
                    <a:pt x="6841" y="69"/>
                    <a:pt x="6848" y="61"/>
                    <a:pt x="6857" y="61"/>
                  </a:cubicBezTo>
                  <a:close/>
                  <a:moveTo>
                    <a:pt x="6953" y="61"/>
                  </a:moveTo>
                  <a:lnTo>
                    <a:pt x="6985" y="61"/>
                  </a:lnTo>
                  <a:cubicBezTo>
                    <a:pt x="6994" y="61"/>
                    <a:pt x="7001" y="69"/>
                    <a:pt x="7001" y="77"/>
                  </a:cubicBezTo>
                  <a:cubicBezTo>
                    <a:pt x="7001" y="86"/>
                    <a:pt x="6994" y="93"/>
                    <a:pt x="6985" y="93"/>
                  </a:cubicBezTo>
                  <a:lnTo>
                    <a:pt x="6953" y="93"/>
                  </a:lnTo>
                  <a:cubicBezTo>
                    <a:pt x="6944" y="93"/>
                    <a:pt x="6937" y="86"/>
                    <a:pt x="6937" y="77"/>
                  </a:cubicBezTo>
                  <a:cubicBezTo>
                    <a:pt x="6937" y="69"/>
                    <a:pt x="6944" y="61"/>
                    <a:pt x="6953" y="61"/>
                  </a:cubicBezTo>
                  <a:close/>
                  <a:moveTo>
                    <a:pt x="7049" y="61"/>
                  </a:moveTo>
                  <a:lnTo>
                    <a:pt x="7081" y="61"/>
                  </a:lnTo>
                  <a:cubicBezTo>
                    <a:pt x="7090" y="61"/>
                    <a:pt x="7097" y="69"/>
                    <a:pt x="7097" y="77"/>
                  </a:cubicBezTo>
                  <a:cubicBezTo>
                    <a:pt x="7097" y="86"/>
                    <a:pt x="7090" y="93"/>
                    <a:pt x="7081" y="93"/>
                  </a:cubicBezTo>
                  <a:lnTo>
                    <a:pt x="7049" y="93"/>
                  </a:lnTo>
                  <a:cubicBezTo>
                    <a:pt x="7040" y="93"/>
                    <a:pt x="7033" y="86"/>
                    <a:pt x="7033" y="77"/>
                  </a:cubicBezTo>
                  <a:cubicBezTo>
                    <a:pt x="7033" y="69"/>
                    <a:pt x="7040" y="61"/>
                    <a:pt x="7049" y="61"/>
                  </a:cubicBezTo>
                  <a:close/>
                  <a:moveTo>
                    <a:pt x="7145" y="61"/>
                  </a:moveTo>
                  <a:lnTo>
                    <a:pt x="7177" y="61"/>
                  </a:lnTo>
                  <a:cubicBezTo>
                    <a:pt x="7186" y="61"/>
                    <a:pt x="7193" y="69"/>
                    <a:pt x="7193" y="77"/>
                  </a:cubicBezTo>
                  <a:cubicBezTo>
                    <a:pt x="7193" y="86"/>
                    <a:pt x="7186" y="93"/>
                    <a:pt x="7177" y="93"/>
                  </a:cubicBezTo>
                  <a:lnTo>
                    <a:pt x="7145" y="93"/>
                  </a:lnTo>
                  <a:cubicBezTo>
                    <a:pt x="7136" y="93"/>
                    <a:pt x="7129" y="86"/>
                    <a:pt x="7129" y="77"/>
                  </a:cubicBezTo>
                  <a:cubicBezTo>
                    <a:pt x="7129" y="69"/>
                    <a:pt x="7136" y="61"/>
                    <a:pt x="7145" y="61"/>
                  </a:cubicBezTo>
                  <a:close/>
                  <a:moveTo>
                    <a:pt x="7241" y="61"/>
                  </a:moveTo>
                  <a:lnTo>
                    <a:pt x="7273" y="61"/>
                  </a:lnTo>
                  <a:cubicBezTo>
                    <a:pt x="7282" y="61"/>
                    <a:pt x="7289" y="69"/>
                    <a:pt x="7289" y="77"/>
                  </a:cubicBezTo>
                  <a:cubicBezTo>
                    <a:pt x="7289" y="86"/>
                    <a:pt x="7282" y="93"/>
                    <a:pt x="7273" y="93"/>
                  </a:cubicBezTo>
                  <a:lnTo>
                    <a:pt x="7241" y="93"/>
                  </a:lnTo>
                  <a:cubicBezTo>
                    <a:pt x="7232" y="93"/>
                    <a:pt x="7225" y="86"/>
                    <a:pt x="7225" y="77"/>
                  </a:cubicBezTo>
                  <a:cubicBezTo>
                    <a:pt x="7225" y="69"/>
                    <a:pt x="7232" y="61"/>
                    <a:pt x="7241" y="61"/>
                  </a:cubicBezTo>
                  <a:close/>
                  <a:moveTo>
                    <a:pt x="7337" y="61"/>
                  </a:moveTo>
                  <a:lnTo>
                    <a:pt x="7369" y="61"/>
                  </a:lnTo>
                  <a:cubicBezTo>
                    <a:pt x="7378" y="61"/>
                    <a:pt x="7385" y="69"/>
                    <a:pt x="7385" y="77"/>
                  </a:cubicBezTo>
                  <a:cubicBezTo>
                    <a:pt x="7385" y="86"/>
                    <a:pt x="7378" y="93"/>
                    <a:pt x="7369" y="93"/>
                  </a:cubicBezTo>
                  <a:lnTo>
                    <a:pt x="7337" y="93"/>
                  </a:lnTo>
                  <a:cubicBezTo>
                    <a:pt x="7328" y="93"/>
                    <a:pt x="7321" y="86"/>
                    <a:pt x="7321" y="77"/>
                  </a:cubicBezTo>
                  <a:cubicBezTo>
                    <a:pt x="7321" y="69"/>
                    <a:pt x="7328" y="61"/>
                    <a:pt x="7337" y="61"/>
                  </a:cubicBezTo>
                  <a:close/>
                  <a:moveTo>
                    <a:pt x="7433" y="61"/>
                  </a:moveTo>
                  <a:lnTo>
                    <a:pt x="7465" y="61"/>
                  </a:lnTo>
                  <a:cubicBezTo>
                    <a:pt x="7474" y="61"/>
                    <a:pt x="7481" y="69"/>
                    <a:pt x="7481" y="77"/>
                  </a:cubicBezTo>
                  <a:cubicBezTo>
                    <a:pt x="7481" y="86"/>
                    <a:pt x="7474" y="93"/>
                    <a:pt x="7465" y="93"/>
                  </a:cubicBezTo>
                  <a:lnTo>
                    <a:pt x="7433" y="93"/>
                  </a:lnTo>
                  <a:cubicBezTo>
                    <a:pt x="7424" y="93"/>
                    <a:pt x="7417" y="86"/>
                    <a:pt x="7417" y="77"/>
                  </a:cubicBezTo>
                  <a:cubicBezTo>
                    <a:pt x="7417" y="69"/>
                    <a:pt x="7424" y="61"/>
                    <a:pt x="7433" y="61"/>
                  </a:cubicBezTo>
                  <a:close/>
                  <a:moveTo>
                    <a:pt x="7529" y="61"/>
                  </a:moveTo>
                  <a:lnTo>
                    <a:pt x="7561" y="61"/>
                  </a:lnTo>
                  <a:cubicBezTo>
                    <a:pt x="7570" y="61"/>
                    <a:pt x="7577" y="69"/>
                    <a:pt x="7577" y="77"/>
                  </a:cubicBezTo>
                  <a:cubicBezTo>
                    <a:pt x="7577" y="86"/>
                    <a:pt x="7570" y="93"/>
                    <a:pt x="7561" y="93"/>
                  </a:cubicBezTo>
                  <a:lnTo>
                    <a:pt x="7529" y="93"/>
                  </a:lnTo>
                  <a:cubicBezTo>
                    <a:pt x="7520" y="93"/>
                    <a:pt x="7513" y="86"/>
                    <a:pt x="7513" y="77"/>
                  </a:cubicBezTo>
                  <a:cubicBezTo>
                    <a:pt x="7513" y="69"/>
                    <a:pt x="7520" y="61"/>
                    <a:pt x="7529" y="61"/>
                  </a:cubicBezTo>
                  <a:close/>
                  <a:moveTo>
                    <a:pt x="7625" y="61"/>
                  </a:moveTo>
                  <a:lnTo>
                    <a:pt x="7657" y="61"/>
                  </a:lnTo>
                  <a:cubicBezTo>
                    <a:pt x="7666" y="61"/>
                    <a:pt x="7673" y="69"/>
                    <a:pt x="7673" y="77"/>
                  </a:cubicBezTo>
                  <a:cubicBezTo>
                    <a:pt x="7673" y="86"/>
                    <a:pt x="7666" y="93"/>
                    <a:pt x="7657" y="93"/>
                  </a:cubicBezTo>
                  <a:lnTo>
                    <a:pt x="7625" y="93"/>
                  </a:lnTo>
                  <a:cubicBezTo>
                    <a:pt x="7616" y="93"/>
                    <a:pt x="7609" y="86"/>
                    <a:pt x="7609" y="77"/>
                  </a:cubicBezTo>
                  <a:cubicBezTo>
                    <a:pt x="7609" y="69"/>
                    <a:pt x="7616" y="61"/>
                    <a:pt x="7625" y="61"/>
                  </a:cubicBezTo>
                  <a:close/>
                  <a:moveTo>
                    <a:pt x="7721" y="61"/>
                  </a:moveTo>
                  <a:lnTo>
                    <a:pt x="7753" y="61"/>
                  </a:lnTo>
                  <a:cubicBezTo>
                    <a:pt x="7762" y="61"/>
                    <a:pt x="7769" y="69"/>
                    <a:pt x="7769" y="77"/>
                  </a:cubicBezTo>
                  <a:cubicBezTo>
                    <a:pt x="7769" y="86"/>
                    <a:pt x="7762" y="93"/>
                    <a:pt x="7753" y="93"/>
                  </a:cubicBezTo>
                  <a:lnTo>
                    <a:pt x="7721" y="93"/>
                  </a:lnTo>
                  <a:cubicBezTo>
                    <a:pt x="7712" y="93"/>
                    <a:pt x="7705" y="86"/>
                    <a:pt x="7705" y="77"/>
                  </a:cubicBezTo>
                  <a:cubicBezTo>
                    <a:pt x="7705" y="69"/>
                    <a:pt x="7712" y="61"/>
                    <a:pt x="7721" y="61"/>
                  </a:cubicBezTo>
                  <a:close/>
                  <a:moveTo>
                    <a:pt x="7817" y="61"/>
                  </a:moveTo>
                  <a:lnTo>
                    <a:pt x="7849" y="61"/>
                  </a:lnTo>
                  <a:cubicBezTo>
                    <a:pt x="7858" y="61"/>
                    <a:pt x="7865" y="69"/>
                    <a:pt x="7865" y="77"/>
                  </a:cubicBezTo>
                  <a:cubicBezTo>
                    <a:pt x="7865" y="86"/>
                    <a:pt x="7858" y="93"/>
                    <a:pt x="7849" y="93"/>
                  </a:cubicBezTo>
                  <a:lnTo>
                    <a:pt x="7817" y="93"/>
                  </a:lnTo>
                  <a:cubicBezTo>
                    <a:pt x="7808" y="93"/>
                    <a:pt x="7801" y="86"/>
                    <a:pt x="7801" y="77"/>
                  </a:cubicBezTo>
                  <a:cubicBezTo>
                    <a:pt x="7801" y="69"/>
                    <a:pt x="7808" y="61"/>
                    <a:pt x="7817" y="61"/>
                  </a:cubicBezTo>
                  <a:close/>
                  <a:moveTo>
                    <a:pt x="7913" y="61"/>
                  </a:moveTo>
                  <a:lnTo>
                    <a:pt x="7945" y="61"/>
                  </a:lnTo>
                  <a:cubicBezTo>
                    <a:pt x="7954" y="61"/>
                    <a:pt x="7961" y="69"/>
                    <a:pt x="7961" y="77"/>
                  </a:cubicBezTo>
                  <a:cubicBezTo>
                    <a:pt x="7961" y="86"/>
                    <a:pt x="7954" y="93"/>
                    <a:pt x="7945" y="93"/>
                  </a:cubicBezTo>
                  <a:lnTo>
                    <a:pt x="7913" y="93"/>
                  </a:lnTo>
                  <a:cubicBezTo>
                    <a:pt x="7904" y="93"/>
                    <a:pt x="7897" y="86"/>
                    <a:pt x="7897" y="77"/>
                  </a:cubicBezTo>
                  <a:cubicBezTo>
                    <a:pt x="7897" y="69"/>
                    <a:pt x="7904" y="61"/>
                    <a:pt x="7913" y="61"/>
                  </a:cubicBezTo>
                  <a:close/>
                  <a:moveTo>
                    <a:pt x="8009" y="61"/>
                  </a:moveTo>
                  <a:lnTo>
                    <a:pt x="8041" y="61"/>
                  </a:lnTo>
                  <a:cubicBezTo>
                    <a:pt x="8050" y="61"/>
                    <a:pt x="8057" y="69"/>
                    <a:pt x="8057" y="77"/>
                  </a:cubicBezTo>
                  <a:cubicBezTo>
                    <a:pt x="8057" y="86"/>
                    <a:pt x="8050" y="93"/>
                    <a:pt x="8041" y="93"/>
                  </a:cubicBezTo>
                  <a:lnTo>
                    <a:pt x="8009" y="93"/>
                  </a:lnTo>
                  <a:cubicBezTo>
                    <a:pt x="8000" y="93"/>
                    <a:pt x="7993" y="86"/>
                    <a:pt x="7993" y="77"/>
                  </a:cubicBezTo>
                  <a:cubicBezTo>
                    <a:pt x="7993" y="69"/>
                    <a:pt x="8000" y="61"/>
                    <a:pt x="8009" y="61"/>
                  </a:cubicBezTo>
                  <a:close/>
                  <a:moveTo>
                    <a:pt x="8105" y="61"/>
                  </a:moveTo>
                  <a:lnTo>
                    <a:pt x="8137" y="61"/>
                  </a:lnTo>
                  <a:cubicBezTo>
                    <a:pt x="8146" y="61"/>
                    <a:pt x="8153" y="69"/>
                    <a:pt x="8153" y="77"/>
                  </a:cubicBezTo>
                  <a:cubicBezTo>
                    <a:pt x="8153" y="86"/>
                    <a:pt x="8146" y="93"/>
                    <a:pt x="8137" y="93"/>
                  </a:cubicBezTo>
                  <a:lnTo>
                    <a:pt x="8105" y="93"/>
                  </a:lnTo>
                  <a:cubicBezTo>
                    <a:pt x="8096" y="93"/>
                    <a:pt x="8089" y="86"/>
                    <a:pt x="8089" y="77"/>
                  </a:cubicBezTo>
                  <a:cubicBezTo>
                    <a:pt x="8089" y="69"/>
                    <a:pt x="8096" y="61"/>
                    <a:pt x="8105" y="61"/>
                  </a:cubicBezTo>
                  <a:close/>
                  <a:moveTo>
                    <a:pt x="8201" y="61"/>
                  </a:moveTo>
                  <a:lnTo>
                    <a:pt x="8233" y="61"/>
                  </a:lnTo>
                  <a:cubicBezTo>
                    <a:pt x="8242" y="61"/>
                    <a:pt x="8249" y="69"/>
                    <a:pt x="8249" y="77"/>
                  </a:cubicBezTo>
                  <a:cubicBezTo>
                    <a:pt x="8249" y="86"/>
                    <a:pt x="8242" y="93"/>
                    <a:pt x="8233" y="93"/>
                  </a:cubicBezTo>
                  <a:lnTo>
                    <a:pt x="8201" y="93"/>
                  </a:lnTo>
                  <a:cubicBezTo>
                    <a:pt x="8192" y="93"/>
                    <a:pt x="8185" y="86"/>
                    <a:pt x="8185" y="77"/>
                  </a:cubicBezTo>
                  <a:cubicBezTo>
                    <a:pt x="8185" y="69"/>
                    <a:pt x="8192" y="61"/>
                    <a:pt x="8201" y="61"/>
                  </a:cubicBezTo>
                  <a:close/>
                  <a:moveTo>
                    <a:pt x="8297" y="61"/>
                  </a:moveTo>
                  <a:lnTo>
                    <a:pt x="8329" y="61"/>
                  </a:lnTo>
                  <a:cubicBezTo>
                    <a:pt x="8338" y="61"/>
                    <a:pt x="8345" y="69"/>
                    <a:pt x="8345" y="77"/>
                  </a:cubicBezTo>
                  <a:cubicBezTo>
                    <a:pt x="8345" y="86"/>
                    <a:pt x="8338" y="93"/>
                    <a:pt x="8329" y="93"/>
                  </a:cubicBezTo>
                  <a:lnTo>
                    <a:pt x="8297" y="93"/>
                  </a:lnTo>
                  <a:cubicBezTo>
                    <a:pt x="8288" y="93"/>
                    <a:pt x="8281" y="86"/>
                    <a:pt x="8281" y="77"/>
                  </a:cubicBezTo>
                  <a:cubicBezTo>
                    <a:pt x="8281" y="69"/>
                    <a:pt x="8288" y="61"/>
                    <a:pt x="8297" y="61"/>
                  </a:cubicBezTo>
                  <a:close/>
                  <a:moveTo>
                    <a:pt x="8393" y="61"/>
                  </a:moveTo>
                  <a:lnTo>
                    <a:pt x="8425" y="61"/>
                  </a:lnTo>
                  <a:cubicBezTo>
                    <a:pt x="8434" y="61"/>
                    <a:pt x="8441" y="69"/>
                    <a:pt x="8441" y="77"/>
                  </a:cubicBezTo>
                  <a:cubicBezTo>
                    <a:pt x="8441" y="86"/>
                    <a:pt x="8434" y="93"/>
                    <a:pt x="8425" y="93"/>
                  </a:cubicBezTo>
                  <a:lnTo>
                    <a:pt x="8393" y="93"/>
                  </a:lnTo>
                  <a:cubicBezTo>
                    <a:pt x="8384" y="93"/>
                    <a:pt x="8377" y="86"/>
                    <a:pt x="8377" y="77"/>
                  </a:cubicBezTo>
                  <a:cubicBezTo>
                    <a:pt x="8377" y="69"/>
                    <a:pt x="8384" y="61"/>
                    <a:pt x="8393" y="61"/>
                  </a:cubicBezTo>
                  <a:close/>
                  <a:moveTo>
                    <a:pt x="8489" y="61"/>
                  </a:moveTo>
                  <a:lnTo>
                    <a:pt x="8521" y="61"/>
                  </a:lnTo>
                  <a:cubicBezTo>
                    <a:pt x="8530" y="61"/>
                    <a:pt x="8537" y="69"/>
                    <a:pt x="8537" y="77"/>
                  </a:cubicBezTo>
                  <a:cubicBezTo>
                    <a:pt x="8537" y="86"/>
                    <a:pt x="8530" y="93"/>
                    <a:pt x="8521" y="93"/>
                  </a:cubicBezTo>
                  <a:lnTo>
                    <a:pt x="8489" y="93"/>
                  </a:lnTo>
                  <a:cubicBezTo>
                    <a:pt x="8480" y="93"/>
                    <a:pt x="8473" y="86"/>
                    <a:pt x="8473" y="77"/>
                  </a:cubicBezTo>
                  <a:cubicBezTo>
                    <a:pt x="8473" y="69"/>
                    <a:pt x="8480" y="61"/>
                    <a:pt x="8489" y="61"/>
                  </a:cubicBezTo>
                  <a:close/>
                  <a:moveTo>
                    <a:pt x="8585" y="61"/>
                  </a:moveTo>
                  <a:lnTo>
                    <a:pt x="8617" y="61"/>
                  </a:lnTo>
                  <a:cubicBezTo>
                    <a:pt x="8626" y="61"/>
                    <a:pt x="8633" y="69"/>
                    <a:pt x="8633" y="77"/>
                  </a:cubicBezTo>
                  <a:cubicBezTo>
                    <a:pt x="8633" y="86"/>
                    <a:pt x="8626" y="93"/>
                    <a:pt x="8617" y="93"/>
                  </a:cubicBezTo>
                  <a:lnTo>
                    <a:pt x="8585" y="93"/>
                  </a:lnTo>
                  <a:cubicBezTo>
                    <a:pt x="8576" y="93"/>
                    <a:pt x="8569" y="86"/>
                    <a:pt x="8569" y="77"/>
                  </a:cubicBezTo>
                  <a:cubicBezTo>
                    <a:pt x="8569" y="69"/>
                    <a:pt x="8576" y="61"/>
                    <a:pt x="8585" y="61"/>
                  </a:cubicBezTo>
                  <a:close/>
                  <a:moveTo>
                    <a:pt x="8681" y="61"/>
                  </a:moveTo>
                  <a:lnTo>
                    <a:pt x="8713" y="61"/>
                  </a:lnTo>
                  <a:cubicBezTo>
                    <a:pt x="8722" y="61"/>
                    <a:pt x="8729" y="69"/>
                    <a:pt x="8729" y="77"/>
                  </a:cubicBezTo>
                  <a:cubicBezTo>
                    <a:pt x="8729" y="86"/>
                    <a:pt x="8722" y="93"/>
                    <a:pt x="8713" y="93"/>
                  </a:cubicBezTo>
                  <a:lnTo>
                    <a:pt x="8681" y="93"/>
                  </a:lnTo>
                  <a:cubicBezTo>
                    <a:pt x="8672" y="93"/>
                    <a:pt x="8665" y="86"/>
                    <a:pt x="8665" y="77"/>
                  </a:cubicBezTo>
                  <a:cubicBezTo>
                    <a:pt x="8665" y="69"/>
                    <a:pt x="8672" y="61"/>
                    <a:pt x="8681" y="61"/>
                  </a:cubicBezTo>
                  <a:close/>
                  <a:moveTo>
                    <a:pt x="8777" y="61"/>
                  </a:moveTo>
                  <a:lnTo>
                    <a:pt x="8809" y="61"/>
                  </a:lnTo>
                  <a:cubicBezTo>
                    <a:pt x="8818" y="61"/>
                    <a:pt x="8825" y="69"/>
                    <a:pt x="8825" y="77"/>
                  </a:cubicBezTo>
                  <a:cubicBezTo>
                    <a:pt x="8825" y="86"/>
                    <a:pt x="8818" y="93"/>
                    <a:pt x="8809" y="93"/>
                  </a:cubicBezTo>
                  <a:lnTo>
                    <a:pt x="8777" y="93"/>
                  </a:lnTo>
                  <a:cubicBezTo>
                    <a:pt x="8768" y="93"/>
                    <a:pt x="8761" y="86"/>
                    <a:pt x="8761" y="77"/>
                  </a:cubicBezTo>
                  <a:cubicBezTo>
                    <a:pt x="8761" y="69"/>
                    <a:pt x="8768" y="61"/>
                    <a:pt x="8777" y="61"/>
                  </a:cubicBezTo>
                  <a:close/>
                  <a:moveTo>
                    <a:pt x="8873" y="61"/>
                  </a:moveTo>
                  <a:lnTo>
                    <a:pt x="8905" y="61"/>
                  </a:lnTo>
                  <a:cubicBezTo>
                    <a:pt x="8914" y="61"/>
                    <a:pt x="8921" y="69"/>
                    <a:pt x="8921" y="77"/>
                  </a:cubicBezTo>
                  <a:cubicBezTo>
                    <a:pt x="8921" y="86"/>
                    <a:pt x="8914" y="93"/>
                    <a:pt x="8905" y="93"/>
                  </a:cubicBezTo>
                  <a:lnTo>
                    <a:pt x="8873" y="93"/>
                  </a:lnTo>
                  <a:cubicBezTo>
                    <a:pt x="8864" y="93"/>
                    <a:pt x="8857" y="86"/>
                    <a:pt x="8857" y="77"/>
                  </a:cubicBezTo>
                  <a:cubicBezTo>
                    <a:pt x="8857" y="69"/>
                    <a:pt x="8864" y="61"/>
                    <a:pt x="8873" y="61"/>
                  </a:cubicBezTo>
                  <a:close/>
                  <a:moveTo>
                    <a:pt x="8969" y="61"/>
                  </a:moveTo>
                  <a:lnTo>
                    <a:pt x="9001" y="61"/>
                  </a:lnTo>
                  <a:cubicBezTo>
                    <a:pt x="9010" y="61"/>
                    <a:pt x="9017" y="69"/>
                    <a:pt x="9017" y="77"/>
                  </a:cubicBezTo>
                  <a:cubicBezTo>
                    <a:pt x="9017" y="86"/>
                    <a:pt x="9010" y="93"/>
                    <a:pt x="9001" y="93"/>
                  </a:cubicBezTo>
                  <a:lnTo>
                    <a:pt x="8969" y="93"/>
                  </a:lnTo>
                  <a:cubicBezTo>
                    <a:pt x="8960" y="93"/>
                    <a:pt x="8953" y="86"/>
                    <a:pt x="8953" y="77"/>
                  </a:cubicBezTo>
                  <a:cubicBezTo>
                    <a:pt x="8953" y="69"/>
                    <a:pt x="8960" y="61"/>
                    <a:pt x="8969" y="61"/>
                  </a:cubicBezTo>
                  <a:close/>
                  <a:moveTo>
                    <a:pt x="9065" y="61"/>
                  </a:moveTo>
                  <a:lnTo>
                    <a:pt x="9097" y="61"/>
                  </a:lnTo>
                  <a:cubicBezTo>
                    <a:pt x="9106" y="61"/>
                    <a:pt x="9113" y="69"/>
                    <a:pt x="9113" y="77"/>
                  </a:cubicBezTo>
                  <a:cubicBezTo>
                    <a:pt x="9113" y="86"/>
                    <a:pt x="9106" y="93"/>
                    <a:pt x="9097" y="93"/>
                  </a:cubicBezTo>
                  <a:lnTo>
                    <a:pt x="9065" y="93"/>
                  </a:lnTo>
                  <a:cubicBezTo>
                    <a:pt x="9056" y="93"/>
                    <a:pt x="9049" y="86"/>
                    <a:pt x="9049" y="77"/>
                  </a:cubicBezTo>
                  <a:cubicBezTo>
                    <a:pt x="9049" y="69"/>
                    <a:pt x="9056" y="61"/>
                    <a:pt x="9065" y="61"/>
                  </a:cubicBezTo>
                  <a:close/>
                  <a:moveTo>
                    <a:pt x="9161" y="61"/>
                  </a:moveTo>
                  <a:lnTo>
                    <a:pt x="9193" y="61"/>
                  </a:lnTo>
                  <a:cubicBezTo>
                    <a:pt x="9202" y="61"/>
                    <a:pt x="9209" y="69"/>
                    <a:pt x="9209" y="77"/>
                  </a:cubicBezTo>
                  <a:cubicBezTo>
                    <a:pt x="9209" y="86"/>
                    <a:pt x="9202" y="93"/>
                    <a:pt x="9193" y="93"/>
                  </a:cubicBezTo>
                  <a:lnTo>
                    <a:pt x="9161" y="93"/>
                  </a:lnTo>
                  <a:cubicBezTo>
                    <a:pt x="9152" y="93"/>
                    <a:pt x="9145" y="86"/>
                    <a:pt x="9145" y="77"/>
                  </a:cubicBezTo>
                  <a:cubicBezTo>
                    <a:pt x="9145" y="69"/>
                    <a:pt x="9152" y="61"/>
                    <a:pt x="9161" y="61"/>
                  </a:cubicBezTo>
                  <a:close/>
                  <a:moveTo>
                    <a:pt x="9257" y="61"/>
                  </a:moveTo>
                  <a:lnTo>
                    <a:pt x="9289" y="61"/>
                  </a:lnTo>
                  <a:cubicBezTo>
                    <a:pt x="9298" y="61"/>
                    <a:pt x="9305" y="69"/>
                    <a:pt x="9305" y="77"/>
                  </a:cubicBezTo>
                  <a:cubicBezTo>
                    <a:pt x="9305" y="86"/>
                    <a:pt x="9298" y="93"/>
                    <a:pt x="9289" y="93"/>
                  </a:cubicBezTo>
                  <a:lnTo>
                    <a:pt x="9257" y="93"/>
                  </a:lnTo>
                  <a:cubicBezTo>
                    <a:pt x="9248" y="93"/>
                    <a:pt x="9241" y="86"/>
                    <a:pt x="9241" y="77"/>
                  </a:cubicBezTo>
                  <a:cubicBezTo>
                    <a:pt x="9241" y="69"/>
                    <a:pt x="9248" y="61"/>
                    <a:pt x="9257" y="61"/>
                  </a:cubicBezTo>
                  <a:close/>
                  <a:moveTo>
                    <a:pt x="9353" y="61"/>
                  </a:moveTo>
                  <a:lnTo>
                    <a:pt x="9385" y="61"/>
                  </a:lnTo>
                  <a:cubicBezTo>
                    <a:pt x="9394" y="61"/>
                    <a:pt x="9401" y="69"/>
                    <a:pt x="9401" y="77"/>
                  </a:cubicBezTo>
                  <a:cubicBezTo>
                    <a:pt x="9401" y="86"/>
                    <a:pt x="9394" y="93"/>
                    <a:pt x="9385" y="93"/>
                  </a:cubicBezTo>
                  <a:lnTo>
                    <a:pt x="9353" y="93"/>
                  </a:lnTo>
                  <a:cubicBezTo>
                    <a:pt x="9344" y="93"/>
                    <a:pt x="9337" y="86"/>
                    <a:pt x="9337" y="77"/>
                  </a:cubicBezTo>
                  <a:cubicBezTo>
                    <a:pt x="9337" y="69"/>
                    <a:pt x="9344" y="61"/>
                    <a:pt x="9353" y="61"/>
                  </a:cubicBezTo>
                  <a:close/>
                  <a:moveTo>
                    <a:pt x="9449" y="61"/>
                  </a:moveTo>
                  <a:lnTo>
                    <a:pt x="9481" y="61"/>
                  </a:lnTo>
                  <a:cubicBezTo>
                    <a:pt x="9490" y="61"/>
                    <a:pt x="9497" y="69"/>
                    <a:pt x="9497" y="77"/>
                  </a:cubicBezTo>
                  <a:cubicBezTo>
                    <a:pt x="9497" y="86"/>
                    <a:pt x="9490" y="93"/>
                    <a:pt x="9481" y="93"/>
                  </a:cubicBezTo>
                  <a:lnTo>
                    <a:pt x="9449" y="93"/>
                  </a:lnTo>
                  <a:cubicBezTo>
                    <a:pt x="9440" y="93"/>
                    <a:pt x="9433" y="86"/>
                    <a:pt x="9433" y="77"/>
                  </a:cubicBezTo>
                  <a:cubicBezTo>
                    <a:pt x="9433" y="69"/>
                    <a:pt x="9440" y="61"/>
                    <a:pt x="9449" y="61"/>
                  </a:cubicBezTo>
                  <a:close/>
                  <a:moveTo>
                    <a:pt x="9545" y="61"/>
                  </a:moveTo>
                  <a:lnTo>
                    <a:pt x="9577" y="61"/>
                  </a:lnTo>
                  <a:cubicBezTo>
                    <a:pt x="9586" y="61"/>
                    <a:pt x="9593" y="69"/>
                    <a:pt x="9593" y="77"/>
                  </a:cubicBezTo>
                  <a:cubicBezTo>
                    <a:pt x="9593" y="86"/>
                    <a:pt x="9586" y="93"/>
                    <a:pt x="9577" y="93"/>
                  </a:cubicBezTo>
                  <a:lnTo>
                    <a:pt x="9545" y="93"/>
                  </a:lnTo>
                  <a:cubicBezTo>
                    <a:pt x="9536" y="93"/>
                    <a:pt x="9529" y="86"/>
                    <a:pt x="9529" y="77"/>
                  </a:cubicBezTo>
                  <a:cubicBezTo>
                    <a:pt x="9529" y="69"/>
                    <a:pt x="9536" y="61"/>
                    <a:pt x="9545" y="61"/>
                  </a:cubicBezTo>
                  <a:close/>
                  <a:moveTo>
                    <a:pt x="9641" y="61"/>
                  </a:moveTo>
                  <a:lnTo>
                    <a:pt x="9673" y="61"/>
                  </a:lnTo>
                  <a:cubicBezTo>
                    <a:pt x="9682" y="61"/>
                    <a:pt x="9689" y="69"/>
                    <a:pt x="9689" y="77"/>
                  </a:cubicBezTo>
                  <a:cubicBezTo>
                    <a:pt x="9689" y="86"/>
                    <a:pt x="9682" y="93"/>
                    <a:pt x="9673" y="93"/>
                  </a:cubicBezTo>
                  <a:lnTo>
                    <a:pt x="9641" y="93"/>
                  </a:lnTo>
                  <a:cubicBezTo>
                    <a:pt x="9632" y="93"/>
                    <a:pt x="9625" y="86"/>
                    <a:pt x="9625" y="77"/>
                  </a:cubicBezTo>
                  <a:cubicBezTo>
                    <a:pt x="9625" y="69"/>
                    <a:pt x="9632" y="61"/>
                    <a:pt x="9641" y="61"/>
                  </a:cubicBezTo>
                  <a:close/>
                  <a:moveTo>
                    <a:pt x="9737" y="61"/>
                  </a:moveTo>
                  <a:lnTo>
                    <a:pt x="9769" y="61"/>
                  </a:lnTo>
                  <a:cubicBezTo>
                    <a:pt x="9778" y="61"/>
                    <a:pt x="9785" y="69"/>
                    <a:pt x="9785" y="77"/>
                  </a:cubicBezTo>
                  <a:cubicBezTo>
                    <a:pt x="9785" y="86"/>
                    <a:pt x="9778" y="93"/>
                    <a:pt x="9769" y="93"/>
                  </a:cubicBezTo>
                  <a:lnTo>
                    <a:pt x="9737" y="93"/>
                  </a:lnTo>
                  <a:cubicBezTo>
                    <a:pt x="9728" y="93"/>
                    <a:pt x="9721" y="86"/>
                    <a:pt x="9721" y="77"/>
                  </a:cubicBezTo>
                  <a:cubicBezTo>
                    <a:pt x="9721" y="69"/>
                    <a:pt x="9728" y="61"/>
                    <a:pt x="9737" y="61"/>
                  </a:cubicBezTo>
                  <a:close/>
                  <a:moveTo>
                    <a:pt x="9833" y="61"/>
                  </a:moveTo>
                  <a:lnTo>
                    <a:pt x="9865" y="61"/>
                  </a:lnTo>
                  <a:cubicBezTo>
                    <a:pt x="9874" y="61"/>
                    <a:pt x="9881" y="69"/>
                    <a:pt x="9881" y="77"/>
                  </a:cubicBezTo>
                  <a:cubicBezTo>
                    <a:pt x="9881" y="86"/>
                    <a:pt x="9874" y="93"/>
                    <a:pt x="9865" y="93"/>
                  </a:cubicBezTo>
                  <a:lnTo>
                    <a:pt x="9833" y="93"/>
                  </a:lnTo>
                  <a:cubicBezTo>
                    <a:pt x="9824" y="93"/>
                    <a:pt x="9817" y="86"/>
                    <a:pt x="9817" y="77"/>
                  </a:cubicBezTo>
                  <a:cubicBezTo>
                    <a:pt x="9817" y="69"/>
                    <a:pt x="9824" y="61"/>
                    <a:pt x="9833" y="61"/>
                  </a:cubicBezTo>
                  <a:close/>
                  <a:moveTo>
                    <a:pt x="9929" y="61"/>
                  </a:moveTo>
                  <a:lnTo>
                    <a:pt x="9961" y="61"/>
                  </a:lnTo>
                  <a:cubicBezTo>
                    <a:pt x="9970" y="61"/>
                    <a:pt x="9977" y="69"/>
                    <a:pt x="9977" y="77"/>
                  </a:cubicBezTo>
                  <a:cubicBezTo>
                    <a:pt x="9977" y="86"/>
                    <a:pt x="9970" y="93"/>
                    <a:pt x="9961" y="93"/>
                  </a:cubicBezTo>
                  <a:lnTo>
                    <a:pt x="9929" y="93"/>
                  </a:lnTo>
                  <a:cubicBezTo>
                    <a:pt x="9920" y="93"/>
                    <a:pt x="9913" y="86"/>
                    <a:pt x="9913" y="77"/>
                  </a:cubicBezTo>
                  <a:cubicBezTo>
                    <a:pt x="9913" y="69"/>
                    <a:pt x="9920" y="61"/>
                    <a:pt x="9929" y="61"/>
                  </a:cubicBezTo>
                  <a:close/>
                  <a:moveTo>
                    <a:pt x="10025" y="61"/>
                  </a:moveTo>
                  <a:lnTo>
                    <a:pt x="10057" y="61"/>
                  </a:lnTo>
                  <a:cubicBezTo>
                    <a:pt x="10066" y="61"/>
                    <a:pt x="10073" y="69"/>
                    <a:pt x="10073" y="77"/>
                  </a:cubicBezTo>
                  <a:cubicBezTo>
                    <a:pt x="10073" y="86"/>
                    <a:pt x="10066" y="93"/>
                    <a:pt x="10057" y="93"/>
                  </a:cubicBezTo>
                  <a:lnTo>
                    <a:pt x="10025" y="93"/>
                  </a:lnTo>
                  <a:cubicBezTo>
                    <a:pt x="10016" y="93"/>
                    <a:pt x="10009" y="86"/>
                    <a:pt x="10009" y="77"/>
                  </a:cubicBezTo>
                  <a:cubicBezTo>
                    <a:pt x="10009" y="69"/>
                    <a:pt x="10016" y="61"/>
                    <a:pt x="10025" y="61"/>
                  </a:cubicBezTo>
                  <a:close/>
                  <a:moveTo>
                    <a:pt x="10121" y="61"/>
                  </a:moveTo>
                  <a:lnTo>
                    <a:pt x="10153" y="61"/>
                  </a:lnTo>
                  <a:cubicBezTo>
                    <a:pt x="10162" y="61"/>
                    <a:pt x="10169" y="69"/>
                    <a:pt x="10169" y="77"/>
                  </a:cubicBezTo>
                  <a:cubicBezTo>
                    <a:pt x="10169" y="86"/>
                    <a:pt x="10162" y="93"/>
                    <a:pt x="10153" y="93"/>
                  </a:cubicBezTo>
                  <a:lnTo>
                    <a:pt x="10121" y="93"/>
                  </a:lnTo>
                  <a:cubicBezTo>
                    <a:pt x="10112" y="93"/>
                    <a:pt x="10105" y="86"/>
                    <a:pt x="10105" y="77"/>
                  </a:cubicBezTo>
                  <a:cubicBezTo>
                    <a:pt x="10105" y="69"/>
                    <a:pt x="10112" y="61"/>
                    <a:pt x="10121" y="61"/>
                  </a:cubicBezTo>
                  <a:close/>
                  <a:moveTo>
                    <a:pt x="10217" y="61"/>
                  </a:moveTo>
                  <a:lnTo>
                    <a:pt x="10249" y="61"/>
                  </a:lnTo>
                  <a:cubicBezTo>
                    <a:pt x="10258" y="61"/>
                    <a:pt x="10265" y="69"/>
                    <a:pt x="10265" y="77"/>
                  </a:cubicBezTo>
                  <a:cubicBezTo>
                    <a:pt x="10265" y="86"/>
                    <a:pt x="10258" y="93"/>
                    <a:pt x="10249" y="93"/>
                  </a:cubicBezTo>
                  <a:lnTo>
                    <a:pt x="10217" y="93"/>
                  </a:lnTo>
                  <a:cubicBezTo>
                    <a:pt x="10208" y="93"/>
                    <a:pt x="10201" y="86"/>
                    <a:pt x="10201" y="77"/>
                  </a:cubicBezTo>
                  <a:cubicBezTo>
                    <a:pt x="10201" y="69"/>
                    <a:pt x="10208" y="61"/>
                    <a:pt x="10217" y="61"/>
                  </a:cubicBezTo>
                  <a:close/>
                  <a:moveTo>
                    <a:pt x="10313" y="61"/>
                  </a:moveTo>
                  <a:lnTo>
                    <a:pt x="10345" y="61"/>
                  </a:lnTo>
                  <a:cubicBezTo>
                    <a:pt x="10354" y="61"/>
                    <a:pt x="10361" y="69"/>
                    <a:pt x="10361" y="77"/>
                  </a:cubicBezTo>
                  <a:cubicBezTo>
                    <a:pt x="10361" y="86"/>
                    <a:pt x="10354" y="93"/>
                    <a:pt x="10345" y="93"/>
                  </a:cubicBezTo>
                  <a:lnTo>
                    <a:pt x="10313" y="93"/>
                  </a:lnTo>
                  <a:cubicBezTo>
                    <a:pt x="10304" y="93"/>
                    <a:pt x="10297" y="86"/>
                    <a:pt x="10297" y="77"/>
                  </a:cubicBezTo>
                  <a:cubicBezTo>
                    <a:pt x="10297" y="69"/>
                    <a:pt x="10304" y="61"/>
                    <a:pt x="10313" y="61"/>
                  </a:cubicBezTo>
                  <a:close/>
                  <a:moveTo>
                    <a:pt x="10409" y="61"/>
                  </a:moveTo>
                  <a:lnTo>
                    <a:pt x="10441" y="61"/>
                  </a:lnTo>
                  <a:cubicBezTo>
                    <a:pt x="10450" y="61"/>
                    <a:pt x="10457" y="69"/>
                    <a:pt x="10457" y="77"/>
                  </a:cubicBezTo>
                  <a:cubicBezTo>
                    <a:pt x="10457" y="86"/>
                    <a:pt x="10450" y="93"/>
                    <a:pt x="10441" y="93"/>
                  </a:cubicBezTo>
                  <a:lnTo>
                    <a:pt x="10409" y="93"/>
                  </a:lnTo>
                  <a:cubicBezTo>
                    <a:pt x="10400" y="93"/>
                    <a:pt x="10393" y="86"/>
                    <a:pt x="10393" y="77"/>
                  </a:cubicBezTo>
                  <a:cubicBezTo>
                    <a:pt x="10393" y="69"/>
                    <a:pt x="10400" y="61"/>
                    <a:pt x="10409" y="61"/>
                  </a:cubicBezTo>
                  <a:close/>
                  <a:moveTo>
                    <a:pt x="10505" y="61"/>
                  </a:moveTo>
                  <a:lnTo>
                    <a:pt x="10537" y="61"/>
                  </a:lnTo>
                  <a:cubicBezTo>
                    <a:pt x="10546" y="61"/>
                    <a:pt x="10553" y="69"/>
                    <a:pt x="10553" y="77"/>
                  </a:cubicBezTo>
                  <a:cubicBezTo>
                    <a:pt x="10553" y="86"/>
                    <a:pt x="10546" y="93"/>
                    <a:pt x="10537" y="93"/>
                  </a:cubicBezTo>
                  <a:lnTo>
                    <a:pt x="10505" y="93"/>
                  </a:lnTo>
                  <a:cubicBezTo>
                    <a:pt x="10496" y="93"/>
                    <a:pt x="10489" y="86"/>
                    <a:pt x="10489" y="77"/>
                  </a:cubicBezTo>
                  <a:cubicBezTo>
                    <a:pt x="10489" y="69"/>
                    <a:pt x="10496" y="61"/>
                    <a:pt x="10505" y="61"/>
                  </a:cubicBezTo>
                  <a:close/>
                  <a:moveTo>
                    <a:pt x="10601" y="61"/>
                  </a:moveTo>
                  <a:lnTo>
                    <a:pt x="10633" y="61"/>
                  </a:lnTo>
                  <a:cubicBezTo>
                    <a:pt x="10642" y="61"/>
                    <a:pt x="10649" y="69"/>
                    <a:pt x="10649" y="77"/>
                  </a:cubicBezTo>
                  <a:cubicBezTo>
                    <a:pt x="10649" y="86"/>
                    <a:pt x="10642" y="93"/>
                    <a:pt x="10633" y="93"/>
                  </a:cubicBezTo>
                  <a:lnTo>
                    <a:pt x="10601" y="93"/>
                  </a:lnTo>
                  <a:cubicBezTo>
                    <a:pt x="10592" y="93"/>
                    <a:pt x="10585" y="86"/>
                    <a:pt x="10585" y="77"/>
                  </a:cubicBezTo>
                  <a:cubicBezTo>
                    <a:pt x="10585" y="69"/>
                    <a:pt x="10592" y="61"/>
                    <a:pt x="10601" y="61"/>
                  </a:cubicBezTo>
                  <a:close/>
                  <a:moveTo>
                    <a:pt x="10697" y="61"/>
                  </a:moveTo>
                  <a:lnTo>
                    <a:pt x="10729" y="61"/>
                  </a:lnTo>
                  <a:cubicBezTo>
                    <a:pt x="10738" y="61"/>
                    <a:pt x="10745" y="69"/>
                    <a:pt x="10745" y="77"/>
                  </a:cubicBezTo>
                  <a:cubicBezTo>
                    <a:pt x="10745" y="86"/>
                    <a:pt x="10738" y="93"/>
                    <a:pt x="10729" y="93"/>
                  </a:cubicBezTo>
                  <a:lnTo>
                    <a:pt x="10697" y="93"/>
                  </a:lnTo>
                  <a:cubicBezTo>
                    <a:pt x="10688" y="93"/>
                    <a:pt x="10681" y="86"/>
                    <a:pt x="10681" y="77"/>
                  </a:cubicBezTo>
                  <a:cubicBezTo>
                    <a:pt x="10681" y="69"/>
                    <a:pt x="10688" y="61"/>
                    <a:pt x="10697" y="61"/>
                  </a:cubicBezTo>
                  <a:close/>
                  <a:moveTo>
                    <a:pt x="10793" y="61"/>
                  </a:moveTo>
                  <a:lnTo>
                    <a:pt x="10825" y="61"/>
                  </a:lnTo>
                  <a:cubicBezTo>
                    <a:pt x="10834" y="61"/>
                    <a:pt x="10841" y="69"/>
                    <a:pt x="10841" y="77"/>
                  </a:cubicBezTo>
                  <a:cubicBezTo>
                    <a:pt x="10841" y="86"/>
                    <a:pt x="10834" y="93"/>
                    <a:pt x="10825" y="93"/>
                  </a:cubicBezTo>
                  <a:lnTo>
                    <a:pt x="10793" y="93"/>
                  </a:lnTo>
                  <a:cubicBezTo>
                    <a:pt x="10784" y="93"/>
                    <a:pt x="10777" y="86"/>
                    <a:pt x="10777" y="77"/>
                  </a:cubicBezTo>
                  <a:cubicBezTo>
                    <a:pt x="10777" y="69"/>
                    <a:pt x="10784" y="61"/>
                    <a:pt x="10793" y="61"/>
                  </a:cubicBezTo>
                  <a:close/>
                  <a:moveTo>
                    <a:pt x="10889" y="61"/>
                  </a:moveTo>
                  <a:lnTo>
                    <a:pt x="10921" y="61"/>
                  </a:lnTo>
                  <a:cubicBezTo>
                    <a:pt x="10930" y="61"/>
                    <a:pt x="10937" y="69"/>
                    <a:pt x="10937" y="77"/>
                  </a:cubicBezTo>
                  <a:cubicBezTo>
                    <a:pt x="10937" y="86"/>
                    <a:pt x="10930" y="93"/>
                    <a:pt x="10921" y="93"/>
                  </a:cubicBezTo>
                  <a:lnTo>
                    <a:pt x="10889" y="93"/>
                  </a:lnTo>
                  <a:cubicBezTo>
                    <a:pt x="10880" y="93"/>
                    <a:pt x="10873" y="86"/>
                    <a:pt x="10873" y="77"/>
                  </a:cubicBezTo>
                  <a:cubicBezTo>
                    <a:pt x="10873" y="69"/>
                    <a:pt x="10880" y="61"/>
                    <a:pt x="10889" y="61"/>
                  </a:cubicBezTo>
                  <a:close/>
                  <a:moveTo>
                    <a:pt x="10985" y="61"/>
                  </a:moveTo>
                  <a:lnTo>
                    <a:pt x="11017" y="61"/>
                  </a:lnTo>
                  <a:cubicBezTo>
                    <a:pt x="11026" y="61"/>
                    <a:pt x="11033" y="69"/>
                    <a:pt x="11033" y="77"/>
                  </a:cubicBezTo>
                  <a:cubicBezTo>
                    <a:pt x="11033" y="86"/>
                    <a:pt x="11026" y="93"/>
                    <a:pt x="11017" y="93"/>
                  </a:cubicBezTo>
                  <a:lnTo>
                    <a:pt x="10985" y="93"/>
                  </a:lnTo>
                  <a:cubicBezTo>
                    <a:pt x="10976" y="93"/>
                    <a:pt x="10969" y="86"/>
                    <a:pt x="10969" y="77"/>
                  </a:cubicBezTo>
                  <a:cubicBezTo>
                    <a:pt x="10969" y="69"/>
                    <a:pt x="10976" y="61"/>
                    <a:pt x="10985" y="61"/>
                  </a:cubicBezTo>
                  <a:close/>
                  <a:moveTo>
                    <a:pt x="11081" y="61"/>
                  </a:moveTo>
                  <a:lnTo>
                    <a:pt x="11113" y="61"/>
                  </a:lnTo>
                  <a:cubicBezTo>
                    <a:pt x="11122" y="61"/>
                    <a:pt x="11129" y="69"/>
                    <a:pt x="11129" y="77"/>
                  </a:cubicBezTo>
                  <a:cubicBezTo>
                    <a:pt x="11129" y="86"/>
                    <a:pt x="11122" y="93"/>
                    <a:pt x="11113" y="93"/>
                  </a:cubicBezTo>
                  <a:lnTo>
                    <a:pt x="11081" y="93"/>
                  </a:lnTo>
                  <a:cubicBezTo>
                    <a:pt x="11072" y="93"/>
                    <a:pt x="11065" y="86"/>
                    <a:pt x="11065" y="77"/>
                  </a:cubicBezTo>
                  <a:cubicBezTo>
                    <a:pt x="11065" y="69"/>
                    <a:pt x="11072" y="61"/>
                    <a:pt x="11081" y="61"/>
                  </a:cubicBezTo>
                  <a:close/>
                  <a:moveTo>
                    <a:pt x="11177" y="61"/>
                  </a:moveTo>
                  <a:lnTo>
                    <a:pt x="11209" y="61"/>
                  </a:lnTo>
                  <a:cubicBezTo>
                    <a:pt x="11218" y="61"/>
                    <a:pt x="11225" y="69"/>
                    <a:pt x="11225" y="77"/>
                  </a:cubicBezTo>
                  <a:cubicBezTo>
                    <a:pt x="11225" y="86"/>
                    <a:pt x="11218" y="93"/>
                    <a:pt x="11209" y="93"/>
                  </a:cubicBezTo>
                  <a:lnTo>
                    <a:pt x="11177" y="93"/>
                  </a:lnTo>
                  <a:cubicBezTo>
                    <a:pt x="11168" y="93"/>
                    <a:pt x="11161" y="86"/>
                    <a:pt x="11161" y="77"/>
                  </a:cubicBezTo>
                  <a:cubicBezTo>
                    <a:pt x="11161" y="69"/>
                    <a:pt x="11168" y="61"/>
                    <a:pt x="11177" y="61"/>
                  </a:cubicBezTo>
                  <a:close/>
                  <a:moveTo>
                    <a:pt x="11273" y="61"/>
                  </a:moveTo>
                  <a:lnTo>
                    <a:pt x="11305" y="61"/>
                  </a:lnTo>
                  <a:cubicBezTo>
                    <a:pt x="11314" y="61"/>
                    <a:pt x="11321" y="69"/>
                    <a:pt x="11321" y="77"/>
                  </a:cubicBezTo>
                  <a:cubicBezTo>
                    <a:pt x="11321" y="86"/>
                    <a:pt x="11314" y="93"/>
                    <a:pt x="11305" y="93"/>
                  </a:cubicBezTo>
                  <a:lnTo>
                    <a:pt x="11273" y="93"/>
                  </a:lnTo>
                  <a:cubicBezTo>
                    <a:pt x="11264" y="93"/>
                    <a:pt x="11257" y="86"/>
                    <a:pt x="11257" y="77"/>
                  </a:cubicBezTo>
                  <a:cubicBezTo>
                    <a:pt x="11257" y="69"/>
                    <a:pt x="11264" y="61"/>
                    <a:pt x="11273" y="61"/>
                  </a:cubicBezTo>
                  <a:close/>
                  <a:moveTo>
                    <a:pt x="11369" y="61"/>
                  </a:moveTo>
                  <a:lnTo>
                    <a:pt x="11401" y="61"/>
                  </a:lnTo>
                  <a:cubicBezTo>
                    <a:pt x="11410" y="61"/>
                    <a:pt x="11417" y="69"/>
                    <a:pt x="11417" y="77"/>
                  </a:cubicBezTo>
                  <a:cubicBezTo>
                    <a:pt x="11417" y="86"/>
                    <a:pt x="11410" y="93"/>
                    <a:pt x="11401" y="93"/>
                  </a:cubicBezTo>
                  <a:lnTo>
                    <a:pt x="11369" y="93"/>
                  </a:lnTo>
                  <a:cubicBezTo>
                    <a:pt x="11360" y="93"/>
                    <a:pt x="11353" y="86"/>
                    <a:pt x="11353" y="77"/>
                  </a:cubicBezTo>
                  <a:cubicBezTo>
                    <a:pt x="11353" y="69"/>
                    <a:pt x="11360" y="61"/>
                    <a:pt x="11369" y="61"/>
                  </a:cubicBezTo>
                  <a:close/>
                  <a:moveTo>
                    <a:pt x="11465" y="61"/>
                  </a:moveTo>
                  <a:lnTo>
                    <a:pt x="11497" y="61"/>
                  </a:lnTo>
                  <a:cubicBezTo>
                    <a:pt x="11506" y="61"/>
                    <a:pt x="11513" y="69"/>
                    <a:pt x="11513" y="77"/>
                  </a:cubicBezTo>
                  <a:cubicBezTo>
                    <a:pt x="11513" y="86"/>
                    <a:pt x="11506" y="93"/>
                    <a:pt x="11497" y="93"/>
                  </a:cubicBezTo>
                  <a:lnTo>
                    <a:pt x="11465" y="93"/>
                  </a:lnTo>
                  <a:cubicBezTo>
                    <a:pt x="11456" y="93"/>
                    <a:pt x="11449" y="86"/>
                    <a:pt x="11449" y="77"/>
                  </a:cubicBezTo>
                  <a:cubicBezTo>
                    <a:pt x="11449" y="69"/>
                    <a:pt x="11456" y="61"/>
                    <a:pt x="11465" y="61"/>
                  </a:cubicBezTo>
                  <a:close/>
                  <a:moveTo>
                    <a:pt x="11561" y="61"/>
                  </a:moveTo>
                  <a:lnTo>
                    <a:pt x="11593" y="61"/>
                  </a:lnTo>
                  <a:cubicBezTo>
                    <a:pt x="11602" y="61"/>
                    <a:pt x="11609" y="69"/>
                    <a:pt x="11609" y="77"/>
                  </a:cubicBezTo>
                  <a:cubicBezTo>
                    <a:pt x="11609" y="86"/>
                    <a:pt x="11602" y="93"/>
                    <a:pt x="11593" y="93"/>
                  </a:cubicBezTo>
                  <a:lnTo>
                    <a:pt x="11561" y="93"/>
                  </a:lnTo>
                  <a:cubicBezTo>
                    <a:pt x="11552" y="93"/>
                    <a:pt x="11545" y="86"/>
                    <a:pt x="11545" y="77"/>
                  </a:cubicBezTo>
                  <a:cubicBezTo>
                    <a:pt x="11545" y="69"/>
                    <a:pt x="11552" y="61"/>
                    <a:pt x="11561" y="61"/>
                  </a:cubicBezTo>
                  <a:close/>
                  <a:moveTo>
                    <a:pt x="11657" y="61"/>
                  </a:moveTo>
                  <a:lnTo>
                    <a:pt x="11689" y="61"/>
                  </a:lnTo>
                  <a:cubicBezTo>
                    <a:pt x="11698" y="61"/>
                    <a:pt x="11705" y="69"/>
                    <a:pt x="11705" y="77"/>
                  </a:cubicBezTo>
                  <a:cubicBezTo>
                    <a:pt x="11705" y="86"/>
                    <a:pt x="11698" y="93"/>
                    <a:pt x="11689" y="93"/>
                  </a:cubicBezTo>
                  <a:lnTo>
                    <a:pt x="11657" y="93"/>
                  </a:lnTo>
                  <a:cubicBezTo>
                    <a:pt x="11648" y="93"/>
                    <a:pt x="11641" y="86"/>
                    <a:pt x="11641" y="77"/>
                  </a:cubicBezTo>
                  <a:cubicBezTo>
                    <a:pt x="11641" y="69"/>
                    <a:pt x="11648" y="61"/>
                    <a:pt x="11657" y="61"/>
                  </a:cubicBezTo>
                  <a:close/>
                  <a:moveTo>
                    <a:pt x="11758" y="88"/>
                  </a:moveTo>
                  <a:lnTo>
                    <a:pt x="11758" y="120"/>
                  </a:lnTo>
                  <a:cubicBezTo>
                    <a:pt x="11758" y="129"/>
                    <a:pt x="11751" y="136"/>
                    <a:pt x="11742" y="136"/>
                  </a:cubicBezTo>
                  <a:cubicBezTo>
                    <a:pt x="11734" y="136"/>
                    <a:pt x="11726" y="129"/>
                    <a:pt x="11726" y="120"/>
                  </a:cubicBezTo>
                  <a:lnTo>
                    <a:pt x="11726" y="88"/>
                  </a:lnTo>
                  <a:cubicBezTo>
                    <a:pt x="11726" y="79"/>
                    <a:pt x="11734" y="72"/>
                    <a:pt x="11742" y="72"/>
                  </a:cubicBezTo>
                  <a:cubicBezTo>
                    <a:pt x="11751" y="72"/>
                    <a:pt x="11758" y="79"/>
                    <a:pt x="11758" y="88"/>
                  </a:cubicBezTo>
                  <a:close/>
                  <a:moveTo>
                    <a:pt x="11758" y="184"/>
                  </a:moveTo>
                  <a:lnTo>
                    <a:pt x="11758" y="216"/>
                  </a:lnTo>
                  <a:cubicBezTo>
                    <a:pt x="11758" y="225"/>
                    <a:pt x="11751" y="232"/>
                    <a:pt x="11742" y="232"/>
                  </a:cubicBezTo>
                  <a:cubicBezTo>
                    <a:pt x="11734" y="232"/>
                    <a:pt x="11726" y="225"/>
                    <a:pt x="11726" y="216"/>
                  </a:cubicBezTo>
                  <a:lnTo>
                    <a:pt x="11726" y="184"/>
                  </a:lnTo>
                  <a:cubicBezTo>
                    <a:pt x="11726" y="175"/>
                    <a:pt x="11734" y="168"/>
                    <a:pt x="11742" y="168"/>
                  </a:cubicBezTo>
                  <a:cubicBezTo>
                    <a:pt x="11751" y="168"/>
                    <a:pt x="11758" y="175"/>
                    <a:pt x="11758" y="184"/>
                  </a:cubicBezTo>
                  <a:close/>
                  <a:moveTo>
                    <a:pt x="11758" y="280"/>
                  </a:moveTo>
                  <a:lnTo>
                    <a:pt x="11758" y="312"/>
                  </a:lnTo>
                  <a:cubicBezTo>
                    <a:pt x="11758" y="321"/>
                    <a:pt x="11751" y="328"/>
                    <a:pt x="11742" y="328"/>
                  </a:cubicBezTo>
                  <a:cubicBezTo>
                    <a:pt x="11734" y="328"/>
                    <a:pt x="11726" y="321"/>
                    <a:pt x="11726" y="312"/>
                  </a:cubicBezTo>
                  <a:lnTo>
                    <a:pt x="11726" y="280"/>
                  </a:lnTo>
                  <a:cubicBezTo>
                    <a:pt x="11726" y="271"/>
                    <a:pt x="11734" y="264"/>
                    <a:pt x="11742" y="264"/>
                  </a:cubicBezTo>
                  <a:cubicBezTo>
                    <a:pt x="11751" y="264"/>
                    <a:pt x="11758" y="271"/>
                    <a:pt x="11758" y="280"/>
                  </a:cubicBezTo>
                  <a:close/>
                  <a:moveTo>
                    <a:pt x="11758" y="376"/>
                  </a:moveTo>
                  <a:lnTo>
                    <a:pt x="11758" y="408"/>
                  </a:lnTo>
                  <a:cubicBezTo>
                    <a:pt x="11758" y="417"/>
                    <a:pt x="11751" y="424"/>
                    <a:pt x="11742" y="424"/>
                  </a:cubicBezTo>
                  <a:cubicBezTo>
                    <a:pt x="11734" y="424"/>
                    <a:pt x="11726" y="417"/>
                    <a:pt x="11726" y="408"/>
                  </a:cubicBezTo>
                  <a:lnTo>
                    <a:pt x="11726" y="376"/>
                  </a:lnTo>
                  <a:cubicBezTo>
                    <a:pt x="11726" y="367"/>
                    <a:pt x="11734" y="360"/>
                    <a:pt x="11742" y="360"/>
                  </a:cubicBezTo>
                  <a:cubicBezTo>
                    <a:pt x="11751" y="360"/>
                    <a:pt x="11758" y="367"/>
                    <a:pt x="11758" y="376"/>
                  </a:cubicBezTo>
                  <a:close/>
                  <a:moveTo>
                    <a:pt x="11758" y="472"/>
                  </a:moveTo>
                  <a:lnTo>
                    <a:pt x="11758" y="504"/>
                  </a:lnTo>
                  <a:cubicBezTo>
                    <a:pt x="11758" y="513"/>
                    <a:pt x="11751" y="520"/>
                    <a:pt x="11742" y="520"/>
                  </a:cubicBezTo>
                  <a:cubicBezTo>
                    <a:pt x="11734" y="520"/>
                    <a:pt x="11726" y="513"/>
                    <a:pt x="11726" y="504"/>
                  </a:cubicBezTo>
                  <a:lnTo>
                    <a:pt x="11726" y="472"/>
                  </a:lnTo>
                  <a:cubicBezTo>
                    <a:pt x="11726" y="463"/>
                    <a:pt x="11734" y="456"/>
                    <a:pt x="11742" y="456"/>
                  </a:cubicBezTo>
                  <a:cubicBezTo>
                    <a:pt x="11751" y="456"/>
                    <a:pt x="11758" y="463"/>
                    <a:pt x="11758" y="472"/>
                  </a:cubicBezTo>
                  <a:close/>
                  <a:moveTo>
                    <a:pt x="11758" y="568"/>
                  </a:moveTo>
                  <a:lnTo>
                    <a:pt x="11758" y="600"/>
                  </a:lnTo>
                  <a:cubicBezTo>
                    <a:pt x="11758" y="609"/>
                    <a:pt x="11751" y="616"/>
                    <a:pt x="11742" y="616"/>
                  </a:cubicBezTo>
                  <a:cubicBezTo>
                    <a:pt x="11734" y="616"/>
                    <a:pt x="11726" y="609"/>
                    <a:pt x="11726" y="600"/>
                  </a:cubicBezTo>
                  <a:lnTo>
                    <a:pt x="11726" y="568"/>
                  </a:lnTo>
                  <a:cubicBezTo>
                    <a:pt x="11726" y="559"/>
                    <a:pt x="11734" y="552"/>
                    <a:pt x="11742" y="552"/>
                  </a:cubicBezTo>
                  <a:cubicBezTo>
                    <a:pt x="11751" y="552"/>
                    <a:pt x="11758" y="559"/>
                    <a:pt x="11758" y="568"/>
                  </a:cubicBezTo>
                  <a:close/>
                  <a:moveTo>
                    <a:pt x="11758" y="664"/>
                  </a:moveTo>
                  <a:lnTo>
                    <a:pt x="11758" y="696"/>
                  </a:lnTo>
                  <a:cubicBezTo>
                    <a:pt x="11758" y="705"/>
                    <a:pt x="11751" y="712"/>
                    <a:pt x="11742" y="712"/>
                  </a:cubicBezTo>
                  <a:cubicBezTo>
                    <a:pt x="11734" y="712"/>
                    <a:pt x="11726" y="705"/>
                    <a:pt x="11726" y="696"/>
                  </a:cubicBezTo>
                  <a:lnTo>
                    <a:pt x="11726" y="664"/>
                  </a:lnTo>
                  <a:cubicBezTo>
                    <a:pt x="11726" y="655"/>
                    <a:pt x="11734" y="648"/>
                    <a:pt x="11742" y="648"/>
                  </a:cubicBezTo>
                  <a:cubicBezTo>
                    <a:pt x="11751" y="648"/>
                    <a:pt x="11758" y="655"/>
                    <a:pt x="11758" y="664"/>
                  </a:cubicBezTo>
                  <a:close/>
                  <a:moveTo>
                    <a:pt x="11758" y="760"/>
                  </a:moveTo>
                  <a:lnTo>
                    <a:pt x="11758" y="792"/>
                  </a:lnTo>
                  <a:cubicBezTo>
                    <a:pt x="11758" y="801"/>
                    <a:pt x="11751" y="808"/>
                    <a:pt x="11742" y="808"/>
                  </a:cubicBezTo>
                  <a:cubicBezTo>
                    <a:pt x="11734" y="808"/>
                    <a:pt x="11726" y="801"/>
                    <a:pt x="11726" y="792"/>
                  </a:cubicBezTo>
                  <a:lnTo>
                    <a:pt x="11726" y="760"/>
                  </a:lnTo>
                  <a:cubicBezTo>
                    <a:pt x="11726" y="751"/>
                    <a:pt x="11734" y="744"/>
                    <a:pt x="11742" y="744"/>
                  </a:cubicBezTo>
                  <a:cubicBezTo>
                    <a:pt x="11751" y="744"/>
                    <a:pt x="11758" y="751"/>
                    <a:pt x="11758" y="760"/>
                  </a:cubicBezTo>
                  <a:close/>
                  <a:moveTo>
                    <a:pt x="11758" y="856"/>
                  </a:moveTo>
                  <a:lnTo>
                    <a:pt x="11758" y="888"/>
                  </a:lnTo>
                  <a:cubicBezTo>
                    <a:pt x="11758" y="897"/>
                    <a:pt x="11751" y="904"/>
                    <a:pt x="11742" y="904"/>
                  </a:cubicBezTo>
                  <a:cubicBezTo>
                    <a:pt x="11734" y="904"/>
                    <a:pt x="11726" y="897"/>
                    <a:pt x="11726" y="888"/>
                  </a:cubicBezTo>
                  <a:lnTo>
                    <a:pt x="11726" y="856"/>
                  </a:lnTo>
                  <a:cubicBezTo>
                    <a:pt x="11726" y="847"/>
                    <a:pt x="11734" y="840"/>
                    <a:pt x="11742" y="840"/>
                  </a:cubicBezTo>
                  <a:cubicBezTo>
                    <a:pt x="11751" y="840"/>
                    <a:pt x="11758" y="847"/>
                    <a:pt x="11758" y="856"/>
                  </a:cubicBezTo>
                  <a:close/>
                  <a:moveTo>
                    <a:pt x="11758" y="952"/>
                  </a:moveTo>
                  <a:lnTo>
                    <a:pt x="11758" y="984"/>
                  </a:lnTo>
                  <a:cubicBezTo>
                    <a:pt x="11758" y="993"/>
                    <a:pt x="11751" y="1000"/>
                    <a:pt x="11742" y="1000"/>
                  </a:cubicBezTo>
                  <a:cubicBezTo>
                    <a:pt x="11734" y="1000"/>
                    <a:pt x="11726" y="993"/>
                    <a:pt x="11726" y="984"/>
                  </a:cubicBezTo>
                  <a:lnTo>
                    <a:pt x="11726" y="952"/>
                  </a:lnTo>
                  <a:cubicBezTo>
                    <a:pt x="11726" y="943"/>
                    <a:pt x="11734" y="936"/>
                    <a:pt x="11742" y="936"/>
                  </a:cubicBezTo>
                  <a:cubicBezTo>
                    <a:pt x="11751" y="936"/>
                    <a:pt x="11758" y="943"/>
                    <a:pt x="11758" y="952"/>
                  </a:cubicBezTo>
                  <a:close/>
                  <a:moveTo>
                    <a:pt x="11758" y="1048"/>
                  </a:moveTo>
                  <a:lnTo>
                    <a:pt x="11758" y="1080"/>
                  </a:lnTo>
                  <a:cubicBezTo>
                    <a:pt x="11758" y="1089"/>
                    <a:pt x="11751" y="1096"/>
                    <a:pt x="11742" y="1096"/>
                  </a:cubicBezTo>
                  <a:cubicBezTo>
                    <a:pt x="11734" y="1096"/>
                    <a:pt x="11726" y="1089"/>
                    <a:pt x="11726" y="1080"/>
                  </a:cubicBezTo>
                  <a:lnTo>
                    <a:pt x="11726" y="1048"/>
                  </a:lnTo>
                  <a:cubicBezTo>
                    <a:pt x="11726" y="1039"/>
                    <a:pt x="11734" y="1032"/>
                    <a:pt x="11742" y="1032"/>
                  </a:cubicBezTo>
                  <a:cubicBezTo>
                    <a:pt x="11751" y="1032"/>
                    <a:pt x="11758" y="1039"/>
                    <a:pt x="11758" y="1048"/>
                  </a:cubicBezTo>
                  <a:close/>
                  <a:moveTo>
                    <a:pt x="11758" y="1144"/>
                  </a:moveTo>
                  <a:lnTo>
                    <a:pt x="11758" y="1176"/>
                  </a:lnTo>
                  <a:cubicBezTo>
                    <a:pt x="11758" y="1185"/>
                    <a:pt x="11751" y="1192"/>
                    <a:pt x="11742" y="1192"/>
                  </a:cubicBezTo>
                  <a:cubicBezTo>
                    <a:pt x="11734" y="1192"/>
                    <a:pt x="11726" y="1185"/>
                    <a:pt x="11726" y="1176"/>
                  </a:cubicBezTo>
                  <a:lnTo>
                    <a:pt x="11726" y="1144"/>
                  </a:lnTo>
                  <a:cubicBezTo>
                    <a:pt x="11726" y="1135"/>
                    <a:pt x="11734" y="1128"/>
                    <a:pt x="11742" y="1128"/>
                  </a:cubicBezTo>
                  <a:cubicBezTo>
                    <a:pt x="11751" y="1128"/>
                    <a:pt x="11758" y="1135"/>
                    <a:pt x="11758" y="1144"/>
                  </a:cubicBezTo>
                  <a:close/>
                  <a:moveTo>
                    <a:pt x="11758" y="1240"/>
                  </a:moveTo>
                  <a:lnTo>
                    <a:pt x="11758" y="1256"/>
                  </a:lnTo>
                  <a:cubicBezTo>
                    <a:pt x="11758" y="1265"/>
                    <a:pt x="11751" y="1272"/>
                    <a:pt x="11742" y="1272"/>
                  </a:cubicBezTo>
                  <a:cubicBezTo>
                    <a:pt x="11734" y="1272"/>
                    <a:pt x="11726" y="1265"/>
                    <a:pt x="11726" y="1256"/>
                  </a:cubicBezTo>
                  <a:lnTo>
                    <a:pt x="11726" y="1240"/>
                  </a:lnTo>
                  <a:cubicBezTo>
                    <a:pt x="11726" y="1231"/>
                    <a:pt x="11734" y="1224"/>
                    <a:pt x="11742" y="1224"/>
                  </a:cubicBezTo>
                  <a:cubicBezTo>
                    <a:pt x="11751" y="1224"/>
                    <a:pt x="11758" y="1231"/>
                    <a:pt x="11758" y="1240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8" name="Freeform 1859">
              <a:extLst>
                <a:ext uri="{FF2B5EF4-FFF2-40B4-BE49-F238E27FC236}">
                  <a16:creationId xmlns:a16="http://schemas.microsoft.com/office/drawing/2014/main" id="{C1E2C3E4-86BB-40DC-88CE-84B0A42B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2154"/>
              <a:ext cx="36" cy="37"/>
            </a:xfrm>
            <a:custGeom>
              <a:avLst/>
              <a:gdLst>
                <a:gd name="T0" fmla="*/ 0 w 171"/>
                <a:gd name="T1" fmla="*/ 86 h 172"/>
                <a:gd name="T2" fmla="*/ 171 w 171"/>
                <a:gd name="T3" fmla="*/ 0 h 172"/>
                <a:gd name="T4" fmla="*/ 171 w 171"/>
                <a:gd name="T5" fmla="*/ 172 h 172"/>
                <a:gd name="T6" fmla="*/ 0 w 171"/>
                <a:gd name="T7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72">
                  <a:moveTo>
                    <a:pt x="0" y="86"/>
                  </a:moveTo>
                  <a:lnTo>
                    <a:pt x="171" y="0"/>
                  </a:lnTo>
                  <a:cubicBezTo>
                    <a:pt x="144" y="54"/>
                    <a:pt x="144" y="118"/>
                    <a:pt x="171" y="172"/>
                  </a:cubicBezTo>
                  <a:lnTo>
                    <a:pt x="0" y="86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9" name="Freeform 1860">
              <a:extLst>
                <a:ext uri="{FF2B5EF4-FFF2-40B4-BE49-F238E27FC236}">
                  <a16:creationId xmlns:a16="http://schemas.microsoft.com/office/drawing/2014/main" id="{1541AF2B-F21A-4B8F-AC47-679055D6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" y="2415"/>
              <a:ext cx="37" cy="36"/>
            </a:xfrm>
            <a:custGeom>
              <a:avLst/>
              <a:gdLst>
                <a:gd name="T0" fmla="*/ 86 w 172"/>
                <a:gd name="T1" fmla="*/ 171 h 171"/>
                <a:gd name="T2" fmla="*/ 0 w 172"/>
                <a:gd name="T3" fmla="*/ 0 h 171"/>
                <a:gd name="T4" fmla="*/ 172 w 172"/>
                <a:gd name="T5" fmla="*/ 0 h 171"/>
                <a:gd name="T6" fmla="*/ 86 w 172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171"/>
                  </a:moveTo>
                  <a:lnTo>
                    <a:pt x="0" y="0"/>
                  </a:lnTo>
                  <a:cubicBezTo>
                    <a:pt x="54" y="27"/>
                    <a:pt x="118" y="27"/>
                    <a:pt x="172" y="0"/>
                  </a:cubicBezTo>
                  <a:lnTo>
                    <a:pt x="86" y="171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6" name="Freeform 1861">
              <a:extLst>
                <a:ext uri="{FF2B5EF4-FFF2-40B4-BE49-F238E27FC236}">
                  <a16:creationId xmlns:a16="http://schemas.microsoft.com/office/drawing/2014/main" id="{838DA118-5056-446A-B7AE-7A988D091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2049"/>
              <a:ext cx="7" cy="49"/>
            </a:xfrm>
            <a:custGeom>
              <a:avLst/>
              <a:gdLst>
                <a:gd name="T0" fmla="*/ 32 w 34"/>
                <a:gd name="T1" fmla="*/ 16 h 231"/>
                <a:gd name="T2" fmla="*/ 32 w 34"/>
                <a:gd name="T3" fmla="*/ 48 h 231"/>
                <a:gd name="T4" fmla="*/ 16 w 34"/>
                <a:gd name="T5" fmla="*/ 64 h 231"/>
                <a:gd name="T6" fmla="*/ 0 w 34"/>
                <a:gd name="T7" fmla="*/ 48 h 231"/>
                <a:gd name="T8" fmla="*/ 0 w 34"/>
                <a:gd name="T9" fmla="*/ 16 h 231"/>
                <a:gd name="T10" fmla="*/ 16 w 34"/>
                <a:gd name="T11" fmla="*/ 0 h 231"/>
                <a:gd name="T12" fmla="*/ 32 w 34"/>
                <a:gd name="T13" fmla="*/ 16 h 231"/>
                <a:gd name="T14" fmla="*/ 33 w 34"/>
                <a:gd name="T15" fmla="*/ 112 h 231"/>
                <a:gd name="T16" fmla="*/ 33 w 34"/>
                <a:gd name="T17" fmla="*/ 144 h 231"/>
                <a:gd name="T18" fmla="*/ 17 w 34"/>
                <a:gd name="T19" fmla="*/ 160 h 231"/>
                <a:gd name="T20" fmla="*/ 1 w 34"/>
                <a:gd name="T21" fmla="*/ 144 h 231"/>
                <a:gd name="T22" fmla="*/ 1 w 34"/>
                <a:gd name="T23" fmla="*/ 112 h 231"/>
                <a:gd name="T24" fmla="*/ 17 w 34"/>
                <a:gd name="T25" fmla="*/ 96 h 231"/>
                <a:gd name="T26" fmla="*/ 33 w 34"/>
                <a:gd name="T27" fmla="*/ 112 h 231"/>
                <a:gd name="T28" fmla="*/ 34 w 34"/>
                <a:gd name="T29" fmla="*/ 208 h 231"/>
                <a:gd name="T30" fmla="*/ 34 w 34"/>
                <a:gd name="T31" fmla="*/ 214 h 231"/>
                <a:gd name="T32" fmla="*/ 18 w 34"/>
                <a:gd name="T33" fmla="*/ 231 h 231"/>
                <a:gd name="T34" fmla="*/ 2 w 34"/>
                <a:gd name="T35" fmla="*/ 215 h 231"/>
                <a:gd name="T36" fmla="*/ 2 w 34"/>
                <a:gd name="T37" fmla="*/ 208 h 231"/>
                <a:gd name="T38" fmla="*/ 18 w 34"/>
                <a:gd name="T39" fmla="*/ 192 h 231"/>
                <a:gd name="T40" fmla="*/ 34 w 34"/>
                <a:gd name="T41" fmla="*/ 20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31">
                  <a:moveTo>
                    <a:pt x="32" y="16"/>
                  </a:moveTo>
                  <a:lnTo>
                    <a:pt x="32" y="48"/>
                  </a:lnTo>
                  <a:cubicBezTo>
                    <a:pt x="32" y="57"/>
                    <a:pt x="25" y="64"/>
                    <a:pt x="16" y="64"/>
                  </a:cubicBezTo>
                  <a:cubicBezTo>
                    <a:pt x="8" y="64"/>
                    <a:pt x="0" y="57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3" y="112"/>
                  </a:moveTo>
                  <a:lnTo>
                    <a:pt x="33" y="144"/>
                  </a:lnTo>
                  <a:cubicBezTo>
                    <a:pt x="33" y="153"/>
                    <a:pt x="26" y="160"/>
                    <a:pt x="17" y="160"/>
                  </a:cubicBezTo>
                  <a:cubicBezTo>
                    <a:pt x="8" y="160"/>
                    <a:pt x="1" y="153"/>
                    <a:pt x="1" y="144"/>
                  </a:cubicBezTo>
                  <a:lnTo>
                    <a:pt x="1" y="112"/>
                  </a:lnTo>
                  <a:cubicBezTo>
                    <a:pt x="1" y="103"/>
                    <a:pt x="8" y="96"/>
                    <a:pt x="17" y="96"/>
                  </a:cubicBezTo>
                  <a:cubicBezTo>
                    <a:pt x="26" y="96"/>
                    <a:pt x="33" y="103"/>
                    <a:pt x="33" y="112"/>
                  </a:cubicBezTo>
                  <a:close/>
                  <a:moveTo>
                    <a:pt x="34" y="208"/>
                  </a:moveTo>
                  <a:lnTo>
                    <a:pt x="34" y="214"/>
                  </a:lnTo>
                  <a:cubicBezTo>
                    <a:pt x="34" y="223"/>
                    <a:pt x="27" y="230"/>
                    <a:pt x="18" y="231"/>
                  </a:cubicBezTo>
                  <a:cubicBezTo>
                    <a:pt x="9" y="231"/>
                    <a:pt x="2" y="224"/>
                    <a:pt x="2" y="215"/>
                  </a:cubicBezTo>
                  <a:lnTo>
                    <a:pt x="2" y="208"/>
                  </a:lnTo>
                  <a:cubicBezTo>
                    <a:pt x="2" y="199"/>
                    <a:pt x="9" y="192"/>
                    <a:pt x="18" y="192"/>
                  </a:cubicBezTo>
                  <a:cubicBezTo>
                    <a:pt x="26" y="192"/>
                    <a:pt x="34" y="199"/>
                    <a:pt x="34" y="208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7" name="Freeform 1862">
              <a:extLst>
                <a:ext uri="{FF2B5EF4-FFF2-40B4-BE49-F238E27FC236}">
                  <a16:creationId xmlns:a16="http://schemas.microsoft.com/office/drawing/2014/main" id="{BA2C43AC-E0DF-4E27-A631-0815E2FEC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025"/>
              <a:ext cx="37" cy="36"/>
            </a:xfrm>
            <a:custGeom>
              <a:avLst/>
              <a:gdLst>
                <a:gd name="T0" fmla="*/ 84 w 171"/>
                <a:gd name="T1" fmla="*/ 0 h 173"/>
                <a:gd name="T2" fmla="*/ 171 w 171"/>
                <a:gd name="T3" fmla="*/ 171 h 173"/>
                <a:gd name="T4" fmla="*/ 0 w 171"/>
                <a:gd name="T5" fmla="*/ 173 h 173"/>
                <a:gd name="T6" fmla="*/ 84 w 171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73">
                  <a:moveTo>
                    <a:pt x="84" y="0"/>
                  </a:moveTo>
                  <a:lnTo>
                    <a:pt x="171" y="171"/>
                  </a:lnTo>
                  <a:cubicBezTo>
                    <a:pt x="117" y="144"/>
                    <a:pt x="53" y="145"/>
                    <a:pt x="0" y="17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8" name="Freeform 1863">
              <a:extLst>
                <a:ext uri="{FF2B5EF4-FFF2-40B4-BE49-F238E27FC236}">
                  <a16:creationId xmlns:a16="http://schemas.microsoft.com/office/drawing/2014/main" id="{422A6E7E-AA03-46C3-AD8A-5D6C8B4897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1699"/>
              <a:ext cx="7" cy="73"/>
            </a:xfrm>
            <a:custGeom>
              <a:avLst/>
              <a:gdLst>
                <a:gd name="T0" fmla="*/ 32 w 32"/>
                <a:gd name="T1" fmla="*/ 16 h 343"/>
                <a:gd name="T2" fmla="*/ 32 w 32"/>
                <a:gd name="T3" fmla="*/ 48 h 343"/>
                <a:gd name="T4" fmla="*/ 16 w 32"/>
                <a:gd name="T5" fmla="*/ 64 h 343"/>
                <a:gd name="T6" fmla="*/ 0 w 32"/>
                <a:gd name="T7" fmla="*/ 48 h 343"/>
                <a:gd name="T8" fmla="*/ 0 w 32"/>
                <a:gd name="T9" fmla="*/ 16 h 343"/>
                <a:gd name="T10" fmla="*/ 16 w 32"/>
                <a:gd name="T11" fmla="*/ 0 h 343"/>
                <a:gd name="T12" fmla="*/ 32 w 32"/>
                <a:gd name="T13" fmla="*/ 16 h 343"/>
                <a:gd name="T14" fmla="*/ 32 w 32"/>
                <a:gd name="T15" fmla="*/ 112 h 343"/>
                <a:gd name="T16" fmla="*/ 32 w 32"/>
                <a:gd name="T17" fmla="*/ 144 h 343"/>
                <a:gd name="T18" fmla="*/ 16 w 32"/>
                <a:gd name="T19" fmla="*/ 160 h 343"/>
                <a:gd name="T20" fmla="*/ 0 w 32"/>
                <a:gd name="T21" fmla="*/ 144 h 343"/>
                <a:gd name="T22" fmla="*/ 0 w 32"/>
                <a:gd name="T23" fmla="*/ 112 h 343"/>
                <a:gd name="T24" fmla="*/ 16 w 32"/>
                <a:gd name="T25" fmla="*/ 96 h 343"/>
                <a:gd name="T26" fmla="*/ 32 w 32"/>
                <a:gd name="T27" fmla="*/ 112 h 343"/>
                <a:gd name="T28" fmla="*/ 32 w 32"/>
                <a:gd name="T29" fmla="*/ 208 h 343"/>
                <a:gd name="T30" fmla="*/ 32 w 32"/>
                <a:gd name="T31" fmla="*/ 240 h 343"/>
                <a:gd name="T32" fmla="*/ 16 w 32"/>
                <a:gd name="T33" fmla="*/ 256 h 343"/>
                <a:gd name="T34" fmla="*/ 0 w 32"/>
                <a:gd name="T35" fmla="*/ 240 h 343"/>
                <a:gd name="T36" fmla="*/ 0 w 32"/>
                <a:gd name="T37" fmla="*/ 208 h 343"/>
                <a:gd name="T38" fmla="*/ 16 w 32"/>
                <a:gd name="T39" fmla="*/ 192 h 343"/>
                <a:gd name="T40" fmla="*/ 32 w 32"/>
                <a:gd name="T41" fmla="*/ 208 h 343"/>
                <a:gd name="T42" fmla="*/ 32 w 32"/>
                <a:gd name="T43" fmla="*/ 304 h 343"/>
                <a:gd name="T44" fmla="*/ 32 w 32"/>
                <a:gd name="T45" fmla="*/ 327 h 343"/>
                <a:gd name="T46" fmla="*/ 16 w 32"/>
                <a:gd name="T47" fmla="*/ 343 h 343"/>
                <a:gd name="T48" fmla="*/ 0 w 32"/>
                <a:gd name="T49" fmla="*/ 327 h 343"/>
                <a:gd name="T50" fmla="*/ 0 w 32"/>
                <a:gd name="T51" fmla="*/ 304 h 343"/>
                <a:gd name="T52" fmla="*/ 16 w 32"/>
                <a:gd name="T53" fmla="*/ 288 h 343"/>
                <a:gd name="T54" fmla="*/ 32 w 32"/>
                <a:gd name="T55" fmla="*/ 30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43">
                  <a:moveTo>
                    <a:pt x="32" y="16"/>
                  </a:moveTo>
                  <a:lnTo>
                    <a:pt x="32" y="48"/>
                  </a:lnTo>
                  <a:cubicBezTo>
                    <a:pt x="32" y="57"/>
                    <a:pt x="25" y="64"/>
                    <a:pt x="16" y="64"/>
                  </a:cubicBezTo>
                  <a:cubicBezTo>
                    <a:pt x="7" y="64"/>
                    <a:pt x="0" y="57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2" y="112"/>
                  </a:moveTo>
                  <a:lnTo>
                    <a:pt x="32" y="144"/>
                  </a:lnTo>
                  <a:cubicBezTo>
                    <a:pt x="32" y="153"/>
                    <a:pt x="25" y="160"/>
                    <a:pt x="16" y="160"/>
                  </a:cubicBezTo>
                  <a:cubicBezTo>
                    <a:pt x="7" y="160"/>
                    <a:pt x="0" y="153"/>
                    <a:pt x="0" y="144"/>
                  </a:cubicBezTo>
                  <a:lnTo>
                    <a:pt x="0" y="112"/>
                  </a:lnTo>
                  <a:cubicBezTo>
                    <a:pt x="0" y="103"/>
                    <a:pt x="7" y="96"/>
                    <a:pt x="16" y="96"/>
                  </a:cubicBezTo>
                  <a:cubicBezTo>
                    <a:pt x="25" y="96"/>
                    <a:pt x="32" y="103"/>
                    <a:pt x="32" y="112"/>
                  </a:cubicBezTo>
                  <a:close/>
                  <a:moveTo>
                    <a:pt x="32" y="208"/>
                  </a:moveTo>
                  <a:lnTo>
                    <a:pt x="32" y="240"/>
                  </a:lnTo>
                  <a:cubicBezTo>
                    <a:pt x="32" y="249"/>
                    <a:pt x="25" y="256"/>
                    <a:pt x="16" y="256"/>
                  </a:cubicBezTo>
                  <a:cubicBezTo>
                    <a:pt x="7" y="256"/>
                    <a:pt x="0" y="249"/>
                    <a:pt x="0" y="240"/>
                  </a:cubicBezTo>
                  <a:lnTo>
                    <a:pt x="0" y="208"/>
                  </a:lnTo>
                  <a:cubicBezTo>
                    <a:pt x="0" y="199"/>
                    <a:pt x="7" y="192"/>
                    <a:pt x="16" y="192"/>
                  </a:cubicBezTo>
                  <a:cubicBezTo>
                    <a:pt x="25" y="192"/>
                    <a:pt x="32" y="199"/>
                    <a:pt x="32" y="208"/>
                  </a:cubicBezTo>
                  <a:close/>
                  <a:moveTo>
                    <a:pt x="32" y="304"/>
                  </a:moveTo>
                  <a:lnTo>
                    <a:pt x="32" y="327"/>
                  </a:lnTo>
                  <a:cubicBezTo>
                    <a:pt x="32" y="336"/>
                    <a:pt x="25" y="343"/>
                    <a:pt x="16" y="343"/>
                  </a:cubicBezTo>
                  <a:cubicBezTo>
                    <a:pt x="7" y="343"/>
                    <a:pt x="0" y="336"/>
                    <a:pt x="0" y="327"/>
                  </a:cubicBezTo>
                  <a:lnTo>
                    <a:pt x="0" y="304"/>
                  </a:lnTo>
                  <a:cubicBezTo>
                    <a:pt x="0" y="295"/>
                    <a:pt x="7" y="288"/>
                    <a:pt x="16" y="288"/>
                  </a:cubicBezTo>
                  <a:cubicBezTo>
                    <a:pt x="25" y="288"/>
                    <a:pt x="32" y="295"/>
                    <a:pt x="32" y="304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9" name="Freeform 1864">
              <a:extLst>
                <a:ext uri="{FF2B5EF4-FFF2-40B4-BE49-F238E27FC236}">
                  <a16:creationId xmlns:a16="http://schemas.microsoft.com/office/drawing/2014/main" id="{B2F60314-1117-4694-853E-E03CF729B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675"/>
              <a:ext cx="37" cy="36"/>
            </a:xfrm>
            <a:custGeom>
              <a:avLst/>
              <a:gdLst>
                <a:gd name="T0" fmla="*/ 86 w 172"/>
                <a:gd name="T1" fmla="*/ 0 h 171"/>
                <a:gd name="T2" fmla="*/ 172 w 172"/>
                <a:gd name="T3" fmla="*/ 171 h 171"/>
                <a:gd name="T4" fmla="*/ 0 w 172"/>
                <a:gd name="T5" fmla="*/ 171 h 171"/>
                <a:gd name="T6" fmla="*/ 86 w 172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0"/>
                  </a:moveTo>
                  <a:lnTo>
                    <a:pt x="172" y="171"/>
                  </a:lnTo>
                  <a:cubicBezTo>
                    <a:pt x="118" y="144"/>
                    <a:pt x="54" y="144"/>
                    <a:pt x="0" y="17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0" name="Rectangle 1865">
              <a:extLst>
                <a:ext uri="{FF2B5EF4-FFF2-40B4-BE49-F238E27FC236}">
                  <a16:creationId xmlns:a16="http://schemas.microsoft.com/office/drawing/2014/main" id="{0B58259E-7080-4EAA-8FD3-CD930FF24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197"/>
              <a:ext cx="43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Application Insights/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1" name="Rectangle 1866">
              <a:extLst>
                <a:ext uri="{FF2B5EF4-FFF2-40B4-BE49-F238E27FC236}">
                  <a16:creationId xmlns:a16="http://schemas.microsoft.com/office/drawing/2014/main" id="{B1B51EFA-DB66-4B0F-93A6-389272F6A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252"/>
              <a:ext cx="37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Container Insights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2" name="Freeform 1867">
              <a:extLst>
                <a:ext uri="{FF2B5EF4-FFF2-40B4-BE49-F238E27FC236}">
                  <a16:creationId xmlns:a16="http://schemas.microsoft.com/office/drawing/2014/main" id="{7743A916-382E-44E9-84A8-F52E953D4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763"/>
              <a:ext cx="490" cy="256"/>
            </a:xfrm>
            <a:custGeom>
              <a:avLst/>
              <a:gdLst>
                <a:gd name="T0" fmla="*/ 192 w 2304"/>
                <a:gd name="T1" fmla="*/ 1203 h 1203"/>
                <a:gd name="T2" fmla="*/ 2112 w 2304"/>
                <a:gd name="T3" fmla="*/ 1203 h 1203"/>
                <a:gd name="T4" fmla="*/ 2304 w 2304"/>
                <a:gd name="T5" fmla="*/ 1011 h 1203"/>
                <a:gd name="T6" fmla="*/ 2304 w 2304"/>
                <a:gd name="T7" fmla="*/ 192 h 1203"/>
                <a:gd name="T8" fmla="*/ 2112 w 2304"/>
                <a:gd name="T9" fmla="*/ 0 h 1203"/>
                <a:gd name="T10" fmla="*/ 192 w 2304"/>
                <a:gd name="T11" fmla="*/ 0 h 1203"/>
                <a:gd name="T12" fmla="*/ 0 w 2304"/>
                <a:gd name="T13" fmla="*/ 192 h 1203"/>
                <a:gd name="T14" fmla="*/ 0 w 2304"/>
                <a:gd name="T15" fmla="*/ 1011 h 1203"/>
                <a:gd name="T16" fmla="*/ 192 w 2304"/>
                <a:gd name="T17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4" h="1203">
                  <a:moveTo>
                    <a:pt x="192" y="1203"/>
                  </a:moveTo>
                  <a:lnTo>
                    <a:pt x="2112" y="1203"/>
                  </a:lnTo>
                  <a:cubicBezTo>
                    <a:pt x="2218" y="1203"/>
                    <a:pt x="2304" y="1117"/>
                    <a:pt x="2304" y="1011"/>
                  </a:cubicBezTo>
                  <a:lnTo>
                    <a:pt x="2304" y="192"/>
                  </a:lnTo>
                  <a:cubicBezTo>
                    <a:pt x="2304" y="86"/>
                    <a:pt x="2218" y="0"/>
                    <a:pt x="2112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011"/>
                  </a:lnTo>
                  <a:cubicBezTo>
                    <a:pt x="0" y="1117"/>
                    <a:pt x="86" y="1203"/>
                    <a:pt x="192" y="120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3" name="Freeform 1868">
              <a:extLst>
                <a:ext uri="{FF2B5EF4-FFF2-40B4-BE49-F238E27FC236}">
                  <a16:creationId xmlns:a16="http://schemas.microsoft.com/office/drawing/2014/main" id="{D78AB121-408D-46F6-82F9-4B49A1030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5" y="1760"/>
              <a:ext cx="496" cy="262"/>
            </a:xfrm>
            <a:custGeom>
              <a:avLst/>
              <a:gdLst>
                <a:gd name="T0" fmla="*/ 286 w 2331"/>
                <a:gd name="T1" fmla="*/ 1216 h 1230"/>
                <a:gd name="T2" fmla="*/ 340 w 2331"/>
                <a:gd name="T3" fmla="*/ 1216 h 1230"/>
                <a:gd name="T4" fmla="*/ 513 w 2331"/>
                <a:gd name="T5" fmla="*/ 1203 h 1230"/>
                <a:gd name="T6" fmla="*/ 593 w 2331"/>
                <a:gd name="T7" fmla="*/ 1230 h 1230"/>
                <a:gd name="T8" fmla="*/ 753 w 2331"/>
                <a:gd name="T9" fmla="*/ 1203 h 1230"/>
                <a:gd name="T10" fmla="*/ 833 w 2331"/>
                <a:gd name="T11" fmla="*/ 1230 h 1230"/>
                <a:gd name="T12" fmla="*/ 913 w 2331"/>
                <a:gd name="T13" fmla="*/ 1203 h 1230"/>
                <a:gd name="T14" fmla="*/ 1087 w 2331"/>
                <a:gd name="T15" fmla="*/ 1216 h 1230"/>
                <a:gd name="T16" fmla="*/ 1140 w 2331"/>
                <a:gd name="T17" fmla="*/ 1216 h 1230"/>
                <a:gd name="T18" fmla="*/ 1313 w 2331"/>
                <a:gd name="T19" fmla="*/ 1203 h 1230"/>
                <a:gd name="T20" fmla="*/ 1393 w 2331"/>
                <a:gd name="T21" fmla="*/ 1230 h 1230"/>
                <a:gd name="T22" fmla="*/ 1553 w 2331"/>
                <a:gd name="T23" fmla="*/ 1203 h 1230"/>
                <a:gd name="T24" fmla="*/ 1633 w 2331"/>
                <a:gd name="T25" fmla="*/ 1230 h 1230"/>
                <a:gd name="T26" fmla="*/ 1713 w 2331"/>
                <a:gd name="T27" fmla="*/ 1203 h 1230"/>
                <a:gd name="T28" fmla="*/ 1887 w 2331"/>
                <a:gd name="T29" fmla="*/ 1216 h 1230"/>
                <a:gd name="T30" fmla="*/ 1940 w 2331"/>
                <a:gd name="T31" fmla="*/ 1216 h 1230"/>
                <a:gd name="T32" fmla="*/ 2114 w 2331"/>
                <a:gd name="T33" fmla="*/ 1203 h 1230"/>
                <a:gd name="T34" fmla="*/ 2196 w 2331"/>
                <a:gd name="T35" fmla="*/ 1217 h 1230"/>
                <a:gd name="T36" fmla="*/ 2291 w 2331"/>
                <a:gd name="T37" fmla="*/ 1092 h 1230"/>
                <a:gd name="T38" fmla="*/ 2331 w 2331"/>
                <a:gd name="T39" fmla="*/ 1017 h 1230"/>
                <a:gd name="T40" fmla="*/ 2304 w 2331"/>
                <a:gd name="T41" fmla="*/ 937 h 1230"/>
                <a:gd name="T42" fmla="*/ 2317 w 2331"/>
                <a:gd name="T43" fmla="*/ 764 h 1230"/>
                <a:gd name="T44" fmla="*/ 2317 w 2331"/>
                <a:gd name="T45" fmla="*/ 711 h 1230"/>
                <a:gd name="T46" fmla="*/ 2304 w 2331"/>
                <a:gd name="T47" fmla="*/ 537 h 1230"/>
                <a:gd name="T48" fmla="*/ 2331 w 2331"/>
                <a:gd name="T49" fmla="*/ 457 h 1230"/>
                <a:gd name="T50" fmla="*/ 2304 w 2331"/>
                <a:gd name="T51" fmla="*/ 297 h 1230"/>
                <a:gd name="T52" fmla="*/ 2331 w 2331"/>
                <a:gd name="T53" fmla="*/ 217 h 1230"/>
                <a:gd name="T54" fmla="*/ 2292 w 2331"/>
                <a:gd name="T55" fmla="*/ 143 h 1230"/>
                <a:gd name="T56" fmla="*/ 2184 w 2331"/>
                <a:gd name="T57" fmla="*/ 23 h 1230"/>
                <a:gd name="T58" fmla="*/ 2132 w 2331"/>
                <a:gd name="T59" fmla="*/ 13 h 1230"/>
                <a:gd name="T60" fmla="*/ 1958 w 2331"/>
                <a:gd name="T61" fmla="*/ 27 h 1230"/>
                <a:gd name="T62" fmla="*/ 1878 w 2331"/>
                <a:gd name="T63" fmla="*/ 0 h 1230"/>
                <a:gd name="T64" fmla="*/ 1718 w 2331"/>
                <a:gd name="T65" fmla="*/ 27 h 1230"/>
                <a:gd name="T66" fmla="*/ 1638 w 2331"/>
                <a:gd name="T67" fmla="*/ 0 h 1230"/>
                <a:gd name="T68" fmla="*/ 1558 w 2331"/>
                <a:gd name="T69" fmla="*/ 27 h 1230"/>
                <a:gd name="T70" fmla="*/ 1385 w 2331"/>
                <a:gd name="T71" fmla="*/ 13 h 1230"/>
                <a:gd name="T72" fmla="*/ 1331 w 2331"/>
                <a:gd name="T73" fmla="*/ 13 h 1230"/>
                <a:gd name="T74" fmla="*/ 1158 w 2331"/>
                <a:gd name="T75" fmla="*/ 27 h 1230"/>
                <a:gd name="T76" fmla="*/ 1078 w 2331"/>
                <a:gd name="T77" fmla="*/ 0 h 1230"/>
                <a:gd name="T78" fmla="*/ 918 w 2331"/>
                <a:gd name="T79" fmla="*/ 27 h 1230"/>
                <a:gd name="T80" fmla="*/ 838 w 2331"/>
                <a:gd name="T81" fmla="*/ 0 h 1230"/>
                <a:gd name="T82" fmla="*/ 758 w 2331"/>
                <a:gd name="T83" fmla="*/ 27 h 1230"/>
                <a:gd name="T84" fmla="*/ 584 w 2331"/>
                <a:gd name="T85" fmla="*/ 13 h 1230"/>
                <a:gd name="T86" fmla="*/ 531 w 2331"/>
                <a:gd name="T87" fmla="*/ 13 h 1230"/>
                <a:gd name="T88" fmla="*/ 358 w 2331"/>
                <a:gd name="T89" fmla="*/ 27 h 1230"/>
                <a:gd name="T90" fmla="*/ 278 w 2331"/>
                <a:gd name="T91" fmla="*/ 0 h 1230"/>
                <a:gd name="T92" fmla="*/ 127 w 2331"/>
                <a:gd name="T93" fmla="*/ 46 h 1230"/>
                <a:gd name="T94" fmla="*/ 48 w 2331"/>
                <a:gd name="T95" fmla="*/ 75 h 1230"/>
                <a:gd name="T96" fmla="*/ 34 w 2331"/>
                <a:gd name="T97" fmla="*/ 157 h 1230"/>
                <a:gd name="T98" fmla="*/ 13 w 2331"/>
                <a:gd name="T99" fmla="*/ 326 h 1230"/>
                <a:gd name="T100" fmla="*/ 13 w 2331"/>
                <a:gd name="T101" fmla="*/ 379 h 1230"/>
                <a:gd name="T102" fmla="*/ 27 w 2331"/>
                <a:gd name="T103" fmla="*/ 552 h 1230"/>
                <a:gd name="T104" fmla="*/ 0 w 2331"/>
                <a:gd name="T105" fmla="*/ 632 h 1230"/>
                <a:gd name="T106" fmla="*/ 27 w 2331"/>
                <a:gd name="T107" fmla="*/ 793 h 1230"/>
                <a:gd name="T108" fmla="*/ 0 w 2331"/>
                <a:gd name="T109" fmla="*/ 873 h 1230"/>
                <a:gd name="T110" fmla="*/ 27 w 2331"/>
                <a:gd name="T111" fmla="*/ 953 h 1230"/>
                <a:gd name="T112" fmla="*/ 41 w 2331"/>
                <a:gd name="T113" fmla="*/ 1121 h 1230"/>
                <a:gd name="T114" fmla="*/ 73 w 2331"/>
                <a:gd name="T115" fmla="*/ 1163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1" h="1230">
                  <a:moveTo>
                    <a:pt x="194" y="1202"/>
                  </a:moveTo>
                  <a:lnTo>
                    <a:pt x="194" y="1202"/>
                  </a:lnTo>
                  <a:cubicBezTo>
                    <a:pt x="202" y="1203"/>
                    <a:pt x="207" y="1209"/>
                    <a:pt x="206" y="1217"/>
                  </a:cubicBezTo>
                  <a:cubicBezTo>
                    <a:pt x="206" y="1224"/>
                    <a:pt x="199" y="1229"/>
                    <a:pt x="192" y="1228"/>
                  </a:cubicBezTo>
                  <a:lnTo>
                    <a:pt x="192" y="1228"/>
                  </a:lnTo>
                  <a:cubicBezTo>
                    <a:pt x="184" y="1228"/>
                    <a:pt x="179" y="1221"/>
                    <a:pt x="180" y="1214"/>
                  </a:cubicBezTo>
                  <a:cubicBezTo>
                    <a:pt x="180" y="1207"/>
                    <a:pt x="187" y="1201"/>
                    <a:pt x="194" y="1202"/>
                  </a:cubicBezTo>
                  <a:close/>
                  <a:moveTo>
                    <a:pt x="273" y="1203"/>
                  </a:moveTo>
                  <a:lnTo>
                    <a:pt x="273" y="1203"/>
                  </a:lnTo>
                  <a:cubicBezTo>
                    <a:pt x="280" y="1203"/>
                    <a:pt x="286" y="1209"/>
                    <a:pt x="286" y="1216"/>
                  </a:cubicBezTo>
                  <a:cubicBezTo>
                    <a:pt x="286" y="1224"/>
                    <a:pt x="280" y="1230"/>
                    <a:pt x="273" y="1230"/>
                  </a:cubicBezTo>
                  <a:lnTo>
                    <a:pt x="273" y="1230"/>
                  </a:lnTo>
                  <a:cubicBezTo>
                    <a:pt x="266" y="1230"/>
                    <a:pt x="260" y="1224"/>
                    <a:pt x="260" y="1216"/>
                  </a:cubicBezTo>
                  <a:cubicBezTo>
                    <a:pt x="260" y="1209"/>
                    <a:pt x="266" y="1203"/>
                    <a:pt x="273" y="1203"/>
                  </a:cubicBezTo>
                  <a:close/>
                  <a:moveTo>
                    <a:pt x="353" y="1203"/>
                  </a:moveTo>
                  <a:lnTo>
                    <a:pt x="353" y="1203"/>
                  </a:lnTo>
                  <a:cubicBezTo>
                    <a:pt x="360" y="1203"/>
                    <a:pt x="366" y="1209"/>
                    <a:pt x="366" y="1216"/>
                  </a:cubicBezTo>
                  <a:cubicBezTo>
                    <a:pt x="366" y="1224"/>
                    <a:pt x="360" y="1230"/>
                    <a:pt x="353" y="1230"/>
                  </a:cubicBezTo>
                  <a:lnTo>
                    <a:pt x="353" y="1230"/>
                  </a:lnTo>
                  <a:cubicBezTo>
                    <a:pt x="346" y="1230"/>
                    <a:pt x="340" y="1224"/>
                    <a:pt x="340" y="1216"/>
                  </a:cubicBezTo>
                  <a:cubicBezTo>
                    <a:pt x="340" y="1209"/>
                    <a:pt x="346" y="1203"/>
                    <a:pt x="353" y="1203"/>
                  </a:cubicBezTo>
                  <a:close/>
                  <a:moveTo>
                    <a:pt x="433" y="1203"/>
                  </a:moveTo>
                  <a:lnTo>
                    <a:pt x="433" y="1203"/>
                  </a:lnTo>
                  <a:cubicBezTo>
                    <a:pt x="440" y="1203"/>
                    <a:pt x="446" y="1209"/>
                    <a:pt x="446" y="1216"/>
                  </a:cubicBezTo>
                  <a:cubicBezTo>
                    <a:pt x="446" y="1224"/>
                    <a:pt x="440" y="1230"/>
                    <a:pt x="433" y="1230"/>
                  </a:cubicBezTo>
                  <a:lnTo>
                    <a:pt x="433" y="1230"/>
                  </a:lnTo>
                  <a:cubicBezTo>
                    <a:pt x="426" y="1230"/>
                    <a:pt x="420" y="1224"/>
                    <a:pt x="420" y="1216"/>
                  </a:cubicBezTo>
                  <a:cubicBezTo>
                    <a:pt x="420" y="1209"/>
                    <a:pt x="426" y="1203"/>
                    <a:pt x="433" y="1203"/>
                  </a:cubicBezTo>
                  <a:close/>
                  <a:moveTo>
                    <a:pt x="513" y="1203"/>
                  </a:moveTo>
                  <a:lnTo>
                    <a:pt x="513" y="1203"/>
                  </a:lnTo>
                  <a:cubicBezTo>
                    <a:pt x="520" y="1203"/>
                    <a:pt x="526" y="1209"/>
                    <a:pt x="526" y="1216"/>
                  </a:cubicBezTo>
                  <a:cubicBezTo>
                    <a:pt x="526" y="1224"/>
                    <a:pt x="520" y="1230"/>
                    <a:pt x="513" y="1230"/>
                  </a:cubicBezTo>
                  <a:lnTo>
                    <a:pt x="513" y="1230"/>
                  </a:lnTo>
                  <a:cubicBezTo>
                    <a:pt x="506" y="1230"/>
                    <a:pt x="500" y="1224"/>
                    <a:pt x="500" y="1216"/>
                  </a:cubicBezTo>
                  <a:cubicBezTo>
                    <a:pt x="500" y="1209"/>
                    <a:pt x="506" y="1203"/>
                    <a:pt x="513" y="1203"/>
                  </a:cubicBezTo>
                  <a:close/>
                  <a:moveTo>
                    <a:pt x="593" y="1203"/>
                  </a:moveTo>
                  <a:lnTo>
                    <a:pt x="593" y="1203"/>
                  </a:lnTo>
                  <a:cubicBezTo>
                    <a:pt x="600" y="1203"/>
                    <a:pt x="606" y="1209"/>
                    <a:pt x="606" y="1216"/>
                  </a:cubicBezTo>
                  <a:cubicBezTo>
                    <a:pt x="606" y="1224"/>
                    <a:pt x="600" y="1230"/>
                    <a:pt x="593" y="1230"/>
                  </a:cubicBezTo>
                  <a:lnTo>
                    <a:pt x="593" y="1230"/>
                  </a:lnTo>
                  <a:cubicBezTo>
                    <a:pt x="586" y="1230"/>
                    <a:pt x="580" y="1224"/>
                    <a:pt x="580" y="1216"/>
                  </a:cubicBezTo>
                  <a:cubicBezTo>
                    <a:pt x="580" y="1209"/>
                    <a:pt x="586" y="1203"/>
                    <a:pt x="593" y="1203"/>
                  </a:cubicBezTo>
                  <a:close/>
                  <a:moveTo>
                    <a:pt x="673" y="1203"/>
                  </a:moveTo>
                  <a:lnTo>
                    <a:pt x="673" y="1203"/>
                  </a:lnTo>
                  <a:cubicBezTo>
                    <a:pt x="680" y="1203"/>
                    <a:pt x="686" y="1209"/>
                    <a:pt x="686" y="1216"/>
                  </a:cubicBezTo>
                  <a:cubicBezTo>
                    <a:pt x="686" y="1224"/>
                    <a:pt x="680" y="1230"/>
                    <a:pt x="673" y="1230"/>
                  </a:cubicBezTo>
                  <a:lnTo>
                    <a:pt x="673" y="1230"/>
                  </a:lnTo>
                  <a:cubicBezTo>
                    <a:pt x="666" y="1230"/>
                    <a:pt x="660" y="1224"/>
                    <a:pt x="660" y="1216"/>
                  </a:cubicBezTo>
                  <a:cubicBezTo>
                    <a:pt x="660" y="1209"/>
                    <a:pt x="666" y="1203"/>
                    <a:pt x="673" y="1203"/>
                  </a:cubicBezTo>
                  <a:close/>
                  <a:moveTo>
                    <a:pt x="753" y="1203"/>
                  </a:moveTo>
                  <a:lnTo>
                    <a:pt x="753" y="1203"/>
                  </a:lnTo>
                  <a:cubicBezTo>
                    <a:pt x="761" y="1203"/>
                    <a:pt x="766" y="1209"/>
                    <a:pt x="766" y="1216"/>
                  </a:cubicBezTo>
                  <a:cubicBezTo>
                    <a:pt x="766" y="1224"/>
                    <a:pt x="761" y="1230"/>
                    <a:pt x="753" y="1230"/>
                  </a:cubicBezTo>
                  <a:lnTo>
                    <a:pt x="753" y="1230"/>
                  </a:lnTo>
                  <a:cubicBezTo>
                    <a:pt x="746" y="1230"/>
                    <a:pt x="740" y="1224"/>
                    <a:pt x="740" y="1216"/>
                  </a:cubicBezTo>
                  <a:cubicBezTo>
                    <a:pt x="740" y="1209"/>
                    <a:pt x="746" y="1203"/>
                    <a:pt x="753" y="1203"/>
                  </a:cubicBezTo>
                  <a:close/>
                  <a:moveTo>
                    <a:pt x="833" y="1203"/>
                  </a:moveTo>
                  <a:lnTo>
                    <a:pt x="833" y="1203"/>
                  </a:lnTo>
                  <a:cubicBezTo>
                    <a:pt x="841" y="1203"/>
                    <a:pt x="846" y="1209"/>
                    <a:pt x="846" y="1216"/>
                  </a:cubicBezTo>
                  <a:cubicBezTo>
                    <a:pt x="846" y="1224"/>
                    <a:pt x="841" y="1230"/>
                    <a:pt x="833" y="1230"/>
                  </a:cubicBezTo>
                  <a:lnTo>
                    <a:pt x="833" y="1230"/>
                  </a:lnTo>
                  <a:cubicBezTo>
                    <a:pt x="826" y="1230"/>
                    <a:pt x="820" y="1224"/>
                    <a:pt x="820" y="1216"/>
                  </a:cubicBezTo>
                  <a:cubicBezTo>
                    <a:pt x="820" y="1209"/>
                    <a:pt x="826" y="1203"/>
                    <a:pt x="833" y="1203"/>
                  </a:cubicBezTo>
                  <a:close/>
                  <a:moveTo>
                    <a:pt x="913" y="1203"/>
                  </a:moveTo>
                  <a:lnTo>
                    <a:pt x="913" y="1203"/>
                  </a:lnTo>
                  <a:cubicBezTo>
                    <a:pt x="921" y="1203"/>
                    <a:pt x="927" y="1209"/>
                    <a:pt x="927" y="1216"/>
                  </a:cubicBezTo>
                  <a:cubicBezTo>
                    <a:pt x="927" y="1224"/>
                    <a:pt x="921" y="1230"/>
                    <a:pt x="913" y="1230"/>
                  </a:cubicBezTo>
                  <a:lnTo>
                    <a:pt x="913" y="1230"/>
                  </a:lnTo>
                  <a:cubicBezTo>
                    <a:pt x="906" y="1230"/>
                    <a:pt x="900" y="1224"/>
                    <a:pt x="900" y="1216"/>
                  </a:cubicBezTo>
                  <a:cubicBezTo>
                    <a:pt x="900" y="1209"/>
                    <a:pt x="906" y="1203"/>
                    <a:pt x="913" y="1203"/>
                  </a:cubicBezTo>
                  <a:close/>
                  <a:moveTo>
                    <a:pt x="993" y="1203"/>
                  </a:moveTo>
                  <a:lnTo>
                    <a:pt x="993" y="1203"/>
                  </a:lnTo>
                  <a:cubicBezTo>
                    <a:pt x="1001" y="1203"/>
                    <a:pt x="1007" y="1209"/>
                    <a:pt x="1007" y="1216"/>
                  </a:cubicBezTo>
                  <a:cubicBezTo>
                    <a:pt x="1007" y="1224"/>
                    <a:pt x="1001" y="1230"/>
                    <a:pt x="993" y="1230"/>
                  </a:cubicBezTo>
                  <a:lnTo>
                    <a:pt x="993" y="1230"/>
                  </a:lnTo>
                  <a:cubicBezTo>
                    <a:pt x="986" y="1230"/>
                    <a:pt x="980" y="1224"/>
                    <a:pt x="980" y="1216"/>
                  </a:cubicBezTo>
                  <a:cubicBezTo>
                    <a:pt x="980" y="1209"/>
                    <a:pt x="986" y="1203"/>
                    <a:pt x="993" y="1203"/>
                  </a:cubicBezTo>
                  <a:close/>
                  <a:moveTo>
                    <a:pt x="1073" y="1203"/>
                  </a:moveTo>
                  <a:lnTo>
                    <a:pt x="1073" y="1203"/>
                  </a:lnTo>
                  <a:cubicBezTo>
                    <a:pt x="1081" y="1203"/>
                    <a:pt x="1087" y="1209"/>
                    <a:pt x="1087" y="1216"/>
                  </a:cubicBezTo>
                  <a:cubicBezTo>
                    <a:pt x="1087" y="1224"/>
                    <a:pt x="1081" y="1230"/>
                    <a:pt x="1073" y="1230"/>
                  </a:cubicBezTo>
                  <a:lnTo>
                    <a:pt x="1073" y="1230"/>
                  </a:lnTo>
                  <a:cubicBezTo>
                    <a:pt x="1066" y="1230"/>
                    <a:pt x="1060" y="1224"/>
                    <a:pt x="1060" y="1216"/>
                  </a:cubicBezTo>
                  <a:cubicBezTo>
                    <a:pt x="1060" y="1209"/>
                    <a:pt x="1066" y="1203"/>
                    <a:pt x="1073" y="1203"/>
                  </a:cubicBezTo>
                  <a:close/>
                  <a:moveTo>
                    <a:pt x="1153" y="1203"/>
                  </a:moveTo>
                  <a:lnTo>
                    <a:pt x="1153" y="1203"/>
                  </a:lnTo>
                  <a:cubicBezTo>
                    <a:pt x="1161" y="1203"/>
                    <a:pt x="1167" y="1209"/>
                    <a:pt x="1167" y="1216"/>
                  </a:cubicBezTo>
                  <a:cubicBezTo>
                    <a:pt x="1167" y="1224"/>
                    <a:pt x="1161" y="1230"/>
                    <a:pt x="1153" y="1230"/>
                  </a:cubicBezTo>
                  <a:lnTo>
                    <a:pt x="1153" y="1230"/>
                  </a:lnTo>
                  <a:cubicBezTo>
                    <a:pt x="1146" y="1230"/>
                    <a:pt x="1140" y="1224"/>
                    <a:pt x="1140" y="1216"/>
                  </a:cubicBezTo>
                  <a:cubicBezTo>
                    <a:pt x="1140" y="1209"/>
                    <a:pt x="1146" y="1203"/>
                    <a:pt x="1153" y="1203"/>
                  </a:cubicBezTo>
                  <a:close/>
                  <a:moveTo>
                    <a:pt x="1233" y="1203"/>
                  </a:moveTo>
                  <a:lnTo>
                    <a:pt x="1233" y="1203"/>
                  </a:lnTo>
                  <a:cubicBezTo>
                    <a:pt x="1241" y="1203"/>
                    <a:pt x="1247" y="1209"/>
                    <a:pt x="1247" y="1216"/>
                  </a:cubicBezTo>
                  <a:cubicBezTo>
                    <a:pt x="1247" y="1224"/>
                    <a:pt x="1241" y="1230"/>
                    <a:pt x="1233" y="1230"/>
                  </a:cubicBezTo>
                  <a:lnTo>
                    <a:pt x="1233" y="1230"/>
                  </a:lnTo>
                  <a:cubicBezTo>
                    <a:pt x="1226" y="1230"/>
                    <a:pt x="1220" y="1224"/>
                    <a:pt x="1220" y="1216"/>
                  </a:cubicBezTo>
                  <a:cubicBezTo>
                    <a:pt x="1220" y="1209"/>
                    <a:pt x="1226" y="1203"/>
                    <a:pt x="1233" y="1203"/>
                  </a:cubicBezTo>
                  <a:close/>
                  <a:moveTo>
                    <a:pt x="1313" y="1203"/>
                  </a:moveTo>
                  <a:lnTo>
                    <a:pt x="1313" y="1203"/>
                  </a:lnTo>
                  <a:cubicBezTo>
                    <a:pt x="1321" y="1203"/>
                    <a:pt x="1327" y="1209"/>
                    <a:pt x="1327" y="1216"/>
                  </a:cubicBezTo>
                  <a:cubicBezTo>
                    <a:pt x="1327" y="1224"/>
                    <a:pt x="1321" y="1230"/>
                    <a:pt x="1313" y="1230"/>
                  </a:cubicBezTo>
                  <a:lnTo>
                    <a:pt x="1313" y="1230"/>
                  </a:lnTo>
                  <a:cubicBezTo>
                    <a:pt x="1306" y="1230"/>
                    <a:pt x="1300" y="1224"/>
                    <a:pt x="1300" y="1216"/>
                  </a:cubicBezTo>
                  <a:cubicBezTo>
                    <a:pt x="1300" y="1209"/>
                    <a:pt x="1306" y="1203"/>
                    <a:pt x="1313" y="1203"/>
                  </a:cubicBezTo>
                  <a:close/>
                  <a:moveTo>
                    <a:pt x="1393" y="1203"/>
                  </a:moveTo>
                  <a:lnTo>
                    <a:pt x="1393" y="1203"/>
                  </a:lnTo>
                  <a:cubicBezTo>
                    <a:pt x="1401" y="1203"/>
                    <a:pt x="1407" y="1209"/>
                    <a:pt x="1407" y="1216"/>
                  </a:cubicBezTo>
                  <a:cubicBezTo>
                    <a:pt x="1407" y="1224"/>
                    <a:pt x="1401" y="1230"/>
                    <a:pt x="1393" y="1230"/>
                  </a:cubicBezTo>
                  <a:lnTo>
                    <a:pt x="1393" y="1230"/>
                  </a:lnTo>
                  <a:cubicBezTo>
                    <a:pt x="1386" y="1230"/>
                    <a:pt x="1380" y="1224"/>
                    <a:pt x="1380" y="1216"/>
                  </a:cubicBezTo>
                  <a:cubicBezTo>
                    <a:pt x="1380" y="1209"/>
                    <a:pt x="1386" y="1203"/>
                    <a:pt x="1393" y="1203"/>
                  </a:cubicBezTo>
                  <a:close/>
                  <a:moveTo>
                    <a:pt x="1473" y="1203"/>
                  </a:moveTo>
                  <a:lnTo>
                    <a:pt x="1473" y="1203"/>
                  </a:lnTo>
                  <a:cubicBezTo>
                    <a:pt x="1481" y="1203"/>
                    <a:pt x="1487" y="1209"/>
                    <a:pt x="1487" y="1216"/>
                  </a:cubicBezTo>
                  <a:cubicBezTo>
                    <a:pt x="1487" y="1224"/>
                    <a:pt x="1481" y="1230"/>
                    <a:pt x="1473" y="1230"/>
                  </a:cubicBezTo>
                  <a:lnTo>
                    <a:pt x="1473" y="1230"/>
                  </a:lnTo>
                  <a:cubicBezTo>
                    <a:pt x="1466" y="1230"/>
                    <a:pt x="1460" y="1224"/>
                    <a:pt x="1460" y="1216"/>
                  </a:cubicBezTo>
                  <a:cubicBezTo>
                    <a:pt x="1460" y="1209"/>
                    <a:pt x="1466" y="1203"/>
                    <a:pt x="1473" y="1203"/>
                  </a:cubicBezTo>
                  <a:close/>
                  <a:moveTo>
                    <a:pt x="1553" y="1203"/>
                  </a:moveTo>
                  <a:lnTo>
                    <a:pt x="1553" y="1203"/>
                  </a:lnTo>
                  <a:cubicBezTo>
                    <a:pt x="1561" y="1203"/>
                    <a:pt x="1567" y="1209"/>
                    <a:pt x="1567" y="1216"/>
                  </a:cubicBezTo>
                  <a:cubicBezTo>
                    <a:pt x="1567" y="1224"/>
                    <a:pt x="1561" y="1230"/>
                    <a:pt x="1553" y="1230"/>
                  </a:cubicBezTo>
                  <a:lnTo>
                    <a:pt x="1553" y="1230"/>
                  </a:lnTo>
                  <a:cubicBezTo>
                    <a:pt x="1546" y="1230"/>
                    <a:pt x="1540" y="1224"/>
                    <a:pt x="1540" y="1216"/>
                  </a:cubicBezTo>
                  <a:cubicBezTo>
                    <a:pt x="1540" y="1209"/>
                    <a:pt x="1546" y="1203"/>
                    <a:pt x="1553" y="1203"/>
                  </a:cubicBezTo>
                  <a:close/>
                  <a:moveTo>
                    <a:pt x="1633" y="1203"/>
                  </a:moveTo>
                  <a:lnTo>
                    <a:pt x="1633" y="1203"/>
                  </a:lnTo>
                  <a:cubicBezTo>
                    <a:pt x="1641" y="1203"/>
                    <a:pt x="1647" y="1209"/>
                    <a:pt x="1647" y="1216"/>
                  </a:cubicBezTo>
                  <a:cubicBezTo>
                    <a:pt x="1647" y="1224"/>
                    <a:pt x="1641" y="1230"/>
                    <a:pt x="1633" y="1230"/>
                  </a:cubicBezTo>
                  <a:lnTo>
                    <a:pt x="1633" y="1230"/>
                  </a:lnTo>
                  <a:cubicBezTo>
                    <a:pt x="1626" y="1230"/>
                    <a:pt x="1620" y="1224"/>
                    <a:pt x="1620" y="1216"/>
                  </a:cubicBezTo>
                  <a:cubicBezTo>
                    <a:pt x="1620" y="1209"/>
                    <a:pt x="1626" y="1203"/>
                    <a:pt x="1633" y="1203"/>
                  </a:cubicBezTo>
                  <a:close/>
                  <a:moveTo>
                    <a:pt x="1713" y="1203"/>
                  </a:moveTo>
                  <a:lnTo>
                    <a:pt x="1713" y="1203"/>
                  </a:lnTo>
                  <a:cubicBezTo>
                    <a:pt x="1721" y="1203"/>
                    <a:pt x="1727" y="1209"/>
                    <a:pt x="1727" y="1216"/>
                  </a:cubicBezTo>
                  <a:cubicBezTo>
                    <a:pt x="1727" y="1224"/>
                    <a:pt x="1721" y="1230"/>
                    <a:pt x="1713" y="1230"/>
                  </a:cubicBezTo>
                  <a:lnTo>
                    <a:pt x="1713" y="1230"/>
                  </a:lnTo>
                  <a:cubicBezTo>
                    <a:pt x="1706" y="1230"/>
                    <a:pt x="1700" y="1224"/>
                    <a:pt x="1700" y="1216"/>
                  </a:cubicBezTo>
                  <a:cubicBezTo>
                    <a:pt x="1700" y="1209"/>
                    <a:pt x="1706" y="1203"/>
                    <a:pt x="1713" y="1203"/>
                  </a:cubicBezTo>
                  <a:close/>
                  <a:moveTo>
                    <a:pt x="1793" y="1203"/>
                  </a:moveTo>
                  <a:lnTo>
                    <a:pt x="1793" y="1203"/>
                  </a:lnTo>
                  <a:cubicBezTo>
                    <a:pt x="1801" y="1203"/>
                    <a:pt x="1807" y="1209"/>
                    <a:pt x="1807" y="1216"/>
                  </a:cubicBezTo>
                  <a:cubicBezTo>
                    <a:pt x="1807" y="1224"/>
                    <a:pt x="1801" y="1230"/>
                    <a:pt x="1793" y="1230"/>
                  </a:cubicBezTo>
                  <a:lnTo>
                    <a:pt x="1793" y="1230"/>
                  </a:lnTo>
                  <a:cubicBezTo>
                    <a:pt x="1786" y="1230"/>
                    <a:pt x="1780" y="1224"/>
                    <a:pt x="1780" y="1216"/>
                  </a:cubicBezTo>
                  <a:cubicBezTo>
                    <a:pt x="1780" y="1209"/>
                    <a:pt x="1786" y="1203"/>
                    <a:pt x="1793" y="1203"/>
                  </a:cubicBezTo>
                  <a:close/>
                  <a:moveTo>
                    <a:pt x="1873" y="1203"/>
                  </a:moveTo>
                  <a:lnTo>
                    <a:pt x="1874" y="1203"/>
                  </a:lnTo>
                  <a:cubicBezTo>
                    <a:pt x="1881" y="1203"/>
                    <a:pt x="1887" y="1209"/>
                    <a:pt x="1887" y="1216"/>
                  </a:cubicBezTo>
                  <a:cubicBezTo>
                    <a:pt x="1887" y="1224"/>
                    <a:pt x="1881" y="1230"/>
                    <a:pt x="1874" y="1230"/>
                  </a:cubicBezTo>
                  <a:lnTo>
                    <a:pt x="1873" y="1230"/>
                  </a:lnTo>
                  <a:cubicBezTo>
                    <a:pt x="1866" y="1230"/>
                    <a:pt x="1860" y="1224"/>
                    <a:pt x="1860" y="1216"/>
                  </a:cubicBezTo>
                  <a:cubicBezTo>
                    <a:pt x="1860" y="1209"/>
                    <a:pt x="1866" y="1203"/>
                    <a:pt x="1873" y="1203"/>
                  </a:cubicBezTo>
                  <a:close/>
                  <a:moveTo>
                    <a:pt x="1954" y="1203"/>
                  </a:moveTo>
                  <a:lnTo>
                    <a:pt x="1954" y="1203"/>
                  </a:lnTo>
                  <a:cubicBezTo>
                    <a:pt x="1961" y="1203"/>
                    <a:pt x="1967" y="1209"/>
                    <a:pt x="1967" y="1216"/>
                  </a:cubicBezTo>
                  <a:cubicBezTo>
                    <a:pt x="1967" y="1224"/>
                    <a:pt x="1961" y="1230"/>
                    <a:pt x="1954" y="1230"/>
                  </a:cubicBezTo>
                  <a:lnTo>
                    <a:pt x="1954" y="1230"/>
                  </a:lnTo>
                  <a:cubicBezTo>
                    <a:pt x="1946" y="1230"/>
                    <a:pt x="1940" y="1224"/>
                    <a:pt x="1940" y="1216"/>
                  </a:cubicBezTo>
                  <a:cubicBezTo>
                    <a:pt x="1940" y="1209"/>
                    <a:pt x="1946" y="1203"/>
                    <a:pt x="1954" y="1203"/>
                  </a:cubicBezTo>
                  <a:close/>
                  <a:moveTo>
                    <a:pt x="2034" y="1203"/>
                  </a:moveTo>
                  <a:lnTo>
                    <a:pt x="2034" y="1203"/>
                  </a:lnTo>
                  <a:cubicBezTo>
                    <a:pt x="2041" y="1203"/>
                    <a:pt x="2047" y="1209"/>
                    <a:pt x="2047" y="1216"/>
                  </a:cubicBezTo>
                  <a:cubicBezTo>
                    <a:pt x="2047" y="1224"/>
                    <a:pt x="2041" y="1230"/>
                    <a:pt x="2034" y="1230"/>
                  </a:cubicBezTo>
                  <a:lnTo>
                    <a:pt x="2034" y="1230"/>
                  </a:lnTo>
                  <a:cubicBezTo>
                    <a:pt x="2026" y="1230"/>
                    <a:pt x="2020" y="1224"/>
                    <a:pt x="2020" y="1216"/>
                  </a:cubicBezTo>
                  <a:cubicBezTo>
                    <a:pt x="2020" y="1209"/>
                    <a:pt x="2026" y="1203"/>
                    <a:pt x="2034" y="1203"/>
                  </a:cubicBezTo>
                  <a:close/>
                  <a:moveTo>
                    <a:pt x="2114" y="1203"/>
                  </a:moveTo>
                  <a:lnTo>
                    <a:pt x="2114" y="1203"/>
                  </a:lnTo>
                  <a:cubicBezTo>
                    <a:pt x="2121" y="1203"/>
                    <a:pt x="2127" y="1209"/>
                    <a:pt x="2127" y="1216"/>
                  </a:cubicBezTo>
                  <a:cubicBezTo>
                    <a:pt x="2127" y="1224"/>
                    <a:pt x="2121" y="1230"/>
                    <a:pt x="2114" y="1230"/>
                  </a:cubicBezTo>
                  <a:lnTo>
                    <a:pt x="2114" y="1230"/>
                  </a:lnTo>
                  <a:cubicBezTo>
                    <a:pt x="2106" y="1230"/>
                    <a:pt x="2100" y="1224"/>
                    <a:pt x="2100" y="1216"/>
                  </a:cubicBezTo>
                  <a:cubicBezTo>
                    <a:pt x="2100" y="1209"/>
                    <a:pt x="2106" y="1203"/>
                    <a:pt x="2114" y="1203"/>
                  </a:cubicBezTo>
                  <a:close/>
                  <a:moveTo>
                    <a:pt x="2188" y="1191"/>
                  </a:moveTo>
                  <a:lnTo>
                    <a:pt x="2188" y="1191"/>
                  </a:lnTo>
                  <a:cubicBezTo>
                    <a:pt x="2195" y="1189"/>
                    <a:pt x="2203" y="1193"/>
                    <a:pt x="2205" y="1200"/>
                  </a:cubicBezTo>
                  <a:cubicBezTo>
                    <a:pt x="2207" y="1207"/>
                    <a:pt x="2203" y="1215"/>
                    <a:pt x="2196" y="1217"/>
                  </a:cubicBezTo>
                  <a:lnTo>
                    <a:pt x="2196" y="1217"/>
                  </a:lnTo>
                  <a:cubicBezTo>
                    <a:pt x="2189" y="1219"/>
                    <a:pt x="2182" y="1215"/>
                    <a:pt x="2179" y="1208"/>
                  </a:cubicBezTo>
                  <a:cubicBezTo>
                    <a:pt x="2177" y="1201"/>
                    <a:pt x="2181" y="1193"/>
                    <a:pt x="2188" y="1191"/>
                  </a:cubicBezTo>
                  <a:close/>
                  <a:moveTo>
                    <a:pt x="2251" y="1152"/>
                  </a:moveTo>
                  <a:lnTo>
                    <a:pt x="2251" y="1152"/>
                  </a:lnTo>
                  <a:cubicBezTo>
                    <a:pt x="2257" y="1147"/>
                    <a:pt x="2265" y="1148"/>
                    <a:pt x="2270" y="1154"/>
                  </a:cubicBezTo>
                  <a:cubicBezTo>
                    <a:pt x="2275" y="1159"/>
                    <a:pt x="2274" y="1168"/>
                    <a:pt x="2268" y="1172"/>
                  </a:cubicBezTo>
                  <a:lnTo>
                    <a:pt x="2268" y="1172"/>
                  </a:lnTo>
                  <a:cubicBezTo>
                    <a:pt x="2262" y="1177"/>
                    <a:pt x="2254" y="1176"/>
                    <a:pt x="2249" y="1170"/>
                  </a:cubicBezTo>
                  <a:cubicBezTo>
                    <a:pt x="2245" y="1165"/>
                    <a:pt x="2245" y="1156"/>
                    <a:pt x="2251" y="1152"/>
                  </a:cubicBezTo>
                  <a:close/>
                  <a:moveTo>
                    <a:pt x="2291" y="1092"/>
                  </a:moveTo>
                  <a:lnTo>
                    <a:pt x="2291" y="1092"/>
                  </a:lnTo>
                  <a:cubicBezTo>
                    <a:pt x="2293" y="1085"/>
                    <a:pt x="2300" y="1081"/>
                    <a:pt x="2307" y="1083"/>
                  </a:cubicBezTo>
                  <a:cubicBezTo>
                    <a:pt x="2315" y="1085"/>
                    <a:pt x="2319" y="1093"/>
                    <a:pt x="2316" y="1100"/>
                  </a:cubicBezTo>
                  <a:lnTo>
                    <a:pt x="2316" y="1100"/>
                  </a:lnTo>
                  <a:cubicBezTo>
                    <a:pt x="2314" y="1107"/>
                    <a:pt x="2307" y="1111"/>
                    <a:pt x="2300" y="1109"/>
                  </a:cubicBezTo>
                  <a:cubicBezTo>
                    <a:pt x="2293" y="1106"/>
                    <a:pt x="2289" y="1099"/>
                    <a:pt x="2291" y="1092"/>
                  </a:cubicBezTo>
                  <a:close/>
                  <a:moveTo>
                    <a:pt x="2304" y="1017"/>
                  </a:moveTo>
                  <a:lnTo>
                    <a:pt x="2304" y="1017"/>
                  </a:lnTo>
                  <a:cubicBezTo>
                    <a:pt x="2304" y="1010"/>
                    <a:pt x="2310" y="1004"/>
                    <a:pt x="2317" y="1004"/>
                  </a:cubicBezTo>
                  <a:cubicBezTo>
                    <a:pt x="2325" y="1004"/>
                    <a:pt x="2331" y="1010"/>
                    <a:pt x="2331" y="1017"/>
                  </a:cubicBezTo>
                  <a:lnTo>
                    <a:pt x="2331" y="1017"/>
                  </a:lnTo>
                  <a:cubicBezTo>
                    <a:pt x="2331" y="1025"/>
                    <a:pt x="2325" y="1031"/>
                    <a:pt x="2317" y="1031"/>
                  </a:cubicBezTo>
                  <a:cubicBezTo>
                    <a:pt x="2310" y="1031"/>
                    <a:pt x="2304" y="1025"/>
                    <a:pt x="2304" y="1017"/>
                  </a:cubicBezTo>
                  <a:close/>
                  <a:moveTo>
                    <a:pt x="2304" y="937"/>
                  </a:moveTo>
                  <a:lnTo>
                    <a:pt x="2304" y="937"/>
                  </a:lnTo>
                  <a:cubicBezTo>
                    <a:pt x="2304" y="930"/>
                    <a:pt x="2310" y="924"/>
                    <a:pt x="2317" y="924"/>
                  </a:cubicBezTo>
                  <a:cubicBezTo>
                    <a:pt x="2325" y="924"/>
                    <a:pt x="2331" y="930"/>
                    <a:pt x="2331" y="937"/>
                  </a:cubicBezTo>
                  <a:lnTo>
                    <a:pt x="2331" y="937"/>
                  </a:lnTo>
                  <a:cubicBezTo>
                    <a:pt x="2331" y="945"/>
                    <a:pt x="2325" y="951"/>
                    <a:pt x="2317" y="951"/>
                  </a:cubicBezTo>
                  <a:cubicBezTo>
                    <a:pt x="2310" y="951"/>
                    <a:pt x="2304" y="945"/>
                    <a:pt x="2304" y="937"/>
                  </a:cubicBezTo>
                  <a:close/>
                  <a:moveTo>
                    <a:pt x="2304" y="857"/>
                  </a:moveTo>
                  <a:lnTo>
                    <a:pt x="2304" y="857"/>
                  </a:lnTo>
                  <a:cubicBezTo>
                    <a:pt x="2304" y="850"/>
                    <a:pt x="2310" y="844"/>
                    <a:pt x="2317" y="844"/>
                  </a:cubicBezTo>
                  <a:cubicBezTo>
                    <a:pt x="2325" y="844"/>
                    <a:pt x="2331" y="850"/>
                    <a:pt x="2331" y="857"/>
                  </a:cubicBezTo>
                  <a:lnTo>
                    <a:pt x="2331" y="857"/>
                  </a:lnTo>
                  <a:cubicBezTo>
                    <a:pt x="2331" y="865"/>
                    <a:pt x="2325" y="871"/>
                    <a:pt x="2317" y="871"/>
                  </a:cubicBezTo>
                  <a:cubicBezTo>
                    <a:pt x="2310" y="871"/>
                    <a:pt x="2304" y="865"/>
                    <a:pt x="2304" y="857"/>
                  </a:cubicBezTo>
                  <a:close/>
                  <a:moveTo>
                    <a:pt x="2304" y="777"/>
                  </a:moveTo>
                  <a:lnTo>
                    <a:pt x="2304" y="777"/>
                  </a:lnTo>
                  <a:cubicBezTo>
                    <a:pt x="2304" y="770"/>
                    <a:pt x="2310" y="764"/>
                    <a:pt x="2317" y="764"/>
                  </a:cubicBezTo>
                  <a:cubicBezTo>
                    <a:pt x="2325" y="764"/>
                    <a:pt x="2331" y="770"/>
                    <a:pt x="2331" y="777"/>
                  </a:cubicBezTo>
                  <a:lnTo>
                    <a:pt x="2331" y="777"/>
                  </a:lnTo>
                  <a:cubicBezTo>
                    <a:pt x="2331" y="785"/>
                    <a:pt x="2325" y="791"/>
                    <a:pt x="2317" y="791"/>
                  </a:cubicBezTo>
                  <a:cubicBezTo>
                    <a:pt x="2310" y="791"/>
                    <a:pt x="2304" y="785"/>
                    <a:pt x="2304" y="777"/>
                  </a:cubicBezTo>
                  <a:close/>
                  <a:moveTo>
                    <a:pt x="2304" y="697"/>
                  </a:moveTo>
                  <a:lnTo>
                    <a:pt x="2304" y="697"/>
                  </a:lnTo>
                  <a:cubicBezTo>
                    <a:pt x="2304" y="690"/>
                    <a:pt x="2310" y="684"/>
                    <a:pt x="2317" y="684"/>
                  </a:cubicBezTo>
                  <a:cubicBezTo>
                    <a:pt x="2325" y="684"/>
                    <a:pt x="2331" y="690"/>
                    <a:pt x="2331" y="697"/>
                  </a:cubicBezTo>
                  <a:lnTo>
                    <a:pt x="2331" y="697"/>
                  </a:lnTo>
                  <a:cubicBezTo>
                    <a:pt x="2331" y="705"/>
                    <a:pt x="2325" y="711"/>
                    <a:pt x="2317" y="711"/>
                  </a:cubicBezTo>
                  <a:cubicBezTo>
                    <a:pt x="2310" y="711"/>
                    <a:pt x="2304" y="705"/>
                    <a:pt x="2304" y="697"/>
                  </a:cubicBezTo>
                  <a:close/>
                  <a:moveTo>
                    <a:pt x="2304" y="617"/>
                  </a:moveTo>
                  <a:lnTo>
                    <a:pt x="2304" y="617"/>
                  </a:lnTo>
                  <a:cubicBezTo>
                    <a:pt x="2304" y="610"/>
                    <a:pt x="2310" y="604"/>
                    <a:pt x="2317" y="604"/>
                  </a:cubicBezTo>
                  <a:cubicBezTo>
                    <a:pt x="2325" y="604"/>
                    <a:pt x="2331" y="610"/>
                    <a:pt x="2331" y="617"/>
                  </a:cubicBezTo>
                  <a:lnTo>
                    <a:pt x="2331" y="617"/>
                  </a:lnTo>
                  <a:cubicBezTo>
                    <a:pt x="2331" y="625"/>
                    <a:pt x="2325" y="631"/>
                    <a:pt x="2317" y="631"/>
                  </a:cubicBezTo>
                  <a:cubicBezTo>
                    <a:pt x="2310" y="631"/>
                    <a:pt x="2304" y="625"/>
                    <a:pt x="2304" y="617"/>
                  </a:cubicBezTo>
                  <a:close/>
                  <a:moveTo>
                    <a:pt x="2304" y="537"/>
                  </a:moveTo>
                  <a:lnTo>
                    <a:pt x="2304" y="537"/>
                  </a:lnTo>
                  <a:cubicBezTo>
                    <a:pt x="2304" y="530"/>
                    <a:pt x="2310" y="524"/>
                    <a:pt x="2317" y="524"/>
                  </a:cubicBezTo>
                  <a:cubicBezTo>
                    <a:pt x="2325" y="524"/>
                    <a:pt x="2331" y="530"/>
                    <a:pt x="2331" y="537"/>
                  </a:cubicBezTo>
                  <a:lnTo>
                    <a:pt x="2331" y="537"/>
                  </a:lnTo>
                  <a:cubicBezTo>
                    <a:pt x="2331" y="545"/>
                    <a:pt x="2325" y="551"/>
                    <a:pt x="2317" y="551"/>
                  </a:cubicBezTo>
                  <a:cubicBezTo>
                    <a:pt x="2310" y="551"/>
                    <a:pt x="2304" y="545"/>
                    <a:pt x="2304" y="537"/>
                  </a:cubicBezTo>
                  <a:close/>
                  <a:moveTo>
                    <a:pt x="2304" y="457"/>
                  </a:moveTo>
                  <a:lnTo>
                    <a:pt x="2304" y="457"/>
                  </a:lnTo>
                  <a:cubicBezTo>
                    <a:pt x="2304" y="450"/>
                    <a:pt x="2310" y="444"/>
                    <a:pt x="2317" y="444"/>
                  </a:cubicBezTo>
                  <a:cubicBezTo>
                    <a:pt x="2325" y="444"/>
                    <a:pt x="2331" y="450"/>
                    <a:pt x="2331" y="457"/>
                  </a:cubicBezTo>
                  <a:lnTo>
                    <a:pt x="2331" y="457"/>
                  </a:lnTo>
                  <a:cubicBezTo>
                    <a:pt x="2331" y="465"/>
                    <a:pt x="2325" y="471"/>
                    <a:pt x="2317" y="471"/>
                  </a:cubicBezTo>
                  <a:cubicBezTo>
                    <a:pt x="2310" y="471"/>
                    <a:pt x="2304" y="465"/>
                    <a:pt x="2304" y="457"/>
                  </a:cubicBezTo>
                  <a:close/>
                  <a:moveTo>
                    <a:pt x="2304" y="377"/>
                  </a:moveTo>
                  <a:lnTo>
                    <a:pt x="2304" y="377"/>
                  </a:lnTo>
                  <a:cubicBezTo>
                    <a:pt x="2304" y="370"/>
                    <a:pt x="2310" y="364"/>
                    <a:pt x="2317" y="364"/>
                  </a:cubicBezTo>
                  <a:cubicBezTo>
                    <a:pt x="2325" y="364"/>
                    <a:pt x="2331" y="370"/>
                    <a:pt x="2331" y="377"/>
                  </a:cubicBezTo>
                  <a:lnTo>
                    <a:pt x="2331" y="377"/>
                  </a:lnTo>
                  <a:cubicBezTo>
                    <a:pt x="2331" y="385"/>
                    <a:pt x="2325" y="391"/>
                    <a:pt x="2317" y="391"/>
                  </a:cubicBezTo>
                  <a:cubicBezTo>
                    <a:pt x="2310" y="391"/>
                    <a:pt x="2304" y="385"/>
                    <a:pt x="2304" y="377"/>
                  </a:cubicBezTo>
                  <a:close/>
                  <a:moveTo>
                    <a:pt x="2304" y="297"/>
                  </a:moveTo>
                  <a:lnTo>
                    <a:pt x="2304" y="297"/>
                  </a:lnTo>
                  <a:cubicBezTo>
                    <a:pt x="2304" y="290"/>
                    <a:pt x="2310" y="284"/>
                    <a:pt x="2317" y="284"/>
                  </a:cubicBezTo>
                  <a:cubicBezTo>
                    <a:pt x="2325" y="284"/>
                    <a:pt x="2331" y="290"/>
                    <a:pt x="2331" y="297"/>
                  </a:cubicBezTo>
                  <a:lnTo>
                    <a:pt x="2331" y="297"/>
                  </a:lnTo>
                  <a:cubicBezTo>
                    <a:pt x="2331" y="305"/>
                    <a:pt x="2325" y="310"/>
                    <a:pt x="2317" y="310"/>
                  </a:cubicBezTo>
                  <a:cubicBezTo>
                    <a:pt x="2310" y="310"/>
                    <a:pt x="2304" y="305"/>
                    <a:pt x="2304" y="297"/>
                  </a:cubicBezTo>
                  <a:close/>
                  <a:moveTo>
                    <a:pt x="2304" y="217"/>
                  </a:moveTo>
                  <a:lnTo>
                    <a:pt x="2304" y="217"/>
                  </a:lnTo>
                  <a:cubicBezTo>
                    <a:pt x="2304" y="210"/>
                    <a:pt x="2310" y="204"/>
                    <a:pt x="2317" y="204"/>
                  </a:cubicBezTo>
                  <a:cubicBezTo>
                    <a:pt x="2325" y="204"/>
                    <a:pt x="2331" y="210"/>
                    <a:pt x="2331" y="217"/>
                  </a:cubicBezTo>
                  <a:lnTo>
                    <a:pt x="2331" y="217"/>
                  </a:lnTo>
                  <a:cubicBezTo>
                    <a:pt x="2331" y="225"/>
                    <a:pt x="2325" y="230"/>
                    <a:pt x="2317" y="230"/>
                  </a:cubicBezTo>
                  <a:cubicBezTo>
                    <a:pt x="2310" y="230"/>
                    <a:pt x="2304" y="225"/>
                    <a:pt x="2304" y="217"/>
                  </a:cubicBezTo>
                  <a:close/>
                  <a:moveTo>
                    <a:pt x="2292" y="143"/>
                  </a:moveTo>
                  <a:lnTo>
                    <a:pt x="2292" y="143"/>
                  </a:lnTo>
                  <a:cubicBezTo>
                    <a:pt x="2290" y="136"/>
                    <a:pt x="2294" y="128"/>
                    <a:pt x="2301" y="126"/>
                  </a:cubicBezTo>
                  <a:cubicBezTo>
                    <a:pt x="2308" y="124"/>
                    <a:pt x="2315" y="128"/>
                    <a:pt x="2318" y="135"/>
                  </a:cubicBezTo>
                  <a:lnTo>
                    <a:pt x="2318" y="135"/>
                  </a:lnTo>
                  <a:cubicBezTo>
                    <a:pt x="2320" y="142"/>
                    <a:pt x="2316" y="149"/>
                    <a:pt x="2309" y="151"/>
                  </a:cubicBezTo>
                  <a:cubicBezTo>
                    <a:pt x="2302" y="154"/>
                    <a:pt x="2294" y="150"/>
                    <a:pt x="2292" y="143"/>
                  </a:cubicBezTo>
                  <a:close/>
                  <a:moveTo>
                    <a:pt x="2252" y="79"/>
                  </a:moveTo>
                  <a:lnTo>
                    <a:pt x="2252" y="79"/>
                  </a:lnTo>
                  <a:cubicBezTo>
                    <a:pt x="2248" y="74"/>
                    <a:pt x="2249" y="65"/>
                    <a:pt x="2255" y="61"/>
                  </a:cubicBezTo>
                  <a:cubicBezTo>
                    <a:pt x="2260" y="56"/>
                    <a:pt x="2269" y="57"/>
                    <a:pt x="2273" y="63"/>
                  </a:cubicBezTo>
                  <a:lnTo>
                    <a:pt x="2273" y="63"/>
                  </a:lnTo>
                  <a:cubicBezTo>
                    <a:pt x="2278" y="69"/>
                    <a:pt x="2277" y="77"/>
                    <a:pt x="2271" y="82"/>
                  </a:cubicBezTo>
                  <a:cubicBezTo>
                    <a:pt x="2265" y="86"/>
                    <a:pt x="2257" y="85"/>
                    <a:pt x="2252" y="79"/>
                  </a:cubicBezTo>
                  <a:close/>
                  <a:moveTo>
                    <a:pt x="2193" y="40"/>
                  </a:moveTo>
                  <a:lnTo>
                    <a:pt x="2193" y="40"/>
                  </a:lnTo>
                  <a:cubicBezTo>
                    <a:pt x="2186" y="38"/>
                    <a:pt x="2182" y="30"/>
                    <a:pt x="2184" y="23"/>
                  </a:cubicBezTo>
                  <a:cubicBezTo>
                    <a:pt x="2186" y="16"/>
                    <a:pt x="2193" y="12"/>
                    <a:pt x="2200" y="15"/>
                  </a:cubicBezTo>
                  <a:lnTo>
                    <a:pt x="2200" y="15"/>
                  </a:lnTo>
                  <a:cubicBezTo>
                    <a:pt x="2207" y="17"/>
                    <a:pt x="2211" y="24"/>
                    <a:pt x="2209" y="31"/>
                  </a:cubicBezTo>
                  <a:cubicBezTo>
                    <a:pt x="2207" y="38"/>
                    <a:pt x="2200" y="42"/>
                    <a:pt x="2193" y="40"/>
                  </a:cubicBezTo>
                  <a:close/>
                  <a:moveTo>
                    <a:pt x="2118" y="27"/>
                  </a:moveTo>
                  <a:lnTo>
                    <a:pt x="2118" y="27"/>
                  </a:lnTo>
                  <a:cubicBezTo>
                    <a:pt x="2111" y="27"/>
                    <a:pt x="2105" y="21"/>
                    <a:pt x="2105" y="13"/>
                  </a:cubicBezTo>
                  <a:cubicBezTo>
                    <a:pt x="2105" y="6"/>
                    <a:pt x="2111" y="0"/>
                    <a:pt x="2118" y="0"/>
                  </a:cubicBezTo>
                  <a:lnTo>
                    <a:pt x="2118" y="0"/>
                  </a:lnTo>
                  <a:cubicBezTo>
                    <a:pt x="2126" y="0"/>
                    <a:pt x="2132" y="6"/>
                    <a:pt x="2132" y="13"/>
                  </a:cubicBezTo>
                  <a:cubicBezTo>
                    <a:pt x="2132" y="21"/>
                    <a:pt x="2126" y="27"/>
                    <a:pt x="2118" y="27"/>
                  </a:cubicBezTo>
                  <a:close/>
                  <a:moveTo>
                    <a:pt x="2038" y="27"/>
                  </a:moveTo>
                  <a:lnTo>
                    <a:pt x="2038" y="27"/>
                  </a:lnTo>
                  <a:cubicBezTo>
                    <a:pt x="2031" y="27"/>
                    <a:pt x="2025" y="21"/>
                    <a:pt x="2025" y="13"/>
                  </a:cubicBezTo>
                  <a:cubicBezTo>
                    <a:pt x="2025" y="6"/>
                    <a:pt x="2031" y="0"/>
                    <a:pt x="2038" y="0"/>
                  </a:cubicBezTo>
                  <a:lnTo>
                    <a:pt x="2038" y="0"/>
                  </a:lnTo>
                  <a:cubicBezTo>
                    <a:pt x="2046" y="0"/>
                    <a:pt x="2051" y="6"/>
                    <a:pt x="2051" y="13"/>
                  </a:cubicBezTo>
                  <a:cubicBezTo>
                    <a:pt x="2051" y="21"/>
                    <a:pt x="2046" y="27"/>
                    <a:pt x="2038" y="27"/>
                  </a:cubicBezTo>
                  <a:close/>
                  <a:moveTo>
                    <a:pt x="1958" y="27"/>
                  </a:moveTo>
                  <a:lnTo>
                    <a:pt x="1958" y="27"/>
                  </a:lnTo>
                  <a:cubicBezTo>
                    <a:pt x="1951" y="27"/>
                    <a:pt x="1945" y="21"/>
                    <a:pt x="1945" y="13"/>
                  </a:cubicBezTo>
                  <a:cubicBezTo>
                    <a:pt x="1945" y="6"/>
                    <a:pt x="1951" y="0"/>
                    <a:pt x="1958" y="0"/>
                  </a:cubicBezTo>
                  <a:lnTo>
                    <a:pt x="1958" y="0"/>
                  </a:lnTo>
                  <a:cubicBezTo>
                    <a:pt x="1965" y="0"/>
                    <a:pt x="1971" y="6"/>
                    <a:pt x="1971" y="13"/>
                  </a:cubicBezTo>
                  <a:cubicBezTo>
                    <a:pt x="1971" y="21"/>
                    <a:pt x="1965" y="27"/>
                    <a:pt x="1958" y="27"/>
                  </a:cubicBezTo>
                  <a:close/>
                  <a:moveTo>
                    <a:pt x="1878" y="27"/>
                  </a:moveTo>
                  <a:lnTo>
                    <a:pt x="1878" y="27"/>
                  </a:lnTo>
                  <a:cubicBezTo>
                    <a:pt x="1871" y="27"/>
                    <a:pt x="1865" y="21"/>
                    <a:pt x="1865" y="13"/>
                  </a:cubicBezTo>
                  <a:cubicBezTo>
                    <a:pt x="1865" y="6"/>
                    <a:pt x="1871" y="0"/>
                    <a:pt x="1878" y="0"/>
                  </a:cubicBezTo>
                  <a:lnTo>
                    <a:pt x="1878" y="0"/>
                  </a:lnTo>
                  <a:cubicBezTo>
                    <a:pt x="1885" y="0"/>
                    <a:pt x="1891" y="6"/>
                    <a:pt x="1891" y="13"/>
                  </a:cubicBezTo>
                  <a:cubicBezTo>
                    <a:pt x="1891" y="21"/>
                    <a:pt x="1885" y="27"/>
                    <a:pt x="1878" y="27"/>
                  </a:cubicBezTo>
                  <a:close/>
                  <a:moveTo>
                    <a:pt x="1798" y="27"/>
                  </a:moveTo>
                  <a:lnTo>
                    <a:pt x="1798" y="27"/>
                  </a:lnTo>
                  <a:cubicBezTo>
                    <a:pt x="1791" y="27"/>
                    <a:pt x="1785" y="21"/>
                    <a:pt x="1785" y="13"/>
                  </a:cubicBezTo>
                  <a:cubicBezTo>
                    <a:pt x="1785" y="6"/>
                    <a:pt x="1791" y="0"/>
                    <a:pt x="1798" y="0"/>
                  </a:cubicBezTo>
                  <a:lnTo>
                    <a:pt x="1798" y="0"/>
                  </a:lnTo>
                  <a:cubicBezTo>
                    <a:pt x="1805" y="0"/>
                    <a:pt x="1811" y="6"/>
                    <a:pt x="1811" y="13"/>
                  </a:cubicBezTo>
                  <a:cubicBezTo>
                    <a:pt x="1811" y="21"/>
                    <a:pt x="1805" y="27"/>
                    <a:pt x="1798" y="27"/>
                  </a:cubicBezTo>
                  <a:close/>
                  <a:moveTo>
                    <a:pt x="1718" y="27"/>
                  </a:moveTo>
                  <a:lnTo>
                    <a:pt x="1718" y="27"/>
                  </a:lnTo>
                  <a:cubicBezTo>
                    <a:pt x="1711" y="27"/>
                    <a:pt x="1705" y="21"/>
                    <a:pt x="1705" y="13"/>
                  </a:cubicBezTo>
                  <a:cubicBezTo>
                    <a:pt x="1705" y="6"/>
                    <a:pt x="1711" y="0"/>
                    <a:pt x="1718" y="0"/>
                  </a:cubicBezTo>
                  <a:lnTo>
                    <a:pt x="1718" y="0"/>
                  </a:lnTo>
                  <a:cubicBezTo>
                    <a:pt x="1725" y="0"/>
                    <a:pt x="1731" y="6"/>
                    <a:pt x="1731" y="13"/>
                  </a:cubicBezTo>
                  <a:cubicBezTo>
                    <a:pt x="1731" y="21"/>
                    <a:pt x="1725" y="27"/>
                    <a:pt x="1718" y="27"/>
                  </a:cubicBezTo>
                  <a:close/>
                  <a:moveTo>
                    <a:pt x="1638" y="27"/>
                  </a:moveTo>
                  <a:lnTo>
                    <a:pt x="1638" y="27"/>
                  </a:lnTo>
                  <a:cubicBezTo>
                    <a:pt x="1631" y="27"/>
                    <a:pt x="1625" y="21"/>
                    <a:pt x="1625" y="13"/>
                  </a:cubicBezTo>
                  <a:cubicBezTo>
                    <a:pt x="1625" y="6"/>
                    <a:pt x="1631" y="0"/>
                    <a:pt x="1638" y="0"/>
                  </a:cubicBezTo>
                  <a:lnTo>
                    <a:pt x="1638" y="0"/>
                  </a:lnTo>
                  <a:cubicBezTo>
                    <a:pt x="1645" y="0"/>
                    <a:pt x="1651" y="6"/>
                    <a:pt x="1651" y="13"/>
                  </a:cubicBezTo>
                  <a:cubicBezTo>
                    <a:pt x="1651" y="21"/>
                    <a:pt x="1645" y="27"/>
                    <a:pt x="1638" y="27"/>
                  </a:cubicBezTo>
                  <a:close/>
                  <a:moveTo>
                    <a:pt x="1558" y="27"/>
                  </a:moveTo>
                  <a:lnTo>
                    <a:pt x="1558" y="27"/>
                  </a:lnTo>
                  <a:cubicBezTo>
                    <a:pt x="1551" y="27"/>
                    <a:pt x="1545" y="21"/>
                    <a:pt x="1545" y="13"/>
                  </a:cubicBezTo>
                  <a:cubicBezTo>
                    <a:pt x="1545" y="6"/>
                    <a:pt x="1551" y="0"/>
                    <a:pt x="1558" y="0"/>
                  </a:cubicBezTo>
                  <a:lnTo>
                    <a:pt x="1558" y="0"/>
                  </a:lnTo>
                  <a:cubicBezTo>
                    <a:pt x="1565" y="0"/>
                    <a:pt x="1571" y="6"/>
                    <a:pt x="1571" y="13"/>
                  </a:cubicBezTo>
                  <a:cubicBezTo>
                    <a:pt x="1571" y="21"/>
                    <a:pt x="1565" y="27"/>
                    <a:pt x="1558" y="27"/>
                  </a:cubicBezTo>
                  <a:close/>
                  <a:moveTo>
                    <a:pt x="1478" y="27"/>
                  </a:moveTo>
                  <a:lnTo>
                    <a:pt x="1478" y="27"/>
                  </a:lnTo>
                  <a:cubicBezTo>
                    <a:pt x="1471" y="27"/>
                    <a:pt x="1465" y="21"/>
                    <a:pt x="1465" y="13"/>
                  </a:cubicBezTo>
                  <a:cubicBezTo>
                    <a:pt x="1465" y="6"/>
                    <a:pt x="1471" y="0"/>
                    <a:pt x="1478" y="0"/>
                  </a:cubicBezTo>
                  <a:lnTo>
                    <a:pt x="1478" y="0"/>
                  </a:lnTo>
                  <a:cubicBezTo>
                    <a:pt x="1485" y="0"/>
                    <a:pt x="1491" y="6"/>
                    <a:pt x="1491" y="13"/>
                  </a:cubicBezTo>
                  <a:cubicBezTo>
                    <a:pt x="1491" y="21"/>
                    <a:pt x="1485" y="27"/>
                    <a:pt x="1478" y="27"/>
                  </a:cubicBezTo>
                  <a:close/>
                  <a:moveTo>
                    <a:pt x="1398" y="27"/>
                  </a:moveTo>
                  <a:lnTo>
                    <a:pt x="1398" y="27"/>
                  </a:lnTo>
                  <a:cubicBezTo>
                    <a:pt x="1391" y="27"/>
                    <a:pt x="1385" y="21"/>
                    <a:pt x="1385" y="13"/>
                  </a:cubicBezTo>
                  <a:cubicBezTo>
                    <a:pt x="1385" y="6"/>
                    <a:pt x="1391" y="0"/>
                    <a:pt x="1398" y="0"/>
                  </a:cubicBezTo>
                  <a:lnTo>
                    <a:pt x="1398" y="0"/>
                  </a:lnTo>
                  <a:cubicBezTo>
                    <a:pt x="1405" y="0"/>
                    <a:pt x="1411" y="6"/>
                    <a:pt x="1411" y="13"/>
                  </a:cubicBezTo>
                  <a:cubicBezTo>
                    <a:pt x="1411" y="21"/>
                    <a:pt x="1405" y="27"/>
                    <a:pt x="1398" y="27"/>
                  </a:cubicBezTo>
                  <a:close/>
                  <a:moveTo>
                    <a:pt x="1318" y="27"/>
                  </a:moveTo>
                  <a:lnTo>
                    <a:pt x="1318" y="27"/>
                  </a:lnTo>
                  <a:cubicBezTo>
                    <a:pt x="1311" y="27"/>
                    <a:pt x="1305" y="21"/>
                    <a:pt x="1305" y="13"/>
                  </a:cubicBezTo>
                  <a:cubicBezTo>
                    <a:pt x="1305" y="6"/>
                    <a:pt x="1311" y="0"/>
                    <a:pt x="1318" y="0"/>
                  </a:cubicBezTo>
                  <a:lnTo>
                    <a:pt x="1318" y="0"/>
                  </a:lnTo>
                  <a:cubicBezTo>
                    <a:pt x="1325" y="0"/>
                    <a:pt x="1331" y="6"/>
                    <a:pt x="1331" y="13"/>
                  </a:cubicBezTo>
                  <a:cubicBezTo>
                    <a:pt x="1331" y="21"/>
                    <a:pt x="1325" y="27"/>
                    <a:pt x="1318" y="27"/>
                  </a:cubicBezTo>
                  <a:close/>
                  <a:moveTo>
                    <a:pt x="1238" y="27"/>
                  </a:moveTo>
                  <a:lnTo>
                    <a:pt x="1238" y="27"/>
                  </a:lnTo>
                  <a:cubicBezTo>
                    <a:pt x="1230" y="27"/>
                    <a:pt x="1225" y="21"/>
                    <a:pt x="1225" y="13"/>
                  </a:cubicBezTo>
                  <a:cubicBezTo>
                    <a:pt x="1225" y="6"/>
                    <a:pt x="1230" y="0"/>
                    <a:pt x="1238" y="0"/>
                  </a:cubicBezTo>
                  <a:lnTo>
                    <a:pt x="1238" y="0"/>
                  </a:lnTo>
                  <a:cubicBezTo>
                    <a:pt x="1245" y="0"/>
                    <a:pt x="1251" y="6"/>
                    <a:pt x="1251" y="13"/>
                  </a:cubicBezTo>
                  <a:cubicBezTo>
                    <a:pt x="1251" y="21"/>
                    <a:pt x="1245" y="27"/>
                    <a:pt x="1238" y="27"/>
                  </a:cubicBezTo>
                  <a:close/>
                  <a:moveTo>
                    <a:pt x="1158" y="27"/>
                  </a:moveTo>
                  <a:lnTo>
                    <a:pt x="1158" y="27"/>
                  </a:lnTo>
                  <a:cubicBezTo>
                    <a:pt x="1150" y="27"/>
                    <a:pt x="1145" y="21"/>
                    <a:pt x="1145" y="13"/>
                  </a:cubicBezTo>
                  <a:cubicBezTo>
                    <a:pt x="1145" y="6"/>
                    <a:pt x="1150" y="0"/>
                    <a:pt x="1158" y="0"/>
                  </a:cubicBezTo>
                  <a:lnTo>
                    <a:pt x="1158" y="0"/>
                  </a:lnTo>
                  <a:cubicBezTo>
                    <a:pt x="1165" y="0"/>
                    <a:pt x="1171" y="6"/>
                    <a:pt x="1171" y="13"/>
                  </a:cubicBezTo>
                  <a:cubicBezTo>
                    <a:pt x="1171" y="21"/>
                    <a:pt x="1165" y="27"/>
                    <a:pt x="1158" y="27"/>
                  </a:cubicBezTo>
                  <a:close/>
                  <a:moveTo>
                    <a:pt x="1078" y="27"/>
                  </a:moveTo>
                  <a:lnTo>
                    <a:pt x="1078" y="27"/>
                  </a:lnTo>
                  <a:cubicBezTo>
                    <a:pt x="1070" y="27"/>
                    <a:pt x="1064" y="21"/>
                    <a:pt x="1064" y="13"/>
                  </a:cubicBezTo>
                  <a:cubicBezTo>
                    <a:pt x="1064" y="6"/>
                    <a:pt x="1070" y="0"/>
                    <a:pt x="1078" y="0"/>
                  </a:cubicBezTo>
                  <a:lnTo>
                    <a:pt x="1078" y="0"/>
                  </a:lnTo>
                  <a:cubicBezTo>
                    <a:pt x="1085" y="0"/>
                    <a:pt x="1091" y="6"/>
                    <a:pt x="1091" y="13"/>
                  </a:cubicBezTo>
                  <a:cubicBezTo>
                    <a:pt x="1091" y="21"/>
                    <a:pt x="1085" y="27"/>
                    <a:pt x="1078" y="27"/>
                  </a:cubicBezTo>
                  <a:close/>
                  <a:moveTo>
                    <a:pt x="998" y="27"/>
                  </a:moveTo>
                  <a:lnTo>
                    <a:pt x="998" y="27"/>
                  </a:lnTo>
                  <a:cubicBezTo>
                    <a:pt x="990" y="27"/>
                    <a:pt x="984" y="21"/>
                    <a:pt x="984" y="13"/>
                  </a:cubicBezTo>
                  <a:cubicBezTo>
                    <a:pt x="984" y="6"/>
                    <a:pt x="990" y="0"/>
                    <a:pt x="998" y="0"/>
                  </a:cubicBezTo>
                  <a:lnTo>
                    <a:pt x="998" y="0"/>
                  </a:lnTo>
                  <a:cubicBezTo>
                    <a:pt x="1005" y="0"/>
                    <a:pt x="1011" y="6"/>
                    <a:pt x="1011" y="13"/>
                  </a:cubicBezTo>
                  <a:cubicBezTo>
                    <a:pt x="1011" y="21"/>
                    <a:pt x="1005" y="27"/>
                    <a:pt x="998" y="27"/>
                  </a:cubicBezTo>
                  <a:close/>
                  <a:moveTo>
                    <a:pt x="918" y="27"/>
                  </a:moveTo>
                  <a:lnTo>
                    <a:pt x="918" y="27"/>
                  </a:lnTo>
                  <a:cubicBezTo>
                    <a:pt x="910" y="27"/>
                    <a:pt x="904" y="21"/>
                    <a:pt x="904" y="13"/>
                  </a:cubicBezTo>
                  <a:cubicBezTo>
                    <a:pt x="904" y="6"/>
                    <a:pt x="910" y="0"/>
                    <a:pt x="918" y="0"/>
                  </a:cubicBezTo>
                  <a:lnTo>
                    <a:pt x="918" y="0"/>
                  </a:lnTo>
                  <a:cubicBezTo>
                    <a:pt x="925" y="0"/>
                    <a:pt x="931" y="6"/>
                    <a:pt x="931" y="13"/>
                  </a:cubicBezTo>
                  <a:cubicBezTo>
                    <a:pt x="931" y="21"/>
                    <a:pt x="925" y="27"/>
                    <a:pt x="918" y="27"/>
                  </a:cubicBezTo>
                  <a:close/>
                  <a:moveTo>
                    <a:pt x="838" y="27"/>
                  </a:moveTo>
                  <a:lnTo>
                    <a:pt x="838" y="27"/>
                  </a:lnTo>
                  <a:cubicBezTo>
                    <a:pt x="830" y="27"/>
                    <a:pt x="824" y="21"/>
                    <a:pt x="824" y="13"/>
                  </a:cubicBezTo>
                  <a:cubicBezTo>
                    <a:pt x="824" y="6"/>
                    <a:pt x="830" y="0"/>
                    <a:pt x="838" y="0"/>
                  </a:cubicBezTo>
                  <a:lnTo>
                    <a:pt x="838" y="0"/>
                  </a:lnTo>
                  <a:cubicBezTo>
                    <a:pt x="845" y="0"/>
                    <a:pt x="851" y="6"/>
                    <a:pt x="851" y="13"/>
                  </a:cubicBezTo>
                  <a:cubicBezTo>
                    <a:pt x="851" y="21"/>
                    <a:pt x="845" y="27"/>
                    <a:pt x="838" y="27"/>
                  </a:cubicBezTo>
                  <a:close/>
                  <a:moveTo>
                    <a:pt x="758" y="27"/>
                  </a:moveTo>
                  <a:lnTo>
                    <a:pt x="758" y="27"/>
                  </a:lnTo>
                  <a:cubicBezTo>
                    <a:pt x="750" y="27"/>
                    <a:pt x="744" y="21"/>
                    <a:pt x="744" y="13"/>
                  </a:cubicBezTo>
                  <a:cubicBezTo>
                    <a:pt x="744" y="6"/>
                    <a:pt x="750" y="0"/>
                    <a:pt x="758" y="0"/>
                  </a:cubicBezTo>
                  <a:lnTo>
                    <a:pt x="758" y="0"/>
                  </a:lnTo>
                  <a:cubicBezTo>
                    <a:pt x="765" y="0"/>
                    <a:pt x="771" y="6"/>
                    <a:pt x="771" y="13"/>
                  </a:cubicBezTo>
                  <a:cubicBezTo>
                    <a:pt x="771" y="21"/>
                    <a:pt x="765" y="27"/>
                    <a:pt x="758" y="27"/>
                  </a:cubicBezTo>
                  <a:close/>
                  <a:moveTo>
                    <a:pt x="678" y="27"/>
                  </a:moveTo>
                  <a:lnTo>
                    <a:pt x="678" y="27"/>
                  </a:lnTo>
                  <a:cubicBezTo>
                    <a:pt x="670" y="27"/>
                    <a:pt x="664" y="21"/>
                    <a:pt x="664" y="13"/>
                  </a:cubicBezTo>
                  <a:cubicBezTo>
                    <a:pt x="664" y="6"/>
                    <a:pt x="670" y="0"/>
                    <a:pt x="678" y="0"/>
                  </a:cubicBezTo>
                  <a:lnTo>
                    <a:pt x="678" y="0"/>
                  </a:lnTo>
                  <a:cubicBezTo>
                    <a:pt x="685" y="0"/>
                    <a:pt x="691" y="6"/>
                    <a:pt x="691" y="13"/>
                  </a:cubicBezTo>
                  <a:cubicBezTo>
                    <a:pt x="691" y="21"/>
                    <a:pt x="685" y="27"/>
                    <a:pt x="678" y="27"/>
                  </a:cubicBezTo>
                  <a:close/>
                  <a:moveTo>
                    <a:pt x="598" y="27"/>
                  </a:moveTo>
                  <a:lnTo>
                    <a:pt x="598" y="27"/>
                  </a:lnTo>
                  <a:cubicBezTo>
                    <a:pt x="590" y="27"/>
                    <a:pt x="584" y="21"/>
                    <a:pt x="584" y="13"/>
                  </a:cubicBezTo>
                  <a:cubicBezTo>
                    <a:pt x="584" y="6"/>
                    <a:pt x="590" y="0"/>
                    <a:pt x="598" y="0"/>
                  </a:cubicBezTo>
                  <a:lnTo>
                    <a:pt x="598" y="0"/>
                  </a:lnTo>
                  <a:cubicBezTo>
                    <a:pt x="605" y="0"/>
                    <a:pt x="611" y="6"/>
                    <a:pt x="611" y="13"/>
                  </a:cubicBezTo>
                  <a:cubicBezTo>
                    <a:pt x="611" y="21"/>
                    <a:pt x="605" y="27"/>
                    <a:pt x="598" y="27"/>
                  </a:cubicBezTo>
                  <a:close/>
                  <a:moveTo>
                    <a:pt x="518" y="27"/>
                  </a:moveTo>
                  <a:lnTo>
                    <a:pt x="518" y="27"/>
                  </a:lnTo>
                  <a:cubicBezTo>
                    <a:pt x="510" y="27"/>
                    <a:pt x="504" y="21"/>
                    <a:pt x="504" y="13"/>
                  </a:cubicBezTo>
                  <a:cubicBezTo>
                    <a:pt x="504" y="6"/>
                    <a:pt x="510" y="0"/>
                    <a:pt x="518" y="0"/>
                  </a:cubicBezTo>
                  <a:lnTo>
                    <a:pt x="518" y="0"/>
                  </a:lnTo>
                  <a:cubicBezTo>
                    <a:pt x="525" y="0"/>
                    <a:pt x="531" y="6"/>
                    <a:pt x="531" y="13"/>
                  </a:cubicBezTo>
                  <a:cubicBezTo>
                    <a:pt x="531" y="21"/>
                    <a:pt x="525" y="27"/>
                    <a:pt x="518" y="27"/>
                  </a:cubicBezTo>
                  <a:close/>
                  <a:moveTo>
                    <a:pt x="438" y="27"/>
                  </a:moveTo>
                  <a:lnTo>
                    <a:pt x="438" y="27"/>
                  </a:lnTo>
                  <a:cubicBezTo>
                    <a:pt x="430" y="27"/>
                    <a:pt x="424" y="21"/>
                    <a:pt x="424" y="13"/>
                  </a:cubicBezTo>
                  <a:cubicBezTo>
                    <a:pt x="424" y="6"/>
                    <a:pt x="430" y="0"/>
                    <a:pt x="438" y="0"/>
                  </a:cubicBezTo>
                  <a:lnTo>
                    <a:pt x="438" y="0"/>
                  </a:lnTo>
                  <a:cubicBezTo>
                    <a:pt x="445" y="0"/>
                    <a:pt x="451" y="6"/>
                    <a:pt x="451" y="13"/>
                  </a:cubicBezTo>
                  <a:cubicBezTo>
                    <a:pt x="451" y="21"/>
                    <a:pt x="445" y="27"/>
                    <a:pt x="438" y="27"/>
                  </a:cubicBezTo>
                  <a:close/>
                  <a:moveTo>
                    <a:pt x="358" y="27"/>
                  </a:moveTo>
                  <a:lnTo>
                    <a:pt x="358" y="27"/>
                  </a:lnTo>
                  <a:cubicBezTo>
                    <a:pt x="350" y="27"/>
                    <a:pt x="344" y="21"/>
                    <a:pt x="344" y="13"/>
                  </a:cubicBezTo>
                  <a:cubicBezTo>
                    <a:pt x="344" y="6"/>
                    <a:pt x="350" y="0"/>
                    <a:pt x="358" y="0"/>
                  </a:cubicBezTo>
                  <a:lnTo>
                    <a:pt x="358" y="0"/>
                  </a:lnTo>
                  <a:cubicBezTo>
                    <a:pt x="365" y="0"/>
                    <a:pt x="371" y="6"/>
                    <a:pt x="371" y="13"/>
                  </a:cubicBezTo>
                  <a:cubicBezTo>
                    <a:pt x="371" y="21"/>
                    <a:pt x="365" y="27"/>
                    <a:pt x="358" y="27"/>
                  </a:cubicBezTo>
                  <a:close/>
                  <a:moveTo>
                    <a:pt x="278" y="27"/>
                  </a:moveTo>
                  <a:lnTo>
                    <a:pt x="278" y="27"/>
                  </a:lnTo>
                  <a:cubicBezTo>
                    <a:pt x="270" y="27"/>
                    <a:pt x="264" y="21"/>
                    <a:pt x="264" y="13"/>
                  </a:cubicBezTo>
                  <a:cubicBezTo>
                    <a:pt x="264" y="6"/>
                    <a:pt x="270" y="0"/>
                    <a:pt x="278" y="0"/>
                  </a:cubicBezTo>
                  <a:lnTo>
                    <a:pt x="278" y="0"/>
                  </a:lnTo>
                  <a:cubicBezTo>
                    <a:pt x="285" y="0"/>
                    <a:pt x="291" y="6"/>
                    <a:pt x="291" y="13"/>
                  </a:cubicBezTo>
                  <a:cubicBezTo>
                    <a:pt x="291" y="21"/>
                    <a:pt x="285" y="27"/>
                    <a:pt x="278" y="27"/>
                  </a:cubicBezTo>
                  <a:close/>
                  <a:moveTo>
                    <a:pt x="199" y="28"/>
                  </a:moveTo>
                  <a:lnTo>
                    <a:pt x="199" y="28"/>
                  </a:lnTo>
                  <a:cubicBezTo>
                    <a:pt x="192" y="28"/>
                    <a:pt x="185" y="23"/>
                    <a:pt x="184" y="16"/>
                  </a:cubicBezTo>
                  <a:cubicBezTo>
                    <a:pt x="184" y="8"/>
                    <a:pt x="189" y="2"/>
                    <a:pt x="196" y="1"/>
                  </a:cubicBezTo>
                  <a:lnTo>
                    <a:pt x="196" y="1"/>
                  </a:lnTo>
                  <a:cubicBezTo>
                    <a:pt x="204" y="0"/>
                    <a:pt x="210" y="6"/>
                    <a:pt x="211" y="13"/>
                  </a:cubicBezTo>
                  <a:cubicBezTo>
                    <a:pt x="212" y="20"/>
                    <a:pt x="206" y="27"/>
                    <a:pt x="199" y="28"/>
                  </a:cubicBezTo>
                  <a:close/>
                  <a:moveTo>
                    <a:pt x="127" y="46"/>
                  </a:moveTo>
                  <a:lnTo>
                    <a:pt x="127" y="46"/>
                  </a:lnTo>
                  <a:cubicBezTo>
                    <a:pt x="121" y="49"/>
                    <a:pt x="113" y="47"/>
                    <a:pt x="109" y="40"/>
                  </a:cubicBezTo>
                  <a:cubicBezTo>
                    <a:pt x="106" y="34"/>
                    <a:pt x="108" y="26"/>
                    <a:pt x="114" y="22"/>
                  </a:cubicBezTo>
                  <a:lnTo>
                    <a:pt x="114" y="22"/>
                  </a:lnTo>
                  <a:cubicBezTo>
                    <a:pt x="121" y="19"/>
                    <a:pt x="129" y="21"/>
                    <a:pt x="132" y="27"/>
                  </a:cubicBezTo>
                  <a:cubicBezTo>
                    <a:pt x="136" y="34"/>
                    <a:pt x="134" y="42"/>
                    <a:pt x="127" y="46"/>
                  </a:cubicBezTo>
                  <a:close/>
                  <a:moveTo>
                    <a:pt x="69" y="91"/>
                  </a:moveTo>
                  <a:lnTo>
                    <a:pt x="69" y="91"/>
                  </a:lnTo>
                  <a:cubicBezTo>
                    <a:pt x="65" y="97"/>
                    <a:pt x="56" y="98"/>
                    <a:pt x="50" y="94"/>
                  </a:cubicBezTo>
                  <a:cubicBezTo>
                    <a:pt x="45" y="89"/>
                    <a:pt x="44" y="81"/>
                    <a:pt x="48" y="75"/>
                  </a:cubicBezTo>
                  <a:lnTo>
                    <a:pt x="48" y="75"/>
                  </a:lnTo>
                  <a:cubicBezTo>
                    <a:pt x="53" y="69"/>
                    <a:pt x="61" y="68"/>
                    <a:pt x="67" y="73"/>
                  </a:cubicBezTo>
                  <a:cubicBezTo>
                    <a:pt x="73" y="77"/>
                    <a:pt x="74" y="86"/>
                    <a:pt x="69" y="91"/>
                  </a:cubicBezTo>
                  <a:close/>
                  <a:moveTo>
                    <a:pt x="34" y="157"/>
                  </a:moveTo>
                  <a:lnTo>
                    <a:pt x="34" y="157"/>
                  </a:lnTo>
                  <a:cubicBezTo>
                    <a:pt x="32" y="164"/>
                    <a:pt x="25" y="168"/>
                    <a:pt x="18" y="166"/>
                  </a:cubicBezTo>
                  <a:cubicBezTo>
                    <a:pt x="11" y="164"/>
                    <a:pt x="7" y="156"/>
                    <a:pt x="9" y="149"/>
                  </a:cubicBezTo>
                  <a:lnTo>
                    <a:pt x="9" y="149"/>
                  </a:lnTo>
                  <a:cubicBezTo>
                    <a:pt x="11" y="142"/>
                    <a:pt x="18" y="138"/>
                    <a:pt x="25" y="140"/>
                  </a:cubicBezTo>
                  <a:cubicBezTo>
                    <a:pt x="32" y="143"/>
                    <a:pt x="36" y="150"/>
                    <a:pt x="34" y="157"/>
                  </a:cubicBezTo>
                  <a:close/>
                  <a:moveTo>
                    <a:pt x="27" y="232"/>
                  </a:moveTo>
                  <a:lnTo>
                    <a:pt x="27" y="232"/>
                  </a:lnTo>
                  <a:cubicBezTo>
                    <a:pt x="27" y="240"/>
                    <a:pt x="21" y="246"/>
                    <a:pt x="13" y="246"/>
                  </a:cubicBezTo>
                  <a:cubicBezTo>
                    <a:pt x="6" y="246"/>
                    <a:pt x="0" y="240"/>
                    <a:pt x="0" y="232"/>
                  </a:cubicBezTo>
                  <a:lnTo>
                    <a:pt x="0" y="232"/>
                  </a:lnTo>
                  <a:cubicBezTo>
                    <a:pt x="0" y="225"/>
                    <a:pt x="6" y="219"/>
                    <a:pt x="13" y="219"/>
                  </a:cubicBezTo>
                  <a:cubicBezTo>
                    <a:pt x="21" y="219"/>
                    <a:pt x="27" y="225"/>
                    <a:pt x="27" y="232"/>
                  </a:cubicBezTo>
                  <a:close/>
                  <a:moveTo>
                    <a:pt x="27" y="312"/>
                  </a:moveTo>
                  <a:lnTo>
                    <a:pt x="27" y="312"/>
                  </a:lnTo>
                  <a:cubicBezTo>
                    <a:pt x="27" y="320"/>
                    <a:pt x="21" y="326"/>
                    <a:pt x="13" y="326"/>
                  </a:cubicBezTo>
                  <a:cubicBezTo>
                    <a:pt x="6" y="326"/>
                    <a:pt x="0" y="320"/>
                    <a:pt x="0" y="312"/>
                  </a:cubicBezTo>
                  <a:lnTo>
                    <a:pt x="0" y="312"/>
                  </a:lnTo>
                  <a:cubicBezTo>
                    <a:pt x="0" y="305"/>
                    <a:pt x="6" y="299"/>
                    <a:pt x="13" y="299"/>
                  </a:cubicBezTo>
                  <a:cubicBezTo>
                    <a:pt x="21" y="299"/>
                    <a:pt x="27" y="305"/>
                    <a:pt x="27" y="312"/>
                  </a:cubicBezTo>
                  <a:close/>
                  <a:moveTo>
                    <a:pt x="27" y="392"/>
                  </a:moveTo>
                  <a:lnTo>
                    <a:pt x="27" y="392"/>
                  </a:lnTo>
                  <a:cubicBezTo>
                    <a:pt x="27" y="400"/>
                    <a:pt x="21" y="406"/>
                    <a:pt x="13" y="406"/>
                  </a:cubicBezTo>
                  <a:cubicBezTo>
                    <a:pt x="6" y="406"/>
                    <a:pt x="0" y="400"/>
                    <a:pt x="0" y="392"/>
                  </a:cubicBezTo>
                  <a:lnTo>
                    <a:pt x="0" y="392"/>
                  </a:lnTo>
                  <a:cubicBezTo>
                    <a:pt x="0" y="385"/>
                    <a:pt x="6" y="379"/>
                    <a:pt x="13" y="379"/>
                  </a:cubicBezTo>
                  <a:cubicBezTo>
                    <a:pt x="21" y="379"/>
                    <a:pt x="27" y="385"/>
                    <a:pt x="27" y="392"/>
                  </a:cubicBezTo>
                  <a:close/>
                  <a:moveTo>
                    <a:pt x="27" y="472"/>
                  </a:moveTo>
                  <a:lnTo>
                    <a:pt x="27" y="472"/>
                  </a:lnTo>
                  <a:cubicBezTo>
                    <a:pt x="27" y="480"/>
                    <a:pt x="21" y="486"/>
                    <a:pt x="13" y="486"/>
                  </a:cubicBezTo>
                  <a:cubicBezTo>
                    <a:pt x="6" y="486"/>
                    <a:pt x="0" y="480"/>
                    <a:pt x="0" y="472"/>
                  </a:cubicBezTo>
                  <a:lnTo>
                    <a:pt x="0" y="472"/>
                  </a:lnTo>
                  <a:cubicBezTo>
                    <a:pt x="0" y="465"/>
                    <a:pt x="6" y="459"/>
                    <a:pt x="13" y="459"/>
                  </a:cubicBezTo>
                  <a:cubicBezTo>
                    <a:pt x="21" y="459"/>
                    <a:pt x="27" y="465"/>
                    <a:pt x="27" y="472"/>
                  </a:cubicBezTo>
                  <a:close/>
                  <a:moveTo>
                    <a:pt x="27" y="552"/>
                  </a:moveTo>
                  <a:lnTo>
                    <a:pt x="27" y="552"/>
                  </a:lnTo>
                  <a:cubicBezTo>
                    <a:pt x="27" y="560"/>
                    <a:pt x="21" y="566"/>
                    <a:pt x="13" y="566"/>
                  </a:cubicBezTo>
                  <a:cubicBezTo>
                    <a:pt x="6" y="566"/>
                    <a:pt x="0" y="560"/>
                    <a:pt x="0" y="552"/>
                  </a:cubicBezTo>
                  <a:lnTo>
                    <a:pt x="0" y="552"/>
                  </a:lnTo>
                  <a:cubicBezTo>
                    <a:pt x="0" y="545"/>
                    <a:pt x="6" y="539"/>
                    <a:pt x="13" y="539"/>
                  </a:cubicBezTo>
                  <a:cubicBezTo>
                    <a:pt x="21" y="539"/>
                    <a:pt x="27" y="545"/>
                    <a:pt x="27" y="552"/>
                  </a:cubicBezTo>
                  <a:close/>
                  <a:moveTo>
                    <a:pt x="27" y="632"/>
                  </a:moveTo>
                  <a:lnTo>
                    <a:pt x="27" y="633"/>
                  </a:lnTo>
                  <a:cubicBezTo>
                    <a:pt x="27" y="640"/>
                    <a:pt x="21" y="646"/>
                    <a:pt x="13" y="646"/>
                  </a:cubicBezTo>
                  <a:cubicBezTo>
                    <a:pt x="6" y="646"/>
                    <a:pt x="0" y="640"/>
                    <a:pt x="0" y="633"/>
                  </a:cubicBezTo>
                  <a:lnTo>
                    <a:pt x="0" y="632"/>
                  </a:lnTo>
                  <a:cubicBezTo>
                    <a:pt x="0" y="625"/>
                    <a:pt x="6" y="619"/>
                    <a:pt x="13" y="619"/>
                  </a:cubicBezTo>
                  <a:cubicBezTo>
                    <a:pt x="21" y="619"/>
                    <a:pt x="27" y="625"/>
                    <a:pt x="27" y="632"/>
                  </a:cubicBezTo>
                  <a:close/>
                  <a:moveTo>
                    <a:pt x="27" y="713"/>
                  </a:moveTo>
                  <a:lnTo>
                    <a:pt x="27" y="713"/>
                  </a:lnTo>
                  <a:cubicBezTo>
                    <a:pt x="27" y="720"/>
                    <a:pt x="21" y="726"/>
                    <a:pt x="13" y="726"/>
                  </a:cubicBezTo>
                  <a:cubicBezTo>
                    <a:pt x="6" y="726"/>
                    <a:pt x="0" y="720"/>
                    <a:pt x="0" y="713"/>
                  </a:cubicBezTo>
                  <a:lnTo>
                    <a:pt x="0" y="713"/>
                  </a:lnTo>
                  <a:cubicBezTo>
                    <a:pt x="0" y="705"/>
                    <a:pt x="6" y="699"/>
                    <a:pt x="13" y="699"/>
                  </a:cubicBezTo>
                  <a:cubicBezTo>
                    <a:pt x="21" y="699"/>
                    <a:pt x="27" y="705"/>
                    <a:pt x="27" y="713"/>
                  </a:cubicBezTo>
                  <a:close/>
                  <a:moveTo>
                    <a:pt x="27" y="793"/>
                  </a:moveTo>
                  <a:lnTo>
                    <a:pt x="27" y="793"/>
                  </a:lnTo>
                  <a:cubicBezTo>
                    <a:pt x="27" y="800"/>
                    <a:pt x="21" y="806"/>
                    <a:pt x="13" y="806"/>
                  </a:cubicBezTo>
                  <a:cubicBezTo>
                    <a:pt x="6" y="806"/>
                    <a:pt x="0" y="800"/>
                    <a:pt x="0" y="793"/>
                  </a:cubicBezTo>
                  <a:lnTo>
                    <a:pt x="0" y="793"/>
                  </a:lnTo>
                  <a:cubicBezTo>
                    <a:pt x="0" y="785"/>
                    <a:pt x="6" y="779"/>
                    <a:pt x="13" y="779"/>
                  </a:cubicBezTo>
                  <a:cubicBezTo>
                    <a:pt x="21" y="779"/>
                    <a:pt x="27" y="785"/>
                    <a:pt x="27" y="793"/>
                  </a:cubicBezTo>
                  <a:close/>
                  <a:moveTo>
                    <a:pt x="27" y="873"/>
                  </a:moveTo>
                  <a:lnTo>
                    <a:pt x="27" y="873"/>
                  </a:lnTo>
                  <a:cubicBezTo>
                    <a:pt x="27" y="880"/>
                    <a:pt x="21" y="886"/>
                    <a:pt x="13" y="886"/>
                  </a:cubicBezTo>
                  <a:cubicBezTo>
                    <a:pt x="6" y="886"/>
                    <a:pt x="0" y="880"/>
                    <a:pt x="0" y="873"/>
                  </a:cubicBezTo>
                  <a:lnTo>
                    <a:pt x="0" y="873"/>
                  </a:lnTo>
                  <a:cubicBezTo>
                    <a:pt x="0" y="865"/>
                    <a:pt x="6" y="859"/>
                    <a:pt x="13" y="859"/>
                  </a:cubicBezTo>
                  <a:cubicBezTo>
                    <a:pt x="21" y="859"/>
                    <a:pt x="27" y="865"/>
                    <a:pt x="27" y="873"/>
                  </a:cubicBezTo>
                  <a:close/>
                  <a:moveTo>
                    <a:pt x="27" y="953"/>
                  </a:moveTo>
                  <a:lnTo>
                    <a:pt x="27" y="953"/>
                  </a:lnTo>
                  <a:cubicBezTo>
                    <a:pt x="27" y="960"/>
                    <a:pt x="21" y="966"/>
                    <a:pt x="13" y="966"/>
                  </a:cubicBezTo>
                  <a:cubicBezTo>
                    <a:pt x="6" y="966"/>
                    <a:pt x="0" y="960"/>
                    <a:pt x="0" y="953"/>
                  </a:cubicBezTo>
                  <a:lnTo>
                    <a:pt x="0" y="953"/>
                  </a:lnTo>
                  <a:cubicBezTo>
                    <a:pt x="0" y="945"/>
                    <a:pt x="6" y="939"/>
                    <a:pt x="13" y="939"/>
                  </a:cubicBezTo>
                  <a:cubicBezTo>
                    <a:pt x="21" y="939"/>
                    <a:pt x="27" y="945"/>
                    <a:pt x="27" y="953"/>
                  </a:cubicBezTo>
                  <a:close/>
                  <a:moveTo>
                    <a:pt x="28" y="1031"/>
                  </a:moveTo>
                  <a:lnTo>
                    <a:pt x="28" y="1031"/>
                  </a:lnTo>
                  <a:cubicBezTo>
                    <a:pt x="28" y="1039"/>
                    <a:pt x="23" y="1045"/>
                    <a:pt x="16" y="1046"/>
                  </a:cubicBezTo>
                  <a:cubicBezTo>
                    <a:pt x="8" y="1047"/>
                    <a:pt x="2" y="1041"/>
                    <a:pt x="1" y="1034"/>
                  </a:cubicBezTo>
                  <a:lnTo>
                    <a:pt x="1" y="1034"/>
                  </a:lnTo>
                  <a:cubicBezTo>
                    <a:pt x="0" y="1027"/>
                    <a:pt x="6" y="1020"/>
                    <a:pt x="13" y="1019"/>
                  </a:cubicBezTo>
                  <a:cubicBezTo>
                    <a:pt x="20" y="1019"/>
                    <a:pt x="27" y="1024"/>
                    <a:pt x="28" y="1031"/>
                  </a:cubicBezTo>
                  <a:close/>
                  <a:moveTo>
                    <a:pt x="46" y="1103"/>
                  </a:moveTo>
                  <a:lnTo>
                    <a:pt x="46" y="1103"/>
                  </a:lnTo>
                  <a:cubicBezTo>
                    <a:pt x="49" y="1109"/>
                    <a:pt x="47" y="1117"/>
                    <a:pt x="41" y="1121"/>
                  </a:cubicBezTo>
                  <a:cubicBezTo>
                    <a:pt x="34" y="1125"/>
                    <a:pt x="26" y="1122"/>
                    <a:pt x="22" y="1116"/>
                  </a:cubicBezTo>
                  <a:lnTo>
                    <a:pt x="22" y="1116"/>
                  </a:lnTo>
                  <a:cubicBezTo>
                    <a:pt x="19" y="1109"/>
                    <a:pt x="21" y="1101"/>
                    <a:pt x="27" y="1098"/>
                  </a:cubicBezTo>
                  <a:cubicBezTo>
                    <a:pt x="34" y="1094"/>
                    <a:pt x="42" y="1096"/>
                    <a:pt x="46" y="1103"/>
                  </a:cubicBezTo>
                  <a:close/>
                  <a:moveTo>
                    <a:pt x="92" y="1161"/>
                  </a:moveTo>
                  <a:lnTo>
                    <a:pt x="92" y="1161"/>
                  </a:lnTo>
                  <a:cubicBezTo>
                    <a:pt x="97" y="1166"/>
                    <a:pt x="98" y="1174"/>
                    <a:pt x="94" y="1180"/>
                  </a:cubicBezTo>
                  <a:cubicBezTo>
                    <a:pt x="89" y="1185"/>
                    <a:pt x="81" y="1186"/>
                    <a:pt x="75" y="1182"/>
                  </a:cubicBezTo>
                  <a:lnTo>
                    <a:pt x="75" y="1182"/>
                  </a:lnTo>
                  <a:cubicBezTo>
                    <a:pt x="69" y="1177"/>
                    <a:pt x="68" y="1169"/>
                    <a:pt x="73" y="1163"/>
                  </a:cubicBezTo>
                  <a:cubicBezTo>
                    <a:pt x="77" y="1157"/>
                    <a:pt x="86" y="1156"/>
                    <a:pt x="92" y="1161"/>
                  </a:cubicBezTo>
                  <a:close/>
                  <a:moveTo>
                    <a:pt x="157" y="1196"/>
                  </a:moveTo>
                  <a:lnTo>
                    <a:pt x="157" y="1196"/>
                  </a:lnTo>
                  <a:cubicBezTo>
                    <a:pt x="164" y="1198"/>
                    <a:pt x="168" y="1205"/>
                    <a:pt x="166" y="1212"/>
                  </a:cubicBezTo>
                  <a:cubicBezTo>
                    <a:pt x="164" y="1219"/>
                    <a:pt x="157" y="1223"/>
                    <a:pt x="149" y="1221"/>
                  </a:cubicBezTo>
                  <a:lnTo>
                    <a:pt x="149" y="1221"/>
                  </a:lnTo>
                  <a:cubicBezTo>
                    <a:pt x="142" y="1219"/>
                    <a:pt x="138" y="1212"/>
                    <a:pt x="141" y="1205"/>
                  </a:cubicBezTo>
                  <a:cubicBezTo>
                    <a:pt x="143" y="1198"/>
                    <a:pt x="150" y="1194"/>
                    <a:pt x="157" y="1196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4" name="Rectangle 1869">
              <a:extLst>
                <a:ext uri="{FF2B5EF4-FFF2-40B4-BE49-F238E27FC236}">
                  <a16:creationId xmlns:a16="http://schemas.microsoft.com/office/drawing/2014/main" id="{2277D5D8-96E8-472C-9B3B-EDB30EC0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24"/>
              <a:ext cx="47" cy="3"/>
            </a:xfrm>
            <a:prstGeom prst="rect">
              <a:avLst/>
            </a:prstGeom>
            <a:solidFill>
              <a:srgbClr val="54A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5" name="Rectangle 1870">
              <a:extLst>
                <a:ext uri="{FF2B5EF4-FFF2-40B4-BE49-F238E27FC236}">
                  <a16:creationId xmlns:a16="http://schemas.microsoft.com/office/drawing/2014/main" id="{D5053126-8D33-4A81-B725-219FA597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27"/>
              <a:ext cx="47" cy="3"/>
            </a:xfrm>
            <a:prstGeom prst="rect">
              <a:avLst/>
            </a:prstGeom>
            <a:solidFill>
              <a:srgbClr val="52A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6" name="Rectangle 1871">
              <a:extLst>
                <a:ext uri="{FF2B5EF4-FFF2-40B4-BE49-F238E27FC236}">
                  <a16:creationId xmlns:a16="http://schemas.microsoft.com/office/drawing/2014/main" id="{3B2FA686-26F2-4048-B499-19E327C66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30"/>
              <a:ext cx="47" cy="4"/>
            </a:xfrm>
            <a:prstGeom prst="rect">
              <a:avLst/>
            </a:prstGeom>
            <a:solidFill>
              <a:srgbClr val="4EA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7" name="Rectangle 1872">
              <a:extLst>
                <a:ext uri="{FF2B5EF4-FFF2-40B4-BE49-F238E27FC236}">
                  <a16:creationId xmlns:a16="http://schemas.microsoft.com/office/drawing/2014/main" id="{31516324-86A3-4B38-B95C-35173E45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34"/>
              <a:ext cx="47" cy="3"/>
            </a:xfrm>
            <a:prstGeom prst="rect">
              <a:avLst/>
            </a:prstGeom>
            <a:solidFill>
              <a:srgbClr val="49A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8" name="Rectangle 1873">
              <a:extLst>
                <a:ext uri="{FF2B5EF4-FFF2-40B4-BE49-F238E27FC236}">
                  <a16:creationId xmlns:a16="http://schemas.microsoft.com/office/drawing/2014/main" id="{4C248757-6484-4493-B230-C1112DB2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37"/>
              <a:ext cx="47" cy="4"/>
            </a:xfrm>
            <a:prstGeom prst="rect">
              <a:avLst/>
            </a:prstGeom>
            <a:solidFill>
              <a:srgbClr val="44A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9" name="Rectangle 1874">
              <a:extLst>
                <a:ext uri="{FF2B5EF4-FFF2-40B4-BE49-F238E27FC236}">
                  <a16:creationId xmlns:a16="http://schemas.microsoft.com/office/drawing/2014/main" id="{41F37E7C-334F-4F36-88AC-DF1C1BA45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41"/>
              <a:ext cx="47" cy="3"/>
            </a:xfrm>
            <a:prstGeom prst="rect">
              <a:avLst/>
            </a:prstGeom>
            <a:solidFill>
              <a:srgbClr val="3FA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0" name="Rectangle 1875">
              <a:extLst>
                <a:ext uri="{FF2B5EF4-FFF2-40B4-BE49-F238E27FC236}">
                  <a16:creationId xmlns:a16="http://schemas.microsoft.com/office/drawing/2014/main" id="{451A0D65-6847-405D-AF56-34377797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44"/>
              <a:ext cx="47" cy="3"/>
            </a:xfrm>
            <a:prstGeom prst="rect">
              <a:avLst/>
            </a:prstGeom>
            <a:solidFill>
              <a:srgbClr val="3A9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1" name="Rectangle 1876">
              <a:extLst>
                <a:ext uri="{FF2B5EF4-FFF2-40B4-BE49-F238E27FC236}">
                  <a16:creationId xmlns:a16="http://schemas.microsoft.com/office/drawing/2014/main" id="{1079A62E-118B-44C9-A9E9-337E3471A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47"/>
              <a:ext cx="47" cy="4"/>
            </a:xfrm>
            <a:prstGeom prst="rect">
              <a:avLst/>
            </a:prstGeom>
            <a:solidFill>
              <a:srgbClr val="359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2" name="Rectangle 1877">
              <a:extLst>
                <a:ext uri="{FF2B5EF4-FFF2-40B4-BE49-F238E27FC236}">
                  <a16:creationId xmlns:a16="http://schemas.microsoft.com/office/drawing/2014/main" id="{AA428925-CB44-44E3-B5D4-4CAB63961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51"/>
              <a:ext cx="47" cy="3"/>
            </a:xfrm>
            <a:prstGeom prst="rect">
              <a:avLst/>
            </a:prstGeom>
            <a:solidFill>
              <a:srgbClr val="309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3" name="Rectangle 1878">
              <a:extLst>
                <a:ext uri="{FF2B5EF4-FFF2-40B4-BE49-F238E27FC236}">
                  <a16:creationId xmlns:a16="http://schemas.microsoft.com/office/drawing/2014/main" id="{5F2B8C48-D6E1-42DB-8D24-66A0B2617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54"/>
              <a:ext cx="47" cy="4"/>
            </a:xfrm>
            <a:prstGeom prst="rect">
              <a:avLst/>
            </a:prstGeom>
            <a:solidFill>
              <a:srgbClr val="2A94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4" name="Rectangle 1879">
              <a:extLst>
                <a:ext uri="{FF2B5EF4-FFF2-40B4-BE49-F238E27FC236}">
                  <a16:creationId xmlns:a16="http://schemas.microsoft.com/office/drawing/2014/main" id="{788BAAFB-6B5D-4218-89BC-82620F90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58"/>
              <a:ext cx="47" cy="3"/>
            </a:xfrm>
            <a:prstGeom prst="rect">
              <a:avLst/>
            </a:prstGeom>
            <a:solidFill>
              <a:srgbClr val="259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5" name="Rectangle 1880">
              <a:extLst>
                <a:ext uri="{FF2B5EF4-FFF2-40B4-BE49-F238E27FC236}">
                  <a16:creationId xmlns:a16="http://schemas.microsoft.com/office/drawing/2014/main" id="{6F42ED94-FB51-4A98-BC16-708226DAD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61"/>
              <a:ext cx="47" cy="4"/>
            </a:xfrm>
            <a:prstGeom prst="rect">
              <a:avLst/>
            </a:prstGeom>
            <a:solidFill>
              <a:srgbClr val="208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6" name="Rectangle 1881">
              <a:extLst>
                <a:ext uri="{FF2B5EF4-FFF2-40B4-BE49-F238E27FC236}">
                  <a16:creationId xmlns:a16="http://schemas.microsoft.com/office/drawing/2014/main" id="{D56794F4-E8FD-480E-9903-E3CF145D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65"/>
              <a:ext cx="47" cy="3"/>
            </a:xfrm>
            <a:prstGeom prst="rect">
              <a:avLst/>
            </a:prstGeom>
            <a:solidFill>
              <a:srgbClr val="1B8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7" name="Rectangle 1882">
              <a:extLst>
                <a:ext uri="{FF2B5EF4-FFF2-40B4-BE49-F238E27FC236}">
                  <a16:creationId xmlns:a16="http://schemas.microsoft.com/office/drawing/2014/main" id="{66928CEE-1E35-40A7-A657-A4CBB215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868"/>
              <a:ext cx="47" cy="3"/>
            </a:xfrm>
            <a:prstGeom prst="rect">
              <a:avLst/>
            </a:prstGeom>
            <a:solidFill>
              <a:srgbClr val="1C8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8" name="Rectangle 1883">
              <a:extLst>
                <a:ext uri="{FF2B5EF4-FFF2-40B4-BE49-F238E27FC236}">
                  <a16:creationId xmlns:a16="http://schemas.microsoft.com/office/drawing/2014/main" id="{49E6FFED-0541-413A-B39D-A1287BF1A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86"/>
              <a:ext cx="61" cy="4"/>
            </a:xfrm>
            <a:prstGeom prst="rect">
              <a:avLst/>
            </a:prstGeom>
            <a:solidFill>
              <a:srgbClr val="32D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9" name="Rectangle 1884">
              <a:extLst>
                <a:ext uri="{FF2B5EF4-FFF2-40B4-BE49-F238E27FC236}">
                  <a16:creationId xmlns:a16="http://schemas.microsoft.com/office/drawing/2014/main" id="{CC2BAA72-126F-4E46-9941-D389A5C5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90"/>
              <a:ext cx="61" cy="3"/>
            </a:xfrm>
            <a:prstGeom prst="rect">
              <a:avLst/>
            </a:prstGeom>
            <a:solidFill>
              <a:srgbClr val="31D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0" name="Rectangle 1885">
              <a:extLst>
                <a:ext uri="{FF2B5EF4-FFF2-40B4-BE49-F238E27FC236}">
                  <a16:creationId xmlns:a16="http://schemas.microsoft.com/office/drawing/2014/main" id="{809D0584-3253-4FA0-926E-0099AA6A4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93"/>
              <a:ext cx="61" cy="3"/>
            </a:xfrm>
            <a:prstGeom prst="rect">
              <a:avLst/>
            </a:prstGeom>
            <a:solidFill>
              <a:srgbClr val="30C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1" name="Rectangle 1886">
              <a:extLst>
                <a:ext uri="{FF2B5EF4-FFF2-40B4-BE49-F238E27FC236}">
                  <a16:creationId xmlns:a16="http://schemas.microsoft.com/office/drawing/2014/main" id="{1B87E2DB-AD00-4309-A961-C280363C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96"/>
              <a:ext cx="61" cy="4"/>
            </a:xfrm>
            <a:prstGeom prst="rect">
              <a:avLst/>
            </a:prstGeom>
            <a:solidFill>
              <a:srgbClr val="30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2" name="Rectangle 1887">
              <a:extLst>
                <a:ext uri="{FF2B5EF4-FFF2-40B4-BE49-F238E27FC236}">
                  <a16:creationId xmlns:a16="http://schemas.microsoft.com/office/drawing/2014/main" id="{AB380D39-5FD2-4D11-BA64-B240C97E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0"/>
              <a:ext cx="61" cy="3"/>
            </a:xfrm>
            <a:prstGeom prst="rect">
              <a:avLst/>
            </a:prstGeom>
            <a:solidFill>
              <a:srgbClr val="2FC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3" name="Rectangle 1888">
              <a:extLst>
                <a:ext uri="{FF2B5EF4-FFF2-40B4-BE49-F238E27FC236}">
                  <a16:creationId xmlns:a16="http://schemas.microsoft.com/office/drawing/2014/main" id="{B24BA9D6-E7E1-4B6D-98D2-D36B5ABC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3"/>
              <a:ext cx="61" cy="4"/>
            </a:xfrm>
            <a:prstGeom prst="rect">
              <a:avLst/>
            </a:prstGeom>
            <a:solidFill>
              <a:srgbClr val="2DC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6" name="Rectangle 1889">
              <a:extLst>
                <a:ext uri="{FF2B5EF4-FFF2-40B4-BE49-F238E27FC236}">
                  <a16:creationId xmlns:a16="http://schemas.microsoft.com/office/drawing/2014/main" id="{23C2A558-4ABA-4424-A51B-3278E9338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7"/>
              <a:ext cx="61" cy="3"/>
            </a:xfrm>
            <a:prstGeom prst="rect">
              <a:avLst/>
            </a:prstGeom>
            <a:solidFill>
              <a:srgbClr val="2CC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7" name="Rectangle 1890">
              <a:extLst>
                <a:ext uri="{FF2B5EF4-FFF2-40B4-BE49-F238E27FC236}">
                  <a16:creationId xmlns:a16="http://schemas.microsoft.com/office/drawing/2014/main" id="{002B41BD-3246-40DB-B2AE-E75A3EF2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10"/>
              <a:ext cx="61" cy="3"/>
            </a:xfrm>
            <a:prstGeom prst="rect">
              <a:avLst/>
            </a:prstGeom>
            <a:solidFill>
              <a:srgbClr val="2A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8" name="Rectangle 1891">
              <a:extLst>
                <a:ext uri="{FF2B5EF4-FFF2-40B4-BE49-F238E27FC236}">
                  <a16:creationId xmlns:a16="http://schemas.microsoft.com/office/drawing/2014/main" id="{DFD34A15-D8BE-4059-93EC-694B9F1B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13"/>
              <a:ext cx="61" cy="4"/>
            </a:xfrm>
            <a:prstGeom prst="rect">
              <a:avLst/>
            </a:prstGeom>
            <a:solidFill>
              <a:srgbClr val="29B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9" name="Rectangle 1892">
              <a:extLst>
                <a:ext uri="{FF2B5EF4-FFF2-40B4-BE49-F238E27FC236}">
                  <a16:creationId xmlns:a16="http://schemas.microsoft.com/office/drawing/2014/main" id="{FD7C5BFB-ECEB-4B25-A677-299F883C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17"/>
              <a:ext cx="61" cy="3"/>
            </a:xfrm>
            <a:prstGeom prst="rect">
              <a:avLst/>
            </a:prstGeom>
            <a:solidFill>
              <a:srgbClr val="28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2" name="Rectangle 1893">
              <a:extLst>
                <a:ext uri="{FF2B5EF4-FFF2-40B4-BE49-F238E27FC236}">
                  <a16:creationId xmlns:a16="http://schemas.microsoft.com/office/drawing/2014/main" id="{ACC50357-EF10-4276-B199-C668E55BB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20"/>
              <a:ext cx="61" cy="4"/>
            </a:xfrm>
            <a:prstGeom prst="rect">
              <a:avLst/>
            </a:prstGeom>
            <a:solidFill>
              <a:srgbClr val="26A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3" name="Rectangle 1894">
              <a:extLst>
                <a:ext uri="{FF2B5EF4-FFF2-40B4-BE49-F238E27FC236}">
                  <a16:creationId xmlns:a16="http://schemas.microsoft.com/office/drawing/2014/main" id="{3ED68601-70CB-4A01-AEC6-B26C3353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24"/>
              <a:ext cx="61" cy="3"/>
            </a:xfrm>
            <a:prstGeom prst="rect">
              <a:avLst/>
            </a:prstGeom>
            <a:solidFill>
              <a:srgbClr val="24A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4" name="Rectangle 1895">
              <a:extLst>
                <a:ext uri="{FF2B5EF4-FFF2-40B4-BE49-F238E27FC236}">
                  <a16:creationId xmlns:a16="http://schemas.microsoft.com/office/drawing/2014/main" id="{54018A5F-148B-4020-8CE9-5862EA9B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27"/>
              <a:ext cx="61" cy="3"/>
            </a:xfrm>
            <a:prstGeom prst="rect">
              <a:avLst/>
            </a:prstGeom>
            <a:solidFill>
              <a:srgbClr val="22A4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5" name="Rectangle 1896">
              <a:extLst>
                <a:ext uri="{FF2B5EF4-FFF2-40B4-BE49-F238E27FC236}">
                  <a16:creationId xmlns:a16="http://schemas.microsoft.com/office/drawing/2014/main" id="{39F4EADF-B87F-45E3-BE50-966BD0CC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30"/>
              <a:ext cx="61" cy="4"/>
            </a:xfrm>
            <a:prstGeom prst="rect">
              <a:avLst/>
            </a:prstGeom>
            <a:solidFill>
              <a:srgbClr val="209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6" name="Rectangle 1897">
              <a:extLst>
                <a:ext uri="{FF2B5EF4-FFF2-40B4-BE49-F238E27FC236}">
                  <a16:creationId xmlns:a16="http://schemas.microsoft.com/office/drawing/2014/main" id="{77C7F59D-AB27-45B9-B413-A2389507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34"/>
              <a:ext cx="61" cy="3"/>
            </a:xfrm>
            <a:prstGeom prst="rect">
              <a:avLst/>
            </a:prstGeom>
            <a:solidFill>
              <a:srgbClr val="1E9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7" name="Rectangle 1898">
              <a:extLst>
                <a:ext uri="{FF2B5EF4-FFF2-40B4-BE49-F238E27FC236}">
                  <a16:creationId xmlns:a16="http://schemas.microsoft.com/office/drawing/2014/main" id="{64BA7E1F-2E6B-43D5-A9EA-79955925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37"/>
              <a:ext cx="61" cy="4"/>
            </a:xfrm>
            <a:prstGeom prst="rect">
              <a:avLst/>
            </a:prstGeom>
            <a:solidFill>
              <a:srgbClr val="1C9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0" name="Rectangle 1899">
              <a:extLst>
                <a:ext uri="{FF2B5EF4-FFF2-40B4-BE49-F238E27FC236}">
                  <a16:creationId xmlns:a16="http://schemas.microsoft.com/office/drawing/2014/main" id="{32534D58-E975-4F31-88CF-939D6626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41"/>
              <a:ext cx="61" cy="3"/>
            </a:xfrm>
            <a:prstGeom prst="rect">
              <a:avLst/>
            </a:prstGeom>
            <a:solidFill>
              <a:srgbClr val="1A8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1" name="Rectangle 1900">
              <a:extLst>
                <a:ext uri="{FF2B5EF4-FFF2-40B4-BE49-F238E27FC236}">
                  <a16:creationId xmlns:a16="http://schemas.microsoft.com/office/drawing/2014/main" id="{949CEEA9-5844-4844-9E5C-31CD30595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44"/>
              <a:ext cx="61" cy="3"/>
            </a:xfrm>
            <a:prstGeom prst="rect">
              <a:avLst/>
            </a:prstGeom>
            <a:solidFill>
              <a:srgbClr val="19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2" name="Rectangle 1901">
              <a:extLst>
                <a:ext uri="{FF2B5EF4-FFF2-40B4-BE49-F238E27FC236}">
                  <a16:creationId xmlns:a16="http://schemas.microsoft.com/office/drawing/2014/main" id="{85BC1217-BAB0-4189-86ED-0A3EF06F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1813"/>
              <a:ext cx="7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3" name="Rectangle 1902">
              <a:extLst>
                <a:ext uri="{FF2B5EF4-FFF2-40B4-BE49-F238E27FC236}">
                  <a16:creationId xmlns:a16="http://schemas.microsoft.com/office/drawing/2014/main" id="{59F6BB42-4BC1-4671-8D9D-2E43F4FD1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1819"/>
              <a:ext cx="7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4" name="Rectangle 1903">
              <a:extLst>
                <a:ext uri="{FF2B5EF4-FFF2-40B4-BE49-F238E27FC236}">
                  <a16:creationId xmlns:a16="http://schemas.microsoft.com/office/drawing/2014/main" id="{9EB68938-7886-4237-8417-1D0A133D0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06"/>
              <a:ext cx="6" cy="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5" name="Rectangle 1904">
              <a:extLst>
                <a:ext uri="{FF2B5EF4-FFF2-40B4-BE49-F238E27FC236}">
                  <a16:creationId xmlns:a16="http://schemas.microsoft.com/office/drawing/2014/main" id="{A21FEB86-12E9-44AD-8645-E281949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1880"/>
              <a:ext cx="28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Log Analytics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6" name="Rectangle 1905">
              <a:extLst>
                <a:ext uri="{FF2B5EF4-FFF2-40B4-BE49-F238E27FC236}">
                  <a16:creationId xmlns:a16="http://schemas.microsoft.com/office/drawing/2014/main" id="{157281E6-1678-4D82-B057-BC5A82057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935"/>
              <a:ext cx="25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Workspaces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930" name="Picture 1906">
              <a:extLst>
                <a:ext uri="{FF2B5EF4-FFF2-40B4-BE49-F238E27FC236}">
                  <a16:creationId xmlns:a16="http://schemas.microsoft.com/office/drawing/2014/main" id="{58ECE7C2-66A8-4DD7-97BC-1C9FCD9B7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1800"/>
              <a:ext cx="8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1" name="Picture 1907">
              <a:extLst>
                <a:ext uri="{FF2B5EF4-FFF2-40B4-BE49-F238E27FC236}">
                  <a16:creationId xmlns:a16="http://schemas.microsoft.com/office/drawing/2014/main" id="{6ACF3D61-E167-40C0-9B20-41AA9F44B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1800"/>
              <a:ext cx="8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" name="Oval 1908">
              <a:extLst>
                <a:ext uri="{FF2B5EF4-FFF2-40B4-BE49-F238E27FC236}">
                  <a16:creationId xmlns:a16="http://schemas.microsoft.com/office/drawing/2014/main" id="{C435219B-54A4-4D3F-9596-B69139CE2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807"/>
              <a:ext cx="70" cy="7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8" name="Freeform 1909">
              <a:extLst>
                <a:ext uri="{FF2B5EF4-FFF2-40B4-BE49-F238E27FC236}">
                  <a16:creationId xmlns:a16="http://schemas.microsoft.com/office/drawing/2014/main" id="{291B87A1-2AD1-410B-AB10-EFBC2D9F2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848"/>
              <a:ext cx="18" cy="21"/>
            </a:xfrm>
            <a:custGeom>
              <a:avLst/>
              <a:gdLst>
                <a:gd name="T0" fmla="*/ 0 w 84"/>
                <a:gd name="T1" fmla="*/ 0 h 99"/>
                <a:gd name="T2" fmla="*/ 40 w 84"/>
                <a:gd name="T3" fmla="*/ 99 h 99"/>
                <a:gd name="T4" fmla="*/ 84 w 84"/>
                <a:gd name="T5" fmla="*/ 49 h 99"/>
                <a:gd name="T6" fmla="*/ 62 w 84"/>
                <a:gd name="T7" fmla="*/ 0 h 99"/>
                <a:gd name="T8" fmla="*/ 0 w 84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9">
                  <a:moveTo>
                    <a:pt x="0" y="0"/>
                  </a:moveTo>
                  <a:cubicBezTo>
                    <a:pt x="3" y="37"/>
                    <a:pt x="17" y="72"/>
                    <a:pt x="40" y="99"/>
                  </a:cubicBezTo>
                  <a:lnTo>
                    <a:pt x="84" y="49"/>
                  </a:lnTo>
                  <a:cubicBezTo>
                    <a:pt x="72" y="36"/>
                    <a:pt x="65" y="18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CEB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9" name="Freeform 1910">
              <a:extLst>
                <a:ext uri="{FF2B5EF4-FFF2-40B4-BE49-F238E27FC236}">
                  <a16:creationId xmlns:a16="http://schemas.microsoft.com/office/drawing/2014/main" id="{66E94742-3AA5-4F8A-8AD7-6CE38FAC9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1812"/>
              <a:ext cx="17" cy="19"/>
            </a:xfrm>
            <a:custGeom>
              <a:avLst/>
              <a:gdLst>
                <a:gd name="T0" fmla="*/ 82 w 82"/>
                <a:gd name="T1" fmla="*/ 38 h 86"/>
                <a:gd name="T2" fmla="*/ 0 w 82"/>
                <a:gd name="T3" fmla="*/ 0 h 86"/>
                <a:gd name="T4" fmla="*/ 0 w 82"/>
                <a:gd name="T5" fmla="*/ 69 h 86"/>
                <a:gd name="T6" fmla="*/ 38 w 82"/>
                <a:gd name="T7" fmla="*/ 86 h 86"/>
                <a:gd name="T8" fmla="*/ 82 w 82"/>
                <a:gd name="T9" fmla="*/ 3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6">
                  <a:moveTo>
                    <a:pt x="82" y="38"/>
                  </a:moveTo>
                  <a:cubicBezTo>
                    <a:pt x="59" y="16"/>
                    <a:pt x="30" y="2"/>
                    <a:pt x="0" y="0"/>
                  </a:cubicBezTo>
                  <a:lnTo>
                    <a:pt x="0" y="69"/>
                  </a:lnTo>
                  <a:cubicBezTo>
                    <a:pt x="14" y="71"/>
                    <a:pt x="27" y="77"/>
                    <a:pt x="38" y="86"/>
                  </a:cubicBezTo>
                  <a:lnTo>
                    <a:pt x="82" y="38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0" name="Freeform 1911">
              <a:extLst>
                <a:ext uri="{FF2B5EF4-FFF2-40B4-BE49-F238E27FC236}">
                  <a16:creationId xmlns:a16="http://schemas.microsoft.com/office/drawing/2014/main" id="{37200D61-B845-4E93-8A35-82271067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1812"/>
              <a:ext cx="17" cy="19"/>
            </a:xfrm>
            <a:custGeom>
              <a:avLst/>
              <a:gdLst>
                <a:gd name="T0" fmla="*/ 0 w 81"/>
                <a:gd name="T1" fmla="*/ 38 h 87"/>
                <a:gd name="T2" fmla="*/ 44 w 81"/>
                <a:gd name="T3" fmla="*/ 87 h 87"/>
                <a:gd name="T4" fmla="*/ 81 w 81"/>
                <a:gd name="T5" fmla="*/ 70 h 87"/>
                <a:gd name="T6" fmla="*/ 81 w 81"/>
                <a:gd name="T7" fmla="*/ 0 h 87"/>
                <a:gd name="T8" fmla="*/ 0 w 81"/>
                <a:gd name="T9" fmla="*/ 3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7">
                  <a:moveTo>
                    <a:pt x="0" y="38"/>
                  </a:moveTo>
                  <a:lnTo>
                    <a:pt x="44" y="87"/>
                  </a:lnTo>
                  <a:cubicBezTo>
                    <a:pt x="55" y="78"/>
                    <a:pt x="68" y="72"/>
                    <a:pt x="81" y="70"/>
                  </a:cubicBezTo>
                  <a:lnTo>
                    <a:pt x="81" y="0"/>
                  </a:lnTo>
                  <a:cubicBezTo>
                    <a:pt x="51" y="2"/>
                    <a:pt x="22" y="16"/>
                    <a:pt x="0" y="38"/>
                  </a:cubicBez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1" name="Freeform 1912">
              <a:extLst>
                <a:ext uri="{FF2B5EF4-FFF2-40B4-BE49-F238E27FC236}">
                  <a16:creationId xmlns:a16="http://schemas.microsoft.com/office/drawing/2014/main" id="{499788FE-4844-4E1F-B26D-4CEAD7071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1824"/>
              <a:ext cx="16" cy="19"/>
            </a:xfrm>
            <a:custGeom>
              <a:avLst/>
              <a:gdLst>
                <a:gd name="T0" fmla="*/ 0 w 77"/>
                <a:gd name="T1" fmla="*/ 49 h 91"/>
                <a:gd name="T2" fmla="*/ 15 w 77"/>
                <a:gd name="T3" fmla="*/ 91 h 91"/>
                <a:gd name="T4" fmla="*/ 77 w 77"/>
                <a:gd name="T5" fmla="*/ 91 h 91"/>
                <a:gd name="T6" fmla="*/ 43 w 77"/>
                <a:gd name="T7" fmla="*/ 0 h 91"/>
                <a:gd name="T8" fmla="*/ 0 w 77"/>
                <a:gd name="T9" fmla="*/ 4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0" y="49"/>
                  </a:moveTo>
                  <a:cubicBezTo>
                    <a:pt x="8" y="61"/>
                    <a:pt x="14" y="76"/>
                    <a:pt x="15" y="91"/>
                  </a:cubicBezTo>
                  <a:lnTo>
                    <a:pt x="77" y="91"/>
                  </a:lnTo>
                  <a:cubicBezTo>
                    <a:pt x="75" y="57"/>
                    <a:pt x="63" y="25"/>
                    <a:pt x="43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32BED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2" name="Freeform 1913">
              <a:extLst>
                <a:ext uri="{FF2B5EF4-FFF2-40B4-BE49-F238E27FC236}">
                  <a16:creationId xmlns:a16="http://schemas.microsoft.com/office/drawing/2014/main" id="{DC4F1DA9-7095-4F4E-A57F-4523056A8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823"/>
              <a:ext cx="17" cy="20"/>
            </a:xfrm>
            <a:custGeom>
              <a:avLst/>
              <a:gdLst>
                <a:gd name="T0" fmla="*/ 77 w 77"/>
                <a:gd name="T1" fmla="*/ 50 h 92"/>
                <a:gd name="T2" fmla="*/ 33 w 77"/>
                <a:gd name="T3" fmla="*/ 0 h 92"/>
                <a:gd name="T4" fmla="*/ 0 w 77"/>
                <a:gd name="T5" fmla="*/ 92 h 92"/>
                <a:gd name="T6" fmla="*/ 62 w 77"/>
                <a:gd name="T7" fmla="*/ 92 h 92"/>
                <a:gd name="T8" fmla="*/ 77 w 77"/>
                <a:gd name="T9" fmla="*/ 5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2">
                  <a:moveTo>
                    <a:pt x="77" y="50"/>
                  </a:moveTo>
                  <a:lnTo>
                    <a:pt x="33" y="0"/>
                  </a:lnTo>
                  <a:cubicBezTo>
                    <a:pt x="14" y="26"/>
                    <a:pt x="2" y="58"/>
                    <a:pt x="0" y="92"/>
                  </a:cubicBezTo>
                  <a:lnTo>
                    <a:pt x="62" y="92"/>
                  </a:lnTo>
                  <a:cubicBezTo>
                    <a:pt x="64" y="77"/>
                    <a:pt x="69" y="62"/>
                    <a:pt x="77" y="50"/>
                  </a:cubicBez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3" name="Freeform 1914">
              <a:extLst>
                <a:ext uri="{FF2B5EF4-FFF2-40B4-BE49-F238E27FC236}">
                  <a16:creationId xmlns:a16="http://schemas.microsoft.com/office/drawing/2014/main" id="{F3E47959-94DD-4751-900C-54F7C54E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1833"/>
              <a:ext cx="22" cy="13"/>
            </a:xfrm>
            <a:custGeom>
              <a:avLst/>
              <a:gdLst>
                <a:gd name="T0" fmla="*/ 104 w 106"/>
                <a:gd name="T1" fmla="*/ 8 h 63"/>
                <a:gd name="T2" fmla="*/ 91 w 106"/>
                <a:gd name="T3" fmla="*/ 2 h 63"/>
                <a:gd name="T4" fmla="*/ 0 w 106"/>
                <a:gd name="T5" fmla="*/ 43 h 63"/>
                <a:gd name="T6" fmla="*/ 8 w 106"/>
                <a:gd name="T7" fmla="*/ 63 h 63"/>
                <a:gd name="T8" fmla="*/ 98 w 106"/>
                <a:gd name="T9" fmla="*/ 23 h 63"/>
                <a:gd name="T10" fmla="*/ 104 w 106"/>
                <a:gd name="T11" fmla="*/ 9 h 63"/>
                <a:gd name="T12" fmla="*/ 104 w 106"/>
                <a:gd name="T13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3">
                  <a:moveTo>
                    <a:pt x="104" y="8"/>
                  </a:moveTo>
                  <a:cubicBezTo>
                    <a:pt x="102" y="3"/>
                    <a:pt x="96" y="0"/>
                    <a:pt x="91" y="2"/>
                  </a:cubicBezTo>
                  <a:lnTo>
                    <a:pt x="0" y="43"/>
                  </a:lnTo>
                  <a:lnTo>
                    <a:pt x="8" y="63"/>
                  </a:lnTo>
                  <a:lnTo>
                    <a:pt x="98" y="23"/>
                  </a:lnTo>
                  <a:cubicBezTo>
                    <a:pt x="103" y="21"/>
                    <a:pt x="106" y="15"/>
                    <a:pt x="104" y="9"/>
                  </a:cubicBezTo>
                  <a:cubicBezTo>
                    <a:pt x="104" y="9"/>
                    <a:pt x="104" y="9"/>
                    <a:pt x="104" y="8"/>
                  </a:cubicBezTo>
                  <a:close/>
                </a:path>
              </a:pathLst>
            </a:custGeom>
            <a:solidFill>
              <a:srgbClr val="F0404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939" name="Picture 1915">
              <a:extLst>
                <a:ext uri="{FF2B5EF4-FFF2-40B4-BE49-F238E27FC236}">
                  <a16:creationId xmlns:a16="http://schemas.microsoft.com/office/drawing/2014/main" id="{1FD7A59B-DF63-44A9-9DC5-EE8E2A24D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" y="1837"/>
              <a:ext cx="17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4" name="Rectangle 1916">
              <a:extLst>
                <a:ext uri="{FF2B5EF4-FFF2-40B4-BE49-F238E27FC236}">
                  <a16:creationId xmlns:a16="http://schemas.microsoft.com/office/drawing/2014/main" id="{038FF871-5F47-4E83-9FAC-C2E7AAB00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1897"/>
              <a:ext cx="18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Monitor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5" name="Rectangle 1917">
              <a:extLst>
                <a:ext uri="{FF2B5EF4-FFF2-40B4-BE49-F238E27FC236}">
                  <a16:creationId xmlns:a16="http://schemas.microsoft.com/office/drawing/2014/main" id="{B71E201D-F673-4D1F-B76B-BF4EA325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6" name="Rectangle 1918">
              <a:extLst>
                <a:ext uri="{FF2B5EF4-FFF2-40B4-BE49-F238E27FC236}">
                  <a16:creationId xmlns:a16="http://schemas.microsoft.com/office/drawing/2014/main" id="{B7C76D53-C8DB-4BFD-B356-2AC900A88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" y="3774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7" name="Freeform 1919">
              <a:extLst>
                <a:ext uri="{FF2B5EF4-FFF2-40B4-BE49-F238E27FC236}">
                  <a16:creationId xmlns:a16="http://schemas.microsoft.com/office/drawing/2014/main" id="{7AFF5F78-7D69-4CC4-A806-033268B29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81"/>
              <a:ext cx="470" cy="449"/>
            </a:xfrm>
            <a:custGeom>
              <a:avLst/>
              <a:gdLst>
                <a:gd name="T0" fmla="*/ 0 w 470"/>
                <a:gd name="T1" fmla="*/ 0 h 449"/>
                <a:gd name="T2" fmla="*/ 470 w 470"/>
                <a:gd name="T3" fmla="*/ 0 h 449"/>
                <a:gd name="T4" fmla="*/ 470 w 470"/>
                <a:gd name="T5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0" h="449">
                  <a:moveTo>
                    <a:pt x="0" y="0"/>
                  </a:moveTo>
                  <a:lnTo>
                    <a:pt x="470" y="0"/>
                  </a:lnTo>
                  <a:lnTo>
                    <a:pt x="470" y="449"/>
                  </a:lnTo>
                </a:path>
              </a:pathLst>
            </a:cu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8" name="Freeform 1920">
              <a:extLst>
                <a:ext uri="{FF2B5EF4-FFF2-40B4-BE49-F238E27FC236}">
                  <a16:creationId xmlns:a16="http://schemas.microsoft.com/office/drawing/2014/main" id="{A7ACC635-621D-464C-A6DF-D94DA8FE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" y="3026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945" name="Picture 1921">
              <a:extLst>
                <a:ext uri="{FF2B5EF4-FFF2-40B4-BE49-F238E27FC236}">
                  <a16:creationId xmlns:a16="http://schemas.microsoft.com/office/drawing/2014/main" id="{7BE4FB29-19CC-4E4D-9962-99609C11A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2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46" name="Picture 1922">
              <a:extLst>
                <a:ext uri="{FF2B5EF4-FFF2-40B4-BE49-F238E27FC236}">
                  <a16:creationId xmlns:a16="http://schemas.microsoft.com/office/drawing/2014/main" id="{EEDAB7E8-0804-408E-8377-32680E381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2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9" name="Oval 1923">
              <a:extLst>
                <a:ext uri="{FF2B5EF4-FFF2-40B4-BE49-F238E27FC236}">
                  <a16:creationId xmlns:a16="http://schemas.microsoft.com/office/drawing/2014/main" id="{251858CD-C1FD-45FC-9B30-3E2D6FA3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80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0" name="Oval 1924">
              <a:extLst>
                <a:ext uri="{FF2B5EF4-FFF2-40B4-BE49-F238E27FC236}">
                  <a16:creationId xmlns:a16="http://schemas.microsoft.com/office/drawing/2014/main" id="{E5CF5CC8-4CBB-4A67-B1F0-F6E962FD7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67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1" name="Rectangle 1925">
              <a:extLst>
                <a:ext uri="{FF2B5EF4-FFF2-40B4-BE49-F238E27FC236}">
                  <a16:creationId xmlns:a16="http://schemas.microsoft.com/office/drawing/2014/main" id="{DAEB78C8-1276-4E1A-AEA4-B9514CDB9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09"/>
              <a:ext cx="51" cy="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2" name="Rectangle 1926">
              <a:extLst>
                <a:ext uri="{FF2B5EF4-FFF2-40B4-BE49-F238E27FC236}">
                  <a16:creationId xmlns:a16="http://schemas.microsoft.com/office/drawing/2014/main" id="{03374598-3309-4041-95A3-EBE22E2A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13"/>
              <a:ext cx="5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3" name="Rectangle 1927">
              <a:extLst>
                <a:ext uri="{FF2B5EF4-FFF2-40B4-BE49-F238E27FC236}">
                  <a16:creationId xmlns:a16="http://schemas.microsoft.com/office/drawing/2014/main" id="{CFC5A361-DB5A-4BDB-B285-9D8D4429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16"/>
              <a:ext cx="51" cy="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4" name="Rectangle 1928">
              <a:extLst>
                <a:ext uri="{FF2B5EF4-FFF2-40B4-BE49-F238E27FC236}">
                  <a16:creationId xmlns:a16="http://schemas.microsoft.com/office/drawing/2014/main" id="{0FFF4387-D02C-4D45-8D95-8701C6C3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20"/>
              <a:ext cx="51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5" name="Rectangle 1929">
              <a:extLst>
                <a:ext uri="{FF2B5EF4-FFF2-40B4-BE49-F238E27FC236}">
                  <a16:creationId xmlns:a16="http://schemas.microsoft.com/office/drawing/2014/main" id="{7D290B66-C7B3-4A92-909B-859487458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23"/>
              <a:ext cx="51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6" name="Rectangle 1930">
              <a:extLst>
                <a:ext uri="{FF2B5EF4-FFF2-40B4-BE49-F238E27FC236}">
                  <a16:creationId xmlns:a16="http://schemas.microsoft.com/office/drawing/2014/main" id="{9582E65E-3735-4B0C-BDC5-668347E22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26"/>
              <a:ext cx="51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7" name="Rectangle 1931">
              <a:extLst>
                <a:ext uri="{FF2B5EF4-FFF2-40B4-BE49-F238E27FC236}">
                  <a16:creationId xmlns:a16="http://schemas.microsoft.com/office/drawing/2014/main" id="{BA3866F0-9E6A-4084-97AC-DEF4A5E2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30"/>
              <a:ext cx="51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8" name="Rectangle 1932">
              <a:extLst>
                <a:ext uri="{FF2B5EF4-FFF2-40B4-BE49-F238E27FC236}">
                  <a16:creationId xmlns:a16="http://schemas.microsoft.com/office/drawing/2014/main" id="{1269E443-47EC-47C0-8726-7D82A1F82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33"/>
              <a:ext cx="51" cy="4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9" name="Rectangle 1933">
              <a:extLst>
                <a:ext uri="{FF2B5EF4-FFF2-40B4-BE49-F238E27FC236}">
                  <a16:creationId xmlns:a16="http://schemas.microsoft.com/office/drawing/2014/main" id="{738B706D-3016-4E43-B981-20D9C67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37"/>
              <a:ext cx="51" cy="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0" name="Rectangle 1934">
              <a:extLst>
                <a:ext uri="{FF2B5EF4-FFF2-40B4-BE49-F238E27FC236}">
                  <a16:creationId xmlns:a16="http://schemas.microsoft.com/office/drawing/2014/main" id="{63FE2333-07A5-499C-AD47-C41E8290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40"/>
              <a:ext cx="51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1" name="Rectangle 1935">
              <a:extLst>
                <a:ext uri="{FF2B5EF4-FFF2-40B4-BE49-F238E27FC236}">
                  <a16:creationId xmlns:a16="http://schemas.microsoft.com/office/drawing/2014/main" id="{552E09A7-A8B0-4DF4-863F-04F66259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43"/>
              <a:ext cx="5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2" name="Rectangle 1936">
              <a:extLst>
                <a:ext uri="{FF2B5EF4-FFF2-40B4-BE49-F238E27FC236}">
                  <a16:creationId xmlns:a16="http://schemas.microsoft.com/office/drawing/2014/main" id="{5577D6C5-4946-435D-8F9A-D963572B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47"/>
              <a:ext cx="51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3" name="Rectangle 1937">
              <a:extLst>
                <a:ext uri="{FF2B5EF4-FFF2-40B4-BE49-F238E27FC236}">
                  <a16:creationId xmlns:a16="http://schemas.microsoft.com/office/drawing/2014/main" id="{C1741B6B-6FF1-4B0D-9519-58476EDB6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50"/>
              <a:ext cx="51" cy="4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4" name="Rectangle 1938">
              <a:extLst>
                <a:ext uri="{FF2B5EF4-FFF2-40B4-BE49-F238E27FC236}">
                  <a16:creationId xmlns:a16="http://schemas.microsoft.com/office/drawing/2014/main" id="{3BD721AC-189A-4F62-876B-62D545B00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54"/>
              <a:ext cx="51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5" name="Rectangle 1939">
              <a:extLst>
                <a:ext uri="{FF2B5EF4-FFF2-40B4-BE49-F238E27FC236}">
                  <a16:creationId xmlns:a16="http://schemas.microsoft.com/office/drawing/2014/main" id="{F35F7791-9B5B-48C6-8612-9D139B24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57"/>
              <a:ext cx="51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6" name="Rectangle 1940">
              <a:extLst>
                <a:ext uri="{FF2B5EF4-FFF2-40B4-BE49-F238E27FC236}">
                  <a16:creationId xmlns:a16="http://schemas.microsoft.com/office/drawing/2014/main" id="{2156D9F8-160F-4646-A641-E6218A4C8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60"/>
              <a:ext cx="51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7" name="Rectangle 1941">
              <a:extLst>
                <a:ext uri="{FF2B5EF4-FFF2-40B4-BE49-F238E27FC236}">
                  <a16:creationId xmlns:a16="http://schemas.microsoft.com/office/drawing/2014/main" id="{ED50CF30-7DE9-4856-800D-5377FCD18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64"/>
              <a:ext cx="51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8" name="Rectangle 1942">
              <a:extLst>
                <a:ext uri="{FF2B5EF4-FFF2-40B4-BE49-F238E27FC236}">
                  <a16:creationId xmlns:a16="http://schemas.microsoft.com/office/drawing/2014/main" id="{5193D77E-DCBB-4999-86E0-0D3BFABC7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67"/>
              <a:ext cx="51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9" name="Rectangle 1943">
              <a:extLst>
                <a:ext uri="{FF2B5EF4-FFF2-40B4-BE49-F238E27FC236}">
                  <a16:creationId xmlns:a16="http://schemas.microsoft.com/office/drawing/2014/main" id="{98ABAE55-8832-442E-88A2-1D74869C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71"/>
              <a:ext cx="51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0" name="Rectangle 1944">
              <a:extLst>
                <a:ext uri="{FF2B5EF4-FFF2-40B4-BE49-F238E27FC236}">
                  <a16:creationId xmlns:a16="http://schemas.microsoft.com/office/drawing/2014/main" id="{319C3A9F-5872-4E49-AD96-1A0F284C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74"/>
              <a:ext cx="5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1" name="Rectangle 1945">
              <a:extLst>
                <a:ext uri="{FF2B5EF4-FFF2-40B4-BE49-F238E27FC236}">
                  <a16:creationId xmlns:a16="http://schemas.microsoft.com/office/drawing/2014/main" id="{F0714AF9-B3B6-44B0-8470-C27ABB06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77"/>
              <a:ext cx="51" cy="7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2" name="Rectangle 1946">
              <a:extLst>
                <a:ext uri="{FF2B5EF4-FFF2-40B4-BE49-F238E27FC236}">
                  <a16:creationId xmlns:a16="http://schemas.microsoft.com/office/drawing/2014/main" id="{8D85420F-CFCE-4C11-8BD8-F11AF391B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84"/>
              <a:ext cx="51" cy="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3" name="Rectangle 1947">
              <a:extLst>
                <a:ext uri="{FF2B5EF4-FFF2-40B4-BE49-F238E27FC236}">
                  <a16:creationId xmlns:a16="http://schemas.microsoft.com/office/drawing/2014/main" id="{FEDB113D-EB16-4D3B-8B9A-A1FED8F2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88"/>
              <a:ext cx="51" cy="3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4" name="Rectangle 1948">
              <a:extLst>
                <a:ext uri="{FF2B5EF4-FFF2-40B4-BE49-F238E27FC236}">
                  <a16:creationId xmlns:a16="http://schemas.microsoft.com/office/drawing/2014/main" id="{2294148C-37FB-445B-8D22-9AB4DB0A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391"/>
              <a:ext cx="51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5" name="Freeform 1949">
              <a:extLst>
                <a:ext uri="{FF2B5EF4-FFF2-40B4-BE49-F238E27FC236}">
                  <a16:creationId xmlns:a16="http://schemas.microsoft.com/office/drawing/2014/main" id="{89B9FBDE-0CF1-4804-B86B-F1F80898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" y="1333"/>
              <a:ext cx="34" cy="10"/>
            </a:xfrm>
            <a:custGeom>
              <a:avLst/>
              <a:gdLst>
                <a:gd name="T0" fmla="*/ 0 w 160"/>
                <a:gd name="T1" fmla="*/ 25 h 49"/>
                <a:gd name="T2" fmla="*/ 24 w 160"/>
                <a:gd name="T3" fmla="*/ 1 h 49"/>
                <a:gd name="T4" fmla="*/ 135 w 160"/>
                <a:gd name="T5" fmla="*/ 1 h 49"/>
                <a:gd name="T6" fmla="*/ 160 w 160"/>
                <a:gd name="T7" fmla="*/ 24 h 49"/>
                <a:gd name="T8" fmla="*/ 160 w 160"/>
                <a:gd name="T9" fmla="*/ 25 h 49"/>
                <a:gd name="T10" fmla="*/ 136 w 160"/>
                <a:gd name="T11" fmla="*/ 49 h 49"/>
                <a:gd name="T12" fmla="*/ 135 w 160"/>
                <a:gd name="T13" fmla="*/ 49 h 49"/>
                <a:gd name="T14" fmla="*/ 24 w 160"/>
                <a:gd name="T15" fmla="*/ 49 h 49"/>
                <a:gd name="T16" fmla="*/ 0 w 160"/>
                <a:gd name="T1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9">
                  <a:moveTo>
                    <a:pt x="0" y="25"/>
                  </a:moveTo>
                  <a:cubicBezTo>
                    <a:pt x="0" y="12"/>
                    <a:pt x="11" y="1"/>
                    <a:pt x="24" y="1"/>
                  </a:cubicBezTo>
                  <a:lnTo>
                    <a:pt x="135" y="1"/>
                  </a:lnTo>
                  <a:cubicBezTo>
                    <a:pt x="148" y="0"/>
                    <a:pt x="159" y="11"/>
                    <a:pt x="160" y="24"/>
                  </a:cubicBezTo>
                  <a:cubicBezTo>
                    <a:pt x="160" y="24"/>
                    <a:pt x="160" y="25"/>
                    <a:pt x="160" y="25"/>
                  </a:cubicBezTo>
                  <a:cubicBezTo>
                    <a:pt x="160" y="38"/>
                    <a:pt x="149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lnTo>
                    <a:pt x="24" y="49"/>
                  </a:ln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6" name="Freeform 1950">
              <a:extLst>
                <a:ext uri="{FF2B5EF4-FFF2-40B4-BE49-F238E27FC236}">
                  <a16:creationId xmlns:a16="http://schemas.microsoft.com/office/drawing/2014/main" id="{6A3CD5AF-D210-4956-A92A-06B8F5304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" y="1318"/>
              <a:ext cx="34" cy="10"/>
            </a:xfrm>
            <a:custGeom>
              <a:avLst/>
              <a:gdLst>
                <a:gd name="T0" fmla="*/ 0 w 160"/>
                <a:gd name="T1" fmla="*/ 24 h 48"/>
                <a:gd name="T2" fmla="*/ 24 w 160"/>
                <a:gd name="T3" fmla="*/ 0 h 48"/>
                <a:gd name="T4" fmla="*/ 135 w 160"/>
                <a:gd name="T5" fmla="*/ 0 h 48"/>
                <a:gd name="T6" fmla="*/ 160 w 160"/>
                <a:gd name="T7" fmla="*/ 24 h 48"/>
                <a:gd name="T8" fmla="*/ 160 w 160"/>
                <a:gd name="T9" fmla="*/ 24 h 48"/>
                <a:gd name="T10" fmla="*/ 135 w 160"/>
                <a:gd name="T11" fmla="*/ 48 h 48"/>
                <a:gd name="T12" fmla="*/ 135 w 160"/>
                <a:gd name="T13" fmla="*/ 48 h 48"/>
                <a:gd name="T14" fmla="*/ 24 w 160"/>
                <a:gd name="T15" fmla="*/ 48 h 48"/>
                <a:gd name="T16" fmla="*/ 0 w 160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8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  <a:lnTo>
                    <a:pt x="135" y="0"/>
                  </a:lnTo>
                  <a:cubicBezTo>
                    <a:pt x="148" y="0"/>
                    <a:pt x="159" y="10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38"/>
                    <a:pt x="149" y="48"/>
                    <a:pt x="135" y="48"/>
                  </a:cubicBezTo>
                  <a:cubicBezTo>
                    <a:pt x="135" y="48"/>
                    <a:pt x="135" y="48"/>
                    <a:pt x="135" y="48"/>
                  </a:cubicBezTo>
                  <a:lnTo>
                    <a:pt x="24" y="48"/>
                  </a:lnTo>
                  <a:cubicBezTo>
                    <a:pt x="11" y="48"/>
                    <a:pt x="0" y="37"/>
                    <a:pt x="0" y="2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7" name="Oval 1951">
              <a:extLst>
                <a:ext uri="{FF2B5EF4-FFF2-40B4-BE49-F238E27FC236}">
                  <a16:creationId xmlns:a16="http://schemas.microsoft.com/office/drawing/2014/main" id="{BCA1E739-0902-4287-9AA2-CB1021E31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19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8" name="Oval 1952">
              <a:extLst>
                <a:ext uri="{FF2B5EF4-FFF2-40B4-BE49-F238E27FC236}">
                  <a16:creationId xmlns:a16="http://schemas.microsoft.com/office/drawing/2014/main" id="{EFEE618E-4EAC-42C2-BD71-B66F292A9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34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9" name="Rectangle 1953">
              <a:extLst>
                <a:ext uri="{FF2B5EF4-FFF2-40B4-BE49-F238E27FC236}">
                  <a16:creationId xmlns:a16="http://schemas.microsoft.com/office/drawing/2014/main" id="{A049BD80-AF8E-4C7A-9449-AB931070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37"/>
              <a:ext cx="79" cy="3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0" name="Rectangle 1954">
              <a:extLst>
                <a:ext uri="{FF2B5EF4-FFF2-40B4-BE49-F238E27FC236}">
                  <a16:creationId xmlns:a16="http://schemas.microsoft.com/office/drawing/2014/main" id="{D2C17236-F1A6-4BE2-AE92-E8B626D9C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40"/>
              <a:ext cx="79" cy="3"/>
            </a:xfrm>
            <a:prstGeom prst="rect">
              <a:avLst/>
            </a:prstGeom>
            <a:solidFill>
              <a:srgbClr val="5C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1" name="Rectangle 1955">
              <a:extLst>
                <a:ext uri="{FF2B5EF4-FFF2-40B4-BE49-F238E27FC236}">
                  <a16:creationId xmlns:a16="http://schemas.microsoft.com/office/drawing/2014/main" id="{EEA91D72-FEE0-4C1F-96F3-F680ED851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43"/>
              <a:ext cx="79" cy="4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2" name="Rectangle 1956">
              <a:extLst>
                <a:ext uri="{FF2B5EF4-FFF2-40B4-BE49-F238E27FC236}">
                  <a16:creationId xmlns:a16="http://schemas.microsoft.com/office/drawing/2014/main" id="{B97E16FE-425D-4955-8189-7468053AC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47"/>
              <a:ext cx="79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3" name="Rectangle 1957">
              <a:extLst>
                <a:ext uri="{FF2B5EF4-FFF2-40B4-BE49-F238E27FC236}">
                  <a16:creationId xmlns:a16="http://schemas.microsoft.com/office/drawing/2014/main" id="{FF81E44F-B06E-4FFF-AB10-63B398E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50"/>
              <a:ext cx="79" cy="4"/>
            </a:xfrm>
            <a:prstGeom prst="rect">
              <a:avLst/>
            </a:prstGeom>
            <a:solidFill>
              <a:srgbClr val="50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4" name="Rectangle 1958">
              <a:extLst>
                <a:ext uri="{FF2B5EF4-FFF2-40B4-BE49-F238E27FC236}">
                  <a16:creationId xmlns:a16="http://schemas.microsoft.com/office/drawing/2014/main" id="{34BAE2E2-868D-47F3-9DFC-298B4EFB9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54"/>
              <a:ext cx="79" cy="3"/>
            </a:xfrm>
            <a:prstGeom prst="rect">
              <a:avLst/>
            </a:prstGeom>
            <a:solidFill>
              <a:srgbClr val="4A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5" name="Rectangle 1959">
              <a:extLst>
                <a:ext uri="{FF2B5EF4-FFF2-40B4-BE49-F238E27FC236}">
                  <a16:creationId xmlns:a16="http://schemas.microsoft.com/office/drawing/2014/main" id="{BDB82064-EE4D-43B9-B577-3EBD4128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57"/>
              <a:ext cx="79" cy="3"/>
            </a:xfrm>
            <a:prstGeom prst="rect">
              <a:avLst/>
            </a:prstGeom>
            <a:solidFill>
              <a:srgbClr val="44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6" name="Rectangle 1960">
              <a:extLst>
                <a:ext uri="{FF2B5EF4-FFF2-40B4-BE49-F238E27FC236}">
                  <a16:creationId xmlns:a16="http://schemas.microsoft.com/office/drawing/2014/main" id="{DD1E9EB1-B2BB-4EF6-B7EC-0167775B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60"/>
              <a:ext cx="79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7" name="Rectangle 1961">
              <a:extLst>
                <a:ext uri="{FF2B5EF4-FFF2-40B4-BE49-F238E27FC236}">
                  <a16:creationId xmlns:a16="http://schemas.microsoft.com/office/drawing/2014/main" id="{A5214EA3-6359-4276-AB7F-54C8458D8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64"/>
              <a:ext cx="79" cy="3"/>
            </a:xfrm>
            <a:prstGeom prst="rect">
              <a:avLst/>
            </a:prstGeom>
            <a:solidFill>
              <a:srgbClr val="388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8" name="Rectangle 1962">
              <a:extLst>
                <a:ext uri="{FF2B5EF4-FFF2-40B4-BE49-F238E27FC236}">
                  <a16:creationId xmlns:a16="http://schemas.microsoft.com/office/drawing/2014/main" id="{F2D12A38-819A-4C66-9E6B-6056D9C99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67"/>
              <a:ext cx="79" cy="4"/>
            </a:xfrm>
            <a:prstGeom prst="rect">
              <a:avLst/>
            </a:prstGeom>
            <a:solidFill>
              <a:srgbClr val="308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9" name="Rectangle 1963">
              <a:extLst>
                <a:ext uri="{FF2B5EF4-FFF2-40B4-BE49-F238E27FC236}">
                  <a16:creationId xmlns:a16="http://schemas.microsoft.com/office/drawing/2014/main" id="{C6BF18EE-30DA-4A22-B9BF-42D7FC0A4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71"/>
              <a:ext cx="79" cy="3"/>
            </a:xfrm>
            <a:prstGeom prst="rect">
              <a:avLst/>
            </a:prstGeom>
            <a:solidFill>
              <a:srgbClr val="29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0" name="Rectangle 1964">
              <a:extLst>
                <a:ext uri="{FF2B5EF4-FFF2-40B4-BE49-F238E27FC236}">
                  <a16:creationId xmlns:a16="http://schemas.microsoft.com/office/drawing/2014/main" id="{75BEE7FF-C025-4EED-BB5B-0303C6BF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74"/>
              <a:ext cx="79" cy="3"/>
            </a:xfrm>
            <a:prstGeom prst="rect">
              <a:avLst/>
            </a:prstGeom>
            <a:solidFill>
              <a:srgbClr val="218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1" name="Rectangle 1965">
              <a:extLst>
                <a:ext uri="{FF2B5EF4-FFF2-40B4-BE49-F238E27FC236}">
                  <a16:creationId xmlns:a16="http://schemas.microsoft.com/office/drawing/2014/main" id="{6CCE38F3-0DB4-4A7C-A489-9B7534D1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77"/>
              <a:ext cx="79" cy="4"/>
            </a:xfrm>
            <a:prstGeom prst="rect">
              <a:avLst/>
            </a:prstGeom>
            <a:solidFill>
              <a:srgbClr val="1A8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2" name="Rectangle 1966">
              <a:extLst>
                <a:ext uri="{FF2B5EF4-FFF2-40B4-BE49-F238E27FC236}">
                  <a16:creationId xmlns:a16="http://schemas.microsoft.com/office/drawing/2014/main" id="{4FE42A38-23A3-4363-AD72-24FE155C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81"/>
              <a:ext cx="79" cy="3"/>
            </a:xfrm>
            <a:prstGeom prst="rect">
              <a:avLst/>
            </a:prstGeom>
            <a:solidFill>
              <a:srgbClr val="12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3" name="Rectangle 1967">
              <a:extLst>
                <a:ext uri="{FF2B5EF4-FFF2-40B4-BE49-F238E27FC236}">
                  <a16:creationId xmlns:a16="http://schemas.microsoft.com/office/drawing/2014/main" id="{B7B54FA1-FBFB-4F3D-800D-EF9BC272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84"/>
              <a:ext cx="79" cy="4"/>
            </a:xfrm>
            <a:prstGeom prst="rect">
              <a:avLst/>
            </a:prstGeom>
            <a:solidFill>
              <a:srgbClr val="0B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4" name="Rectangle 1968">
              <a:extLst>
                <a:ext uri="{FF2B5EF4-FFF2-40B4-BE49-F238E27FC236}">
                  <a16:creationId xmlns:a16="http://schemas.microsoft.com/office/drawing/2014/main" id="{81C33727-B557-48B6-8DF0-0348841E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88"/>
              <a:ext cx="79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5" name="Rectangle 1969">
              <a:extLst>
                <a:ext uri="{FF2B5EF4-FFF2-40B4-BE49-F238E27FC236}">
                  <a16:creationId xmlns:a16="http://schemas.microsoft.com/office/drawing/2014/main" id="{C2AD3BC1-2CCF-49D7-BE74-1563809FC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91"/>
              <a:ext cx="79" cy="3"/>
            </a:xfrm>
            <a:prstGeom prst="rect">
              <a:avLst/>
            </a:prstGeom>
            <a:solidFill>
              <a:srgbClr val="067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6" name="Freeform 1970">
              <a:extLst>
                <a:ext uri="{FF2B5EF4-FFF2-40B4-BE49-F238E27FC236}">
                  <a16:creationId xmlns:a16="http://schemas.microsoft.com/office/drawing/2014/main" id="{A50B6112-72E2-4558-BE42-6ECFE7333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" y="1360"/>
              <a:ext cx="49" cy="25"/>
            </a:xfrm>
            <a:custGeom>
              <a:avLst/>
              <a:gdLst>
                <a:gd name="T0" fmla="*/ 196 w 230"/>
                <a:gd name="T1" fmla="*/ 78 h 119"/>
                <a:gd name="T2" fmla="*/ 196 w 230"/>
                <a:gd name="T3" fmla="*/ 2 h 119"/>
                <a:gd name="T4" fmla="*/ 175 w 230"/>
                <a:gd name="T5" fmla="*/ 2 h 119"/>
                <a:gd name="T6" fmla="*/ 175 w 230"/>
                <a:gd name="T7" fmla="*/ 95 h 119"/>
                <a:gd name="T8" fmla="*/ 230 w 230"/>
                <a:gd name="T9" fmla="*/ 95 h 119"/>
                <a:gd name="T10" fmla="*/ 230 w 230"/>
                <a:gd name="T11" fmla="*/ 78 h 119"/>
                <a:gd name="T12" fmla="*/ 196 w 230"/>
                <a:gd name="T13" fmla="*/ 78 h 119"/>
                <a:gd name="T14" fmla="*/ 36 w 230"/>
                <a:gd name="T15" fmla="*/ 41 h 119"/>
                <a:gd name="T16" fmla="*/ 24 w 230"/>
                <a:gd name="T17" fmla="*/ 34 h 119"/>
                <a:gd name="T18" fmla="*/ 21 w 230"/>
                <a:gd name="T19" fmla="*/ 26 h 119"/>
                <a:gd name="T20" fmla="*/ 25 w 230"/>
                <a:gd name="T21" fmla="*/ 20 h 119"/>
                <a:gd name="T22" fmla="*/ 34 w 230"/>
                <a:gd name="T23" fmla="*/ 17 h 119"/>
                <a:gd name="T24" fmla="*/ 57 w 230"/>
                <a:gd name="T25" fmla="*/ 24 h 119"/>
                <a:gd name="T26" fmla="*/ 57 w 230"/>
                <a:gd name="T27" fmla="*/ 4 h 119"/>
                <a:gd name="T28" fmla="*/ 34 w 230"/>
                <a:gd name="T29" fmla="*/ 1 h 119"/>
                <a:gd name="T30" fmla="*/ 10 w 230"/>
                <a:gd name="T31" fmla="*/ 8 h 119"/>
                <a:gd name="T32" fmla="*/ 0 w 230"/>
                <a:gd name="T33" fmla="*/ 28 h 119"/>
                <a:gd name="T34" fmla="*/ 22 w 230"/>
                <a:gd name="T35" fmla="*/ 55 h 119"/>
                <a:gd name="T36" fmla="*/ 35 w 230"/>
                <a:gd name="T37" fmla="*/ 64 h 119"/>
                <a:gd name="T38" fmla="*/ 39 w 230"/>
                <a:gd name="T39" fmla="*/ 71 h 119"/>
                <a:gd name="T40" fmla="*/ 35 w 230"/>
                <a:gd name="T41" fmla="*/ 78 h 119"/>
                <a:gd name="T42" fmla="*/ 25 w 230"/>
                <a:gd name="T43" fmla="*/ 80 h 119"/>
                <a:gd name="T44" fmla="*/ 1 w 230"/>
                <a:gd name="T45" fmla="*/ 71 h 119"/>
                <a:gd name="T46" fmla="*/ 1 w 230"/>
                <a:gd name="T47" fmla="*/ 92 h 119"/>
                <a:gd name="T48" fmla="*/ 24 w 230"/>
                <a:gd name="T49" fmla="*/ 97 h 119"/>
                <a:gd name="T50" fmla="*/ 50 w 230"/>
                <a:gd name="T51" fmla="*/ 90 h 119"/>
                <a:gd name="T52" fmla="*/ 60 w 230"/>
                <a:gd name="T53" fmla="*/ 70 h 119"/>
                <a:gd name="T54" fmla="*/ 54 w 230"/>
                <a:gd name="T55" fmla="*/ 54 h 119"/>
                <a:gd name="T56" fmla="*/ 36 w 230"/>
                <a:gd name="T57" fmla="*/ 41 h 119"/>
                <a:gd name="T58" fmla="*/ 152 w 230"/>
                <a:gd name="T59" fmla="*/ 76 h 119"/>
                <a:gd name="T60" fmla="*/ 160 w 230"/>
                <a:gd name="T61" fmla="*/ 48 h 119"/>
                <a:gd name="T62" fmla="*/ 154 w 230"/>
                <a:gd name="T63" fmla="*/ 23 h 119"/>
                <a:gd name="T64" fmla="*/ 138 w 230"/>
                <a:gd name="T65" fmla="*/ 6 h 119"/>
                <a:gd name="T66" fmla="*/ 114 w 230"/>
                <a:gd name="T67" fmla="*/ 0 h 119"/>
                <a:gd name="T68" fmla="*/ 92 w 230"/>
                <a:gd name="T69" fmla="*/ 7 h 119"/>
                <a:gd name="T70" fmla="*/ 75 w 230"/>
                <a:gd name="T71" fmla="*/ 24 h 119"/>
                <a:gd name="T72" fmla="*/ 69 w 230"/>
                <a:gd name="T73" fmla="*/ 50 h 119"/>
                <a:gd name="T74" fmla="*/ 75 w 230"/>
                <a:gd name="T75" fmla="*/ 73 h 119"/>
                <a:gd name="T76" fmla="*/ 90 w 230"/>
                <a:gd name="T77" fmla="*/ 90 h 119"/>
                <a:gd name="T78" fmla="*/ 113 w 230"/>
                <a:gd name="T79" fmla="*/ 97 h 119"/>
                <a:gd name="T80" fmla="*/ 132 w 230"/>
                <a:gd name="T81" fmla="*/ 119 h 119"/>
                <a:gd name="T82" fmla="*/ 159 w 230"/>
                <a:gd name="T83" fmla="*/ 119 h 119"/>
                <a:gd name="T84" fmla="*/ 132 w 230"/>
                <a:gd name="T85" fmla="*/ 94 h 119"/>
                <a:gd name="T86" fmla="*/ 152 w 230"/>
                <a:gd name="T87" fmla="*/ 76 h 119"/>
                <a:gd name="T88" fmla="*/ 131 w 230"/>
                <a:gd name="T89" fmla="*/ 71 h 119"/>
                <a:gd name="T90" fmla="*/ 114 w 230"/>
                <a:gd name="T91" fmla="*/ 79 h 119"/>
                <a:gd name="T92" fmla="*/ 97 w 230"/>
                <a:gd name="T93" fmla="*/ 71 h 119"/>
                <a:gd name="T94" fmla="*/ 91 w 230"/>
                <a:gd name="T95" fmla="*/ 48 h 119"/>
                <a:gd name="T96" fmla="*/ 97 w 230"/>
                <a:gd name="T97" fmla="*/ 25 h 119"/>
                <a:gd name="T98" fmla="*/ 115 w 230"/>
                <a:gd name="T99" fmla="*/ 17 h 119"/>
                <a:gd name="T100" fmla="*/ 131 w 230"/>
                <a:gd name="T101" fmla="*/ 25 h 119"/>
                <a:gd name="T102" fmla="*/ 138 w 230"/>
                <a:gd name="T103" fmla="*/ 48 h 119"/>
                <a:gd name="T104" fmla="*/ 131 w 230"/>
                <a:gd name="T105" fmla="*/ 7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19">
                  <a:moveTo>
                    <a:pt x="196" y="78"/>
                  </a:moveTo>
                  <a:lnTo>
                    <a:pt x="196" y="2"/>
                  </a:lnTo>
                  <a:lnTo>
                    <a:pt x="175" y="2"/>
                  </a:lnTo>
                  <a:lnTo>
                    <a:pt x="175" y="95"/>
                  </a:lnTo>
                  <a:lnTo>
                    <a:pt x="230" y="95"/>
                  </a:lnTo>
                  <a:lnTo>
                    <a:pt x="230" y="78"/>
                  </a:lnTo>
                  <a:lnTo>
                    <a:pt x="196" y="78"/>
                  </a:lnTo>
                  <a:close/>
                  <a:moveTo>
                    <a:pt x="36" y="41"/>
                  </a:moveTo>
                  <a:cubicBezTo>
                    <a:pt x="31" y="39"/>
                    <a:pt x="28" y="37"/>
                    <a:pt x="24" y="34"/>
                  </a:cubicBezTo>
                  <a:cubicBezTo>
                    <a:pt x="22" y="32"/>
                    <a:pt x="21" y="29"/>
                    <a:pt x="21" y="26"/>
                  </a:cubicBezTo>
                  <a:cubicBezTo>
                    <a:pt x="21" y="24"/>
                    <a:pt x="22" y="21"/>
                    <a:pt x="25" y="20"/>
                  </a:cubicBezTo>
                  <a:cubicBezTo>
                    <a:pt x="27" y="18"/>
                    <a:pt x="31" y="17"/>
                    <a:pt x="34" y="17"/>
                  </a:cubicBezTo>
                  <a:cubicBezTo>
                    <a:pt x="42" y="17"/>
                    <a:pt x="50" y="19"/>
                    <a:pt x="57" y="24"/>
                  </a:cubicBezTo>
                  <a:lnTo>
                    <a:pt x="57" y="4"/>
                  </a:lnTo>
                  <a:cubicBezTo>
                    <a:pt x="50" y="2"/>
                    <a:pt x="42" y="1"/>
                    <a:pt x="34" y="1"/>
                  </a:cubicBezTo>
                  <a:cubicBezTo>
                    <a:pt x="25" y="0"/>
                    <a:pt x="17" y="3"/>
                    <a:pt x="10" y="8"/>
                  </a:cubicBezTo>
                  <a:cubicBezTo>
                    <a:pt x="4" y="13"/>
                    <a:pt x="0" y="20"/>
                    <a:pt x="0" y="28"/>
                  </a:cubicBezTo>
                  <a:cubicBezTo>
                    <a:pt x="1" y="41"/>
                    <a:pt x="10" y="52"/>
                    <a:pt x="22" y="55"/>
                  </a:cubicBezTo>
                  <a:cubicBezTo>
                    <a:pt x="27" y="57"/>
                    <a:pt x="31" y="60"/>
                    <a:pt x="35" y="64"/>
                  </a:cubicBezTo>
                  <a:cubicBezTo>
                    <a:pt x="37" y="65"/>
                    <a:pt x="39" y="68"/>
                    <a:pt x="39" y="71"/>
                  </a:cubicBezTo>
                  <a:cubicBezTo>
                    <a:pt x="39" y="73"/>
                    <a:pt x="38" y="76"/>
                    <a:pt x="35" y="78"/>
                  </a:cubicBezTo>
                  <a:cubicBezTo>
                    <a:pt x="32" y="79"/>
                    <a:pt x="29" y="80"/>
                    <a:pt x="25" y="80"/>
                  </a:cubicBezTo>
                  <a:cubicBezTo>
                    <a:pt x="16" y="80"/>
                    <a:pt x="7" y="77"/>
                    <a:pt x="1" y="71"/>
                  </a:cubicBezTo>
                  <a:lnTo>
                    <a:pt x="1" y="92"/>
                  </a:lnTo>
                  <a:cubicBezTo>
                    <a:pt x="8" y="95"/>
                    <a:pt x="16" y="97"/>
                    <a:pt x="24" y="97"/>
                  </a:cubicBezTo>
                  <a:cubicBezTo>
                    <a:pt x="33" y="97"/>
                    <a:pt x="42" y="95"/>
                    <a:pt x="50" y="90"/>
                  </a:cubicBezTo>
                  <a:cubicBezTo>
                    <a:pt x="56" y="86"/>
                    <a:pt x="60" y="78"/>
                    <a:pt x="60" y="70"/>
                  </a:cubicBezTo>
                  <a:cubicBezTo>
                    <a:pt x="60" y="64"/>
                    <a:pt x="58" y="58"/>
                    <a:pt x="54" y="54"/>
                  </a:cubicBezTo>
                  <a:cubicBezTo>
                    <a:pt x="49" y="48"/>
                    <a:pt x="43" y="44"/>
                    <a:pt x="36" y="41"/>
                  </a:cubicBezTo>
                  <a:close/>
                  <a:moveTo>
                    <a:pt x="152" y="76"/>
                  </a:moveTo>
                  <a:cubicBezTo>
                    <a:pt x="157" y="68"/>
                    <a:pt x="160" y="58"/>
                    <a:pt x="160" y="48"/>
                  </a:cubicBezTo>
                  <a:cubicBezTo>
                    <a:pt x="160" y="39"/>
                    <a:pt x="158" y="30"/>
                    <a:pt x="154" y="23"/>
                  </a:cubicBezTo>
                  <a:cubicBezTo>
                    <a:pt x="150" y="16"/>
                    <a:pt x="145" y="10"/>
                    <a:pt x="138" y="6"/>
                  </a:cubicBezTo>
                  <a:cubicBezTo>
                    <a:pt x="131" y="2"/>
                    <a:pt x="123" y="0"/>
                    <a:pt x="114" y="0"/>
                  </a:cubicBezTo>
                  <a:cubicBezTo>
                    <a:pt x="106" y="0"/>
                    <a:pt x="99" y="3"/>
                    <a:pt x="92" y="7"/>
                  </a:cubicBezTo>
                  <a:cubicBezTo>
                    <a:pt x="85" y="11"/>
                    <a:pt x="79" y="17"/>
                    <a:pt x="75" y="24"/>
                  </a:cubicBezTo>
                  <a:cubicBezTo>
                    <a:pt x="71" y="32"/>
                    <a:pt x="69" y="41"/>
                    <a:pt x="69" y="50"/>
                  </a:cubicBezTo>
                  <a:cubicBezTo>
                    <a:pt x="69" y="58"/>
                    <a:pt x="71" y="66"/>
                    <a:pt x="75" y="73"/>
                  </a:cubicBezTo>
                  <a:cubicBezTo>
                    <a:pt x="78" y="80"/>
                    <a:pt x="83" y="86"/>
                    <a:pt x="90" y="90"/>
                  </a:cubicBezTo>
                  <a:cubicBezTo>
                    <a:pt x="97" y="94"/>
                    <a:pt x="105" y="97"/>
                    <a:pt x="113" y="97"/>
                  </a:cubicBezTo>
                  <a:lnTo>
                    <a:pt x="132" y="119"/>
                  </a:lnTo>
                  <a:lnTo>
                    <a:pt x="159" y="119"/>
                  </a:lnTo>
                  <a:lnTo>
                    <a:pt x="132" y="94"/>
                  </a:lnTo>
                  <a:cubicBezTo>
                    <a:pt x="141" y="91"/>
                    <a:pt x="148" y="85"/>
                    <a:pt x="152" y="76"/>
                  </a:cubicBezTo>
                  <a:close/>
                  <a:moveTo>
                    <a:pt x="131" y="71"/>
                  </a:moveTo>
                  <a:cubicBezTo>
                    <a:pt x="127" y="76"/>
                    <a:pt x="121" y="79"/>
                    <a:pt x="114" y="79"/>
                  </a:cubicBezTo>
                  <a:cubicBezTo>
                    <a:pt x="107" y="79"/>
                    <a:pt x="101" y="76"/>
                    <a:pt x="97" y="71"/>
                  </a:cubicBezTo>
                  <a:cubicBezTo>
                    <a:pt x="92" y="64"/>
                    <a:pt x="90" y="56"/>
                    <a:pt x="91" y="48"/>
                  </a:cubicBezTo>
                  <a:cubicBezTo>
                    <a:pt x="90" y="40"/>
                    <a:pt x="92" y="32"/>
                    <a:pt x="97" y="25"/>
                  </a:cubicBezTo>
                  <a:cubicBezTo>
                    <a:pt x="101" y="20"/>
                    <a:pt x="108" y="17"/>
                    <a:pt x="115" y="17"/>
                  </a:cubicBezTo>
                  <a:cubicBezTo>
                    <a:pt x="121" y="17"/>
                    <a:pt x="128" y="20"/>
                    <a:pt x="131" y="25"/>
                  </a:cubicBezTo>
                  <a:cubicBezTo>
                    <a:pt x="136" y="32"/>
                    <a:pt x="138" y="40"/>
                    <a:pt x="138" y="48"/>
                  </a:cubicBezTo>
                  <a:cubicBezTo>
                    <a:pt x="138" y="56"/>
                    <a:pt x="136" y="64"/>
                    <a:pt x="131" y="71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7" name="Oval 1971">
              <a:extLst>
                <a:ext uri="{FF2B5EF4-FFF2-40B4-BE49-F238E27FC236}">
                  <a16:creationId xmlns:a16="http://schemas.microsoft.com/office/drawing/2014/main" id="{86D93D19-9349-4A97-96DC-E4AA6AE5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380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8" name="Oval 1972">
              <a:extLst>
                <a:ext uri="{FF2B5EF4-FFF2-40B4-BE49-F238E27FC236}">
                  <a16:creationId xmlns:a16="http://schemas.microsoft.com/office/drawing/2014/main" id="{B286C19E-8475-435C-8531-1A7E5162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367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997" name="Picture 1973">
              <a:extLst>
                <a:ext uri="{FF2B5EF4-FFF2-40B4-BE49-F238E27FC236}">
                  <a16:creationId xmlns:a16="http://schemas.microsoft.com/office/drawing/2014/main" id="{A7C7F937-6313-47D5-A77E-658FAB955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1275"/>
              <a:ext cx="12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8" name="Picture 1974">
              <a:extLst>
                <a:ext uri="{FF2B5EF4-FFF2-40B4-BE49-F238E27FC236}">
                  <a16:creationId xmlns:a16="http://schemas.microsoft.com/office/drawing/2014/main" id="{A2409CD8-DE89-4D6D-9229-185459DA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1275"/>
              <a:ext cx="12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9" name="Rectangle 1975">
              <a:extLst>
                <a:ext uri="{FF2B5EF4-FFF2-40B4-BE49-F238E27FC236}">
                  <a16:creationId xmlns:a16="http://schemas.microsoft.com/office/drawing/2014/main" id="{2AA5AA6B-590B-4C3C-976E-4C938907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92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2" name="Freeform 1976">
              <a:extLst>
                <a:ext uri="{FF2B5EF4-FFF2-40B4-BE49-F238E27FC236}">
                  <a16:creationId xmlns:a16="http://schemas.microsoft.com/office/drawing/2014/main" id="{B0B5874A-2637-4A62-B60C-1DF09CF8A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" y="1295"/>
              <a:ext cx="63" cy="31"/>
            </a:xfrm>
            <a:custGeom>
              <a:avLst/>
              <a:gdLst>
                <a:gd name="T0" fmla="*/ 39 w 294"/>
                <a:gd name="T1" fmla="*/ 144 h 144"/>
                <a:gd name="T2" fmla="*/ 294 w 294"/>
                <a:gd name="T3" fmla="*/ 41 h 144"/>
                <a:gd name="T4" fmla="*/ 251 w 294"/>
                <a:gd name="T5" fmla="*/ 0 h 144"/>
                <a:gd name="T6" fmla="*/ 117 w 294"/>
                <a:gd name="T7" fmla="*/ 32 h 144"/>
                <a:gd name="T8" fmla="*/ 0 w 294"/>
                <a:gd name="T9" fmla="*/ 112 h 144"/>
                <a:gd name="T10" fmla="*/ 39 w 29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144">
                  <a:moveTo>
                    <a:pt x="39" y="144"/>
                  </a:moveTo>
                  <a:cubicBezTo>
                    <a:pt x="108" y="78"/>
                    <a:pt x="199" y="42"/>
                    <a:pt x="294" y="41"/>
                  </a:cubicBezTo>
                  <a:cubicBezTo>
                    <a:pt x="281" y="26"/>
                    <a:pt x="267" y="12"/>
                    <a:pt x="251" y="0"/>
                  </a:cubicBezTo>
                  <a:cubicBezTo>
                    <a:pt x="205" y="3"/>
                    <a:pt x="160" y="14"/>
                    <a:pt x="117" y="32"/>
                  </a:cubicBezTo>
                  <a:cubicBezTo>
                    <a:pt x="73" y="50"/>
                    <a:pt x="34" y="78"/>
                    <a:pt x="0" y="112"/>
                  </a:cubicBezTo>
                  <a:cubicBezTo>
                    <a:pt x="16" y="118"/>
                    <a:pt x="30" y="129"/>
                    <a:pt x="39" y="14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3" name="Rectangle 1977">
              <a:extLst>
                <a:ext uri="{FF2B5EF4-FFF2-40B4-BE49-F238E27FC236}">
                  <a16:creationId xmlns:a16="http://schemas.microsoft.com/office/drawing/2014/main" id="{72D81AB4-ACA4-4E4B-9809-469ED135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92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4" name="Rectangle 1978">
              <a:extLst>
                <a:ext uri="{FF2B5EF4-FFF2-40B4-BE49-F238E27FC236}">
                  <a16:creationId xmlns:a16="http://schemas.microsoft.com/office/drawing/2014/main" id="{51F0DA42-1539-45D8-A074-2775311B3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5" name="Freeform 1979">
              <a:extLst>
                <a:ext uri="{FF2B5EF4-FFF2-40B4-BE49-F238E27FC236}">
                  <a16:creationId xmlns:a16="http://schemas.microsoft.com/office/drawing/2014/main" id="{A79B70A0-F3B9-4D23-BC29-CAA5CD341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1347"/>
              <a:ext cx="14" cy="25"/>
            </a:xfrm>
            <a:custGeom>
              <a:avLst/>
              <a:gdLst>
                <a:gd name="T0" fmla="*/ 24 w 64"/>
                <a:gd name="T1" fmla="*/ 0 h 120"/>
                <a:gd name="T2" fmla="*/ 0 w 64"/>
                <a:gd name="T3" fmla="*/ 75 h 120"/>
                <a:gd name="T4" fmla="*/ 18 w 64"/>
                <a:gd name="T5" fmla="*/ 102 h 120"/>
                <a:gd name="T6" fmla="*/ 33 w 64"/>
                <a:gd name="T7" fmla="*/ 120 h 120"/>
                <a:gd name="T8" fmla="*/ 64 w 64"/>
                <a:gd name="T9" fmla="*/ 21 h 120"/>
                <a:gd name="T10" fmla="*/ 24 w 6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20">
                  <a:moveTo>
                    <a:pt x="24" y="0"/>
                  </a:moveTo>
                  <a:cubicBezTo>
                    <a:pt x="14" y="25"/>
                    <a:pt x="6" y="50"/>
                    <a:pt x="0" y="75"/>
                  </a:cubicBezTo>
                  <a:cubicBezTo>
                    <a:pt x="5" y="84"/>
                    <a:pt x="11" y="93"/>
                    <a:pt x="18" y="102"/>
                  </a:cubicBezTo>
                  <a:cubicBezTo>
                    <a:pt x="23" y="108"/>
                    <a:pt x="28" y="114"/>
                    <a:pt x="33" y="120"/>
                  </a:cubicBezTo>
                  <a:cubicBezTo>
                    <a:pt x="40" y="86"/>
                    <a:pt x="51" y="53"/>
                    <a:pt x="64" y="21"/>
                  </a:cubicBezTo>
                  <a:cubicBezTo>
                    <a:pt x="49" y="18"/>
                    <a:pt x="35" y="11"/>
                    <a:pt x="24" y="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6" name="Rectangle 1980">
              <a:extLst>
                <a:ext uri="{FF2B5EF4-FFF2-40B4-BE49-F238E27FC236}">
                  <a16:creationId xmlns:a16="http://schemas.microsoft.com/office/drawing/2014/main" id="{C9413870-F610-42E7-9B09-418799C33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7" name="Rectangle 1981">
              <a:extLst>
                <a:ext uri="{FF2B5EF4-FFF2-40B4-BE49-F238E27FC236}">
                  <a16:creationId xmlns:a16="http://schemas.microsoft.com/office/drawing/2014/main" id="{611F5F97-BEF7-4DB7-9DC8-91A38978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99"/>
              <a:ext cx="17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8" name="Freeform 1982">
              <a:extLst>
                <a:ext uri="{FF2B5EF4-FFF2-40B4-BE49-F238E27FC236}">
                  <a16:creationId xmlns:a16="http://schemas.microsoft.com/office/drawing/2014/main" id="{B837DD02-8556-4C1A-99A2-B1AE9911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" y="1301"/>
              <a:ext cx="11" cy="24"/>
            </a:xfrm>
            <a:custGeom>
              <a:avLst/>
              <a:gdLst>
                <a:gd name="T0" fmla="*/ 52 w 52"/>
                <a:gd name="T1" fmla="*/ 84 h 109"/>
                <a:gd name="T2" fmla="*/ 32 w 52"/>
                <a:gd name="T3" fmla="*/ 0 h 109"/>
                <a:gd name="T4" fmla="*/ 0 w 52"/>
                <a:gd name="T5" fmla="*/ 41 h 109"/>
                <a:gd name="T6" fmla="*/ 17 w 52"/>
                <a:gd name="T7" fmla="*/ 109 h 109"/>
                <a:gd name="T8" fmla="*/ 52 w 52"/>
                <a:gd name="T9" fmla="*/ 8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9">
                  <a:moveTo>
                    <a:pt x="52" y="84"/>
                  </a:moveTo>
                  <a:cubicBezTo>
                    <a:pt x="42" y="57"/>
                    <a:pt x="35" y="28"/>
                    <a:pt x="32" y="0"/>
                  </a:cubicBezTo>
                  <a:cubicBezTo>
                    <a:pt x="20" y="12"/>
                    <a:pt x="9" y="26"/>
                    <a:pt x="0" y="41"/>
                  </a:cubicBezTo>
                  <a:cubicBezTo>
                    <a:pt x="4" y="64"/>
                    <a:pt x="9" y="87"/>
                    <a:pt x="17" y="109"/>
                  </a:cubicBezTo>
                  <a:cubicBezTo>
                    <a:pt x="26" y="97"/>
                    <a:pt x="38" y="89"/>
                    <a:pt x="52" y="8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0" name="Rectangle 1983">
              <a:extLst>
                <a:ext uri="{FF2B5EF4-FFF2-40B4-BE49-F238E27FC236}">
                  <a16:creationId xmlns:a16="http://schemas.microsoft.com/office/drawing/2014/main" id="{ABC8763C-29B0-4343-9302-E4611D8F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99"/>
              <a:ext cx="17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1" name="Rectangle 1984">
              <a:extLst>
                <a:ext uri="{FF2B5EF4-FFF2-40B4-BE49-F238E27FC236}">
                  <a16:creationId xmlns:a16="http://schemas.microsoft.com/office/drawing/2014/main" id="{83FFA2D3-A337-448D-8F30-A2A0C98C7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16"/>
              <a:ext cx="38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2" name="Rectangle 1985">
              <a:extLst>
                <a:ext uri="{FF2B5EF4-FFF2-40B4-BE49-F238E27FC236}">
                  <a16:creationId xmlns:a16="http://schemas.microsoft.com/office/drawing/2014/main" id="{08F308C7-4B21-44BF-A8AA-33CF31FC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0"/>
              <a:ext cx="38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3" name="Rectangle 1986">
              <a:extLst>
                <a:ext uri="{FF2B5EF4-FFF2-40B4-BE49-F238E27FC236}">
                  <a16:creationId xmlns:a16="http://schemas.microsoft.com/office/drawing/2014/main" id="{38E21D22-955F-437B-A58A-FE7238502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3"/>
              <a:ext cx="38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4" name="Rectangle 1987">
              <a:extLst>
                <a:ext uri="{FF2B5EF4-FFF2-40B4-BE49-F238E27FC236}">
                  <a16:creationId xmlns:a16="http://schemas.microsoft.com/office/drawing/2014/main" id="{21F249CC-9226-4CCB-8CAF-C52B3348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6"/>
              <a:ext cx="38" cy="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7" name="Rectangle 1988">
              <a:extLst>
                <a:ext uri="{FF2B5EF4-FFF2-40B4-BE49-F238E27FC236}">
                  <a16:creationId xmlns:a16="http://schemas.microsoft.com/office/drawing/2014/main" id="{04ACDF00-5BC5-4639-A240-E347FE39F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0"/>
              <a:ext cx="38" cy="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8" name="Rectangle 1989">
              <a:extLst>
                <a:ext uri="{FF2B5EF4-FFF2-40B4-BE49-F238E27FC236}">
                  <a16:creationId xmlns:a16="http://schemas.microsoft.com/office/drawing/2014/main" id="{913B35DA-55E1-4380-9677-5C4F86B4D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3"/>
              <a:ext cx="38" cy="4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9" name="Rectangle 1990">
              <a:extLst>
                <a:ext uri="{FF2B5EF4-FFF2-40B4-BE49-F238E27FC236}">
                  <a16:creationId xmlns:a16="http://schemas.microsoft.com/office/drawing/2014/main" id="{347458D7-1E14-4DCF-BE93-6678187D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7"/>
              <a:ext cx="38" cy="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0" name="Rectangle 1991">
              <a:extLst>
                <a:ext uri="{FF2B5EF4-FFF2-40B4-BE49-F238E27FC236}">
                  <a16:creationId xmlns:a16="http://schemas.microsoft.com/office/drawing/2014/main" id="{0B150B71-7B80-4CA6-AC79-E4480BF1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0"/>
              <a:ext cx="38" cy="3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1" name="Rectangle 1992">
              <a:extLst>
                <a:ext uri="{FF2B5EF4-FFF2-40B4-BE49-F238E27FC236}">
                  <a16:creationId xmlns:a16="http://schemas.microsoft.com/office/drawing/2014/main" id="{B5E7E187-6E29-4029-A4FD-022E859A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3"/>
              <a:ext cx="38" cy="4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2" name="Rectangle 1993">
              <a:extLst>
                <a:ext uri="{FF2B5EF4-FFF2-40B4-BE49-F238E27FC236}">
                  <a16:creationId xmlns:a16="http://schemas.microsoft.com/office/drawing/2014/main" id="{A543FEF9-3677-429B-A1A8-AEB50BCB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3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3" name="Rectangle 1994">
              <a:extLst>
                <a:ext uri="{FF2B5EF4-FFF2-40B4-BE49-F238E27FC236}">
                  <a16:creationId xmlns:a16="http://schemas.microsoft.com/office/drawing/2014/main" id="{F31A0034-3708-426E-88D1-F989E65F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50"/>
              <a:ext cx="38" cy="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4" name="Rectangle 1995">
              <a:extLst>
                <a:ext uri="{FF2B5EF4-FFF2-40B4-BE49-F238E27FC236}">
                  <a16:creationId xmlns:a16="http://schemas.microsoft.com/office/drawing/2014/main" id="{88DE0335-90BB-4C0F-9325-696D9E67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43"/>
              <a:ext cx="31" cy="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5" name="Freeform 1996">
              <a:extLst>
                <a:ext uri="{FF2B5EF4-FFF2-40B4-BE49-F238E27FC236}">
                  <a16:creationId xmlns:a16="http://schemas.microsoft.com/office/drawing/2014/main" id="{1DD5603D-BBDE-4D13-8047-778D98C4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1346"/>
              <a:ext cx="24" cy="21"/>
            </a:xfrm>
            <a:custGeom>
              <a:avLst/>
              <a:gdLst>
                <a:gd name="T0" fmla="*/ 100 w 115"/>
                <a:gd name="T1" fmla="*/ 90 h 96"/>
                <a:gd name="T2" fmla="*/ 115 w 115"/>
                <a:gd name="T3" fmla="*/ 53 h 96"/>
                <a:gd name="T4" fmla="*/ 43 w 115"/>
                <a:gd name="T5" fmla="*/ 0 h 96"/>
                <a:gd name="T6" fmla="*/ 0 w 115"/>
                <a:gd name="T7" fmla="*/ 24 h 96"/>
                <a:gd name="T8" fmla="*/ 42 w 115"/>
                <a:gd name="T9" fmla="*/ 61 h 96"/>
                <a:gd name="T10" fmla="*/ 100 w 115"/>
                <a:gd name="T11" fmla="*/ 96 h 96"/>
                <a:gd name="T12" fmla="*/ 100 w 115"/>
                <a:gd name="T13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6">
                  <a:moveTo>
                    <a:pt x="100" y="90"/>
                  </a:moveTo>
                  <a:cubicBezTo>
                    <a:pt x="100" y="76"/>
                    <a:pt x="105" y="63"/>
                    <a:pt x="115" y="53"/>
                  </a:cubicBezTo>
                  <a:cubicBezTo>
                    <a:pt x="89" y="39"/>
                    <a:pt x="65" y="21"/>
                    <a:pt x="43" y="0"/>
                  </a:cubicBezTo>
                  <a:cubicBezTo>
                    <a:pt x="32" y="12"/>
                    <a:pt x="17" y="21"/>
                    <a:pt x="0" y="24"/>
                  </a:cubicBezTo>
                  <a:cubicBezTo>
                    <a:pt x="13" y="37"/>
                    <a:pt x="27" y="49"/>
                    <a:pt x="42" y="61"/>
                  </a:cubicBezTo>
                  <a:cubicBezTo>
                    <a:pt x="60" y="74"/>
                    <a:pt x="80" y="86"/>
                    <a:pt x="100" y="96"/>
                  </a:cubicBezTo>
                  <a:cubicBezTo>
                    <a:pt x="100" y="94"/>
                    <a:pt x="100" y="92"/>
                    <a:pt x="100" y="9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6" name="Rectangle 1997">
              <a:extLst>
                <a:ext uri="{FF2B5EF4-FFF2-40B4-BE49-F238E27FC236}">
                  <a16:creationId xmlns:a16="http://schemas.microsoft.com/office/drawing/2014/main" id="{56865E9E-2AE3-4144-B096-7C3073E24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43"/>
              <a:ext cx="31" cy="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7" name="Rectangle 1998">
              <a:extLst>
                <a:ext uri="{FF2B5EF4-FFF2-40B4-BE49-F238E27FC236}">
                  <a16:creationId xmlns:a16="http://schemas.microsoft.com/office/drawing/2014/main" id="{41FA1282-8099-4CA3-80BB-223D6D9D7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8" name="Freeform 1999">
              <a:extLst>
                <a:ext uri="{FF2B5EF4-FFF2-40B4-BE49-F238E27FC236}">
                  <a16:creationId xmlns:a16="http://schemas.microsoft.com/office/drawing/2014/main" id="{08FA650C-7AF2-452F-AA7C-BDFC7853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" y="1365"/>
              <a:ext cx="28" cy="10"/>
            </a:xfrm>
            <a:custGeom>
              <a:avLst/>
              <a:gdLst>
                <a:gd name="T0" fmla="*/ 94 w 132"/>
                <a:gd name="T1" fmla="*/ 9 h 47"/>
                <a:gd name="T2" fmla="*/ 15 w 132"/>
                <a:gd name="T3" fmla="*/ 0 h 47"/>
                <a:gd name="T4" fmla="*/ 15 w 132"/>
                <a:gd name="T5" fmla="*/ 3 h 47"/>
                <a:gd name="T6" fmla="*/ 0 w 132"/>
                <a:gd name="T7" fmla="*/ 38 h 47"/>
                <a:gd name="T8" fmla="*/ 98 w 132"/>
                <a:gd name="T9" fmla="*/ 45 h 47"/>
                <a:gd name="T10" fmla="*/ 132 w 132"/>
                <a:gd name="T11" fmla="*/ 7 h 47"/>
                <a:gd name="T12" fmla="*/ 94 w 132"/>
                <a:gd name="T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7">
                  <a:moveTo>
                    <a:pt x="94" y="9"/>
                  </a:moveTo>
                  <a:cubicBezTo>
                    <a:pt x="67" y="9"/>
                    <a:pt x="41" y="6"/>
                    <a:pt x="15" y="0"/>
                  </a:cubicBezTo>
                  <a:cubicBezTo>
                    <a:pt x="15" y="1"/>
                    <a:pt x="15" y="2"/>
                    <a:pt x="15" y="3"/>
                  </a:cubicBezTo>
                  <a:cubicBezTo>
                    <a:pt x="15" y="16"/>
                    <a:pt x="10" y="29"/>
                    <a:pt x="0" y="38"/>
                  </a:cubicBezTo>
                  <a:cubicBezTo>
                    <a:pt x="33" y="45"/>
                    <a:pt x="65" y="47"/>
                    <a:pt x="98" y="45"/>
                  </a:cubicBezTo>
                  <a:cubicBezTo>
                    <a:pt x="111" y="34"/>
                    <a:pt x="122" y="21"/>
                    <a:pt x="132" y="7"/>
                  </a:cubicBezTo>
                  <a:cubicBezTo>
                    <a:pt x="119" y="8"/>
                    <a:pt x="107" y="9"/>
                    <a:pt x="94" y="9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9" name="Rectangle 2000">
              <a:extLst>
                <a:ext uri="{FF2B5EF4-FFF2-40B4-BE49-F238E27FC236}">
                  <a16:creationId xmlns:a16="http://schemas.microsoft.com/office/drawing/2014/main" id="{78BD58AC-51C8-411F-9DE6-95D27923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0" name="Rectangle 2001">
              <a:extLst>
                <a:ext uri="{FF2B5EF4-FFF2-40B4-BE49-F238E27FC236}">
                  <a16:creationId xmlns:a16="http://schemas.microsoft.com/office/drawing/2014/main" id="{82F2652D-D0F6-4993-98A9-8AFCAC4D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4"/>
              <a:ext cx="27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1" name="Rectangle 2002">
              <a:extLst>
                <a:ext uri="{FF2B5EF4-FFF2-40B4-BE49-F238E27FC236}">
                  <a16:creationId xmlns:a16="http://schemas.microsoft.com/office/drawing/2014/main" id="{54D96E1F-2532-4BDF-BABC-66BF43E0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7"/>
              <a:ext cx="27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2" name="Rectangle 2003">
              <a:extLst>
                <a:ext uri="{FF2B5EF4-FFF2-40B4-BE49-F238E27FC236}">
                  <a16:creationId xmlns:a16="http://schemas.microsoft.com/office/drawing/2014/main" id="{6C425A6A-D2B0-474B-9AD3-5AAEFAF5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0"/>
              <a:ext cx="27" cy="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3" name="Rectangle 2004">
              <a:extLst>
                <a:ext uri="{FF2B5EF4-FFF2-40B4-BE49-F238E27FC236}">
                  <a16:creationId xmlns:a16="http://schemas.microsoft.com/office/drawing/2014/main" id="{AE0D5A93-DBB2-449D-B67F-F75495A11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4"/>
              <a:ext cx="27" cy="3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4" name="Rectangle 2005">
              <a:extLst>
                <a:ext uri="{FF2B5EF4-FFF2-40B4-BE49-F238E27FC236}">
                  <a16:creationId xmlns:a16="http://schemas.microsoft.com/office/drawing/2014/main" id="{007D7C45-5D3C-4CA3-88B2-2E5D89816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7"/>
              <a:ext cx="27" cy="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5" name="Rectangle 2006">
              <a:extLst>
                <a:ext uri="{FF2B5EF4-FFF2-40B4-BE49-F238E27FC236}">
                  <a16:creationId xmlns:a16="http://schemas.microsoft.com/office/drawing/2014/main" id="{E8AF4C54-02DB-4459-A280-C7E44EFE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1"/>
              <a:ext cx="27" cy="3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6" name="Rectangle 2007">
              <a:extLst>
                <a:ext uri="{FF2B5EF4-FFF2-40B4-BE49-F238E27FC236}">
                  <a16:creationId xmlns:a16="http://schemas.microsoft.com/office/drawing/2014/main" id="{34E60CEE-3BBE-4073-844F-09776D28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4"/>
              <a:ext cx="27" cy="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7" name="Rectangle 2008">
              <a:extLst>
                <a:ext uri="{FF2B5EF4-FFF2-40B4-BE49-F238E27FC236}">
                  <a16:creationId xmlns:a16="http://schemas.microsoft.com/office/drawing/2014/main" id="{D273588A-F2B6-4ECE-BDBC-B5204B3B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7"/>
              <a:ext cx="27" cy="4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8" name="Rectangle 2009">
              <a:extLst>
                <a:ext uri="{FF2B5EF4-FFF2-40B4-BE49-F238E27FC236}">
                  <a16:creationId xmlns:a16="http://schemas.microsoft.com/office/drawing/2014/main" id="{F69CC9CC-901D-4A17-945E-B7B5C42E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85"/>
              <a:ext cx="51" cy="5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9" name="Freeform 2010">
              <a:extLst>
                <a:ext uri="{FF2B5EF4-FFF2-40B4-BE49-F238E27FC236}">
                  <a16:creationId xmlns:a16="http://schemas.microsoft.com/office/drawing/2014/main" id="{DF408815-E096-4097-A84B-394402B8F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" y="1287"/>
              <a:ext cx="45" cy="49"/>
            </a:xfrm>
            <a:custGeom>
              <a:avLst/>
              <a:gdLst>
                <a:gd name="T0" fmla="*/ 198 w 215"/>
                <a:gd name="T1" fmla="*/ 230 h 230"/>
                <a:gd name="T2" fmla="*/ 215 w 215"/>
                <a:gd name="T3" fmla="*/ 202 h 230"/>
                <a:gd name="T4" fmla="*/ 88 w 215"/>
                <a:gd name="T5" fmla="*/ 83 h 230"/>
                <a:gd name="T6" fmla="*/ 31 w 215"/>
                <a:gd name="T7" fmla="*/ 0 h 230"/>
                <a:gd name="T8" fmla="*/ 0 w 215"/>
                <a:gd name="T9" fmla="*/ 12 h 230"/>
                <a:gd name="T10" fmla="*/ 61 w 215"/>
                <a:gd name="T11" fmla="*/ 103 h 230"/>
                <a:gd name="T12" fmla="*/ 198 w 215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230">
                  <a:moveTo>
                    <a:pt x="198" y="230"/>
                  </a:moveTo>
                  <a:cubicBezTo>
                    <a:pt x="201" y="219"/>
                    <a:pt x="207" y="209"/>
                    <a:pt x="215" y="202"/>
                  </a:cubicBezTo>
                  <a:cubicBezTo>
                    <a:pt x="168" y="167"/>
                    <a:pt x="126" y="128"/>
                    <a:pt x="88" y="83"/>
                  </a:cubicBezTo>
                  <a:cubicBezTo>
                    <a:pt x="66" y="57"/>
                    <a:pt x="47" y="30"/>
                    <a:pt x="31" y="0"/>
                  </a:cubicBezTo>
                  <a:cubicBezTo>
                    <a:pt x="20" y="3"/>
                    <a:pt x="10" y="7"/>
                    <a:pt x="0" y="12"/>
                  </a:cubicBezTo>
                  <a:cubicBezTo>
                    <a:pt x="17" y="44"/>
                    <a:pt x="37" y="75"/>
                    <a:pt x="61" y="103"/>
                  </a:cubicBezTo>
                  <a:cubicBezTo>
                    <a:pt x="101" y="151"/>
                    <a:pt x="147" y="194"/>
                    <a:pt x="198" y="2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0" name="Rectangle 2011">
              <a:extLst>
                <a:ext uri="{FF2B5EF4-FFF2-40B4-BE49-F238E27FC236}">
                  <a16:creationId xmlns:a16="http://schemas.microsoft.com/office/drawing/2014/main" id="{734CBC82-F387-4266-AE6A-3D56043E1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85"/>
              <a:ext cx="51" cy="5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1" name="Rectangle 2012">
              <a:extLst>
                <a:ext uri="{FF2B5EF4-FFF2-40B4-BE49-F238E27FC236}">
                  <a16:creationId xmlns:a16="http://schemas.microsoft.com/office/drawing/2014/main" id="{A8B1D81F-B4AE-4E3A-A03D-27187AD7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26"/>
              <a:ext cx="27" cy="4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2" name="Rectangle 2013">
              <a:extLst>
                <a:ext uri="{FF2B5EF4-FFF2-40B4-BE49-F238E27FC236}">
                  <a16:creationId xmlns:a16="http://schemas.microsoft.com/office/drawing/2014/main" id="{2004D9ED-CDA8-4DDC-B719-2DD3F65F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30"/>
              <a:ext cx="27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" name="Group 2215">
            <a:extLst>
              <a:ext uri="{FF2B5EF4-FFF2-40B4-BE49-F238E27FC236}">
                <a16:creationId xmlns:a16="http://schemas.microsoft.com/office/drawing/2014/main" id="{CB6DC522-0B3D-41FF-AC95-BEEC2B6506B4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2089150"/>
            <a:ext cx="2678113" cy="3460750"/>
            <a:chOff x="621" y="1316"/>
            <a:chExt cx="1687" cy="2180"/>
          </a:xfrm>
        </p:grpSpPr>
        <p:sp>
          <p:nvSpPr>
            <p:cNvPr id="3339" name="Rectangle 2015">
              <a:extLst>
                <a:ext uri="{FF2B5EF4-FFF2-40B4-BE49-F238E27FC236}">
                  <a16:creationId xmlns:a16="http://schemas.microsoft.com/office/drawing/2014/main" id="{65C3CEAF-36DA-4574-BCD2-D0249DC7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33"/>
              <a:ext cx="27" cy="4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0" name="Rectangle 2016">
              <a:extLst>
                <a:ext uri="{FF2B5EF4-FFF2-40B4-BE49-F238E27FC236}">
                  <a16:creationId xmlns:a16="http://schemas.microsoft.com/office/drawing/2014/main" id="{5490556F-77FF-4929-A553-BF6E1490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37"/>
              <a:ext cx="27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1" name="Rectangle 2017">
              <a:extLst>
                <a:ext uri="{FF2B5EF4-FFF2-40B4-BE49-F238E27FC236}">
                  <a16:creationId xmlns:a16="http://schemas.microsoft.com/office/drawing/2014/main" id="{BDAA4F15-33C0-44DA-A281-18689771D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40"/>
              <a:ext cx="27" cy="3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2" name="Rectangle 2018">
              <a:extLst>
                <a:ext uri="{FF2B5EF4-FFF2-40B4-BE49-F238E27FC236}">
                  <a16:creationId xmlns:a16="http://schemas.microsoft.com/office/drawing/2014/main" id="{FAC23D9A-67DF-4831-B059-07897584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43"/>
              <a:ext cx="27" cy="4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3" name="Rectangle 2019">
              <a:extLst>
                <a:ext uri="{FF2B5EF4-FFF2-40B4-BE49-F238E27FC236}">
                  <a16:creationId xmlns:a16="http://schemas.microsoft.com/office/drawing/2014/main" id="{88BABE1C-D583-43D2-A577-50533D255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1347"/>
              <a:ext cx="27" cy="7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4" name="Rectangle 2020">
              <a:extLst>
                <a:ext uri="{FF2B5EF4-FFF2-40B4-BE49-F238E27FC236}">
                  <a16:creationId xmlns:a16="http://schemas.microsoft.com/office/drawing/2014/main" id="{BE9E62AE-EB89-4812-98D0-041A176A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40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5" name="Freeform 2021">
              <a:extLst>
                <a:ext uri="{FF2B5EF4-FFF2-40B4-BE49-F238E27FC236}">
                  <a16:creationId xmlns:a16="http://schemas.microsoft.com/office/drawing/2014/main" id="{30C1E494-41A4-47A4-89C8-182D6241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1342"/>
              <a:ext cx="12" cy="11"/>
            </a:xfrm>
            <a:custGeom>
              <a:avLst/>
              <a:gdLst>
                <a:gd name="T0" fmla="*/ 57 w 57"/>
                <a:gd name="T1" fmla="*/ 21 h 52"/>
                <a:gd name="T2" fmla="*/ 47 w 57"/>
                <a:gd name="T3" fmla="*/ 16 h 52"/>
                <a:gd name="T4" fmla="*/ 38 w 57"/>
                <a:gd name="T5" fmla="*/ 12 h 52"/>
                <a:gd name="T6" fmla="*/ 37 w 57"/>
                <a:gd name="T7" fmla="*/ 12 h 52"/>
                <a:gd name="T8" fmla="*/ 29 w 57"/>
                <a:gd name="T9" fmla="*/ 6 h 52"/>
                <a:gd name="T10" fmla="*/ 27 w 57"/>
                <a:gd name="T11" fmla="*/ 6 h 52"/>
                <a:gd name="T12" fmla="*/ 18 w 57"/>
                <a:gd name="T13" fmla="*/ 0 h 52"/>
                <a:gd name="T14" fmla="*/ 0 w 57"/>
                <a:gd name="T15" fmla="*/ 26 h 52"/>
                <a:gd name="T16" fmla="*/ 11 w 57"/>
                <a:gd name="T17" fmla="*/ 33 h 52"/>
                <a:gd name="T18" fmla="*/ 13 w 57"/>
                <a:gd name="T19" fmla="*/ 34 h 52"/>
                <a:gd name="T20" fmla="*/ 23 w 57"/>
                <a:gd name="T21" fmla="*/ 40 h 52"/>
                <a:gd name="T22" fmla="*/ 48 w 57"/>
                <a:gd name="T23" fmla="*/ 52 h 52"/>
                <a:gd name="T24" fmla="*/ 56 w 57"/>
                <a:gd name="T25" fmla="*/ 21 h 52"/>
                <a:gd name="T26" fmla="*/ 57 w 57"/>
                <a:gd name="T27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2">
                  <a:moveTo>
                    <a:pt x="57" y="21"/>
                  </a:moveTo>
                  <a:lnTo>
                    <a:pt x="47" y="16"/>
                  </a:lnTo>
                  <a:lnTo>
                    <a:pt x="38" y="12"/>
                  </a:lnTo>
                  <a:lnTo>
                    <a:pt x="37" y="12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18" y="0"/>
                  </a:lnTo>
                  <a:cubicBezTo>
                    <a:pt x="15" y="11"/>
                    <a:pt x="9" y="20"/>
                    <a:pt x="0" y="26"/>
                  </a:cubicBezTo>
                  <a:cubicBezTo>
                    <a:pt x="3" y="29"/>
                    <a:pt x="7" y="31"/>
                    <a:pt x="11" y="33"/>
                  </a:cubicBezTo>
                  <a:lnTo>
                    <a:pt x="13" y="34"/>
                  </a:lnTo>
                  <a:lnTo>
                    <a:pt x="23" y="40"/>
                  </a:lnTo>
                  <a:lnTo>
                    <a:pt x="48" y="52"/>
                  </a:lnTo>
                  <a:cubicBezTo>
                    <a:pt x="51" y="42"/>
                    <a:pt x="54" y="31"/>
                    <a:pt x="56" y="21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6" name="Rectangle 2022">
              <a:extLst>
                <a:ext uri="{FF2B5EF4-FFF2-40B4-BE49-F238E27FC236}">
                  <a16:creationId xmlns:a16="http://schemas.microsoft.com/office/drawing/2014/main" id="{033FE50F-8950-4A0E-8572-BC4725929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40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7" name="Rectangle 2023">
              <a:extLst>
                <a:ext uri="{FF2B5EF4-FFF2-40B4-BE49-F238E27FC236}">
                  <a16:creationId xmlns:a16="http://schemas.microsoft.com/office/drawing/2014/main" id="{676F2A54-E2BB-4372-B967-A30E43406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16"/>
              <a:ext cx="38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8" name="Rectangle 2024">
              <a:extLst>
                <a:ext uri="{FF2B5EF4-FFF2-40B4-BE49-F238E27FC236}">
                  <a16:creationId xmlns:a16="http://schemas.microsoft.com/office/drawing/2014/main" id="{498099A9-43C0-49AE-8A3A-B6C526878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0"/>
              <a:ext cx="38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9" name="Rectangle 2025">
              <a:extLst>
                <a:ext uri="{FF2B5EF4-FFF2-40B4-BE49-F238E27FC236}">
                  <a16:creationId xmlns:a16="http://schemas.microsoft.com/office/drawing/2014/main" id="{0522014B-879E-40B6-8D30-279C0B76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3"/>
              <a:ext cx="38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0" name="Rectangle 2026">
              <a:extLst>
                <a:ext uri="{FF2B5EF4-FFF2-40B4-BE49-F238E27FC236}">
                  <a16:creationId xmlns:a16="http://schemas.microsoft.com/office/drawing/2014/main" id="{EFA360DD-5AE6-46D4-9E81-6934F11F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26"/>
              <a:ext cx="38" cy="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1" name="Rectangle 2027">
              <a:extLst>
                <a:ext uri="{FF2B5EF4-FFF2-40B4-BE49-F238E27FC236}">
                  <a16:creationId xmlns:a16="http://schemas.microsoft.com/office/drawing/2014/main" id="{FE141D5C-3F71-41EA-A924-3D962492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0"/>
              <a:ext cx="38" cy="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2" name="Rectangle 2028">
              <a:extLst>
                <a:ext uri="{FF2B5EF4-FFF2-40B4-BE49-F238E27FC236}">
                  <a16:creationId xmlns:a16="http://schemas.microsoft.com/office/drawing/2014/main" id="{00477FD0-EF26-45B9-9120-A84AE9E43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3"/>
              <a:ext cx="38" cy="4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3" name="Rectangle 2029">
              <a:extLst>
                <a:ext uri="{FF2B5EF4-FFF2-40B4-BE49-F238E27FC236}">
                  <a16:creationId xmlns:a16="http://schemas.microsoft.com/office/drawing/2014/main" id="{6F17625B-EC6F-4122-9890-8691012D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37"/>
              <a:ext cx="38" cy="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4" name="Rectangle 2030">
              <a:extLst>
                <a:ext uri="{FF2B5EF4-FFF2-40B4-BE49-F238E27FC236}">
                  <a16:creationId xmlns:a16="http://schemas.microsoft.com/office/drawing/2014/main" id="{CB9F1376-516D-4D0F-A9DB-A425B3F7C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0"/>
              <a:ext cx="38" cy="3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5" name="Rectangle 2031">
              <a:extLst>
                <a:ext uri="{FF2B5EF4-FFF2-40B4-BE49-F238E27FC236}">
                  <a16:creationId xmlns:a16="http://schemas.microsoft.com/office/drawing/2014/main" id="{9903F6B3-B98B-4E4E-950C-B7CB33BC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3"/>
              <a:ext cx="38" cy="4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6" name="Rectangle 2032">
              <a:extLst>
                <a:ext uri="{FF2B5EF4-FFF2-40B4-BE49-F238E27FC236}">
                  <a16:creationId xmlns:a16="http://schemas.microsoft.com/office/drawing/2014/main" id="{E1B82373-8F04-43E8-A5AC-20A77D8A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47"/>
              <a:ext cx="3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7" name="Rectangle 2033">
              <a:extLst>
                <a:ext uri="{FF2B5EF4-FFF2-40B4-BE49-F238E27FC236}">
                  <a16:creationId xmlns:a16="http://schemas.microsoft.com/office/drawing/2014/main" id="{306E9A70-52DF-4D22-B28B-9877C9E0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50"/>
              <a:ext cx="38" cy="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8" name="Rectangle 2034">
              <a:extLst>
                <a:ext uri="{FF2B5EF4-FFF2-40B4-BE49-F238E27FC236}">
                  <a16:creationId xmlns:a16="http://schemas.microsoft.com/office/drawing/2014/main" id="{6FEDC253-15B3-4F90-83BD-5985E194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4"/>
              <a:ext cx="27" cy="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9" name="Rectangle 2035">
              <a:extLst>
                <a:ext uri="{FF2B5EF4-FFF2-40B4-BE49-F238E27FC236}">
                  <a16:creationId xmlns:a16="http://schemas.microsoft.com/office/drawing/2014/main" id="{9994A228-94C3-41AD-B815-B01BC61F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57"/>
              <a:ext cx="27" cy="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0" name="Rectangle 2036">
              <a:extLst>
                <a:ext uri="{FF2B5EF4-FFF2-40B4-BE49-F238E27FC236}">
                  <a16:creationId xmlns:a16="http://schemas.microsoft.com/office/drawing/2014/main" id="{6412D6BC-E837-4604-AFBF-03427EA42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0"/>
              <a:ext cx="27" cy="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1" name="Rectangle 2037">
              <a:extLst>
                <a:ext uri="{FF2B5EF4-FFF2-40B4-BE49-F238E27FC236}">
                  <a16:creationId xmlns:a16="http://schemas.microsoft.com/office/drawing/2014/main" id="{7CB6EFB0-D7DD-4A33-AD33-946DDC1A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4"/>
              <a:ext cx="27" cy="3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2" name="Rectangle 2038">
              <a:extLst>
                <a:ext uri="{FF2B5EF4-FFF2-40B4-BE49-F238E27FC236}">
                  <a16:creationId xmlns:a16="http://schemas.microsoft.com/office/drawing/2014/main" id="{02FB55D0-7A1B-429F-838E-84695D178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67"/>
              <a:ext cx="27" cy="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3" name="Rectangle 2039">
              <a:extLst>
                <a:ext uri="{FF2B5EF4-FFF2-40B4-BE49-F238E27FC236}">
                  <a16:creationId xmlns:a16="http://schemas.microsoft.com/office/drawing/2014/main" id="{BF96462C-891B-4970-BD7A-CC99780DC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1"/>
              <a:ext cx="27" cy="3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4" name="Rectangle 2040">
              <a:extLst>
                <a:ext uri="{FF2B5EF4-FFF2-40B4-BE49-F238E27FC236}">
                  <a16:creationId xmlns:a16="http://schemas.microsoft.com/office/drawing/2014/main" id="{FBEBE08F-735E-4BB7-9E03-F46FA6965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4"/>
              <a:ext cx="27" cy="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5" name="Rectangle 2041">
              <a:extLst>
                <a:ext uri="{FF2B5EF4-FFF2-40B4-BE49-F238E27FC236}">
                  <a16:creationId xmlns:a16="http://schemas.microsoft.com/office/drawing/2014/main" id="{761F7311-8C49-417A-8036-61BCB854D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377"/>
              <a:ext cx="27" cy="4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066" name="Picture 2042">
              <a:extLst>
                <a:ext uri="{FF2B5EF4-FFF2-40B4-BE49-F238E27FC236}">
                  <a16:creationId xmlns:a16="http://schemas.microsoft.com/office/drawing/2014/main" id="{8E538D87-ED66-4882-882B-8947A6C73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456"/>
              <a:ext cx="10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67" name="Picture 2043">
              <a:extLst>
                <a:ext uri="{FF2B5EF4-FFF2-40B4-BE49-F238E27FC236}">
                  <a16:creationId xmlns:a16="http://schemas.microsoft.com/office/drawing/2014/main" id="{00380FC0-AB83-495B-9CDF-148103105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456"/>
              <a:ext cx="10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6" name="Oval 2044">
              <a:extLst>
                <a:ext uri="{FF2B5EF4-FFF2-40B4-BE49-F238E27FC236}">
                  <a16:creationId xmlns:a16="http://schemas.microsoft.com/office/drawing/2014/main" id="{47B20E49-60F7-4DF3-9F96-360F5B0EF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464"/>
              <a:ext cx="90" cy="8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069" name="Picture 2045">
              <a:extLst>
                <a:ext uri="{FF2B5EF4-FFF2-40B4-BE49-F238E27FC236}">
                  <a16:creationId xmlns:a16="http://schemas.microsoft.com/office/drawing/2014/main" id="{FE1919D7-535A-4A84-BD67-AEA8E58D1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5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0" name="Picture 2046">
              <a:extLst>
                <a:ext uri="{FF2B5EF4-FFF2-40B4-BE49-F238E27FC236}">
                  <a16:creationId xmlns:a16="http://schemas.microsoft.com/office/drawing/2014/main" id="{6BEBB32A-EA4A-4977-BDA2-CCEA3B89F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5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67" name="Rectangle 2047">
              <a:extLst>
                <a:ext uri="{FF2B5EF4-FFF2-40B4-BE49-F238E27FC236}">
                  <a16:creationId xmlns:a16="http://schemas.microsoft.com/office/drawing/2014/main" id="{CB4E9A52-CC1B-4E3F-BDD3-DE776B43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51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8" name="Freeform 2048">
              <a:extLst>
                <a:ext uri="{FF2B5EF4-FFF2-40B4-BE49-F238E27FC236}">
                  <a16:creationId xmlns:a16="http://schemas.microsoft.com/office/drawing/2014/main" id="{FE77B3D5-C49F-49BC-BE82-DE4B75105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1520"/>
              <a:ext cx="2" cy="28"/>
            </a:xfrm>
            <a:custGeom>
              <a:avLst/>
              <a:gdLst>
                <a:gd name="T0" fmla="*/ 2 w 13"/>
                <a:gd name="T1" fmla="*/ 126 h 129"/>
                <a:gd name="T2" fmla="*/ 12 w 13"/>
                <a:gd name="T3" fmla="*/ 125 h 129"/>
                <a:gd name="T4" fmla="*/ 13 w 13"/>
                <a:gd name="T5" fmla="*/ 121 h 129"/>
                <a:gd name="T6" fmla="*/ 13 w 13"/>
                <a:gd name="T7" fmla="*/ 7 h 129"/>
                <a:gd name="T8" fmla="*/ 10 w 13"/>
                <a:gd name="T9" fmla="*/ 1 h 129"/>
                <a:gd name="T10" fmla="*/ 1 w 13"/>
                <a:gd name="T11" fmla="*/ 3 h 129"/>
                <a:gd name="T12" fmla="*/ 0 w 13"/>
                <a:gd name="T13" fmla="*/ 7 h 129"/>
                <a:gd name="T14" fmla="*/ 0 w 13"/>
                <a:gd name="T15" fmla="*/ 121 h 129"/>
                <a:gd name="T16" fmla="*/ 2 w 13"/>
                <a:gd name="T17" fmla="*/ 12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9">
                  <a:moveTo>
                    <a:pt x="2" y="126"/>
                  </a:moveTo>
                  <a:cubicBezTo>
                    <a:pt x="5" y="129"/>
                    <a:pt x="9" y="128"/>
                    <a:pt x="12" y="125"/>
                  </a:cubicBezTo>
                  <a:cubicBezTo>
                    <a:pt x="13" y="124"/>
                    <a:pt x="13" y="123"/>
                    <a:pt x="13" y="121"/>
                  </a:cubicBezTo>
                  <a:lnTo>
                    <a:pt x="13" y="7"/>
                  </a:lnTo>
                  <a:cubicBezTo>
                    <a:pt x="13" y="5"/>
                    <a:pt x="12" y="3"/>
                    <a:pt x="10" y="1"/>
                  </a:cubicBezTo>
                  <a:cubicBezTo>
                    <a:pt x="7" y="0"/>
                    <a:pt x="3" y="0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lnTo>
                    <a:pt x="0" y="121"/>
                  </a:lnTo>
                  <a:cubicBezTo>
                    <a:pt x="0" y="123"/>
                    <a:pt x="1" y="125"/>
                    <a:pt x="2" y="1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9" name="Rectangle 2049">
              <a:extLst>
                <a:ext uri="{FF2B5EF4-FFF2-40B4-BE49-F238E27FC236}">
                  <a16:creationId xmlns:a16="http://schemas.microsoft.com/office/drawing/2014/main" id="{78E37140-E5F7-4934-AE2A-6B1C50DD7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51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0" name="Rectangle 2050">
              <a:extLst>
                <a:ext uri="{FF2B5EF4-FFF2-40B4-BE49-F238E27FC236}">
                  <a16:creationId xmlns:a16="http://schemas.microsoft.com/office/drawing/2014/main" id="{665C78C3-B46D-48E5-97E9-7F20A93B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86"/>
              <a:ext cx="37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1" name="Freeform 2051">
              <a:extLst>
                <a:ext uri="{FF2B5EF4-FFF2-40B4-BE49-F238E27FC236}">
                  <a16:creationId xmlns:a16="http://schemas.microsoft.com/office/drawing/2014/main" id="{47CC37F7-6905-405D-AC73-8CD42C573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489"/>
              <a:ext cx="31" cy="4"/>
            </a:xfrm>
            <a:custGeom>
              <a:avLst/>
              <a:gdLst>
                <a:gd name="T0" fmla="*/ 0 w 147"/>
                <a:gd name="T1" fmla="*/ 9 h 17"/>
                <a:gd name="T2" fmla="*/ 8 w 147"/>
                <a:gd name="T3" fmla="*/ 17 h 17"/>
                <a:gd name="T4" fmla="*/ 139 w 147"/>
                <a:gd name="T5" fmla="*/ 17 h 17"/>
                <a:gd name="T6" fmla="*/ 147 w 147"/>
                <a:gd name="T7" fmla="*/ 9 h 17"/>
                <a:gd name="T8" fmla="*/ 147 w 147"/>
                <a:gd name="T9" fmla="*/ 8 h 17"/>
                <a:gd name="T10" fmla="*/ 139 w 147"/>
                <a:gd name="T11" fmla="*/ 0 h 17"/>
                <a:gd name="T12" fmla="*/ 8 w 147"/>
                <a:gd name="T13" fmla="*/ 0 h 17"/>
                <a:gd name="T14" fmla="*/ 0 w 147"/>
                <a:gd name="T15" fmla="*/ 8 h 17"/>
                <a:gd name="T16" fmla="*/ 0 w 147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7">
                  <a:moveTo>
                    <a:pt x="0" y="9"/>
                  </a:moveTo>
                  <a:cubicBezTo>
                    <a:pt x="0" y="14"/>
                    <a:pt x="3" y="17"/>
                    <a:pt x="8" y="17"/>
                  </a:cubicBezTo>
                  <a:lnTo>
                    <a:pt x="139" y="17"/>
                  </a:lnTo>
                  <a:cubicBezTo>
                    <a:pt x="144" y="17"/>
                    <a:pt x="147" y="14"/>
                    <a:pt x="147" y="9"/>
                  </a:cubicBezTo>
                  <a:lnTo>
                    <a:pt x="147" y="8"/>
                  </a:lnTo>
                  <a:cubicBezTo>
                    <a:pt x="147" y="3"/>
                    <a:pt x="144" y="0"/>
                    <a:pt x="139" y="0"/>
                  </a:cubicBez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2" name="Rectangle 2052">
              <a:extLst>
                <a:ext uri="{FF2B5EF4-FFF2-40B4-BE49-F238E27FC236}">
                  <a16:creationId xmlns:a16="http://schemas.microsoft.com/office/drawing/2014/main" id="{7A950D70-DBA8-410F-A05F-F823BF67B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86"/>
              <a:ext cx="37" cy="1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3" name="Rectangle 2053">
              <a:extLst>
                <a:ext uri="{FF2B5EF4-FFF2-40B4-BE49-F238E27FC236}">
                  <a16:creationId xmlns:a16="http://schemas.microsoft.com/office/drawing/2014/main" id="{CBE07919-A748-4ED5-88BD-819EBA5B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9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4" name="Freeform 2054">
              <a:extLst>
                <a:ext uri="{FF2B5EF4-FFF2-40B4-BE49-F238E27FC236}">
                  <a16:creationId xmlns:a16="http://schemas.microsoft.com/office/drawing/2014/main" id="{B85995AB-E5BF-4026-AC44-FB1DA1F9A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495"/>
              <a:ext cx="31" cy="4"/>
            </a:xfrm>
            <a:custGeom>
              <a:avLst/>
              <a:gdLst>
                <a:gd name="T0" fmla="*/ 0 w 147"/>
                <a:gd name="T1" fmla="*/ 9 h 17"/>
                <a:gd name="T2" fmla="*/ 8 w 147"/>
                <a:gd name="T3" fmla="*/ 17 h 17"/>
                <a:gd name="T4" fmla="*/ 139 w 147"/>
                <a:gd name="T5" fmla="*/ 17 h 17"/>
                <a:gd name="T6" fmla="*/ 147 w 147"/>
                <a:gd name="T7" fmla="*/ 9 h 17"/>
                <a:gd name="T8" fmla="*/ 147 w 147"/>
                <a:gd name="T9" fmla="*/ 8 h 17"/>
                <a:gd name="T10" fmla="*/ 139 w 147"/>
                <a:gd name="T11" fmla="*/ 0 h 17"/>
                <a:gd name="T12" fmla="*/ 8 w 147"/>
                <a:gd name="T13" fmla="*/ 0 h 17"/>
                <a:gd name="T14" fmla="*/ 0 w 147"/>
                <a:gd name="T15" fmla="*/ 8 h 17"/>
                <a:gd name="T16" fmla="*/ 0 w 147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7">
                  <a:moveTo>
                    <a:pt x="0" y="9"/>
                  </a:moveTo>
                  <a:cubicBezTo>
                    <a:pt x="0" y="14"/>
                    <a:pt x="3" y="17"/>
                    <a:pt x="8" y="17"/>
                  </a:cubicBezTo>
                  <a:lnTo>
                    <a:pt x="139" y="17"/>
                  </a:lnTo>
                  <a:cubicBezTo>
                    <a:pt x="144" y="17"/>
                    <a:pt x="147" y="14"/>
                    <a:pt x="147" y="9"/>
                  </a:cubicBezTo>
                  <a:lnTo>
                    <a:pt x="147" y="8"/>
                  </a:lnTo>
                  <a:cubicBezTo>
                    <a:pt x="147" y="4"/>
                    <a:pt x="144" y="0"/>
                    <a:pt x="139" y="0"/>
                  </a:cubicBez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5" name="Rectangle 2055">
              <a:extLst>
                <a:ext uri="{FF2B5EF4-FFF2-40B4-BE49-F238E27FC236}">
                  <a16:creationId xmlns:a16="http://schemas.microsoft.com/office/drawing/2014/main" id="{3801C99D-B637-4740-91F7-19173D232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9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8" name="Rectangle 2056">
              <a:extLst>
                <a:ext uri="{FF2B5EF4-FFF2-40B4-BE49-F238E27FC236}">
                  <a16:creationId xmlns:a16="http://schemas.microsoft.com/office/drawing/2014/main" id="{72333902-F4E8-4E93-BD8D-E2D10A42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567"/>
              <a:ext cx="19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Key Vaults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81" name="Oval 2057">
              <a:extLst>
                <a:ext uri="{FF2B5EF4-FFF2-40B4-BE49-F238E27FC236}">
                  <a16:creationId xmlns:a16="http://schemas.microsoft.com/office/drawing/2014/main" id="{B57CC06A-F60C-4B8C-AFC8-1C4E636E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1773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2" name="Oval 2058">
              <a:extLst>
                <a:ext uri="{FF2B5EF4-FFF2-40B4-BE49-F238E27FC236}">
                  <a16:creationId xmlns:a16="http://schemas.microsoft.com/office/drawing/2014/main" id="{EE253C77-ABF5-431A-9792-27AF0922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175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3" name="Rectangle 2059">
              <a:extLst>
                <a:ext uri="{FF2B5EF4-FFF2-40B4-BE49-F238E27FC236}">
                  <a16:creationId xmlns:a16="http://schemas.microsoft.com/office/drawing/2014/main" id="{D45A3E60-0D8C-42BD-9120-61DFD442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698"/>
              <a:ext cx="7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4" name="Rectangle 2060">
              <a:extLst>
                <a:ext uri="{FF2B5EF4-FFF2-40B4-BE49-F238E27FC236}">
                  <a16:creationId xmlns:a16="http://schemas.microsoft.com/office/drawing/2014/main" id="{D3B1DDAE-6BF7-4B65-BFA7-1F4C6B6C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698"/>
              <a:ext cx="4" cy="34"/>
            </a:xfrm>
            <a:prstGeom prst="rect">
              <a:avLst/>
            </a:prstGeom>
            <a:solidFill>
              <a:srgbClr val="B37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5" name="Rectangle 2061">
              <a:extLst>
                <a:ext uri="{FF2B5EF4-FFF2-40B4-BE49-F238E27FC236}">
                  <a16:creationId xmlns:a16="http://schemas.microsoft.com/office/drawing/2014/main" id="{E0B3CAD2-C883-4DCC-A431-FDD37B90B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698"/>
              <a:ext cx="3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6" name="Rectangle 2062">
              <a:extLst>
                <a:ext uri="{FF2B5EF4-FFF2-40B4-BE49-F238E27FC236}">
                  <a16:creationId xmlns:a16="http://schemas.microsoft.com/office/drawing/2014/main" id="{43ED9FCF-3CD7-4321-BAED-6599012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698"/>
              <a:ext cx="3" cy="34"/>
            </a:xfrm>
            <a:prstGeom prst="rect">
              <a:avLst/>
            </a:prstGeom>
            <a:solidFill>
              <a:srgbClr val="A7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7" name="Rectangle 2063">
              <a:extLst>
                <a:ext uri="{FF2B5EF4-FFF2-40B4-BE49-F238E27FC236}">
                  <a16:creationId xmlns:a16="http://schemas.microsoft.com/office/drawing/2014/main" id="{75397287-9A3D-4EDC-9F84-C7B8DE2E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698"/>
              <a:ext cx="4" cy="34"/>
            </a:xfrm>
            <a:prstGeom prst="rect">
              <a:avLst/>
            </a:prstGeom>
            <a:solidFill>
              <a:srgbClr val="9D6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8" name="Rectangle 2064">
              <a:extLst>
                <a:ext uri="{FF2B5EF4-FFF2-40B4-BE49-F238E27FC236}">
                  <a16:creationId xmlns:a16="http://schemas.microsoft.com/office/drawing/2014/main" id="{1CE8FA9E-5FF4-481D-BBCA-6BED3CC5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698"/>
              <a:ext cx="3" cy="34"/>
            </a:xfrm>
            <a:prstGeom prst="rect">
              <a:avLst/>
            </a:prstGeom>
            <a:solidFill>
              <a:srgbClr val="925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9" name="Rectangle 2065">
              <a:extLst>
                <a:ext uri="{FF2B5EF4-FFF2-40B4-BE49-F238E27FC236}">
                  <a16:creationId xmlns:a16="http://schemas.microsoft.com/office/drawing/2014/main" id="{9C539C8A-41A7-4824-A805-8500F366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98"/>
              <a:ext cx="4" cy="34"/>
            </a:xfrm>
            <a:prstGeom prst="rect">
              <a:avLst/>
            </a:prstGeom>
            <a:solidFill>
              <a:srgbClr val="874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0" name="Rectangle 2066">
              <a:extLst>
                <a:ext uri="{FF2B5EF4-FFF2-40B4-BE49-F238E27FC236}">
                  <a16:creationId xmlns:a16="http://schemas.microsoft.com/office/drawing/2014/main" id="{7FABA334-3BAA-4A1F-A0E2-D758983F2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698"/>
              <a:ext cx="3" cy="34"/>
            </a:xfrm>
            <a:prstGeom prst="rect">
              <a:avLst/>
            </a:prstGeom>
            <a:solidFill>
              <a:srgbClr val="7F4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1" name="Rectangle 2067">
              <a:extLst>
                <a:ext uri="{FF2B5EF4-FFF2-40B4-BE49-F238E27FC236}">
                  <a16:creationId xmlns:a16="http://schemas.microsoft.com/office/drawing/2014/main" id="{524A395F-BECC-4165-879C-367B3F50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698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8" name="Rectangle 2068">
              <a:extLst>
                <a:ext uri="{FF2B5EF4-FFF2-40B4-BE49-F238E27FC236}">
                  <a16:creationId xmlns:a16="http://schemas.microsoft.com/office/drawing/2014/main" id="{8CDB0ED5-3958-491B-91EB-1AF0BD60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698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9" name="Freeform 2069">
              <a:extLst>
                <a:ext uri="{FF2B5EF4-FFF2-40B4-BE49-F238E27FC236}">
                  <a16:creationId xmlns:a16="http://schemas.microsoft.com/office/drawing/2014/main" id="{98B79FD0-5D67-4B7B-A6D9-AA2BBC42A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" y="1698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3 h 29"/>
                <a:gd name="T12" fmla="*/ 3 w 17"/>
                <a:gd name="T13" fmla="*/ 22 h 29"/>
                <a:gd name="T14" fmla="*/ 3 w 17"/>
                <a:gd name="T15" fmla="*/ 5 h 29"/>
                <a:gd name="T16" fmla="*/ 7 w 17"/>
                <a:gd name="T17" fmla="*/ 5 h 29"/>
                <a:gd name="T18" fmla="*/ 7 w 17"/>
                <a:gd name="T19" fmla="*/ 23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5 w 17"/>
                <a:gd name="T27" fmla="*/ 3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3" y="22"/>
                  </a:lnTo>
                  <a:lnTo>
                    <a:pt x="3" y="5"/>
                  </a:lnTo>
                  <a:lnTo>
                    <a:pt x="7" y="5"/>
                  </a:lnTo>
                  <a:lnTo>
                    <a:pt x="7" y="23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0" name="Rectangle 2070">
              <a:extLst>
                <a:ext uri="{FF2B5EF4-FFF2-40B4-BE49-F238E27FC236}">
                  <a16:creationId xmlns:a16="http://schemas.microsoft.com/office/drawing/2014/main" id="{0B179E3A-C8F8-436D-A6BF-890E62E9F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698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1" name="Rectangle 2071">
              <a:extLst>
                <a:ext uri="{FF2B5EF4-FFF2-40B4-BE49-F238E27FC236}">
                  <a16:creationId xmlns:a16="http://schemas.microsoft.com/office/drawing/2014/main" id="{675DFD79-9A7B-49B7-AE01-6125AF3B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698"/>
              <a:ext cx="4" cy="34"/>
            </a:xfrm>
            <a:prstGeom prst="rect">
              <a:avLst/>
            </a:prstGeom>
            <a:solidFill>
              <a:srgbClr val="B4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2" name="Rectangle 2072">
              <a:extLst>
                <a:ext uri="{FF2B5EF4-FFF2-40B4-BE49-F238E27FC236}">
                  <a16:creationId xmlns:a16="http://schemas.microsoft.com/office/drawing/2014/main" id="{DCE96090-144D-4A35-849B-06F4DBC7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698"/>
              <a:ext cx="3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3" name="Rectangle 2073">
              <a:extLst>
                <a:ext uri="{FF2B5EF4-FFF2-40B4-BE49-F238E27FC236}">
                  <a16:creationId xmlns:a16="http://schemas.microsoft.com/office/drawing/2014/main" id="{04C8B784-946B-4013-A94C-F7D75F7C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698"/>
              <a:ext cx="3" cy="34"/>
            </a:xfrm>
            <a:prstGeom prst="rect">
              <a:avLst/>
            </a:prstGeom>
            <a:solidFill>
              <a:srgbClr val="AA6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4" name="Rectangle 2074">
              <a:extLst>
                <a:ext uri="{FF2B5EF4-FFF2-40B4-BE49-F238E27FC236}">
                  <a16:creationId xmlns:a16="http://schemas.microsoft.com/office/drawing/2014/main" id="{4831D289-26AC-44E6-B939-7F0232CC7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698"/>
              <a:ext cx="4" cy="34"/>
            </a:xfrm>
            <a:prstGeom prst="rect">
              <a:avLst/>
            </a:prstGeom>
            <a:solidFill>
              <a:srgbClr val="A16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5" name="Rectangle 2075">
              <a:extLst>
                <a:ext uri="{FF2B5EF4-FFF2-40B4-BE49-F238E27FC236}">
                  <a16:creationId xmlns:a16="http://schemas.microsoft.com/office/drawing/2014/main" id="{7532A2FB-0ECD-46B9-994F-8F92DDCB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698"/>
              <a:ext cx="3" cy="34"/>
            </a:xfrm>
            <a:prstGeom prst="rect">
              <a:avLst/>
            </a:prstGeom>
            <a:solidFill>
              <a:srgbClr val="965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6" name="Rectangle 2076">
              <a:extLst>
                <a:ext uri="{FF2B5EF4-FFF2-40B4-BE49-F238E27FC236}">
                  <a16:creationId xmlns:a16="http://schemas.microsoft.com/office/drawing/2014/main" id="{C1A28C55-79EB-4ABF-8B2E-BA0FCBE4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698"/>
              <a:ext cx="4" cy="34"/>
            </a:xfrm>
            <a:prstGeom prst="rect">
              <a:avLst/>
            </a:prstGeom>
            <a:solidFill>
              <a:srgbClr val="8B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7" name="Rectangle 2077">
              <a:extLst>
                <a:ext uri="{FF2B5EF4-FFF2-40B4-BE49-F238E27FC236}">
                  <a16:creationId xmlns:a16="http://schemas.microsoft.com/office/drawing/2014/main" id="{7B402013-3637-476C-93F4-49C7BE97A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1698"/>
              <a:ext cx="3" cy="34"/>
            </a:xfrm>
            <a:prstGeom prst="rect">
              <a:avLst/>
            </a:prstGeom>
            <a:solidFill>
              <a:srgbClr val="824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8" name="Rectangle 2078">
              <a:extLst>
                <a:ext uri="{FF2B5EF4-FFF2-40B4-BE49-F238E27FC236}">
                  <a16:creationId xmlns:a16="http://schemas.microsoft.com/office/drawing/2014/main" id="{4E6BA95F-C895-4BB2-9A65-E736CAAE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698"/>
              <a:ext cx="3" cy="34"/>
            </a:xfrm>
            <a:prstGeom prst="rect">
              <a:avLst/>
            </a:prstGeom>
            <a:solidFill>
              <a:srgbClr val="7C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9" name="Rectangle 2079">
              <a:extLst>
                <a:ext uri="{FF2B5EF4-FFF2-40B4-BE49-F238E27FC236}">
                  <a16:creationId xmlns:a16="http://schemas.microsoft.com/office/drawing/2014/main" id="{C72AD19D-20F8-49EE-A8C7-ECDBD0018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698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0" name="Rectangle 2080">
              <a:extLst>
                <a:ext uri="{FF2B5EF4-FFF2-40B4-BE49-F238E27FC236}">
                  <a16:creationId xmlns:a16="http://schemas.microsoft.com/office/drawing/2014/main" id="{3915A002-ABE0-4DD8-A146-49589D138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698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1" name="Freeform 2081">
              <a:extLst>
                <a:ext uri="{FF2B5EF4-FFF2-40B4-BE49-F238E27FC236}">
                  <a16:creationId xmlns:a16="http://schemas.microsoft.com/office/drawing/2014/main" id="{CA783DCA-961B-45D9-B042-93E7E7897B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8" y="1698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5 h 29"/>
                <a:gd name="T26" fmla="*/ 14 w 16"/>
                <a:gd name="T27" fmla="*/ 3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2" name="Rectangle 2082">
              <a:extLst>
                <a:ext uri="{FF2B5EF4-FFF2-40B4-BE49-F238E27FC236}">
                  <a16:creationId xmlns:a16="http://schemas.microsoft.com/office/drawing/2014/main" id="{58108A7C-14FB-4286-A084-5C30A4A07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1728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3" name="Rectangle 2083">
              <a:extLst>
                <a:ext uri="{FF2B5EF4-FFF2-40B4-BE49-F238E27FC236}">
                  <a16:creationId xmlns:a16="http://schemas.microsoft.com/office/drawing/2014/main" id="{9768E090-417C-4C0F-8F6E-F48FFA22D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728"/>
              <a:ext cx="4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4" name="Rectangle 2084">
              <a:extLst>
                <a:ext uri="{FF2B5EF4-FFF2-40B4-BE49-F238E27FC236}">
                  <a16:creationId xmlns:a16="http://schemas.microsoft.com/office/drawing/2014/main" id="{547540E4-CE3E-4FD6-B186-A78FDDE4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728"/>
              <a:ext cx="3" cy="34"/>
            </a:xfrm>
            <a:prstGeom prst="rect">
              <a:avLst/>
            </a:prstGeom>
            <a:solidFill>
              <a:srgbClr val="AF7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5" name="Rectangle 2085">
              <a:extLst>
                <a:ext uri="{FF2B5EF4-FFF2-40B4-BE49-F238E27FC236}">
                  <a16:creationId xmlns:a16="http://schemas.microsoft.com/office/drawing/2014/main" id="{9C9894E8-930C-4D90-9196-91241DD0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728"/>
              <a:ext cx="3" cy="34"/>
            </a:xfrm>
            <a:prstGeom prst="rect">
              <a:avLst/>
            </a:prstGeom>
            <a:solidFill>
              <a:srgbClr val="A86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6" name="Rectangle 2086">
              <a:extLst>
                <a:ext uri="{FF2B5EF4-FFF2-40B4-BE49-F238E27FC236}">
                  <a16:creationId xmlns:a16="http://schemas.microsoft.com/office/drawing/2014/main" id="{4CB3ACBF-795F-4E2A-BF69-210EDDC69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728"/>
              <a:ext cx="4" cy="34"/>
            </a:xfrm>
            <a:prstGeom prst="rect">
              <a:avLst/>
            </a:prstGeom>
            <a:solidFill>
              <a:srgbClr val="9E6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7" name="Rectangle 2087">
              <a:extLst>
                <a:ext uri="{FF2B5EF4-FFF2-40B4-BE49-F238E27FC236}">
                  <a16:creationId xmlns:a16="http://schemas.microsoft.com/office/drawing/2014/main" id="{141719C0-CAA7-48DD-9828-99330371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728"/>
              <a:ext cx="3" cy="34"/>
            </a:xfrm>
            <a:prstGeom prst="rect">
              <a:avLst/>
            </a:prstGeom>
            <a:solidFill>
              <a:srgbClr val="93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8" name="Rectangle 2088">
              <a:extLst>
                <a:ext uri="{FF2B5EF4-FFF2-40B4-BE49-F238E27FC236}">
                  <a16:creationId xmlns:a16="http://schemas.microsoft.com/office/drawing/2014/main" id="{4A44E4F4-710D-42A1-BBEB-11097A8E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728"/>
              <a:ext cx="4" cy="34"/>
            </a:xfrm>
            <a:prstGeom prst="rect">
              <a:avLst/>
            </a:prstGeom>
            <a:solidFill>
              <a:srgbClr val="894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9" name="Rectangle 2089">
              <a:extLst>
                <a:ext uri="{FF2B5EF4-FFF2-40B4-BE49-F238E27FC236}">
                  <a16:creationId xmlns:a16="http://schemas.microsoft.com/office/drawing/2014/main" id="{6615FF65-B88C-4591-BD6C-EBD6DA67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28"/>
              <a:ext cx="3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0" name="Rectangle 2090">
              <a:extLst>
                <a:ext uri="{FF2B5EF4-FFF2-40B4-BE49-F238E27FC236}">
                  <a16:creationId xmlns:a16="http://schemas.microsoft.com/office/drawing/2014/main" id="{09E7BD74-85EA-49DE-99E5-268A5EB2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728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1" name="Rectangle 2091">
              <a:extLst>
                <a:ext uri="{FF2B5EF4-FFF2-40B4-BE49-F238E27FC236}">
                  <a16:creationId xmlns:a16="http://schemas.microsoft.com/office/drawing/2014/main" id="{5FF7602F-B938-4EDB-80EB-64F867DE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728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2" name="Rectangle 2092">
              <a:extLst>
                <a:ext uri="{FF2B5EF4-FFF2-40B4-BE49-F238E27FC236}">
                  <a16:creationId xmlns:a16="http://schemas.microsoft.com/office/drawing/2014/main" id="{21C670C5-796C-44C3-A0F6-6CC44AC1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728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3" name="Freeform 2093">
              <a:extLst>
                <a:ext uri="{FF2B5EF4-FFF2-40B4-BE49-F238E27FC236}">
                  <a16:creationId xmlns:a16="http://schemas.microsoft.com/office/drawing/2014/main" id="{2664E77B-2171-4B70-B61B-15B04D822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" y="1728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6 h 29"/>
                <a:gd name="T22" fmla="*/ 8 w 16"/>
                <a:gd name="T23" fmla="*/ 25 h 29"/>
                <a:gd name="T24" fmla="*/ 8 w 16"/>
                <a:gd name="T25" fmla="*/ 5 h 29"/>
                <a:gd name="T26" fmla="*/ 14 w 16"/>
                <a:gd name="T27" fmla="*/ 4 h 29"/>
                <a:gd name="T28" fmla="*/ 14 w 16"/>
                <a:gd name="T29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6"/>
                  </a:moveTo>
                  <a:lnTo>
                    <a:pt x="8" y="25"/>
                  </a:lnTo>
                  <a:lnTo>
                    <a:pt x="8" y="5"/>
                  </a:lnTo>
                  <a:lnTo>
                    <a:pt x="14" y="4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4" name="Rectangle 2094">
              <a:extLst>
                <a:ext uri="{FF2B5EF4-FFF2-40B4-BE49-F238E27FC236}">
                  <a16:creationId xmlns:a16="http://schemas.microsoft.com/office/drawing/2014/main" id="{A7190B7A-BC87-402B-B28A-28F1AF5A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728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5" name="Rectangle 2095">
              <a:extLst>
                <a:ext uri="{FF2B5EF4-FFF2-40B4-BE49-F238E27FC236}">
                  <a16:creationId xmlns:a16="http://schemas.microsoft.com/office/drawing/2014/main" id="{B28FFE62-4A2B-42F0-98C0-59F11C44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28"/>
              <a:ext cx="4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6" name="Rectangle 2096">
              <a:extLst>
                <a:ext uri="{FF2B5EF4-FFF2-40B4-BE49-F238E27FC236}">
                  <a16:creationId xmlns:a16="http://schemas.microsoft.com/office/drawing/2014/main" id="{E9511A35-152C-4339-8FAD-5AAA9B7EC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728"/>
              <a:ext cx="3" cy="34"/>
            </a:xfrm>
            <a:prstGeom prst="rect">
              <a:avLst/>
            </a:prstGeom>
            <a:solidFill>
              <a:srgbClr val="B1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7" name="Rectangle 2097">
              <a:extLst>
                <a:ext uri="{FF2B5EF4-FFF2-40B4-BE49-F238E27FC236}">
                  <a16:creationId xmlns:a16="http://schemas.microsoft.com/office/drawing/2014/main" id="{056FF0D7-8C3F-46FA-A535-5F9960A1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728"/>
              <a:ext cx="3" cy="34"/>
            </a:xfrm>
            <a:prstGeom prst="rect">
              <a:avLst/>
            </a:prstGeom>
            <a:solidFill>
              <a:srgbClr val="AA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8" name="Rectangle 2098">
              <a:extLst>
                <a:ext uri="{FF2B5EF4-FFF2-40B4-BE49-F238E27FC236}">
                  <a16:creationId xmlns:a16="http://schemas.microsoft.com/office/drawing/2014/main" id="{D82AC292-3D98-4A55-AD8D-350459A3E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28"/>
              <a:ext cx="4" cy="34"/>
            </a:xfrm>
            <a:prstGeom prst="rect">
              <a:avLst/>
            </a:prstGeom>
            <a:solidFill>
              <a:srgbClr val="A16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9" name="Rectangle 2099">
              <a:extLst>
                <a:ext uri="{FF2B5EF4-FFF2-40B4-BE49-F238E27FC236}">
                  <a16:creationId xmlns:a16="http://schemas.microsoft.com/office/drawing/2014/main" id="{04AFDE29-6D00-4C78-9CCA-C4BDFAE2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728"/>
              <a:ext cx="3" cy="34"/>
            </a:xfrm>
            <a:prstGeom prst="rect">
              <a:avLst/>
            </a:prstGeom>
            <a:solidFill>
              <a:srgbClr val="975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0" name="Rectangle 2100">
              <a:extLst>
                <a:ext uri="{FF2B5EF4-FFF2-40B4-BE49-F238E27FC236}">
                  <a16:creationId xmlns:a16="http://schemas.microsoft.com/office/drawing/2014/main" id="{3E4829B3-2B03-45CB-84F9-8FEBF101B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728"/>
              <a:ext cx="4" cy="34"/>
            </a:xfrm>
            <a:prstGeom prst="rect">
              <a:avLst/>
            </a:prstGeom>
            <a:solidFill>
              <a:srgbClr val="8C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1" name="Rectangle 2101">
              <a:extLst>
                <a:ext uri="{FF2B5EF4-FFF2-40B4-BE49-F238E27FC236}">
                  <a16:creationId xmlns:a16="http://schemas.microsoft.com/office/drawing/2014/main" id="{559AE40B-902E-4DB4-8A37-02C720D5C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728"/>
              <a:ext cx="3" cy="34"/>
            </a:xfrm>
            <a:prstGeom prst="rect">
              <a:avLst/>
            </a:prstGeom>
            <a:solidFill>
              <a:srgbClr val="824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2" name="Rectangle 2102">
              <a:extLst>
                <a:ext uri="{FF2B5EF4-FFF2-40B4-BE49-F238E27FC236}">
                  <a16:creationId xmlns:a16="http://schemas.microsoft.com/office/drawing/2014/main" id="{D1B81A57-1CDE-48F7-87D4-172980AB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728"/>
              <a:ext cx="3" cy="34"/>
            </a:xfrm>
            <a:prstGeom prst="rect">
              <a:avLst/>
            </a:prstGeom>
            <a:solidFill>
              <a:srgbClr val="7C4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3" name="Rectangle 2103">
              <a:extLst>
                <a:ext uri="{FF2B5EF4-FFF2-40B4-BE49-F238E27FC236}">
                  <a16:creationId xmlns:a16="http://schemas.microsoft.com/office/drawing/2014/main" id="{3824B523-E7C4-4844-8283-D050E1F7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728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4" name="Rectangle 2104">
              <a:extLst>
                <a:ext uri="{FF2B5EF4-FFF2-40B4-BE49-F238E27FC236}">
                  <a16:creationId xmlns:a16="http://schemas.microsoft.com/office/drawing/2014/main" id="{2753D11A-974C-406F-9748-9EF363B88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728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5" name="Freeform 2105">
              <a:extLst>
                <a:ext uri="{FF2B5EF4-FFF2-40B4-BE49-F238E27FC236}">
                  <a16:creationId xmlns:a16="http://schemas.microsoft.com/office/drawing/2014/main" id="{1C66044E-D336-4A04-904F-5C271603E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" y="1728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6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7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7 w 16"/>
                <a:gd name="T17" fmla="*/ 5 h 29"/>
                <a:gd name="T18" fmla="*/ 7 w 16"/>
                <a:gd name="T19" fmla="*/ 24 h 29"/>
                <a:gd name="T20" fmla="*/ 14 w 16"/>
                <a:gd name="T21" fmla="*/ 25 h 29"/>
                <a:gd name="T22" fmla="*/ 9 w 16"/>
                <a:gd name="T23" fmla="*/ 24 h 29"/>
                <a:gd name="T24" fmla="*/ 9 w 16"/>
                <a:gd name="T25" fmla="*/ 5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6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6" name="Rectangle 2106">
              <a:extLst>
                <a:ext uri="{FF2B5EF4-FFF2-40B4-BE49-F238E27FC236}">
                  <a16:creationId xmlns:a16="http://schemas.microsoft.com/office/drawing/2014/main" id="{C17D064D-53E9-47E2-AB3A-A60775D3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728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7" name="Rectangle 2107">
              <a:extLst>
                <a:ext uri="{FF2B5EF4-FFF2-40B4-BE49-F238E27FC236}">
                  <a16:creationId xmlns:a16="http://schemas.microsoft.com/office/drawing/2014/main" id="{C76361B1-EDF7-4E4B-A7A3-E9FE54577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28"/>
              <a:ext cx="4" cy="34"/>
            </a:xfrm>
            <a:prstGeom prst="rect">
              <a:avLst/>
            </a:prstGeom>
            <a:solidFill>
              <a:srgbClr val="B5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8" name="Rectangle 2108">
              <a:extLst>
                <a:ext uri="{FF2B5EF4-FFF2-40B4-BE49-F238E27FC236}">
                  <a16:creationId xmlns:a16="http://schemas.microsoft.com/office/drawing/2014/main" id="{DC35FDA8-8B99-48C2-A764-041321E8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1728"/>
              <a:ext cx="3" cy="34"/>
            </a:xfrm>
            <a:prstGeom prst="rect">
              <a:avLst/>
            </a:prstGeom>
            <a:solidFill>
              <a:srgbClr val="B2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9" name="Rectangle 2109">
              <a:extLst>
                <a:ext uri="{FF2B5EF4-FFF2-40B4-BE49-F238E27FC236}">
                  <a16:creationId xmlns:a16="http://schemas.microsoft.com/office/drawing/2014/main" id="{9D1CB4E2-216A-4511-99F8-42E18B80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728"/>
              <a:ext cx="3" cy="34"/>
            </a:xfrm>
            <a:prstGeom prst="rect">
              <a:avLst/>
            </a:prstGeom>
            <a:solidFill>
              <a:srgbClr val="AD7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0" name="Rectangle 2110">
              <a:extLst>
                <a:ext uri="{FF2B5EF4-FFF2-40B4-BE49-F238E27FC236}">
                  <a16:creationId xmlns:a16="http://schemas.microsoft.com/office/drawing/2014/main" id="{8E512919-5301-4632-8435-58F4EF69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728"/>
              <a:ext cx="4" cy="34"/>
            </a:xfrm>
            <a:prstGeom prst="rect">
              <a:avLst/>
            </a:prstGeom>
            <a:solidFill>
              <a:srgbClr val="A56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1" name="Rectangle 2111">
              <a:extLst>
                <a:ext uri="{FF2B5EF4-FFF2-40B4-BE49-F238E27FC236}">
                  <a16:creationId xmlns:a16="http://schemas.microsoft.com/office/drawing/2014/main" id="{B6E12E43-4742-4C24-BEC8-CD534B16F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728"/>
              <a:ext cx="3" cy="34"/>
            </a:xfrm>
            <a:prstGeom prst="rect">
              <a:avLst/>
            </a:prstGeom>
            <a:solidFill>
              <a:srgbClr val="9B6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2" name="Rectangle 2112">
              <a:extLst>
                <a:ext uri="{FF2B5EF4-FFF2-40B4-BE49-F238E27FC236}">
                  <a16:creationId xmlns:a16="http://schemas.microsoft.com/office/drawing/2014/main" id="{E9905F35-66F4-45B5-8F60-BB4DD0EA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1728"/>
              <a:ext cx="4" cy="34"/>
            </a:xfrm>
            <a:prstGeom prst="rect">
              <a:avLst/>
            </a:prstGeom>
            <a:solidFill>
              <a:srgbClr val="905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3" name="Rectangle 2113">
              <a:extLst>
                <a:ext uri="{FF2B5EF4-FFF2-40B4-BE49-F238E27FC236}">
                  <a16:creationId xmlns:a16="http://schemas.microsoft.com/office/drawing/2014/main" id="{16DE806A-9197-4BA6-986E-0E602F0A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1728"/>
              <a:ext cx="3" cy="34"/>
            </a:xfrm>
            <a:prstGeom prst="rect">
              <a:avLst/>
            </a:prstGeom>
            <a:solidFill>
              <a:srgbClr val="864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4" name="Rectangle 2114">
              <a:extLst>
                <a:ext uri="{FF2B5EF4-FFF2-40B4-BE49-F238E27FC236}">
                  <a16:creationId xmlns:a16="http://schemas.microsoft.com/office/drawing/2014/main" id="{A6EC2490-F7F1-4587-8E78-ABC4504A6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728"/>
              <a:ext cx="3" cy="34"/>
            </a:xfrm>
            <a:prstGeom prst="rect">
              <a:avLst/>
            </a:prstGeom>
            <a:solidFill>
              <a:srgbClr val="7E4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5" name="Rectangle 2115">
              <a:extLst>
                <a:ext uri="{FF2B5EF4-FFF2-40B4-BE49-F238E27FC236}">
                  <a16:creationId xmlns:a16="http://schemas.microsoft.com/office/drawing/2014/main" id="{1041CD24-8CBD-493D-9A34-10D43A98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728"/>
              <a:ext cx="4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6" name="Rectangle 2116">
              <a:extLst>
                <a:ext uri="{FF2B5EF4-FFF2-40B4-BE49-F238E27FC236}">
                  <a16:creationId xmlns:a16="http://schemas.microsoft.com/office/drawing/2014/main" id="{AC19181B-B8B2-4CD3-90F6-14866221F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728"/>
              <a:ext cx="3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7" name="Freeform 2117">
              <a:extLst>
                <a:ext uri="{FF2B5EF4-FFF2-40B4-BE49-F238E27FC236}">
                  <a16:creationId xmlns:a16="http://schemas.microsoft.com/office/drawing/2014/main" id="{A0124972-C074-4501-B24B-1FDEB3A36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1728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5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8" name="Rectangle 2118">
              <a:extLst>
                <a:ext uri="{FF2B5EF4-FFF2-40B4-BE49-F238E27FC236}">
                  <a16:creationId xmlns:a16="http://schemas.microsoft.com/office/drawing/2014/main" id="{C2AEA3CE-4D90-42F0-86B7-51FAC7B20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1759"/>
              <a:ext cx="4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9" name="Rectangle 2119">
              <a:extLst>
                <a:ext uri="{FF2B5EF4-FFF2-40B4-BE49-F238E27FC236}">
                  <a16:creationId xmlns:a16="http://schemas.microsoft.com/office/drawing/2014/main" id="{F844176D-A3DB-4B20-A5BC-D7984D49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759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0" name="Rectangle 2120">
              <a:extLst>
                <a:ext uri="{FF2B5EF4-FFF2-40B4-BE49-F238E27FC236}">
                  <a16:creationId xmlns:a16="http://schemas.microsoft.com/office/drawing/2014/main" id="{0FD147AD-23DC-4BB4-A570-F46E292C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759"/>
              <a:ext cx="4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1" name="Rectangle 2121">
              <a:extLst>
                <a:ext uri="{FF2B5EF4-FFF2-40B4-BE49-F238E27FC236}">
                  <a16:creationId xmlns:a16="http://schemas.microsoft.com/office/drawing/2014/main" id="{99A616EA-9DBF-4E35-B958-BEDB7CBA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59"/>
              <a:ext cx="3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2" name="Rectangle 2122">
              <a:extLst>
                <a:ext uri="{FF2B5EF4-FFF2-40B4-BE49-F238E27FC236}">
                  <a16:creationId xmlns:a16="http://schemas.microsoft.com/office/drawing/2014/main" id="{B8E85D84-8DBE-49CE-9FF2-F88AB489D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1759"/>
              <a:ext cx="3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3" name="Rectangle 2123">
              <a:extLst>
                <a:ext uri="{FF2B5EF4-FFF2-40B4-BE49-F238E27FC236}">
                  <a16:creationId xmlns:a16="http://schemas.microsoft.com/office/drawing/2014/main" id="{AAFDD07A-E102-4D40-A9CF-05DFE06B7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759"/>
              <a:ext cx="4" cy="34"/>
            </a:xfrm>
            <a:prstGeom prst="rect">
              <a:avLst/>
            </a:prstGeom>
            <a:solidFill>
              <a:srgbClr val="9C6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4" name="Rectangle 2124">
              <a:extLst>
                <a:ext uri="{FF2B5EF4-FFF2-40B4-BE49-F238E27FC236}">
                  <a16:creationId xmlns:a16="http://schemas.microsoft.com/office/drawing/2014/main" id="{962CBC8A-CBC1-448F-BD79-06F3071D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759"/>
              <a:ext cx="3" cy="34"/>
            </a:xfrm>
            <a:prstGeom prst="rect">
              <a:avLst/>
            </a:prstGeom>
            <a:solidFill>
              <a:srgbClr val="91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5" name="Rectangle 2125">
              <a:extLst>
                <a:ext uri="{FF2B5EF4-FFF2-40B4-BE49-F238E27FC236}">
                  <a16:creationId xmlns:a16="http://schemas.microsoft.com/office/drawing/2014/main" id="{85D8B0AF-D061-498E-9F78-CB0088FF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759"/>
              <a:ext cx="4" cy="34"/>
            </a:xfrm>
            <a:prstGeom prst="rect">
              <a:avLst/>
            </a:prstGeom>
            <a:solidFill>
              <a:srgbClr val="864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8" name="Rectangle 2126">
              <a:extLst>
                <a:ext uri="{FF2B5EF4-FFF2-40B4-BE49-F238E27FC236}">
                  <a16:creationId xmlns:a16="http://schemas.microsoft.com/office/drawing/2014/main" id="{96241CD7-2E32-44CA-AD44-9D2DB572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1759"/>
              <a:ext cx="3" cy="34"/>
            </a:xfrm>
            <a:prstGeom prst="rect">
              <a:avLst/>
            </a:prstGeom>
            <a:solidFill>
              <a:srgbClr val="7F4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1" name="Rectangle 2127">
              <a:extLst>
                <a:ext uri="{FF2B5EF4-FFF2-40B4-BE49-F238E27FC236}">
                  <a16:creationId xmlns:a16="http://schemas.microsoft.com/office/drawing/2014/main" id="{9C674C3F-CEDD-4261-98AD-539E5842A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759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0" name="Rectangle 2128">
              <a:extLst>
                <a:ext uri="{FF2B5EF4-FFF2-40B4-BE49-F238E27FC236}">
                  <a16:creationId xmlns:a16="http://schemas.microsoft.com/office/drawing/2014/main" id="{D1D83FC3-A4F2-4D0F-B211-6602D0C4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1" name="Freeform 2129">
              <a:extLst>
                <a:ext uri="{FF2B5EF4-FFF2-40B4-BE49-F238E27FC236}">
                  <a16:creationId xmlns:a16="http://schemas.microsoft.com/office/drawing/2014/main" id="{D1126DCA-203B-4495-94B1-9FEFB4F1E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" y="1759"/>
              <a:ext cx="17" cy="29"/>
            </a:xfrm>
            <a:custGeom>
              <a:avLst/>
              <a:gdLst>
                <a:gd name="T0" fmla="*/ 0 w 17"/>
                <a:gd name="T1" fmla="*/ 4 h 29"/>
                <a:gd name="T2" fmla="*/ 0 w 17"/>
                <a:gd name="T3" fmla="*/ 26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4 h 29"/>
                <a:gd name="T10" fmla="*/ 7 w 17"/>
                <a:gd name="T11" fmla="*/ 24 h 29"/>
                <a:gd name="T12" fmla="*/ 2 w 17"/>
                <a:gd name="T13" fmla="*/ 23 h 29"/>
                <a:gd name="T14" fmla="*/ 2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5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4"/>
                  </a:moveTo>
                  <a:lnTo>
                    <a:pt x="0" y="26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4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5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2" name="Rectangle 2130">
              <a:extLst>
                <a:ext uri="{FF2B5EF4-FFF2-40B4-BE49-F238E27FC236}">
                  <a16:creationId xmlns:a16="http://schemas.microsoft.com/office/drawing/2014/main" id="{42F2D58B-AEB0-4DC3-84BE-18FB5F56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759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3" name="Rectangle 2131">
              <a:extLst>
                <a:ext uri="{FF2B5EF4-FFF2-40B4-BE49-F238E27FC236}">
                  <a16:creationId xmlns:a16="http://schemas.microsoft.com/office/drawing/2014/main" id="{D76CB44A-4374-4499-ABA1-53691368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759"/>
              <a:ext cx="4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4" name="Rectangle 2132">
              <a:extLst>
                <a:ext uri="{FF2B5EF4-FFF2-40B4-BE49-F238E27FC236}">
                  <a16:creationId xmlns:a16="http://schemas.microsoft.com/office/drawing/2014/main" id="{54E29FCD-115E-4A59-B35A-51EDE8D9C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759"/>
              <a:ext cx="3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5" name="Rectangle 2133">
              <a:extLst>
                <a:ext uri="{FF2B5EF4-FFF2-40B4-BE49-F238E27FC236}">
                  <a16:creationId xmlns:a16="http://schemas.microsoft.com/office/drawing/2014/main" id="{5C813C7C-A00F-4C35-B0A5-BEAD8945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759"/>
              <a:ext cx="3" cy="34"/>
            </a:xfrm>
            <a:prstGeom prst="rect">
              <a:avLst/>
            </a:prstGeom>
            <a:solidFill>
              <a:srgbClr val="A9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6" name="Rectangle 2134">
              <a:extLst>
                <a:ext uri="{FF2B5EF4-FFF2-40B4-BE49-F238E27FC236}">
                  <a16:creationId xmlns:a16="http://schemas.microsoft.com/office/drawing/2014/main" id="{66DDE5CF-4DAD-4EB6-A241-366D6C20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759"/>
              <a:ext cx="4" cy="34"/>
            </a:xfrm>
            <a:prstGeom prst="rect">
              <a:avLst/>
            </a:prstGeom>
            <a:solidFill>
              <a:srgbClr val="9F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7" name="Rectangle 2135">
              <a:extLst>
                <a:ext uri="{FF2B5EF4-FFF2-40B4-BE49-F238E27FC236}">
                  <a16:creationId xmlns:a16="http://schemas.microsoft.com/office/drawing/2014/main" id="{0EB58367-8E93-481C-AE1F-A7CDEFA4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759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8" name="Rectangle 2136">
              <a:extLst>
                <a:ext uri="{FF2B5EF4-FFF2-40B4-BE49-F238E27FC236}">
                  <a16:creationId xmlns:a16="http://schemas.microsoft.com/office/drawing/2014/main" id="{A74F801B-89C0-49F7-A051-0F466FCB1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759"/>
              <a:ext cx="4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9" name="Rectangle 2137">
              <a:extLst>
                <a:ext uri="{FF2B5EF4-FFF2-40B4-BE49-F238E27FC236}">
                  <a16:creationId xmlns:a16="http://schemas.microsoft.com/office/drawing/2014/main" id="{0F747A74-A033-417B-8D56-05D1623A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1759"/>
              <a:ext cx="3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0" name="Rectangle 2138">
              <a:extLst>
                <a:ext uri="{FF2B5EF4-FFF2-40B4-BE49-F238E27FC236}">
                  <a16:creationId xmlns:a16="http://schemas.microsoft.com/office/drawing/2014/main" id="{5535BFAD-FD11-4A18-A63A-6EC81047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759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1" name="Rectangle 2139">
              <a:extLst>
                <a:ext uri="{FF2B5EF4-FFF2-40B4-BE49-F238E27FC236}">
                  <a16:creationId xmlns:a16="http://schemas.microsoft.com/office/drawing/2014/main" id="{16EAC0F9-D8D9-4682-8787-63AFCE02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759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2" name="Rectangle 2140">
              <a:extLst>
                <a:ext uri="{FF2B5EF4-FFF2-40B4-BE49-F238E27FC236}">
                  <a16:creationId xmlns:a16="http://schemas.microsoft.com/office/drawing/2014/main" id="{5E613263-E08D-423E-A900-03609C7E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759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3" name="Freeform 2141">
              <a:extLst>
                <a:ext uri="{FF2B5EF4-FFF2-40B4-BE49-F238E27FC236}">
                  <a16:creationId xmlns:a16="http://schemas.microsoft.com/office/drawing/2014/main" id="{6E7AAEF2-4DEC-48D3-9A99-E1B0ADB4D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" y="1760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3 h 29"/>
                <a:gd name="T12" fmla="*/ 3 w 17"/>
                <a:gd name="T13" fmla="*/ 22 h 29"/>
                <a:gd name="T14" fmla="*/ 3 w 17"/>
                <a:gd name="T15" fmla="*/ 5 h 29"/>
                <a:gd name="T16" fmla="*/ 7 w 17"/>
                <a:gd name="T17" fmla="*/ 4 h 29"/>
                <a:gd name="T18" fmla="*/ 7 w 17"/>
                <a:gd name="T19" fmla="*/ 23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5 w 17"/>
                <a:gd name="T27" fmla="*/ 3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3" y="22"/>
                  </a:lnTo>
                  <a:lnTo>
                    <a:pt x="3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5" y="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4" name="Rectangle 2142">
              <a:extLst>
                <a:ext uri="{FF2B5EF4-FFF2-40B4-BE49-F238E27FC236}">
                  <a16:creationId xmlns:a16="http://schemas.microsoft.com/office/drawing/2014/main" id="{5A906EAE-4A06-4BFB-BE00-0B01B38F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810"/>
              <a:ext cx="22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5" name="Rectangle 2143">
              <a:extLst>
                <a:ext uri="{FF2B5EF4-FFF2-40B4-BE49-F238E27FC236}">
                  <a16:creationId xmlns:a16="http://schemas.microsoft.com/office/drawing/2014/main" id="{98C0C856-8C7E-4BA6-862C-AEBE5FCE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1859"/>
              <a:ext cx="21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6" name="Rectangle 2144">
              <a:extLst>
                <a:ext uri="{FF2B5EF4-FFF2-40B4-BE49-F238E27FC236}">
                  <a16:creationId xmlns:a16="http://schemas.microsoft.com/office/drawing/2014/main" id="{7B26BE11-882A-44ED-8CE8-051B1725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908"/>
              <a:ext cx="398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Cluster/Connected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7" name="Rectangle 2145">
              <a:extLst>
                <a:ext uri="{FF2B5EF4-FFF2-40B4-BE49-F238E27FC236}">
                  <a16:creationId xmlns:a16="http://schemas.microsoft.com/office/drawing/2014/main" id="{D9F5C7B2-2751-4C1F-8B5A-A353A128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957"/>
              <a:ext cx="16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8" name="Rectangle 2146">
              <a:extLst>
                <a:ext uri="{FF2B5EF4-FFF2-40B4-BE49-F238E27FC236}">
                  <a16:creationId xmlns:a16="http://schemas.microsoft.com/office/drawing/2014/main" id="{28CD43C6-3926-4FD3-ADC8-790FE08F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162"/>
              <a:ext cx="459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19" name="Rectangle 2147">
              <a:extLst>
                <a:ext uri="{FF2B5EF4-FFF2-40B4-BE49-F238E27FC236}">
                  <a16:creationId xmlns:a16="http://schemas.microsoft.com/office/drawing/2014/main" id="{F604F3E3-4FE4-438D-857D-64F84FF9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3215"/>
              <a:ext cx="3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Data Controller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172" name="Picture 2148">
              <a:extLst>
                <a:ext uri="{FF2B5EF4-FFF2-40B4-BE49-F238E27FC236}">
                  <a16:creationId xmlns:a16="http://schemas.microsoft.com/office/drawing/2014/main" id="{8747E6BA-7AA1-4964-93F7-B61FA958D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" y="3094"/>
              <a:ext cx="64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3" name="Picture 2149">
              <a:extLst>
                <a:ext uri="{FF2B5EF4-FFF2-40B4-BE49-F238E27FC236}">
                  <a16:creationId xmlns:a16="http://schemas.microsoft.com/office/drawing/2014/main" id="{2F84FDD7-1246-4EFA-80D0-EDD023DFB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" y="3094"/>
              <a:ext cx="64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20" name="Rectangle 2150">
              <a:extLst>
                <a:ext uri="{FF2B5EF4-FFF2-40B4-BE49-F238E27FC236}">
                  <a16:creationId xmlns:a16="http://schemas.microsoft.com/office/drawing/2014/main" id="{3EE450DE-1651-464B-A877-AB7CD4EA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107"/>
              <a:ext cx="722" cy="389"/>
            </a:xfrm>
            <a:prstGeom prst="rect">
              <a:avLst/>
            </a:prstGeom>
            <a:solidFill>
              <a:srgbClr val="CC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1" name="Rectangle 2151">
              <a:extLst>
                <a:ext uri="{FF2B5EF4-FFF2-40B4-BE49-F238E27FC236}">
                  <a16:creationId xmlns:a16="http://schemas.microsoft.com/office/drawing/2014/main" id="{86E93BA8-39C6-49E0-B79D-4E0BFE212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40"/>
              <a:ext cx="119" cy="3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2" name="Rectangle 2152">
              <a:extLst>
                <a:ext uri="{FF2B5EF4-FFF2-40B4-BE49-F238E27FC236}">
                  <a16:creationId xmlns:a16="http://schemas.microsoft.com/office/drawing/2014/main" id="{CB303592-1346-4E3F-A861-2EBC921A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43"/>
              <a:ext cx="119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3" name="Rectangle 2153">
              <a:extLst>
                <a:ext uri="{FF2B5EF4-FFF2-40B4-BE49-F238E27FC236}">
                  <a16:creationId xmlns:a16="http://schemas.microsoft.com/office/drawing/2014/main" id="{40D0AB59-55E0-4E53-B70B-3CC57723E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46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4" name="Rectangle 2154">
              <a:extLst>
                <a:ext uri="{FF2B5EF4-FFF2-40B4-BE49-F238E27FC236}">
                  <a16:creationId xmlns:a16="http://schemas.microsoft.com/office/drawing/2014/main" id="{B85FA827-FBDB-4204-99C9-7085CC1F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50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5" name="Rectangle 2155">
              <a:extLst>
                <a:ext uri="{FF2B5EF4-FFF2-40B4-BE49-F238E27FC236}">
                  <a16:creationId xmlns:a16="http://schemas.microsoft.com/office/drawing/2014/main" id="{D66F461B-A085-42D0-8E2A-E24E4037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53"/>
              <a:ext cx="119" cy="4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6" name="Rectangle 2156">
              <a:extLst>
                <a:ext uri="{FF2B5EF4-FFF2-40B4-BE49-F238E27FC236}">
                  <a16:creationId xmlns:a16="http://schemas.microsoft.com/office/drawing/2014/main" id="{C64A3F65-D025-4DAF-BD5C-FF6C8B7F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57"/>
              <a:ext cx="119" cy="3"/>
            </a:xfrm>
            <a:prstGeom prst="rect">
              <a:avLst/>
            </a:prstGeom>
            <a:solidFill>
              <a:srgbClr val="73B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7" name="Rectangle 2157">
              <a:extLst>
                <a:ext uri="{FF2B5EF4-FFF2-40B4-BE49-F238E27FC236}">
                  <a16:creationId xmlns:a16="http://schemas.microsoft.com/office/drawing/2014/main" id="{1BACBAD4-5983-4C1B-B5FB-D25D59A2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60"/>
              <a:ext cx="119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8" name="Rectangle 2158">
              <a:extLst>
                <a:ext uri="{FF2B5EF4-FFF2-40B4-BE49-F238E27FC236}">
                  <a16:creationId xmlns:a16="http://schemas.microsoft.com/office/drawing/2014/main" id="{D0D137EB-E602-4C1F-A3EC-008B66D6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63"/>
              <a:ext cx="119" cy="4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9" name="Rectangle 2159">
              <a:extLst>
                <a:ext uri="{FF2B5EF4-FFF2-40B4-BE49-F238E27FC236}">
                  <a16:creationId xmlns:a16="http://schemas.microsoft.com/office/drawing/2014/main" id="{DB1F368E-C8F6-4885-B410-773D01E5A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67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0" name="Rectangle 2160">
              <a:extLst>
                <a:ext uri="{FF2B5EF4-FFF2-40B4-BE49-F238E27FC236}">
                  <a16:creationId xmlns:a16="http://schemas.microsoft.com/office/drawing/2014/main" id="{A839663E-365D-4C47-A821-1C75D3AF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70"/>
              <a:ext cx="119" cy="4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1" name="Rectangle 2161">
              <a:extLst>
                <a:ext uri="{FF2B5EF4-FFF2-40B4-BE49-F238E27FC236}">
                  <a16:creationId xmlns:a16="http://schemas.microsoft.com/office/drawing/2014/main" id="{402C6749-D79C-4906-A682-58F539E1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74"/>
              <a:ext cx="119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2" name="Rectangle 2162">
              <a:extLst>
                <a:ext uri="{FF2B5EF4-FFF2-40B4-BE49-F238E27FC236}">
                  <a16:creationId xmlns:a16="http://schemas.microsoft.com/office/drawing/2014/main" id="{D4DA82DC-0B76-44BC-B2A5-27B3132B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77"/>
              <a:ext cx="119" cy="3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3" name="Rectangle 2163">
              <a:extLst>
                <a:ext uri="{FF2B5EF4-FFF2-40B4-BE49-F238E27FC236}">
                  <a16:creationId xmlns:a16="http://schemas.microsoft.com/office/drawing/2014/main" id="{896E5017-884C-4ED0-BEDF-BA14C769F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80"/>
              <a:ext cx="119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4" name="Rectangle 2164">
              <a:extLst>
                <a:ext uri="{FF2B5EF4-FFF2-40B4-BE49-F238E27FC236}">
                  <a16:creationId xmlns:a16="http://schemas.microsoft.com/office/drawing/2014/main" id="{873B623E-75E7-4D44-ADD1-294014E3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84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5" name="Rectangle 2165">
              <a:extLst>
                <a:ext uri="{FF2B5EF4-FFF2-40B4-BE49-F238E27FC236}">
                  <a16:creationId xmlns:a16="http://schemas.microsoft.com/office/drawing/2014/main" id="{9D2AC20A-5334-45D5-B319-359B8EBA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87"/>
              <a:ext cx="119" cy="4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6" name="Rectangle 2166">
              <a:extLst>
                <a:ext uri="{FF2B5EF4-FFF2-40B4-BE49-F238E27FC236}">
                  <a16:creationId xmlns:a16="http://schemas.microsoft.com/office/drawing/2014/main" id="{9EB6E5AE-7021-47D1-B270-1744B223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91"/>
              <a:ext cx="119" cy="3"/>
            </a:xfrm>
            <a:prstGeom prst="rect">
              <a:avLst/>
            </a:prstGeom>
            <a:solidFill>
              <a:srgbClr val="6B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7" name="Rectangle 2167">
              <a:extLst>
                <a:ext uri="{FF2B5EF4-FFF2-40B4-BE49-F238E27FC236}">
                  <a16:creationId xmlns:a16="http://schemas.microsoft.com/office/drawing/2014/main" id="{37C7F131-07FE-473B-BB01-4ECA8ED5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94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8" name="Rectangle 2168">
              <a:extLst>
                <a:ext uri="{FF2B5EF4-FFF2-40B4-BE49-F238E27FC236}">
                  <a16:creationId xmlns:a16="http://schemas.microsoft.com/office/drawing/2014/main" id="{4B622489-10EB-4960-8498-1A83BDBF6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97"/>
              <a:ext cx="119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9" name="Rectangle 2169">
              <a:extLst>
                <a:ext uri="{FF2B5EF4-FFF2-40B4-BE49-F238E27FC236}">
                  <a16:creationId xmlns:a16="http://schemas.microsoft.com/office/drawing/2014/main" id="{121854FA-0513-44E1-AC2F-F6F86F81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01"/>
              <a:ext cx="119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0" name="Rectangle 2170">
              <a:extLst>
                <a:ext uri="{FF2B5EF4-FFF2-40B4-BE49-F238E27FC236}">
                  <a16:creationId xmlns:a16="http://schemas.microsoft.com/office/drawing/2014/main" id="{6A80FAD9-B21F-46E3-A9ED-E600C77A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04"/>
              <a:ext cx="119" cy="4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1" name="Rectangle 2171">
              <a:extLst>
                <a:ext uri="{FF2B5EF4-FFF2-40B4-BE49-F238E27FC236}">
                  <a16:creationId xmlns:a16="http://schemas.microsoft.com/office/drawing/2014/main" id="{B2C3E7E4-8F2A-4529-AA87-11C5488F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08"/>
              <a:ext cx="119" cy="3"/>
            </a:xfrm>
            <a:prstGeom prst="rect">
              <a:avLst/>
            </a:prstGeom>
            <a:solidFill>
              <a:srgbClr val="67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2" name="Rectangle 2172">
              <a:extLst>
                <a:ext uri="{FF2B5EF4-FFF2-40B4-BE49-F238E27FC236}">
                  <a16:creationId xmlns:a16="http://schemas.microsoft.com/office/drawing/2014/main" id="{989A684B-25B3-4D41-AFB4-DA75C9CF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11"/>
              <a:ext cx="119" cy="4"/>
            </a:xfrm>
            <a:prstGeom prst="rect">
              <a:avLst/>
            </a:prstGeom>
            <a:solidFill>
              <a:srgbClr val="67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3" name="Rectangle 2173">
              <a:extLst>
                <a:ext uri="{FF2B5EF4-FFF2-40B4-BE49-F238E27FC236}">
                  <a16:creationId xmlns:a16="http://schemas.microsoft.com/office/drawing/2014/main" id="{BA0B201A-120C-4434-8E64-3C5D0359F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15"/>
              <a:ext cx="119" cy="3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4" name="Rectangle 2174">
              <a:extLst>
                <a:ext uri="{FF2B5EF4-FFF2-40B4-BE49-F238E27FC236}">
                  <a16:creationId xmlns:a16="http://schemas.microsoft.com/office/drawing/2014/main" id="{0CB5AC95-12CE-498B-8481-84C774BF7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18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5" name="Rectangle 2175">
              <a:extLst>
                <a:ext uri="{FF2B5EF4-FFF2-40B4-BE49-F238E27FC236}">
                  <a16:creationId xmlns:a16="http://schemas.microsoft.com/office/drawing/2014/main" id="{84637DC4-FE00-4152-87B7-772A1490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21"/>
              <a:ext cx="119" cy="4"/>
            </a:xfrm>
            <a:prstGeom prst="rect">
              <a:avLst/>
            </a:prstGeom>
            <a:solidFill>
              <a:srgbClr val="65A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6" name="Rectangle 2176">
              <a:extLst>
                <a:ext uri="{FF2B5EF4-FFF2-40B4-BE49-F238E27FC236}">
                  <a16:creationId xmlns:a16="http://schemas.microsoft.com/office/drawing/2014/main" id="{206B4D28-F157-48B0-AD0D-6E37F5EF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25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7" name="Rectangle 2177">
              <a:extLst>
                <a:ext uri="{FF2B5EF4-FFF2-40B4-BE49-F238E27FC236}">
                  <a16:creationId xmlns:a16="http://schemas.microsoft.com/office/drawing/2014/main" id="{BEBEA423-4A49-450D-BA7B-FD7BB07C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28"/>
              <a:ext cx="119" cy="4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8" name="Rectangle 2178">
              <a:extLst>
                <a:ext uri="{FF2B5EF4-FFF2-40B4-BE49-F238E27FC236}">
                  <a16:creationId xmlns:a16="http://schemas.microsoft.com/office/drawing/2014/main" id="{A7141580-94AB-4B87-BA8E-219B3FCD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32"/>
              <a:ext cx="119" cy="3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9" name="Rectangle 2179">
              <a:extLst>
                <a:ext uri="{FF2B5EF4-FFF2-40B4-BE49-F238E27FC236}">
                  <a16:creationId xmlns:a16="http://schemas.microsoft.com/office/drawing/2014/main" id="{09310776-26A7-4342-B89F-E692AA8B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35"/>
              <a:ext cx="119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0" name="Rectangle 2180">
              <a:extLst>
                <a:ext uri="{FF2B5EF4-FFF2-40B4-BE49-F238E27FC236}">
                  <a16:creationId xmlns:a16="http://schemas.microsoft.com/office/drawing/2014/main" id="{6E9B747F-3E05-412A-9BDD-A1E1B3CC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38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1" name="Rectangle 2181">
              <a:extLst>
                <a:ext uri="{FF2B5EF4-FFF2-40B4-BE49-F238E27FC236}">
                  <a16:creationId xmlns:a16="http://schemas.microsoft.com/office/drawing/2014/main" id="{D5F20A03-63D5-4A51-B3D9-EE185B3B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42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2" name="Rectangle 2182">
              <a:extLst>
                <a:ext uri="{FF2B5EF4-FFF2-40B4-BE49-F238E27FC236}">
                  <a16:creationId xmlns:a16="http://schemas.microsoft.com/office/drawing/2014/main" id="{2C8CEB9F-6078-4647-ADC2-DF60ACA9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45"/>
              <a:ext cx="119" cy="4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3" name="Rectangle 2183">
              <a:extLst>
                <a:ext uri="{FF2B5EF4-FFF2-40B4-BE49-F238E27FC236}">
                  <a16:creationId xmlns:a16="http://schemas.microsoft.com/office/drawing/2014/main" id="{DD8B83C1-1F9D-428D-BA38-0CFF098B5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49"/>
              <a:ext cx="119" cy="3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4" name="Rectangle 2184">
              <a:extLst>
                <a:ext uri="{FF2B5EF4-FFF2-40B4-BE49-F238E27FC236}">
                  <a16:creationId xmlns:a16="http://schemas.microsoft.com/office/drawing/2014/main" id="{2AC7E5AE-4274-4AFE-89DD-93A8F808C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52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5" name="Rectangle 2185">
              <a:extLst>
                <a:ext uri="{FF2B5EF4-FFF2-40B4-BE49-F238E27FC236}">
                  <a16:creationId xmlns:a16="http://schemas.microsoft.com/office/drawing/2014/main" id="{BA9B42EE-C3CE-4493-AC60-C531BC05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55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6" name="Freeform 2186">
              <a:extLst>
                <a:ext uri="{FF2B5EF4-FFF2-40B4-BE49-F238E27FC236}">
                  <a16:creationId xmlns:a16="http://schemas.microsoft.com/office/drawing/2014/main" id="{C60558DC-90F7-422F-8A0C-93F26E4E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3053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2 h 133"/>
                <a:gd name="T4" fmla="*/ 63 w 132"/>
                <a:gd name="T5" fmla="*/ 2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9 h 133"/>
                <a:gd name="T12" fmla="*/ 40 w 132"/>
                <a:gd name="T13" fmla="*/ 69 h 133"/>
                <a:gd name="T14" fmla="*/ 43 w 132"/>
                <a:gd name="T15" fmla="*/ 72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2 h 133"/>
                <a:gd name="T26" fmla="*/ 91 w 132"/>
                <a:gd name="T27" fmla="*/ 69 h 133"/>
                <a:gd name="T28" fmla="*/ 128 w 132"/>
                <a:gd name="T29" fmla="*/ 69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2"/>
                  </a:lnTo>
                  <a:cubicBezTo>
                    <a:pt x="67" y="0"/>
                    <a:pt x="65" y="0"/>
                    <a:pt x="63" y="2"/>
                  </a:cubicBezTo>
                  <a:lnTo>
                    <a:pt x="1" y="63"/>
                  </a:lnTo>
                  <a:cubicBezTo>
                    <a:pt x="0" y="64"/>
                    <a:pt x="0" y="66"/>
                    <a:pt x="1" y="67"/>
                  </a:cubicBezTo>
                  <a:cubicBezTo>
                    <a:pt x="1" y="68"/>
                    <a:pt x="3" y="69"/>
                    <a:pt x="4" y="69"/>
                  </a:cubicBezTo>
                  <a:lnTo>
                    <a:pt x="40" y="69"/>
                  </a:lnTo>
                  <a:cubicBezTo>
                    <a:pt x="42" y="69"/>
                    <a:pt x="43" y="70"/>
                    <a:pt x="43" y="72"/>
                  </a:cubicBezTo>
                  <a:lnTo>
                    <a:pt x="43" y="130"/>
                  </a:lnTo>
                  <a:cubicBezTo>
                    <a:pt x="43" y="132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2"/>
                    <a:pt x="88" y="130"/>
                  </a:cubicBezTo>
                  <a:lnTo>
                    <a:pt x="88" y="72"/>
                  </a:lnTo>
                  <a:cubicBezTo>
                    <a:pt x="88" y="70"/>
                    <a:pt x="90" y="69"/>
                    <a:pt x="91" y="69"/>
                  </a:cubicBezTo>
                  <a:lnTo>
                    <a:pt x="128" y="69"/>
                  </a:lnTo>
                  <a:cubicBezTo>
                    <a:pt x="129" y="69"/>
                    <a:pt x="131" y="68"/>
                    <a:pt x="131" y="66"/>
                  </a:cubicBezTo>
                  <a:cubicBezTo>
                    <a:pt x="132" y="65"/>
                    <a:pt x="131" y="64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7" name="Freeform 2187">
              <a:extLst>
                <a:ext uri="{FF2B5EF4-FFF2-40B4-BE49-F238E27FC236}">
                  <a16:creationId xmlns:a16="http://schemas.microsoft.com/office/drawing/2014/main" id="{D1F31C64-BD7E-4595-B165-0D4D781E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3082"/>
              <a:ext cx="29" cy="28"/>
            </a:xfrm>
            <a:custGeom>
              <a:avLst/>
              <a:gdLst>
                <a:gd name="T0" fmla="*/ 63 w 134"/>
                <a:gd name="T1" fmla="*/ 3 h 132"/>
                <a:gd name="T2" fmla="*/ 1 w 134"/>
                <a:gd name="T3" fmla="*/ 65 h 132"/>
                <a:gd name="T4" fmla="*/ 1 w 134"/>
                <a:gd name="T5" fmla="*/ 69 h 132"/>
                <a:gd name="T6" fmla="*/ 63 w 134"/>
                <a:gd name="T7" fmla="*/ 131 h 132"/>
                <a:gd name="T8" fmla="*/ 67 w 134"/>
                <a:gd name="T9" fmla="*/ 131 h 132"/>
                <a:gd name="T10" fmla="*/ 68 w 134"/>
                <a:gd name="T11" fmla="*/ 129 h 132"/>
                <a:gd name="T12" fmla="*/ 68 w 134"/>
                <a:gd name="T13" fmla="*/ 93 h 132"/>
                <a:gd name="T14" fmla="*/ 71 w 134"/>
                <a:gd name="T15" fmla="*/ 89 h 132"/>
                <a:gd name="T16" fmla="*/ 130 w 134"/>
                <a:gd name="T17" fmla="*/ 89 h 132"/>
                <a:gd name="T18" fmla="*/ 133 w 134"/>
                <a:gd name="T19" fmla="*/ 86 h 132"/>
                <a:gd name="T20" fmla="*/ 133 w 134"/>
                <a:gd name="T21" fmla="*/ 86 h 132"/>
                <a:gd name="T22" fmla="*/ 133 w 134"/>
                <a:gd name="T23" fmla="*/ 48 h 132"/>
                <a:gd name="T24" fmla="*/ 132 w 134"/>
                <a:gd name="T25" fmla="*/ 44 h 132"/>
                <a:gd name="T26" fmla="*/ 131 w 134"/>
                <a:gd name="T27" fmla="*/ 43 h 132"/>
                <a:gd name="T28" fmla="*/ 72 w 134"/>
                <a:gd name="T29" fmla="*/ 43 h 132"/>
                <a:gd name="T30" fmla="*/ 69 w 134"/>
                <a:gd name="T31" fmla="*/ 41 h 132"/>
                <a:gd name="T32" fmla="*/ 69 w 134"/>
                <a:gd name="T33" fmla="*/ 40 h 132"/>
                <a:gd name="T34" fmla="*/ 69 w 134"/>
                <a:gd name="T35" fmla="*/ 5 h 132"/>
                <a:gd name="T36" fmla="*/ 67 w 134"/>
                <a:gd name="T37" fmla="*/ 1 h 132"/>
                <a:gd name="T38" fmla="*/ 63 w 134"/>
                <a:gd name="T39" fmla="*/ 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2">
                  <a:moveTo>
                    <a:pt x="63" y="3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69"/>
                  </a:cubicBezTo>
                  <a:lnTo>
                    <a:pt x="63" y="131"/>
                  </a:lnTo>
                  <a:cubicBezTo>
                    <a:pt x="64" y="132"/>
                    <a:pt x="66" y="132"/>
                    <a:pt x="67" y="131"/>
                  </a:cubicBezTo>
                  <a:cubicBezTo>
                    <a:pt x="68" y="130"/>
                    <a:pt x="68" y="129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89"/>
                    <a:pt x="71" y="89"/>
                  </a:cubicBezTo>
                  <a:lnTo>
                    <a:pt x="130" y="89"/>
                  </a:lnTo>
                  <a:cubicBezTo>
                    <a:pt x="132" y="89"/>
                    <a:pt x="133" y="88"/>
                    <a:pt x="133" y="86"/>
                  </a:cubicBezTo>
                  <a:cubicBezTo>
                    <a:pt x="133" y="86"/>
                    <a:pt x="133" y="86"/>
                    <a:pt x="133" y="86"/>
                  </a:cubicBezTo>
                  <a:lnTo>
                    <a:pt x="133" y="48"/>
                  </a:lnTo>
                  <a:cubicBezTo>
                    <a:pt x="134" y="46"/>
                    <a:pt x="133" y="44"/>
                    <a:pt x="132" y="44"/>
                  </a:cubicBezTo>
                  <a:cubicBezTo>
                    <a:pt x="131" y="43"/>
                    <a:pt x="131" y="43"/>
                    <a:pt x="131" y="43"/>
                  </a:cubicBezTo>
                  <a:lnTo>
                    <a:pt x="72" y="43"/>
                  </a:lnTo>
                  <a:cubicBezTo>
                    <a:pt x="71" y="43"/>
                    <a:pt x="69" y="42"/>
                    <a:pt x="69" y="41"/>
                  </a:cubicBezTo>
                  <a:cubicBezTo>
                    <a:pt x="69" y="40"/>
                    <a:pt x="69" y="40"/>
                    <a:pt x="69" y="40"/>
                  </a:cubicBezTo>
                  <a:lnTo>
                    <a:pt x="69" y="5"/>
                  </a:lnTo>
                  <a:cubicBezTo>
                    <a:pt x="70" y="3"/>
                    <a:pt x="69" y="1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8" name="Freeform 2188">
              <a:extLst>
                <a:ext uri="{FF2B5EF4-FFF2-40B4-BE49-F238E27FC236}">
                  <a16:creationId xmlns:a16="http://schemas.microsoft.com/office/drawing/2014/main" id="{972D493A-8645-48EE-B3B3-D2A95301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082"/>
              <a:ext cx="29" cy="28"/>
            </a:xfrm>
            <a:custGeom>
              <a:avLst/>
              <a:gdLst>
                <a:gd name="T0" fmla="*/ 70 w 134"/>
                <a:gd name="T1" fmla="*/ 130 h 131"/>
                <a:gd name="T2" fmla="*/ 132 w 134"/>
                <a:gd name="T3" fmla="*/ 68 h 131"/>
                <a:gd name="T4" fmla="*/ 132 w 134"/>
                <a:gd name="T5" fmla="*/ 64 h 131"/>
                <a:gd name="T6" fmla="*/ 70 w 134"/>
                <a:gd name="T7" fmla="*/ 2 h 131"/>
                <a:gd name="T8" fmla="*/ 66 w 134"/>
                <a:gd name="T9" fmla="*/ 2 h 131"/>
                <a:gd name="T10" fmla="*/ 65 w 134"/>
                <a:gd name="T11" fmla="*/ 4 h 131"/>
                <a:gd name="T12" fmla="*/ 65 w 134"/>
                <a:gd name="T13" fmla="*/ 40 h 131"/>
                <a:gd name="T14" fmla="*/ 62 w 134"/>
                <a:gd name="T15" fmla="*/ 43 h 131"/>
                <a:gd name="T16" fmla="*/ 62 w 134"/>
                <a:gd name="T17" fmla="*/ 43 h 131"/>
                <a:gd name="T18" fmla="*/ 3 w 134"/>
                <a:gd name="T19" fmla="*/ 43 h 131"/>
                <a:gd name="T20" fmla="*/ 0 w 134"/>
                <a:gd name="T21" fmla="*/ 46 h 131"/>
                <a:gd name="T22" fmla="*/ 0 w 134"/>
                <a:gd name="T23" fmla="*/ 47 h 131"/>
                <a:gd name="T24" fmla="*/ 0 w 134"/>
                <a:gd name="T25" fmla="*/ 85 h 131"/>
                <a:gd name="T26" fmla="*/ 3 w 134"/>
                <a:gd name="T27" fmla="*/ 88 h 131"/>
                <a:gd name="T28" fmla="*/ 3 w 134"/>
                <a:gd name="T29" fmla="*/ 88 h 131"/>
                <a:gd name="T30" fmla="*/ 62 w 134"/>
                <a:gd name="T31" fmla="*/ 88 h 131"/>
                <a:gd name="T32" fmla="*/ 65 w 134"/>
                <a:gd name="T33" fmla="*/ 92 h 131"/>
                <a:gd name="T34" fmla="*/ 65 w 134"/>
                <a:gd name="T35" fmla="*/ 128 h 131"/>
                <a:gd name="T36" fmla="*/ 69 w 134"/>
                <a:gd name="T37" fmla="*/ 131 h 131"/>
                <a:gd name="T38" fmla="*/ 70 w 134"/>
                <a:gd name="T3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1">
                  <a:moveTo>
                    <a:pt x="70" y="130"/>
                  </a:moveTo>
                  <a:lnTo>
                    <a:pt x="132" y="68"/>
                  </a:lnTo>
                  <a:cubicBezTo>
                    <a:pt x="134" y="67"/>
                    <a:pt x="134" y="65"/>
                    <a:pt x="132" y="64"/>
                  </a:cubicBezTo>
                  <a:lnTo>
                    <a:pt x="70" y="2"/>
                  </a:lnTo>
                  <a:cubicBezTo>
                    <a:pt x="69" y="0"/>
                    <a:pt x="67" y="1"/>
                    <a:pt x="66" y="2"/>
                  </a:cubicBezTo>
                  <a:cubicBezTo>
                    <a:pt x="65" y="3"/>
                    <a:pt x="65" y="3"/>
                    <a:pt x="65" y="4"/>
                  </a:cubicBezTo>
                  <a:lnTo>
                    <a:pt x="65" y="40"/>
                  </a:lnTo>
                  <a:cubicBezTo>
                    <a:pt x="65" y="42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5"/>
                    <a:pt x="0" y="46"/>
                  </a:cubicBezTo>
                  <a:cubicBezTo>
                    <a:pt x="0" y="46"/>
                    <a:pt x="0" y="46"/>
                    <a:pt x="0" y="47"/>
                  </a:cubicBezTo>
                  <a:lnTo>
                    <a:pt x="0" y="85"/>
                  </a:lnTo>
                  <a:cubicBezTo>
                    <a:pt x="0" y="87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90"/>
                    <a:pt x="65" y="92"/>
                  </a:cubicBezTo>
                  <a:lnTo>
                    <a:pt x="65" y="128"/>
                  </a:lnTo>
                  <a:cubicBezTo>
                    <a:pt x="65" y="130"/>
                    <a:pt x="67" y="131"/>
                    <a:pt x="69" y="131"/>
                  </a:cubicBezTo>
                  <a:cubicBezTo>
                    <a:pt x="69" y="130"/>
                    <a:pt x="70" y="130"/>
                    <a:pt x="70" y="130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9" name="Freeform 2189">
              <a:extLst>
                <a:ext uri="{FF2B5EF4-FFF2-40B4-BE49-F238E27FC236}">
                  <a16:creationId xmlns:a16="http://schemas.microsoft.com/office/drawing/2014/main" id="{742FCC08-1D70-4787-A3D2-3FD51E22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3080"/>
              <a:ext cx="35" cy="61"/>
            </a:xfrm>
            <a:custGeom>
              <a:avLst/>
              <a:gdLst>
                <a:gd name="T0" fmla="*/ 163 w 164"/>
                <a:gd name="T1" fmla="*/ 82 h 290"/>
                <a:gd name="T2" fmla="*/ 82 w 164"/>
                <a:gd name="T3" fmla="*/ 0 h 290"/>
                <a:gd name="T4" fmla="*/ 0 w 164"/>
                <a:gd name="T5" fmla="*/ 81 h 290"/>
                <a:gd name="T6" fmla="*/ 60 w 164"/>
                <a:gd name="T7" fmla="*/ 160 h 290"/>
                <a:gd name="T8" fmla="*/ 60 w 164"/>
                <a:gd name="T9" fmla="*/ 188 h 290"/>
                <a:gd name="T10" fmla="*/ 38 w 164"/>
                <a:gd name="T11" fmla="*/ 255 h 290"/>
                <a:gd name="T12" fmla="*/ 106 w 164"/>
                <a:gd name="T13" fmla="*/ 277 h 290"/>
                <a:gd name="T14" fmla="*/ 127 w 164"/>
                <a:gd name="T15" fmla="*/ 210 h 290"/>
                <a:gd name="T16" fmla="*/ 106 w 164"/>
                <a:gd name="T17" fmla="*/ 188 h 290"/>
                <a:gd name="T18" fmla="*/ 106 w 164"/>
                <a:gd name="T19" fmla="*/ 159 h 290"/>
                <a:gd name="T20" fmla="*/ 163 w 164"/>
                <a:gd name="T21" fmla="*/ 8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90">
                  <a:moveTo>
                    <a:pt x="163" y="82"/>
                  </a:moveTo>
                  <a:cubicBezTo>
                    <a:pt x="164" y="37"/>
                    <a:pt x="127" y="1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1"/>
                    <a:pt x="60" y="160"/>
                  </a:cubicBezTo>
                  <a:lnTo>
                    <a:pt x="60" y="188"/>
                  </a:lnTo>
                  <a:cubicBezTo>
                    <a:pt x="35" y="201"/>
                    <a:pt x="26" y="231"/>
                    <a:pt x="38" y="255"/>
                  </a:cubicBezTo>
                  <a:cubicBezTo>
                    <a:pt x="51" y="280"/>
                    <a:pt x="81" y="290"/>
                    <a:pt x="106" y="277"/>
                  </a:cubicBezTo>
                  <a:cubicBezTo>
                    <a:pt x="130" y="264"/>
                    <a:pt x="140" y="234"/>
                    <a:pt x="127" y="210"/>
                  </a:cubicBezTo>
                  <a:cubicBezTo>
                    <a:pt x="122" y="200"/>
                    <a:pt x="115" y="193"/>
                    <a:pt x="106" y="188"/>
                  </a:cubicBezTo>
                  <a:lnTo>
                    <a:pt x="106" y="159"/>
                  </a:lnTo>
                  <a:cubicBezTo>
                    <a:pt x="140" y="149"/>
                    <a:pt x="163" y="118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0" name="Oval 2190">
              <a:extLst>
                <a:ext uri="{FF2B5EF4-FFF2-40B4-BE49-F238E27FC236}">
                  <a16:creationId xmlns:a16="http://schemas.microsoft.com/office/drawing/2014/main" id="{AEFE6A58-5D60-447A-BEDF-2E4BB05A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087"/>
              <a:ext cx="20" cy="20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1" name="Rectangle 2191">
              <a:extLst>
                <a:ext uri="{FF2B5EF4-FFF2-40B4-BE49-F238E27FC236}">
                  <a16:creationId xmlns:a16="http://schemas.microsoft.com/office/drawing/2014/main" id="{C65C4813-8E64-4B52-B523-F5BDB0F6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160"/>
              <a:ext cx="3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62" name="Rectangle 2192">
              <a:extLst>
                <a:ext uri="{FF2B5EF4-FFF2-40B4-BE49-F238E27FC236}">
                  <a16:creationId xmlns:a16="http://schemas.microsoft.com/office/drawing/2014/main" id="{02B9006A-2752-4DFB-84FF-AEA5742B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58"/>
              <a:ext cx="62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3" name="Rectangle 2193">
              <a:extLst>
                <a:ext uri="{FF2B5EF4-FFF2-40B4-BE49-F238E27FC236}">
                  <a16:creationId xmlns:a16="http://schemas.microsoft.com/office/drawing/2014/main" id="{FF057FCB-551D-4385-85FC-DBFF96C5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61"/>
              <a:ext cx="62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6" name="Rectangle 2194">
              <a:extLst>
                <a:ext uri="{FF2B5EF4-FFF2-40B4-BE49-F238E27FC236}">
                  <a16:creationId xmlns:a16="http://schemas.microsoft.com/office/drawing/2014/main" id="{497BEA9D-1338-4F61-AFAC-06B6E647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64"/>
              <a:ext cx="62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7" name="Rectangle 2195">
              <a:extLst>
                <a:ext uri="{FF2B5EF4-FFF2-40B4-BE49-F238E27FC236}">
                  <a16:creationId xmlns:a16="http://schemas.microsoft.com/office/drawing/2014/main" id="{F2D12914-CBFE-4168-9519-3DFAE762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68"/>
              <a:ext cx="62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8" name="Rectangle 2196">
              <a:extLst>
                <a:ext uri="{FF2B5EF4-FFF2-40B4-BE49-F238E27FC236}">
                  <a16:creationId xmlns:a16="http://schemas.microsoft.com/office/drawing/2014/main" id="{1F3F2AD6-B8BB-46AA-A667-BF49308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71"/>
              <a:ext cx="62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9" name="Rectangle 2197">
              <a:extLst>
                <a:ext uri="{FF2B5EF4-FFF2-40B4-BE49-F238E27FC236}">
                  <a16:creationId xmlns:a16="http://schemas.microsoft.com/office/drawing/2014/main" id="{89E61C4F-5A49-456E-8CFE-3C6EFEDC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75"/>
              <a:ext cx="62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0" name="Rectangle 2198">
              <a:extLst>
                <a:ext uri="{FF2B5EF4-FFF2-40B4-BE49-F238E27FC236}">
                  <a16:creationId xmlns:a16="http://schemas.microsoft.com/office/drawing/2014/main" id="{A717D8E2-AD2D-46A7-BAC2-5A238B7C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78"/>
              <a:ext cx="62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1" name="Rectangle 2199">
              <a:extLst>
                <a:ext uri="{FF2B5EF4-FFF2-40B4-BE49-F238E27FC236}">
                  <a16:creationId xmlns:a16="http://schemas.microsoft.com/office/drawing/2014/main" id="{10C2DF4C-D288-499A-9C54-29AFDB1B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1"/>
              <a:ext cx="62" cy="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2" name="Rectangle 2200">
              <a:extLst>
                <a:ext uri="{FF2B5EF4-FFF2-40B4-BE49-F238E27FC236}">
                  <a16:creationId xmlns:a16="http://schemas.microsoft.com/office/drawing/2014/main" id="{C39DA23C-0B5C-48AC-99B8-03847A974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5"/>
              <a:ext cx="62" cy="3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3" name="Rectangle 2201">
              <a:extLst>
                <a:ext uri="{FF2B5EF4-FFF2-40B4-BE49-F238E27FC236}">
                  <a16:creationId xmlns:a16="http://schemas.microsoft.com/office/drawing/2014/main" id="{E6A6AB3C-938F-46AF-A416-115C981A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88"/>
              <a:ext cx="62" cy="4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4" name="Rectangle 2202">
              <a:extLst>
                <a:ext uri="{FF2B5EF4-FFF2-40B4-BE49-F238E27FC236}">
                  <a16:creationId xmlns:a16="http://schemas.microsoft.com/office/drawing/2014/main" id="{21EA50B5-70C4-40C0-9B62-F33C6A958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92"/>
              <a:ext cx="62" cy="3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5" name="Rectangle 2203">
              <a:extLst>
                <a:ext uri="{FF2B5EF4-FFF2-40B4-BE49-F238E27FC236}">
                  <a16:creationId xmlns:a16="http://schemas.microsoft.com/office/drawing/2014/main" id="{3BF0AB91-3846-41C4-B512-5823CD14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95"/>
              <a:ext cx="62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6" name="Rectangle 2204">
              <a:extLst>
                <a:ext uri="{FF2B5EF4-FFF2-40B4-BE49-F238E27FC236}">
                  <a16:creationId xmlns:a16="http://schemas.microsoft.com/office/drawing/2014/main" id="{84049E4E-D009-4DDE-AC15-E76812A9F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98"/>
              <a:ext cx="62" cy="4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7" name="Rectangle 2205">
              <a:extLst>
                <a:ext uri="{FF2B5EF4-FFF2-40B4-BE49-F238E27FC236}">
                  <a16:creationId xmlns:a16="http://schemas.microsoft.com/office/drawing/2014/main" id="{AC5A9393-4B51-4B8F-A9F7-A0AFA464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02"/>
              <a:ext cx="62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8" name="Rectangle 2206">
              <a:extLst>
                <a:ext uri="{FF2B5EF4-FFF2-40B4-BE49-F238E27FC236}">
                  <a16:creationId xmlns:a16="http://schemas.microsoft.com/office/drawing/2014/main" id="{C57E8364-975A-483B-9D76-0A1772D57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05"/>
              <a:ext cx="62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9" name="Rectangle 2207">
              <a:extLst>
                <a:ext uri="{FF2B5EF4-FFF2-40B4-BE49-F238E27FC236}">
                  <a16:creationId xmlns:a16="http://schemas.microsoft.com/office/drawing/2014/main" id="{06E1B015-2F93-4DC7-8E06-F0BE5F285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09"/>
              <a:ext cx="62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0" name="Rectangle 2208">
              <a:extLst>
                <a:ext uri="{FF2B5EF4-FFF2-40B4-BE49-F238E27FC236}">
                  <a16:creationId xmlns:a16="http://schemas.microsoft.com/office/drawing/2014/main" id="{700E6CEF-7AA4-4C0A-AD08-A230496E7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12"/>
              <a:ext cx="62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1" name="Rectangle 2209">
              <a:extLst>
                <a:ext uri="{FF2B5EF4-FFF2-40B4-BE49-F238E27FC236}">
                  <a16:creationId xmlns:a16="http://schemas.microsoft.com/office/drawing/2014/main" id="{86A4FC8F-952F-4785-AA5A-573A87AAA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15"/>
              <a:ext cx="62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2" name="Rectangle 2210">
              <a:extLst>
                <a:ext uri="{FF2B5EF4-FFF2-40B4-BE49-F238E27FC236}">
                  <a16:creationId xmlns:a16="http://schemas.microsoft.com/office/drawing/2014/main" id="{7AE2848C-879D-4B70-BAC2-69AC17B7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19"/>
              <a:ext cx="62" cy="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3" name="Rectangle 2211">
              <a:extLst>
                <a:ext uri="{FF2B5EF4-FFF2-40B4-BE49-F238E27FC236}">
                  <a16:creationId xmlns:a16="http://schemas.microsoft.com/office/drawing/2014/main" id="{4F09DDAB-F9C6-4BF1-B0D2-CF64A426F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22"/>
              <a:ext cx="62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4" name="Rectangle 2212">
              <a:extLst>
                <a:ext uri="{FF2B5EF4-FFF2-40B4-BE49-F238E27FC236}">
                  <a16:creationId xmlns:a16="http://schemas.microsoft.com/office/drawing/2014/main" id="{75ADF744-AFF9-402A-B650-7C2D1BFE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26"/>
              <a:ext cx="62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5" name="Rectangle 2213">
              <a:extLst>
                <a:ext uri="{FF2B5EF4-FFF2-40B4-BE49-F238E27FC236}">
                  <a16:creationId xmlns:a16="http://schemas.microsoft.com/office/drawing/2014/main" id="{27736791-8E5A-44FC-AC62-FC1FB6B5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29"/>
              <a:ext cx="62" cy="7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6" name="Rectangle 2214">
              <a:extLst>
                <a:ext uri="{FF2B5EF4-FFF2-40B4-BE49-F238E27FC236}">
                  <a16:creationId xmlns:a16="http://schemas.microsoft.com/office/drawing/2014/main" id="{9334DE28-95FD-4E17-93AF-09EFD57A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36"/>
              <a:ext cx="62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2416">
            <a:extLst>
              <a:ext uri="{FF2B5EF4-FFF2-40B4-BE49-F238E27FC236}">
                <a16:creationId xmlns:a16="http://schemas.microsoft.com/office/drawing/2014/main" id="{8E749C3A-E5BB-4463-8B12-8F531AEF67C5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2522538"/>
            <a:ext cx="7737475" cy="3027362"/>
            <a:chOff x="986" y="1589"/>
            <a:chExt cx="4874" cy="1907"/>
          </a:xfrm>
        </p:grpSpPr>
        <p:sp>
          <p:nvSpPr>
            <p:cNvPr id="4743" name="Rectangle 2216">
              <a:extLst>
                <a:ext uri="{FF2B5EF4-FFF2-40B4-BE49-F238E27FC236}">
                  <a16:creationId xmlns:a16="http://schemas.microsoft.com/office/drawing/2014/main" id="{0FAE8F36-8B4A-45B0-A03C-3DD6DA95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39"/>
              <a:ext cx="62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4" name="Rectangle 2217">
              <a:extLst>
                <a:ext uri="{FF2B5EF4-FFF2-40B4-BE49-F238E27FC236}">
                  <a16:creationId xmlns:a16="http://schemas.microsoft.com/office/drawing/2014/main" id="{490277B6-5AB6-417B-8500-609CEBD0B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43"/>
              <a:ext cx="62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5" name="Rectangle 2218">
              <a:extLst>
                <a:ext uri="{FF2B5EF4-FFF2-40B4-BE49-F238E27FC236}">
                  <a16:creationId xmlns:a16="http://schemas.microsoft.com/office/drawing/2014/main" id="{E5FEF9E5-E41F-455F-BB1E-1FECAA2B8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46"/>
              <a:ext cx="62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6" name="Rectangle 2219">
              <a:extLst>
                <a:ext uri="{FF2B5EF4-FFF2-40B4-BE49-F238E27FC236}">
                  <a16:creationId xmlns:a16="http://schemas.microsoft.com/office/drawing/2014/main" id="{47B76417-F935-46B5-9B01-609CC3B6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50"/>
              <a:ext cx="62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7" name="Rectangle 2220">
              <a:extLst>
                <a:ext uri="{FF2B5EF4-FFF2-40B4-BE49-F238E27FC236}">
                  <a16:creationId xmlns:a16="http://schemas.microsoft.com/office/drawing/2014/main" id="{66D387FE-60F3-47CC-AAA8-95135C8B1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53"/>
              <a:ext cx="62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8" name="Rectangle 2221">
              <a:extLst>
                <a:ext uri="{FF2B5EF4-FFF2-40B4-BE49-F238E27FC236}">
                  <a16:creationId xmlns:a16="http://schemas.microsoft.com/office/drawing/2014/main" id="{2183D034-EA05-40EB-970A-E00EA2326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356"/>
              <a:ext cx="62" cy="4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9" name="Freeform 2222">
              <a:extLst>
                <a:ext uri="{FF2B5EF4-FFF2-40B4-BE49-F238E27FC236}">
                  <a16:creationId xmlns:a16="http://schemas.microsoft.com/office/drawing/2014/main" id="{1EBF1491-E47A-49E9-95E1-4737CE53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3288"/>
              <a:ext cx="42" cy="13"/>
            </a:xfrm>
            <a:custGeom>
              <a:avLst/>
              <a:gdLst>
                <a:gd name="T0" fmla="*/ 0 w 195"/>
                <a:gd name="T1" fmla="*/ 30 h 59"/>
                <a:gd name="T2" fmla="*/ 29 w 195"/>
                <a:gd name="T3" fmla="*/ 0 h 59"/>
                <a:gd name="T4" fmla="*/ 165 w 195"/>
                <a:gd name="T5" fmla="*/ 0 h 59"/>
                <a:gd name="T6" fmla="*/ 195 w 195"/>
                <a:gd name="T7" fmla="*/ 29 h 59"/>
                <a:gd name="T8" fmla="*/ 195 w 195"/>
                <a:gd name="T9" fmla="*/ 30 h 59"/>
                <a:gd name="T10" fmla="*/ 166 w 195"/>
                <a:gd name="T11" fmla="*/ 59 h 59"/>
                <a:gd name="T12" fmla="*/ 165 w 195"/>
                <a:gd name="T13" fmla="*/ 59 h 59"/>
                <a:gd name="T14" fmla="*/ 29 w 195"/>
                <a:gd name="T15" fmla="*/ 59 h 59"/>
                <a:gd name="T16" fmla="*/ 0 w 195"/>
                <a:gd name="T17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29"/>
                    <a:pt x="195" y="29"/>
                    <a:pt x="195" y="30"/>
                  </a:cubicBezTo>
                  <a:cubicBezTo>
                    <a:pt x="195" y="46"/>
                    <a:pt x="182" y="59"/>
                    <a:pt x="166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0" name="Freeform 2223">
              <a:extLst>
                <a:ext uri="{FF2B5EF4-FFF2-40B4-BE49-F238E27FC236}">
                  <a16:creationId xmlns:a16="http://schemas.microsoft.com/office/drawing/2014/main" id="{489F3561-108B-4BA3-9EFB-EB608223F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3269"/>
              <a:ext cx="42" cy="13"/>
            </a:xfrm>
            <a:custGeom>
              <a:avLst/>
              <a:gdLst>
                <a:gd name="T0" fmla="*/ 0 w 195"/>
                <a:gd name="T1" fmla="*/ 30 h 60"/>
                <a:gd name="T2" fmla="*/ 29 w 195"/>
                <a:gd name="T3" fmla="*/ 0 h 60"/>
                <a:gd name="T4" fmla="*/ 165 w 195"/>
                <a:gd name="T5" fmla="*/ 0 h 60"/>
                <a:gd name="T6" fmla="*/ 195 w 195"/>
                <a:gd name="T7" fmla="*/ 29 h 60"/>
                <a:gd name="T8" fmla="*/ 195 w 195"/>
                <a:gd name="T9" fmla="*/ 30 h 60"/>
                <a:gd name="T10" fmla="*/ 165 w 195"/>
                <a:gd name="T11" fmla="*/ 59 h 60"/>
                <a:gd name="T12" fmla="*/ 165 w 195"/>
                <a:gd name="T13" fmla="*/ 59 h 60"/>
                <a:gd name="T14" fmla="*/ 29 w 195"/>
                <a:gd name="T15" fmla="*/ 59 h 60"/>
                <a:gd name="T16" fmla="*/ 0 w 195"/>
                <a:gd name="T1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0">
                  <a:moveTo>
                    <a:pt x="0" y="30"/>
                  </a:moveTo>
                  <a:cubicBezTo>
                    <a:pt x="0" y="14"/>
                    <a:pt x="13" y="1"/>
                    <a:pt x="29" y="0"/>
                  </a:cubicBezTo>
                  <a:lnTo>
                    <a:pt x="165" y="0"/>
                  </a:lnTo>
                  <a:cubicBezTo>
                    <a:pt x="181" y="0"/>
                    <a:pt x="195" y="13"/>
                    <a:pt x="195" y="29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46"/>
                    <a:pt x="182" y="60"/>
                    <a:pt x="165" y="59"/>
                  </a:cubicBezTo>
                  <a:cubicBezTo>
                    <a:pt x="165" y="59"/>
                    <a:pt x="165" y="59"/>
                    <a:pt x="165" y="59"/>
                  </a:cubicBezTo>
                  <a:lnTo>
                    <a:pt x="29" y="59"/>
                  </a:lnTo>
                  <a:cubicBezTo>
                    <a:pt x="13" y="59"/>
                    <a:pt x="0" y="46"/>
                    <a:pt x="0" y="30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1" name="Oval 2224">
              <a:extLst>
                <a:ext uri="{FF2B5EF4-FFF2-40B4-BE49-F238E27FC236}">
                  <a16:creationId xmlns:a16="http://schemas.microsoft.com/office/drawing/2014/main" id="{09A1112A-D070-4EEF-B3EE-F2BA4F7E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72"/>
              <a:ext cx="9" cy="8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2" name="Oval 2225">
              <a:extLst>
                <a:ext uri="{FF2B5EF4-FFF2-40B4-BE49-F238E27FC236}">
                  <a16:creationId xmlns:a16="http://schemas.microsoft.com/office/drawing/2014/main" id="{8A0D8EA3-AFEE-4804-A8F5-D3C320C2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90"/>
              <a:ext cx="9" cy="9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3" name="Rectangle 2226">
              <a:extLst>
                <a:ext uri="{FF2B5EF4-FFF2-40B4-BE49-F238E27FC236}">
                  <a16:creationId xmlns:a16="http://schemas.microsoft.com/office/drawing/2014/main" id="{3816AFA8-3785-40DD-A043-938B139E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262"/>
              <a:ext cx="378" cy="1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4" name="Rectangle 2227">
              <a:extLst>
                <a:ext uri="{FF2B5EF4-FFF2-40B4-BE49-F238E27FC236}">
                  <a16:creationId xmlns:a16="http://schemas.microsoft.com/office/drawing/2014/main" id="{56E9E073-3824-4BA4-94CC-41BE31521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262"/>
              <a:ext cx="29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Control Plane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5" name="Rectangle 2228">
              <a:extLst>
                <a:ext uri="{FF2B5EF4-FFF2-40B4-BE49-F238E27FC236}">
                  <a16:creationId xmlns:a16="http://schemas.microsoft.com/office/drawing/2014/main" id="{4FCCE2D5-8F93-4D38-A271-2652E0BBD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3316"/>
              <a:ext cx="10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(HA)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6" name="Line 2229">
              <a:extLst>
                <a:ext uri="{FF2B5EF4-FFF2-40B4-BE49-F238E27FC236}">
                  <a16:creationId xmlns:a16="http://schemas.microsoft.com/office/drawing/2014/main" id="{7D5C27AD-C905-4BD7-9BB5-E965ECDF7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315"/>
              <a:ext cx="108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7" name="Freeform 2230">
              <a:extLst>
                <a:ext uri="{FF2B5EF4-FFF2-40B4-BE49-F238E27FC236}">
                  <a16:creationId xmlns:a16="http://schemas.microsoft.com/office/drawing/2014/main" id="{09A82FFB-265A-4798-B5FC-3780DD5D1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299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16 h 32"/>
                <a:gd name="T4" fmla="*/ 0 w 32"/>
                <a:gd name="T5" fmla="*/ 32 h 32"/>
                <a:gd name="T6" fmla="*/ 0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16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8" name="Rectangle 2231">
              <a:extLst>
                <a:ext uri="{FF2B5EF4-FFF2-40B4-BE49-F238E27FC236}">
                  <a16:creationId xmlns:a16="http://schemas.microsoft.com/office/drawing/2014/main" id="{F68EC0A2-95DE-44F2-BF8C-4C15D38B5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376"/>
              <a:ext cx="22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59" name="Rectangle 2232">
              <a:extLst>
                <a:ext uri="{FF2B5EF4-FFF2-40B4-BE49-F238E27FC236}">
                  <a16:creationId xmlns:a16="http://schemas.microsoft.com/office/drawing/2014/main" id="{816F8EF5-EA53-407A-A9AB-69BC7B2B6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483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0" name="Rectangle 2233">
              <a:extLst>
                <a:ext uri="{FF2B5EF4-FFF2-40B4-BE49-F238E27FC236}">
                  <a16:creationId xmlns:a16="http://schemas.microsoft.com/office/drawing/2014/main" id="{B6378DAF-7F11-4603-BDC4-6A4A15F1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3483"/>
              <a:ext cx="20" cy="13"/>
            </a:xfrm>
            <a:prstGeom prst="rect">
              <a:avLst/>
            </a:prstGeom>
            <a:noFill/>
            <a:ln w="4763" cap="rnd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258" name="Picture 2234">
              <a:extLst>
                <a:ext uri="{FF2B5EF4-FFF2-40B4-BE49-F238E27FC236}">
                  <a16:creationId xmlns:a16="http://schemas.microsoft.com/office/drawing/2014/main" id="{1063BFE5-2FE1-4E20-95D3-E41A88AE5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" y="15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59" name="Picture 2235">
              <a:extLst>
                <a:ext uri="{FF2B5EF4-FFF2-40B4-BE49-F238E27FC236}">
                  <a16:creationId xmlns:a16="http://schemas.microsoft.com/office/drawing/2014/main" id="{1546D716-F5D6-4688-BD88-96BF220A1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" y="1599"/>
              <a:ext cx="1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61" name="Oval 2236">
              <a:extLst>
                <a:ext uri="{FF2B5EF4-FFF2-40B4-BE49-F238E27FC236}">
                  <a16:creationId xmlns:a16="http://schemas.microsoft.com/office/drawing/2014/main" id="{B1B85A0A-BD90-4A57-AFF3-2B3B28B7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680"/>
              <a:ext cx="119" cy="35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2" name="Oval 2237">
              <a:extLst>
                <a:ext uri="{FF2B5EF4-FFF2-40B4-BE49-F238E27FC236}">
                  <a16:creationId xmlns:a16="http://schemas.microsoft.com/office/drawing/2014/main" id="{33F2983D-36AF-4A3B-B86D-70FA4C52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666"/>
              <a:ext cx="119" cy="37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3" name="Rectangle 2238">
              <a:extLst>
                <a:ext uri="{FF2B5EF4-FFF2-40B4-BE49-F238E27FC236}">
                  <a16:creationId xmlns:a16="http://schemas.microsoft.com/office/drawing/2014/main" id="{691F0D35-34FB-4655-A74F-7B2E616E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09"/>
              <a:ext cx="51" cy="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4" name="Rectangle 2239">
              <a:extLst>
                <a:ext uri="{FF2B5EF4-FFF2-40B4-BE49-F238E27FC236}">
                  <a16:creationId xmlns:a16="http://schemas.microsoft.com/office/drawing/2014/main" id="{5077B2DE-D80F-41B7-A3A7-8F6D6DBF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12"/>
              <a:ext cx="51" cy="4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5" name="Rectangle 2240">
              <a:extLst>
                <a:ext uri="{FF2B5EF4-FFF2-40B4-BE49-F238E27FC236}">
                  <a16:creationId xmlns:a16="http://schemas.microsoft.com/office/drawing/2014/main" id="{CBF32078-B6A4-4C4D-B2B1-CAFDB257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16"/>
              <a:ext cx="51" cy="3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6" name="Rectangle 2241">
              <a:extLst>
                <a:ext uri="{FF2B5EF4-FFF2-40B4-BE49-F238E27FC236}">
                  <a16:creationId xmlns:a16="http://schemas.microsoft.com/office/drawing/2014/main" id="{BEF6EEE4-1BA3-4AF3-A6FB-33A4FC48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19"/>
              <a:ext cx="51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7" name="Rectangle 2242">
              <a:extLst>
                <a:ext uri="{FF2B5EF4-FFF2-40B4-BE49-F238E27FC236}">
                  <a16:creationId xmlns:a16="http://schemas.microsoft.com/office/drawing/2014/main" id="{C0E89339-83E9-408E-A51E-52FD96CA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23"/>
              <a:ext cx="51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8" name="Rectangle 2243">
              <a:extLst>
                <a:ext uri="{FF2B5EF4-FFF2-40B4-BE49-F238E27FC236}">
                  <a16:creationId xmlns:a16="http://schemas.microsoft.com/office/drawing/2014/main" id="{B1B3A937-2362-4400-BF0D-FDB876E8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26"/>
              <a:ext cx="51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9" name="Rectangle 2244">
              <a:extLst>
                <a:ext uri="{FF2B5EF4-FFF2-40B4-BE49-F238E27FC236}">
                  <a16:creationId xmlns:a16="http://schemas.microsoft.com/office/drawing/2014/main" id="{CCAF46D3-2EA7-490C-8C0C-855B3313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29"/>
              <a:ext cx="51" cy="4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0" name="Rectangle 2245">
              <a:extLst>
                <a:ext uri="{FF2B5EF4-FFF2-40B4-BE49-F238E27FC236}">
                  <a16:creationId xmlns:a16="http://schemas.microsoft.com/office/drawing/2014/main" id="{4FD2E8A3-97A8-45A0-949F-6CE652DED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33"/>
              <a:ext cx="5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1" name="Rectangle 2246">
              <a:extLst>
                <a:ext uri="{FF2B5EF4-FFF2-40B4-BE49-F238E27FC236}">
                  <a16:creationId xmlns:a16="http://schemas.microsoft.com/office/drawing/2014/main" id="{ABCC6403-1894-4893-B4CB-7AAFD8953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36"/>
              <a:ext cx="51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2" name="Rectangle 2247">
              <a:extLst>
                <a:ext uri="{FF2B5EF4-FFF2-40B4-BE49-F238E27FC236}">
                  <a16:creationId xmlns:a16="http://schemas.microsoft.com/office/drawing/2014/main" id="{9D6857C7-491B-4985-9C59-0E3A29DAB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40"/>
              <a:ext cx="51" cy="3"/>
            </a:xfrm>
            <a:prstGeom prst="rect">
              <a:avLst/>
            </a:pr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3" name="Rectangle 2248">
              <a:extLst>
                <a:ext uri="{FF2B5EF4-FFF2-40B4-BE49-F238E27FC236}">
                  <a16:creationId xmlns:a16="http://schemas.microsoft.com/office/drawing/2014/main" id="{5171D350-20BE-4061-A331-CF587C05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43"/>
              <a:ext cx="5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4" name="Rectangle 2249">
              <a:extLst>
                <a:ext uri="{FF2B5EF4-FFF2-40B4-BE49-F238E27FC236}">
                  <a16:creationId xmlns:a16="http://schemas.microsoft.com/office/drawing/2014/main" id="{0AC04FCB-AE56-4F8D-966F-427B011D2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47"/>
              <a:ext cx="51" cy="6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5" name="Rectangle 2250">
              <a:extLst>
                <a:ext uri="{FF2B5EF4-FFF2-40B4-BE49-F238E27FC236}">
                  <a16:creationId xmlns:a16="http://schemas.microsoft.com/office/drawing/2014/main" id="{2B867EFE-5755-4A11-BA75-0E60865F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53"/>
              <a:ext cx="51" cy="4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6" name="Rectangle 2251">
              <a:extLst>
                <a:ext uri="{FF2B5EF4-FFF2-40B4-BE49-F238E27FC236}">
                  <a16:creationId xmlns:a16="http://schemas.microsoft.com/office/drawing/2014/main" id="{98E1DD56-2625-422A-91D1-F16464B0D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57"/>
              <a:ext cx="51" cy="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7" name="Rectangle 2252">
              <a:extLst>
                <a:ext uri="{FF2B5EF4-FFF2-40B4-BE49-F238E27FC236}">
                  <a16:creationId xmlns:a16="http://schemas.microsoft.com/office/drawing/2014/main" id="{46C62DC0-E74C-489E-87B7-6F01D920F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60"/>
              <a:ext cx="51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8" name="Rectangle 2253">
              <a:extLst>
                <a:ext uri="{FF2B5EF4-FFF2-40B4-BE49-F238E27FC236}">
                  <a16:creationId xmlns:a16="http://schemas.microsoft.com/office/drawing/2014/main" id="{1AE4CD14-5761-495C-9C26-E53238F1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64"/>
              <a:ext cx="51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9" name="Rectangle 2254">
              <a:extLst>
                <a:ext uri="{FF2B5EF4-FFF2-40B4-BE49-F238E27FC236}">
                  <a16:creationId xmlns:a16="http://schemas.microsoft.com/office/drawing/2014/main" id="{30A0CA6F-8DC5-4BF8-BF57-C97D45069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67"/>
              <a:ext cx="51" cy="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0" name="Rectangle 2255">
              <a:extLst>
                <a:ext uri="{FF2B5EF4-FFF2-40B4-BE49-F238E27FC236}">
                  <a16:creationId xmlns:a16="http://schemas.microsoft.com/office/drawing/2014/main" id="{C4746A4D-1FBC-4AFB-8A35-90127E49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70"/>
              <a:ext cx="51" cy="4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1" name="Rectangle 2256">
              <a:extLst>
                <a:ext uri="{FF2B5EF4-FFF2-40B4-BE49-F238E27FC236}">
                  <a16:creationId xmlns:a16="http://schemas.microsoft.com/office/drawing/2014/main" id="{30BA7117-5291-4C42-AF30-E26B6C6F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74"/>
              <a:ext cx="5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2" name="Rectangle 2257">
              <a:extLst>
                <a:ext uri="{FF2B5EF4-FFF2-40B4-BE49-F238E27FC236}">
                  <a16:creationId xmlns:a16="http://schemas.microsoft.com/office/drawing/2014/main" id="{90275A06-85EF-4C51-9C99-B555C129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77"/>
              <a:ext cx="51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3" name="Rectangle 2258">
              <a:extLst>
                <a:ext uri="{FF2B5EF4-FFF2-40B4-BE49-F238E27FC236}">
                  <a16:creationId xmlns:a16="http://schemas.microsoft.com/office/drawing/2014/main" id="{7EAB3844-81F4-4945-8C9B-D33CA7F7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81"/>
              <a:ext cx="51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4" name="Rectangle 2259">
              <a:extLst>
                <a:ext uri="{FF2B5EF4-FFF2-40B4-BE49-F238E27FC236}">
                  <a16:creationId xmlns:a16="http://schemas.microsoft.com/office/drawing/2014/main" id="{3C3C04BD-5E18-42FE-9AA2-A387487A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87"/>
              <a:ext cx="51" cy="4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5" name="Rectangle 2260">
              <a:extLst>
                <a:ext uri="{FF2B5EF4-FFF2-40B4-BE49-F238E27FC236}">
                  <a16:creationId xmlns:a16="http://schemas.microsoft.com/office/drawing/2014/main" id="{138758DD-5C44-46B9-A78E-598D4CEB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1691"/>
              <a:ext cx="51" cy="3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6" name="Freeform 2261">
              <a:extLst>
                <a:ext uri="{FF2B5EF4-FFF2-40B4-BE49-F238E27FC236}">
                  <a16:creationId xmlns:a16="http://schemas.microsoft.com/office/drawing/2014/main" id="{212158FF-0D09-4044-9B64-AD97F3A5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1632"/>
              <a:ext cx="34" cy="10"/>
            </a:xfrm>
            <a:custGeom>
              <a:avLst/>
              <a:gdLst>
                <a:gd name="T0" fmla="*/ 0 w 160"/>
                <a:gd name="T1" fmla="*/ 24 h 48"/>
                <a:gd name="T2" fmla="*/ 24 w 160"/>
                <a:gd name="T3" fmla="*/ 0 h 48"/>
                <a:gd name="T4" fmla="*/ 135 w 160"/>
                <a:gd name="T5" fmla="*/ 0 h 48"/>
                <a:gd name="T6" fmla="*/ 160 w 160"/>
                <a:gd name="T7" fmla="*/ 24 h 48"/>
                <a:gd name="T8" fmla="*/ 160 w 160"/>
                <a:gd name="T9" fmla="*/ 24 h 48"/>
                <a:gd name="T10" fmla="*/ 136 w 160"/>
                <a:gd name="T11" fmla="*/ 48 h 48"/>
                <a:gd name="T12" fmla="*/ 135 w 160"/>
                <a:gd name="T13" fmla="*/ 48 h 48"/>
                <a:gd name="T14" fmla="*/ 24 w 160"/>
                <a:gd name="T15" fmla="*/ 48 h 48"/>
                <a:gd name="T16" fmla="*/ 0 w 160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8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  <a:lnTo>
                    <a:pt x="135" y="0"/>
                  </a:lnTo>
                  <a:cubicBezTo>
                    <a:pt x="148" y="0"/>
                    <a:pt x="159" y="10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38"/>
                    <a:pt x="149" y="48"/>
                    <a:pt x="136" y="48"/>
                  </a:cubicBezTo>
                  <a:cubicBezTo>
                    <a:pt x="135" y="48"/>
                    <a:pt x="135" y="48"/>
                    <a:pt x="135" y="48"/>
                  </a:cubicBezTo>
                  <a:lnTo>
                    <a:pt x="24" y="48"/>
                  </a:lnTo>
                  <a:cubicBezTo>
                    <a:pt x="11" y="48"/>
                    <a:pt x="0" y="38"/>
                    <a:pt x="0" y="2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7" name="Freeform 2262">
              <a:extLst>
                <a:ext uri="{FF2B5EF4-FFF2-40B4-BE49-F238E27FC236}">
                  <a16:creationId xmlns:a16="http://schemas.microsoft.com/office/drawing/2014/main" id="{D2CE2E30-CE8F-480C-B95A-B282EAED3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1617"/>
              <a:ext cx="34" cy="10"/>
            </a:xfrm>
            <a:custGeom>
              <a:avLst/>
              <a:gdLst>
                <a:gd name="T0" fmla="*/ 0 w 160"/>
                <a:gd name="T1" fmla="*/ 25 h 49"/>
                <a:gd name="T2" fmla="*/ 24 w 160"/>
                <a:gd name="T3" fmla="*/ 1 h 49"/>
                <a:gd name="T4" fmla="*/ 135 w 160"/>
                <a:gd name="T5" fmla="*/ 1 h 49"/>
                <a:gd name="T6" fmla="*/ 160 w 160"/>
                <a:gd name="T7" fmla="*/ 24 h 49"/>
                <a:gd name="T8" fmla="*/ 160 w 160"/>
                <a:gd name="T9" fmla="*/ 25 h 49"/>
                <a:gd name="T10" fmla="*/ 135 w 160"/>
                <a:gd name="T11" fmla="*/ 49 h 49"/>
                <a:gd name="T12" fmla="*/ 135 w 160"/>
                <a:gd name="T13" fmla="*/ 49 h 49"/>
                <a:gd name="T14" fmla="*/ 24 w 160"/>
                <a:gd name="T15" fmla="*/ 49 h 49"/>
                <a:gd name="T16" fmla="*/ 0 w 160"/>
                <a:gd name="T1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9">
                  <a:moveTo>
                    <a:pt x="0" y="25"/>
                  </a:moveTo>
                  <a:cubicBezTo>
                    <a:pt x="0" y="12"/>
                    <a:pt x="11" y="1"/>
                    <a:pt x="24" y="1"/>
                  </a:cubicBezTo>
                  <a:lnTo>
                    <a:pt x="135" y="1"/>
                  </a:lnTo>
                  <a:cubicBezTo>
                    <a:pt x="148" y="0"/>
                    <a:pt x="159" y="11"/>
                    <a:pt x="160" y="24"/>
                  </a:cubicBezTo>
                  <a:cubicBezTo>
                    <a:pt x="160" y="24"/>
                    <a:pt x="160" y="25"/>
                    <a:pt x="160" y="25"/>
                  </a:cubicBezTo>
                  <a:cubicBezTo>
                    <a:pt x="160" y="38"/>
                    <a:pt x="149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lnTo>
                    <a:pt x="24" y="49"/>
                  </a:ln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8" name="Oval 2263">
              <a:extLst>
                <a:ext uri="{FF2B5EF4-FFF2-40B4-BE49-F238E27FC236}">
                  <a16:creationId xmlns:a16="http://schemas.microsoft.com/office/drawing/2014/main" id="{8D2DE4FA-A16B-4113-95B1-4BB9569E1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1619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9" name="Oval 2264">
              <a:extLst>
                <a:ext uri="{FF2B5EF4-FFF2-40B4-BE49-F238E27FC236}">
                  <a16:creationId xmlns:a16="http://schemas.microsoft.com/office/drawing/2014/main" id="{C103BB35-9DE5-43E8-BC5E-26CAD5DE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1634"/>
              <a:ext cx="7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0" name="Rectangle 2265">
              <a:extLst>
                <a:ext uri="{FF2B5EF4-FFF2-40B4-BE49-F238E27FC236}">
                  <a16:creationId xmlns:a16="http://schemas.microsoft.com/office/drawing/2014/main" id="{0AE5E272-8CB1-4B7E-B91B-A0A89EA8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36"/>
              <a:ext cx="78" cy="4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1" name="Rectangle 2266">
              <a:extLst>
                <a:ext uri="{FF2B5EF4-FFF2-40B4-BE49-F238E27FC236}">
                  <a16:creationId xmlns:a16="http://schemas.microsoft.com/office/drawing/2014/main" id="{7235C7FC-B3F7-48E9-8B45-A1123C411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40"/>
              <a:ext cx="78" cy="3"/>
            </a:xfrm>
            <a:prstGeom prst="rect">
              <a:avLst/>
            </a:prstGeom>
            <a:solidFill>
              <a:srgbClr val="5C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2" name="Rectangle 2267">
              <a:extLst>
                <a:ext uri="{FF2B5EF4-FFF2-40B4-BE49-F238E27FC236}">
                  <a16:creationId xmlns:a16="http://schemas.microsoft.com/office/drawing/2014/main" id="{3FD2BA03-74A6-42B5-B0A5-176ED61F6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43"/>
              <a:ext cx="78" cy="4"/>
            </a:xfrm>
            <a:prstGeom prst="rect">
              <a:avLst/>
            </a:prstGeom>
            <a:solidFill>
              <a:srgbClr val="59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3" name="Rectangle 2268">
              <a:extLst>
                <a:ext uri="{FF2B5EF4-FFF2-40B4-BE49-F238E27FC236}">
                  <a16:creationId xmlns:a16="http://schemas.microsoft.com/office/drawing/2014/main" id="{C4D4B138-AF56-4131-A338-5823B714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47"/>
              <a:ext cx="78" cy="3"/>
            </a:xfrm>
            <a:prstGeom prst="rect">
              <a:avLst/>
            </a:prstGeom>
            <a:solidFill>
              <a:srgbClr val="55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4" name="Rectangle 2269">
              <a:extLst>
                <a:ext uri="{FF2B5EF4-FFF2-40B4-BE49-F238E27FC236}">
                  <a16:creationId xmlns:a16="http://schemas.microsoft.com/office/drawing/2014/main" id="{F531347C-E5EA-4B78-B0DA-C8B15D0AB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50"/>
              <a:ext cx="78" cy="3"/>
            </a:xfrm>
            <a:prstGeom prst="rect">
              <a:avLst/>
            </a:prstGeom>
            <a:solidFill>
              <a:srgbClr val="4F9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5" name="Rectangle 2270">
              <a:extLst>
                <a:ext uri="{FF2B5EF4-FFF2-40B4-BE49-F238E27FC236}">
                  <a16:creationId xmlns:a16="http://schemas.microsoft.com/office/drawing/2014/main" id="{8D5BF7D0-38A8-4652-9FEE-BE8F78FEB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53"/>
              <a:ext cx="78" cy="4"/>
            </a:xfrm>
            <a:prstGeom prst="rect">
              <a:avLst/>
            </a:prstGeom>
            <a:solidFill>
              <a:srgbClr val="4A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6" name="Rectangle 2271">
              <a:extLst>
                <a:ext uri="{FF2B5EF4-FFF2-40B4-BE49-F238E27FC236}">
                  <a16:creationId xmlns:a16="http://schemas.microsoft.com/office/drawing/2014/main" id="{CB4408B1-9F72-410B-B608-CFB5FC081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57"/>
              <a:ext cx="78" cy="3"/>
            </a:xfrm>
            <a:prstGeom prst="rect">
              <a:avLst/>
            </a:prstGeom>
            <a:solidFill>
              <a:srgbClr val="449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7" name="Rectangle 2272">
              <a:extLst>
                <a:ext uri="{FF2B5EF4-FFF2-40B4-BE49-F238E27FC236}">
                  <a16:creationId xmlns:a16="http://schemas.microsoft.com/office/drawing/2014/main" id="{24E76BBE-FBC3-44FC-B6B9-976DB6D28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60"/>
              <a:ext cx="78" cy="4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8" name="Rectangle 2273">
              <a:extLst>
                <a:ext uri="{FF2B5EF4-FFF2-40B4-BE49-F238E27FC236}">
                  <a16:creationId xmlns:a16="http://schemas.microsoft.com/office/drawing/2014/main" id="{F203A14A-DA41-49A1-8D52-C221D5831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64"/>
              <a:ext cx="78" cy="3"/>
            </a:xfrm>
            <a:prstGeom prst="rect">
              <a:avLst/>
            </a:prstGeom>
            <a:solidFill>
              <a:srgbClr val="378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9" name="Rectangle 2274">
              <a:extLst>
                <a:ext uri="{FF2B5EF4-FFF2-40B4-BE49-F238E27FC236}">
                  <a16:creationId xmlns:a16="http://schemas.microsoft.com/office/drawing/2014/main" id="{D627D96B-5DC3-40FA-B2F1-3C4925400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67"/>
              <a:ext cx="78" cy="3"/>
            </a:xfrm>
            <a:prstGeom prst="rect">
              <a:avLst/>
            </a:prstGeom>
            <a:solidFill>
              <a:srgbClr val="308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0" name="Rectangle 2275">
              <a:extLst>
                <a:ext uri="{FF2B5EF4-FFF2-40B4-BE49-F238E27FC236}">
                  <a16:creationId xmlns:a16="http://schemas.microsoft.com/office/drawing/2014/main" id="{DDB96B87-D2B1-4F46-9CFF-A2259785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70"/>
              <a:ext cx="78" cy="4"/>
            </a:xfrm>
            <a:prstGeom prst="rect">
              <a:avLst/>
            </a:prstGeom>
            <a:solidFill>
              <a:srgbClr val="288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1" name="Rectangle 2276">
              <a:extLst>
                <a:ext uri="{FF2B5EF4-FFF2-40B4-BE49-F238E27FC236}">
                  <a16:creationId xmlns:a16="http://schemas.microsoft.com/office/drawing/2014/main" id="{3865B5CE-D158-4802-B7F0-72012608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74"/>
              <a:ext cx="78" cy="3"/>
            </a:xfrm>
            <a:prstGeom prst="rect">
              <a:avLst/>
            </a:prstGeom>
            <a:solidFill>
              <a:srgbClr val="218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2" name="Rectangle 2277">
              <a:extLst>
                <a:ext uri="{FF2B5EF4-FFF2-40B4-BE49-F238E27FC236}">
                  <a16:creationId xmlns:a16="http://schemas.microsoft.com/office/drawing/2014/main" id="{AE82B5B7-AFD9-44F5-98F3-CA75EA74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77"/>
              <a:ext cx="78" cy="4"/>
            </a:xfrm>
            <a:prstGeom prst="rect">
              <a:avLst/>
            </a:prstGeom>
            <a:solidFill>
              <a:srgbClr val="198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3" name="Rectangle 2278">
              <a:extLst>
                <a:ext uri="{FF2B5EF4-FFF2-40B4-BE49-F238E27FC236}">
                  <a16:creationId xmlns:a16="http://schemas.microsoft.com/office/drawing/2014/main" id="{CC1B78C4-4405-41AC-AF98-845E95403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81"/>
              <a:ext cx="78" cy="3"/>
            </a:xfrm>
            <a:prstGeom prst="rect">
              <a:avLst/>
            </a:prstGeom>
            <a:solidFill>
              <a:srgbClr val="127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4" name="Rectangle 2279">
              <a:extLst>
                <a:ext uri="{FF2B5EF4-FFF2-40B4-BE49-F238E27FC236}">
                  <a16:creationId xmlns:a16="http://schemas.microsoft.com/office/drawing/2014/main" id="{2AF20DD5-3CC2-4F28-BAAA-420ACD08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84"/>
              <a:ext cx="78" cy="3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5" name="Rectangle 2280">
              <a:extLst>
                <a:ext uri="{FF2B5EF4-FFF2-40B4-BE49-F238E27FC236}">
                  <a16:creationId xmlns:a16="http://schemas.microsoft.com/office/drawing/2014/main" id="{9F09CA51-6C5E-4334-8BAB-D4CF45BFF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87"/>
              <a:ext cx="78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6" name="Rectangle 2281">
              <a:extLst>
                <a:ext uri="{FF2B5EF4-FFF2-40B4-BE49-F238E27FC236}">
                  <a16:creationId xmlns:a16="http://schemas.microsoft.com/office/drawing/2014/main" id="{E502DD42-A9A4-4C54-AD13-7D47B608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91"/>
              <a:ext cx="78" cy="3"/>
            </a:xfrm>
            <a:prstGeom prst="rect">
              <a:avLst/>
            </a:prstGeom>
            <a:solidFill>
              <a:srgbClr val="06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7" name="Freeform 2282">
              <a:extLst>
                <a:ext uri="{FF2B5EF4-FFF2-40B4-BE49-F238E27FC236}">
                  <a16:creationId xmlns:a16="http://schemas.microsoft.com/office/drawing/2014/main" id="{77E657AF-7C75-4AD1-B1B9-748ECD2B1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0" y="1659"/>
              <a:ext cx="49" cy="26"/>
            </a:xfrm>
            <a:custGeom>
              <a:avLst/>
              <a:gdLst>
                <a:gd name="T0" fmla="*/ 196 w 230"/>
                <a:gd name="T1" fmla="*/ 79 h 120"/>
                <a:gd name="T2" fmla="*/ 196 w 230"/>
                <a:gd name="T3" fmla="*/ 3 h 120"/>
                <a:gd name="T4" fmla="*/ 175 w 230"/>
                <a:gd name="T5" fmla="*/ 3 h 120"/>
                <a:gd name="T6" fmla="*/ 175 w 230"/>
                <a:gd name="T7" fmla="*/ 96 h 120"/>
                <a:gd name="T8" fmla="*/ 230 w 230"/>
                <a:gd name="T9" fmla="*/ 96 h 120"/>
                <a:gd name="T10" fmla="*/ 230 w 230"/>
                <a:gd name="T11" fmla="*/ 79 h 120"/>
                <a:gd name="T12" fmla="*/ 196 w 230"/>
                <a:gd name="T13" fmla="*/ 79 h 120"/>
                <a:gd name="T14" fmla="*/ 35 w 230"/>
                <a:gd name="T15" fmla="*/ 41 h 120"/>
                <a:gd name="T16" fmla="*/ 24 w 230"/>
                <a:gd name="T17" fmla="*/ 34 h 120"/>
                <a:gd name="T18" fmla="*/ 21 w 230"/>
                <a:gd name="T19" fmla="*/ 27 h 120"/>
                <a:gd name="T20" fmla="*/ 25 w 230"/>
                <a:gd name="T21" fmla="*/ 20 h 120"/>
                <a:gd name="T22" fmla="*/ 34 w 230"/>
                <a:gd name="T23" fmla="*/ 18 h 120"/>
                <a:gd name="T24" fmla="*/ 57 w 230"/>
                <a:gd name="T25" fmla="*/ 24 h 120"/>
                <a:gd name="T26" fmla="*/ 57 w 230"/>
                <a:gd name="T27" fmla="*/ 5 h 120"/>
                <a:gd name="T28" fmla="*/ 34 w 230"/>
                <a:gd name="T29" fmla="*/ 1 h 120"/>
                <a:gd name="T30" fmla="*/ 9 w 230"/>
                <a:gd name="T31" fmla="*/ 9 h 120"/>
                <a:gd name="T32" fmla="*/ 0 w 230"/>
                <a:gd name="T33" fmla="*/ 29 h 120"/>
                <a:gd name="T34" fmla="*/ 21 w 230"/>
                <a:gd name="T35" fmla="*/ 56 h 120"/>
                <a:gd name="T36" fmla="*/ 35 w 230"/>
                <a:gd name="T37" fmla="*/ 64 h 120"/>
                <a:gd name="T38" fmla="*/ 39 w 230"/>
                <a:gd name="T39" fmla="*/ 71 h 120"/>
                <a:gd name="T40" fmla="*/ 35 w 230"/>
                <a:gd name="T41" fmla="*/ 78 h 120"/>
                <a:gd name="T42" fmla="*/ 25 w 230"/>
                <a:gd name="T43" fmla="*/ 81 h 120"/>
                <a:gd name="T44" fmla="*/ 1 w 230"/>
                <a:gd name="T45" fmla="*/ 71 h 120"/>
                <a:gd name="T46" fmla="*/ 1 w 230"/>
                <a:gd name="T47" fmla="*/ 92 h 120"/>
                <a:gd name="T48" fmla="*/ 24 w 230"/>
                <a:gd name="T49" fmla="*/ 97 h 120"/>
                <a:gd name="T50" fmla="*/ 50 w 230"/>
                <a:gd name="T51" fmla="*/ 91 h 120"/>
                <a:gd name="T52" fmla="*/ 60 w 230"/>
                <a:gd name="T53" fmla="*/ 70 h 120"/>
                <a:gd name="T54" fmla="*/ 54 w 230"/>
                <a:gd name="T55" fmla="*/ 55 h 120"/>
                <a:gd name="T56" fmla="*/ 35 w 230"/>
                <a:gd name="T57" fmla="*/ 41 h 120"/>
                <a:gd name="T58" fmla="*/ 152 w 230"/>
                <a:gd name="T59" fmla="*/ 77 h 120"/>
                <a:gd name="T60" fmla="*/ 160 w 230"/>
                <a:gd name="T61" fmla="*/ 49 h 120"/>
                <a:gd name="T62" fmla="*/ 154 w 230"/>
                <a:gd name="T63" fmla="*/ 23 h 120"/>
                <a:gd name="T64" fmla="*/ 138 w 230"/>
                <a:gd name="T65" fmla="*/ 7 h 120"/>
                <a:gd name="T66" fmla="*/ 114 w 230"/>
                <a:gd name="T67" fmla="*/ 1 h 120"/>
                <a:gd name="T68" fmla="*/ 92 w 230"/>
                <a:gd name="T69" fmla="*/ 7 h 120"/>
                <a:gd name="T70" fmla="*/ 75 w 230"/>
                <a:gd name="T71" fmla="*/ 25 h 120"/>
                <a:gd name="T72" fmla="*/ 69 w 230"/>
                <a:gd name="T73" fmla="*/ 50 h 120"/>
                <a:gd name="T74" fmla="*/ 75 w 230"/>
                <a:gd name="T75" fmla="*/ 74 h 120"/>
                <a:gd name="T76" fmla="*/ 90 w 230"/>
                <a:gd name="T77" fmla="*/ 91 h 120"/>
                <a:gd name="T78" fmla="*/ 113 w 230"/>
                <a:gd name="T79" fmla="*/ 97 h 120"/>
                <a:gd name="T80" fmla="*/ 132 w 230"/>
                <a:gd name="T81" fmla="*/ 120 h 120"/>
                <a:gd name="T82" fmla="*/ 159 w 230"/>
                <a:gd name="T83" fmla="*/ 120 h 120"/>
                <a:gd name="T84" fmla="*/ 132 w 230"/>
                <a:gd name="T85" fmla="*/ 95 h 120"/>
                <a:gd name="T86" fmla="*/ 152 w 230"/>
                <a:gd name="T87" fmla="*/ 77 h 120"/>
                <a:gd name="T88" fmla="*/ 131 w 230"/>
                <a:gd name="T89" fmla="*/ 71 h 120"/>
                <a:gd name="T90" fmla="*/ 114 w 230"/>
                <a:gd name="T91" fmla="*/ 79 h 120"/>
                <a:gd name="T92" fmla="*/ 97 w 230"/>
                <a:gd name="T93" fmla="*/ 71 h 120"/>
                <a:gd name="T94" fmla="*/ 91 w 230"/>
                <a:gd name="T95" fmla="*/ 49 h 120"/>
                <a:gd name="T96" fmla="*/ 97 w 230"/>
                <a:gd name="T97" fmla="*/ 26 h 120"/>
                <a:gd name="T98" fmla="*/ 115 w 230"/>
                <a:gd name="T99" fmla="*/ 18 h 120"/>
                <a:gd name="T100" fmla="*/ 131 w 230"/>
                <a:gd name="T101" fmla="*/ 26 h 120"/>
                <a:gd name="T102" fmla="*/ 138 w 230"/>
                <a:gd name="T103" fmla="*/ 49 h 120"/>
                <a:gd name="T104" fmla="*/ 131 w 230"/>
                <a:gd name="T10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20">
                  <a:moveTo>
                    <a:pt x="196" y="79"/>
                  </a:moveTo>
                  <a:lnTo>
                    <a:pt x="196" y="3"/>
                  </a:lnTo>
                  <a:lnTo>
                    <a:pt x="175" y="3"/>
                  </a:lnTo>
                  <a:lnTo>
                    <a:pt x="175" y="96"/>
                  </a:lnTo>
                  <a:lnTo>
                    <a:pt x="230" y="96"/>
                  </a:lnTo>
                  <a:lnTo>
                    <a:pt x="230" y="79"/>
                  </a:lnTo>
                  <a:lnTo>
                    <a:pt x="196" y="79"/>
                  </a:lnTo>
                  <a:close/>
                  <a:moveTo>
                    <a:pt x="35" y="41"/>
                  </a:moveTo>
                  <a:cubicBezTo>
                    <a:pt x="31" y="40"/>
                    <a:pt x="27" y="37"/>
                    <a:pt x="24" y="34"/>
                  </a:cubicBezTo>
                  <a:cubicBezTo>
                    <a:pt x="22" y="32"/>
                    <a:pt x="21" y="30"/>
                    <a:pt x="21" y="27"/>
                  </a:cubicBezTo>
                  <a:cubicBezTo>
                    <a:pt x="21" y="24"/>
                    <a:pt x="22" y="22"/>
                    <a:pt x="25" y="20"/>
                  </a:cubicBezTo>
                  <a:cubicBezTo>
                    <a:pt x="27" y="18"/>
                    <a:pt x="31" y="17"/>
                    <a:pt x="34" y="18"/>
                  </a:cubicBezTo>
                  <a:cubicBezTo>
                    <a:pt x="42" y="17"/>
                    <a:pt x="50" y="20"/>
                    <a:pt x="57" y="24"/>
                  </a:cubicBezTo>
                  <a:lnTo>
                    <a:pt x="57" y="5"/>
                  </a:lnTo>
                  <a:cubicBezTo>
                    <a:pt x="49" y="2"/>
                    <a:pt x="42" y="1"/>
                    <a:pt x="34" y="1"/>
                  </a:cubicBezTo>
                  <a:cubicBezTo>
                    <a:pt x="25" y="1"/>
                    <a:pt x="17" y="4"/>
                    <a:pt x="9" y="9"/>
                  </a:cubicBezTo>
                  <a:cubicBezTo>
                    <a:pt x="3" y="14"/>
                    <a:pt x="0" y="21"/>
                    <a:pt x="0" y="29"/>
                  </a:cubicBezTo>
                  <a:cubicBezTo>
                    <a:pt x="1" y="41"/>
                    <a:pt x="9" y="52"/>
                    <a:pt x="21" y="56"/>
                  </a:cubicBezTo>
                  <a:cubicBezTo>
                    <a:pt x="26" y="58"/>
                    <a:pt x="31" y="61"/>
                    <a:pt x="35" y="64"/>
                  </a:cubicBezTo>
                  <a:cubicBezTo>
                    <a:pt x="37" y="66"/>
                    <a:pt x="39" y="69"/>
                    <a:pt x="39" y="71"/>
                  </a:cubicBezTo>
                  <a:cubicBezTo>
                    <a:pt x="39" y="74"/>
                    <a:pt x="37" y="77"/>
                    <a:pt x="35" y="78"/>
                  </a:cubicBezTo>
                  <a:cubicBezTo>
                    <a:pt x="32" y="80"/>
                    <a:pt x="29" y="81"/>
                    <a:pt x="25" y="81"/>
                  </a:cubicBezTo>
                  <a:cubicBezTo>
                    <a:pt x="16" y="81"/>
                    <a:pt x="7" y="77"/>
                    <a:pt x="1" y="71"/>
                  </a:cubicBezTo>
                  <a:lnTo>
                    <a:pt x="1" y="92"/>
                  </a:lnTo>
                  <a:cubicBezTo>
                    <a:pt x="8" y="96"/>
                    <a:pt x="16" y="97"/>
                    <a:pt x="24" y="97"/>
                  </a:cubicBezTo>
                  <a:cubicBezTo>
                    <a:pt x="33" y="98"/>
                    <a:pt x="42" y="96"/>
                    <a:pt x="50" y="91"/>
                  </a:cubicBezTo>
                  <a:cubicBezTo>
                    <a:pt x="56" y="86"/>
                    <a:pt x="60" y="79"/>
                    <a:pt x="60" y="70"/>
                  </a:cubicBezTo>
                  <a:cubicBezTo>
                    <a:pt x="60" y="65"/>
                    <a:pt x="58" y="59"/>
                    <a:pt x="54" y="55"/>
                  </a:cubicBezTo>
                  <a:cubicBezTo>
                    <a:pt x="49" y="49"/>
                    <a:pt x="43" y="44"/>
                    <a:pt x="35" y="41"/>
                  </a:cubicBezTo>
                  <a:close/>
                  <a:moveTo>
                    <a:pt x="152" y="77"/>
                  </a:moveTo>
                  <a:cubicBezTo>
                    <a:pt x="157" y="68"/>
                    <a:pt x="160" y="59"/>
                    <a:pt x="160" y="49"/>
                  </a:cubicBezTo>
                  <a:cubicBezTo>
                    <a:pt x="160" y="40"/>
                    <a:pt x="158" y="31"/>
                    <a:pt x="154" y="23"/>
                  </a:cubicBezTo>
                  <a:cubicBezTo>
                    <a:pt x="150" y="16"/>
                    <a:pt x="145" y="10"/>
                    <a:pt x="138" y="7"/>
                  </a:cubicBezTo>
                  <a:cubicBezTo>
                    <a:pt x="131" y="2"/>
                    <a:pt x="123" y="0"/>
                    <a:pt x="114" y="1"/>
                  </a:cubicBezTo>
                  <a:cubicBezTo>
                    <a:pt x="106" y="1"/>
                    <a:pt x="99" y="3"/>
                    <a:pt x="92" y="7"/>
                  </a:cubicBezTo>
                  <a:cubicBezTo>
                    <a:pt x="85" y="11"/>
                    <a:pt x="79" y="17"/>
                    <a:pt x="75" y="25"/>
                  </a:cubicBezTo>
                  <a:cubicBezTo>
                    <a:pt x="71" y="33"/>
                    <a:pt x="69" y="41"/>
                    <a:pt x="69" y="50"/>
                  </a:cubicBezTo>
                  <a:cubicBezTo>
                    <a:pt x="69" y="59"/>
                    <a:pt x="71" y="67"/>
                    <a:pt x="75" y="74"/>
                  </a:cubicBezTo>
                  <a:cubicBezTo>
                    <a:pt x="78" y="81"/>
                    <a:pt x="83" y="87"/>
                    <a:pt x="90" y="91"/>
                  </a:cubicBezTo>
                  <a:cubicBezTo>
                    <a:pt x="97" y="95"/>
                    <a:pt x="105" y="97"/>
                    <a:pt x="113" y="97"/>
                  </a:cubicBezTo>
                  <a:lnTo>
                    <a:pt x="132" y="120"/>
                  </a:lnTo>
                  <a:lnTo>
                    <a:pt x="159" y="120"/>
                  </a:lnTo>
                  <a:lnTo>
                    <a:pt x="132" y="95"/>
                  </a:lnTo>
                  <a:cubicBezTo>
                    <a:pt x="140" y="92"/>
                    <a:pt x="148" y="85"/>
                    <a:pt x="152" y="77"/>
                  </a:cubicBezTo>
                  <a:close/>
                  <a:moveTo>
                    <a:pt x="131" y="71"/>
                  </a:moveTo>
                  <a:cubicBezTo>
                    <a:pt x="127" y="77"/>
                    <a:pt x="121" y="80"/>
                    <a:pt x="114" y="79"/>
                  </a:cubicBezTo>
                  <a:cubicBezTo>
                    <a:pt x="107" y="79"/>
                    <a:pt x="101" y="76"/>
                    <a:pt x="97" y="71"/>
                  </a:cubicBezTo>
                  <a:cubicBezTo>
                    <a:pt x="92" y="65"/>
                    <a:pt x="90" y="57"/>
                    <a:pt x="91" y="49"/>
                  </a:cubicBezTo>
                  <a:cubicBezTo>
                    <a:pt x="90" y="40"/>
                    <a:pt x="92" y="32"/>
                    <a:pt x="97" y="26"/>
                  </a:cubicBezTo>
                  <a:cubicBezTo>
                    <a:pt x="101" y="20"/>
                    <a:pt x="108" y="17"/>
                    <a:pt x="115" y="18"/>
                  </a:cubicBezTo>
                  <a:cubicBezTo>
                    <a:pt x="121" y="17"/>
                    <a:pt x="127" y="20"/>
                    <a:pt x="131" y="26"/>
                  </a:cubicBezTo>
                  <a:cubicBezTo>
                    <a:pt x="136" y="33"/>
                    <a:pt x="138" y="41"/>
                    <a:pt x="138" y="49"/>
                  </a:cubicBezTo>
                  <a:cubicBezTo>
                    <a:pt x="138" y="57"/>
                    <a:pt x="136" y="65"/>
                    <a:pt x="131" y="71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8" name="Oval 2283">
              <a:extLst>
                <a:ext uri="{FF2B5EF4-FFF2-40B4-BE49-F238E27FC236}">
                  <a16:creationId xmlns:a16="http://schemas.microsoft.com/office/drawing/2014/main" id="{DB8187E8-69D2-4A7C-91D6-8B3AA4422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692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9" name="Oval 2284">
              <a:extLst>
                <a:ext uri="{FF2B5EF4-FFF2-40B4-BE49-F238E27FC236}">
                  <a16:creationId xmlns:a16="http://schemas.microsoft.com/office/drawing/2014/main" id="{50F2412C-BDE1-4385-A0B3-C5E002AE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67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309" name="Picture 2285">
              <a:extLst>
                <a:ext uri="{FF2B5EF4-FFF2-40B4-BE49-F238E27FC236}">
                  <a16:creationId xmlns:a16="http://schemas.microsoft.com/office/drawing/2014/main" id="{DEDF312A-C2AE-4985-ADED-93B7B648E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" y="1589"/>
              <a:ext cx="12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10" name="Picture 2286">
              <a:extLst>
                <a:ext uri="{FF2B5EF4-FFF2-40B4-BE49-F238E27FC236}">
                  <a16:creationId xmlns:a16="http://schemas.microsoft.com/office/drawing/2014/main" id="{06F03232-1E79-42E9-BDC0-78D3B8A40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" y="1589"/>
              <a:ext cx="12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0" name="Rectangle 2287">
              <a:extLst>
                <a:ext uri="{FF2B5EF4-FFF2-40B4-BE49-F238E27FC236}">
                  <a16:creationId xmlns:a16="http://schemas.microsoft.com/office/drawing/2014/main" id="{E692FBEA-F43A-4879-B227-608C4828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606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1" name="Freeform 2288">
              <a:extLst>
                <a:ext uri="{FF2B5EF4-FFF2-40B4-BE49-F238E27FC236}">
                  <a16:creationId xmlns:a16="http://schemas.microsoft.com/office/drawing/2014/main" id="{B2B8B801-C99E-4E59-B416-C71DE6A67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" y="1607"/>
              <a:ext cx="63" cy="31"/>
            </a:xfrm>
            <a:custGeom>
              <a:avLst/>
              <a:gdLst>
                <a:gd name="T0" fmla="*/ 39 w 294"/>
                <a:gd name="T1" fmla="*/ 144 h 144"/>
                <a:gd name="T2" fmla="*/ 294 w 294"/>
                <a:gd name="T3" fmla="*/ 41 h 144"/>
                <a:gd name="T4" fmla="*/ 251 w 294"/>
                <a:gd name="T5" fmla="*/ 0 h 144"/>
                <a:gd name="T6" fmla="*/ 117 w 294"/>
                <a:gd name="T7" fmla="*/ 32 h 144"/>
                <a:gd name="T8" fmla="*/ 0 w 294"/>
                <a:gd name="T9" fmla="*/ 112 h 144"/>
                <a:gd name="T10" fmla="*/ 39 w 29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144">
                  <a:moveTo>
                    <a:pt x="39" y="144"/>
                  </a:moveTo>
                  <a:cubicBezTo>
                    <a:pt x="108" y="78"/>
                    <a:pt x="199" y="42"/>
                    <a:pt x="294" y="41"/>
                  </a:cubicBezTo>
                  <a:cubicBezTo>
                    <a:pt x="281" y="26"/>
                    <a:pt x="267" y="12"/>
                    <a:pt x="251" y="0"/>
                  </a:cubicBezTo>
                  <a:cubicBezTo>
                    <a:pt x="205" y="3"/>
                    <a:pt x="160" y="14"/>
                    <a:pt x="117" y="32"/>
                  </a:cubicBezTo>
                  <a:cubicBezTo>
                    <a:pt x="73" y="51"/>
                    <a:pt x="34" y="78"/>
                    <a:pt x="0" y="112"/>
                  </a:cubicBezTo>
                  <a:cubicBezTo>
                    <a:pt x="16" y="118"/>
                    <a:pt x="30" y="129"/>
                    <a:pt x="39" y="14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2" name="Rectangle 2289">
              <a:extLst>
                <a:ext uri="{FF2B5EF4-FFF2-40B4-BE49-F238E27FC236}">
                  <a16:creationId xmlns:a16="http://schemas.microsoft.com/office/drawing/2014/main" id="{FDE00210-A188-4791-8988-070CC151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606"/>
              <a:ext cx="6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3" name="Rectangle 2290">
              <a:extLst>
                <a:ext uri="{FF2B5EF4-FFF2-40B4-BE49-F238E27FC236}">
                  <a16:creationId xmlns:a16="http://schemas.microsoft.com/office/drawing/2014/main" id="{1B7568D1-13B2-4D04-8AA3-FE583AADC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4" name="Freeform 2291">
              <a:extLst>
                <a:ext uri="{FF2B5EF4-FFF2-40B4-BE49-F238E27FC236}">
                  <a16:creationId xmlns:a16="http://schemas.microsoft.com/office/drawing/2014/main" id="{C52FE3CB-8829-479D-B191-92C7D841F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5" y="1659"/>
              <a:ext cx="14" cy="25"/>
            </a:xfrm>
            <a:custGeom>
              <a:avLst/>
              <a:gdLst>
                <a:gd name="T0" fmla="*/ 24 w 64"/>
                <a:gd name="T1" fmla="*/ 0 h 119"/>
                <a:gd name="T2" fmla="*/ 0 w 64"/>
                <a:gd name="T3" fmla="*/ 75 h 119"/>
                <a:gd name="T4" fmla="*/ 18 w 64"/>
                <a:gd name="T5" fmla="*/ 101 h 119"/>
                <a:gd name="T6" fmla="*/ 33 w 64"/>
                <a:gd name="T7" fmla="*/ 119 h 119"/>
                <a:gd name="T8" fmla="*/ 64 w 64"/>
                <a:gd name="T9" fmla="*/ 20 h 119"/>
                <a:gd name="T10" fmla="*/ 24 w 6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19">
                  <a:moveTo>
                    <a:pt x="24" y="0"/>
                  </a:moveTo>
                  <a:cubicBezTo>
                    <a:pt x="14" y="24"/>
                    <a:pt x="6" y="49"/>
                    <a:pt x="0" y="75"/>
                  </a:cubicBezTo>
                  <a:cubicBezTo>
                    <a:pt x="5" y="84"/>
                    <a:pt x="11" y="93"/>
                    <a:pt x="18" y="101"/>
                  </a:cubicBezTo>
                  <a:cubicBezTo>
                    <a:pt x="23" y="107"/>
                    <a:pt x="28" y="113"/>
                    <a:pt x="33" y="119"/>
                  </a:cubicBezTo>
                  <a:cubicBezTo>
                    <a:pt x="40" y="85"/>
                    <a:pt x="51" y="52"/>
                    <a:pt x="64" y="20"/>
                  </a:cubicBezTo>
                  <a:cubicBezTo>
                    <a:pt x="49" y="17"/>
                    <a:pt x="35" y="10"/>
                    <a:pt x="24" y="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5" name="Rectangle 2292">
              <a:extLst>
                <a:ext uri="{FF2B5EF4-FFF2-40B4-BE49-F238E27FC236}">
                  <a16:creationId xmlns:a16="http://schemas.microsoft.com/office/drawing/2014/main" id="{4E47231F-7E2A-4D4D-A22F-02624B15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1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6" name="Rectangle 2293">
              <a:extLst>
                <a:ext uri="{FF2B5EF4-FFF2-40B4-BE49-F238E27FC236}">
                  <a16:creationId xmlns:a16="http://schemas.microsoft.com/office/drawing/2014/main" id="{D24328F1-4D4E-41BB-B436-49E1EA52F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12"/>
              <a:ext cx="17" cy="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7" name="Freeform 2294">
              <a:extLst>
                <a:ext uri="{FF2B5EF4-FFF2-40B4-BE49-F238E27FC236}">
                  <a16:creationId xmlns:a16="http://schemas.microsoft.com/office/drawing/2014/main" id="{3567CD32-02D1-4113-8607-42ADC083B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5" y="1613"/>
              <a:ext cx="11" cy="23"/>
            </a:xfrm>
            <a:custGeom>
              <a:avLst/>
              <a:gdLst>
                <a:gd name="T0" fmla="*/ 51 w 51"/>
                <a:gd name="T1" fmla="*/ 84 h 109"/>
                <a:gd name="T2" fmla="*/ 31 w 51"/>
                <a:gd name="T3" fmla="*/ 0 h 109"/>
                <a:gd name="T4" fmla="*/ 0 w 51"/>
                <a:gd name="T5" fmla="*/ 41 h 109"/>
                <a:gd name="T6" fmla="*/ 16 w 51"/>
                <a:gd name="T7" fmla="*/ 109 h 109"/>
                <a:gd name="T8" fmla="*/ 51 w 51"/>
                <a:gd name="T9" fmla="*/ 8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09">
                  <a:moveTo>
                    <a:pt x="51" y="84"/>
                  </a:moveTo>
                  <a:cubicBezTo>
                    <a:pt x="41" y="57"/>
                    <a:pt x="34" y="28"/>
                    <a:pt x="31" y="0"/>
                  </a:cubicBezTo>
                  <a:cubicBezTo>
                    <a:pt x="19" y="12"/>
                    <a:pt x="8" y="26"/>
                    <a:pt x="0" y="41"/>
                  </a:cubicBezTo>
                  <a:cubicBezTo>
                    <a:pt x="3" y="64"/>
                    <a:pt x="8" y="87"/>
                    <a:pt x="16" y="109"/>
                  </a:cubicBezTo>
                  <a:cubicBezTo>
                    <a:pt x="25" y="98"/>
                    <a:pt x="37" y="89"/>
                    <a:pt x="51" y="84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8" name="Rectangle 2295">
              <a:extLst>
                <a:ext uri="{FF2B5EF4-FFF2-40B4-BE49-F238E27FC236}">
                  <a16:creationId xmlns:a16="http://schemas.microsoft.com/office/drawing/2014/main" id="{EFAEA638-4383-46E1-89BC-555BB239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12"/>
              <a:ext cx="17" cy="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9" name="Rectangle 2296">
              <a:extLst>
                <a:ext uri="{FF2B5EF4-FFF2-40B4-BE49-F238E27FC236}">
                  <a16:creationId xmlns:a16="http://schemas.microsoft.com/office/drawing/2014/main" id="{F8823B38-F126-45FC-B625-9F3E7839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29"/>
              <a:ext cx="37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0" name="Rectangle 2297">
              <a:extLst>
                <a:ext uri="{FF2B5EF4-FFF2-40B4-BE49-F238E27FC236}">
                  <a16:creationId xmlns:a16="http://schemas.microsoft.com/office/drawing/2014/main" id="{18D1F35B-DB59-463C-9A33-060412B6E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3"/>
              <a:ext cx="37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1" name="Rectangle 2298">
              <a:extLst>
                <a:ext uri="{FF2B5EF4-FFF2-40B4-BE49-F238E27FC236}">
                  <a16:creationId xmlns:a16="http://schemas.microsoft.com/office/drawing/2014/main" id="{4D65154B-3C11-4B94-81C9-0074B665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6"/>
              <a:ext cx="37" cy="4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2" name="Rectangle 2299">
              <a:extLst>
                <a:ext uri="{FF2B5EF4-FFF2-40B4-BE49-F238E27FC236}">
                  <a16:creationId xmlns:a16="http://schemas.microsoft.com/office/drawing/2014/main" id="{1A543D6F-4043-488E-8DA3-EC842DB52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0"/>
              <a:ext cx="37" cy="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3" name="Rectangle 2300">
              <a:extLst>
                <a:ext uri="{FF2B5EF4-FFF2-40B4-BE49-F238E27FC236}">
                  <a16:creationId xmlns:a16="http://schemas.microsoft.com/office/drawing/2014/main" id="{32BC7606-2313-42C0-BFF7-02EE5A91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3"/>
              <a:ext cx="37" cy="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4" name="Rectangle 2301">
              <a:extLst>
                <a:ext uri="{FF2B5EF4-FFF2-40B4-BE49-F238E27FC236}">
                  <a16:creationId xmlns:a16="http://schemas.microsoft.com/office/drawing/2014/main" id="{59ABB454-E32E-4127-A3E2-5AC26366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7"/>
              <a:ext cx="37" cy="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5" name="Rectangle 2302">
              <a:extLst>
                <a:ext uri="{FF2B5EF4-FFF2-40B4-BE49-F238E27FC236}">
                  <a16:creationId xmlns:a16="http://schemas.microsoft.com/office/drawing/2014/main" id="{9FFFD347-0293-4492-9674-08BBDADF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0"/>
              <a:ext cx="37" cy="3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6" name="Rectangle 2303">
              <a:extLst>
                <a:ext uri="{FF2B5EF4-FFF2-40B4-BE49-F238E27FC236}">
                  <a16:creationId xmlns:a16="http://schemas.microsoft.com/office/drawing/2014/main" id="{E9B4CFEB-EBE2-4CCD-84C7-322D2BC9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3"/>
              <a:ext cx="37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7" name="Rectangle 2304">
              <a:extLst>
                <a:ext uri="{FF2B5EF4-FFF2-40B4-BE49-F238E27FC236}">
                  <a16:creationId xmlns:a16="http://schemas.microsoft.com/office/drawing/2014/main" id="{A5F2B9D2-45AB-4F5C-80D8-05D6E170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37" cy="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8" name="Rectangle 2305">
              <a:extLst>
                <a:ext uri="{FF2B5EF4-FFF2-40B4-BE49-F238E27FC236}">
                  <a16:creationId xmlns:a16="http://schemas.microsoft.com/office/drawing/2014/main" id="{31851578-5363-423F-99BB-544E381D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60"/>
              <a:ext cx="37" cy="7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9" name="Rectangle 2306">
              <a:extLst>
                <a:ext uri="{FF2B5EF4-FFF2-40B4-BE49-F238E27FC236}">
                  <a16:creationId xmlns:a16="http://schemas.microsoft.com/office/drawing/2014/main" id="{212D90C2-C084-41B1-9855-251B95F49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1657"/>
              <a:ext cx="31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0" name="Freeform 2307">
              <a:extLst>
                <a:ext uri="{FF2B5EF4-FFF2-40B4-BE49-F238E27FC236}">
                  <a16:creationId xmlns:a16="http://schemas.microsoft.com/office/drawing/2014/main" id="{DC4049D9-4B8C-4292-B067-F6D41018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" y="1658"/>
              <a:ext cx="25" cy="20"/>
            </a:xfrm>
            <a:custGeom>
              <a:avLst/>
              <a:gdLst>
                <a:gd name="T0" fmla="*/ 100 w 115"/>
                <a:gd name="T1" fmla="*/ 90 h 97"/>
                <a:gd name="T2" fmla="*/ 115 w 115"/>
                <a:gd name="T3" fmla="*/ 54 h 97"/>
                <a:gd name="T4" fmla="*/ 43 w 115"/>
                <a:gd name="T5" fmla="*/ 0 h 97"/>
                <a:gd name="T6" fmla="*/ 0 w 115"/>
                <a:gd name="T7" fmla="*/ 24 h 97"/>
                <a:gd name="T8" fmla="*/ 42 w 115"/>
                <a:gd name="T9" fmla="*/ 61 h 97"/>
                <a:gd name="T10" fmla="*/ 100 w 115"/>
                <a:gd name="T11" fmla="*/ 97 h 97"/>
                <a:gd name="T12" fmla="*/ 100 w 115"/>
                <a:gd name="T13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7">
                  <a:moveTo>
                    <a:pt x="100" y="90"/>
                  </a:moveTo>
                  <a:cubicBezTo>
                    <a:pt x="100" y="76"/>
                    <a:pt x="105" y="63"/>
                    <a:pt x="115" y="54"/>
                  </a:cubicBezTo>
                  <a:cubicBezTo>
                    <a:pt x="89" y="39"/>
                    <a:pt x="65" y="21"/>
                    <a:pt x="43" y="0"/>
                  </a:cubicBezTo>
                  <a:cubicBezTo>
                    <a:pt x="32" y="13"/>
                    <a:pt x="17" y="21"/>
                    <a:pt x="0" y="24"/>
                  </a:cubicBezTo>
                  <a:cubicBezTo>
                    <a:pt x="13" y="37"/>
                    <a:pt x="27" y="50"/>
                    <a:pt x="42" y="61"/>
                  </a:cubicBezTo>
                  <a:cubicBezTo>
                    <a:pt x="60" y="75"/>
                    <a:pt x="80" y="87"/>
                    <a:pt x="100" y="97"/>
                  </a:cubicBezTo>
                  <a:cubicBezTo>
                    <a:pt x="100" y="94"/>
                    <a:pt x="100" y="92"/>
                    <a:pt x="100" y="9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1" name="Rectangle 2308">
              <a:extLst>
                <a:ext uri="{FF2B5EF4-FFF2-40B4-BE49-F238E27FC236}">
                  <a16:creationId xmlns:a16="http://schemas.microsoft.com/office/drawing/2014/main" id="{EA246016-E09A-45AE-AD8D-35FB8BAE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1657"/>
              <a:ext cx="31" cy="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2" name="Rectangle 2309">
              <a:extLst>
                <a:ext uri="{FF2B5EF4-FFF2-40B4-BE49-F238E27FC236}">
                  <a16:creationId xmlns:a16="http://schemas.microsoft.com/office/drawing/2014/main" id="{511EF1A2-E64A-4C6D-BA87-7229FF3B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167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3" name="Freeform 2310">
              <a:extLst>
                <a:ext uri="{FF2B5EF4-FFF2-40B4-BE49-F238E27FC236}">
                  <a16:creationId xmlns:a16="http://schemas.microsoft.com/office/drawing/2014/main" id="{029F71EA-5E2A-4B98-BF12-03C3E590B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4" y="1676"/>
              <a:ext cx="28" cy="10"/>
            </a:xfrm>
            <a:custGeom>
              <a:avLst/>
              <a:gdLst>
                <a:gd name="T0" fmla="*/ 94 w 132"/>
                <a:gd name="T1" fmla="*/ 9 h 47"/>
                <a:gd name="T2" fmla="*/ 15 w 132"/>
                <a:gd name="T3" fmla="*/ 0 h 47"/>
                <a:gd name="T4" fmla="*/ 15 w 132"/>
                <a:gd name="T5" fmla="*/ 3 h 47"/>
                <a:gd name="T6" fmla="*/ 0 w 132"/>
                <a:gd name="T7" fmla="*/ 38 h 47"/>
                <a:gd name="T8" fmla="*/ 98 w 132"/>
                <a:gd name="T9" fmla="*/ 45 h 47"/>
                <a:gd name="T10" fmla="*/ 132 w 132"/>
                <a:gd name="T11" fmla="*/ 7 h 47"/>
                <a:gd name="T12" fmla="*/ 94 w 132"/>
                <a:gd name="T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7">
                  <a:moveTo>
                    <a:pt x="94" y="9"/>
                  </a:moveTo>
                  <a:cubicBezTo>
                    <a:pt x="67" y="9"/>
                    <a:pt x="41" y="6"/>
                    <a:pt x="15" y="0"/>
                  </a:cubicBezTo>
                  <a:cubicBezTo>
                    <a:pt x="15" y="1"/>
                    <a:pt x="15" y="2"/>
                    <a:pt x="15" y="3"/>
                  </a:cubicBezTo>
                  <a:cubicBezTo>
                    <a:pt x="15" y="16"/>
                    <a:pt x="10" y="29"/>
                    <a:pt x="0" y="38"/>
                  </a:cubicBezTo>
                  <a:cubicBezTo>
                    <a:pt x="33" y="45"/>
                    <a:pt x="66" y="47"/>
                    <a:pt x="98" y="45"/>
                  </a:cubicBezTo>
                  <a:cubicBezTo>
                    <a:pt x="111" y="34"/>
                    <a:pt x="122" y="21"/>
                    <a:pt x="132" y="7"/>
                  </a:cubicBezTo>
                  <a:cubicBezTo>
                    <a:pt x="120" y="8"/>
                    <a:pt x="107" y="9"/>
                    <a:pt x="94" y="9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4" name="Rectangle 2311">
              <a:extLst>
                <a:ext uri="{FF2B5EF4-FFF2-40B4-BE49-F238E27FC236}">
                  <a16:creationId xmlns:a16="http://schemas.microsoft.com/office/drawing/2014/main" id="{10612981-0F0E-4389-A3F3-C74F3951D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1674"/>
              <a:ext cx="34" cy="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5" name="Rectangle 2312">
              <a:extLst>
                <a:ext uri="{FF2B5EF4-FFF2-40B4-BE49-F238E27FC236}">
                  <a16:creationId xmlns:a16="http://schemas.microsoft.com/office/drawing/2014/main" id="{82DF08E0-EDE8-4F4B-B0D2-9E0EE0AC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4"/>
              <a:ext cx="28" cy="3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6" name="Rectangle 2313">
              <a:extLst>
                <a:ext uri="{FF2B5EF4-FFF2-40B4-BE49-F238E27FC236}">
                  <a16:creationId xmlns:a16="http://schemas.microsoft.com/office/drawing/2014/main" id="{D183FC52-9D3B-4C82-BF8A-807A7B89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7"/>
              <a:ext cx="28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7" name="Rectangle 2314">
              <a:extLst>
                <a:ext uri="{FF2B5EF4-FFF2-40B4-BE49-F238E27FC236}">
                  <a16:creationId xmlns:a16="http://schemas.microsoft.com/office/drawing/2014/main" id="{A04A8E3A-A7EB-4BA4-8231-1D0464170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0"/>
              <a:ext cx="28" cy="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8" name="Rectangle 2315">
              <a:extLst>
                <a:ext uri="{FF2B5EF4-FFF2-40B4-BE49-F238E27FC236}">
                  <a16:creationId xmlns:a16="http://schemas.microsoft.com/office/drawing/2014/main" id="{46FE9C99-C274-46CF-B773-8AC256161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4"/>
              <a:ext cx="28" cy="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9" name="Rectangle 2316">
              <a:extLst>
                <a:ext uri="{FF2B5EF4-FFF2-40B4-BE49-F238E27FC236}">
                  <a16:creationId xmlns:a16="http://schemas.microsoft.com/office/drawing/2014/main" id="{DF70F613-A661-4B00-9FA2-1AF4AAB6C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7"/>
              <a:ext cx="28" cy="4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0" name="Rectangle 2317">
              <a:extLst>
                <a:ext uri="{FF2B5EF4-FFF2-40B4-BE49-F238E27FC236}">
                  <a16:creationId xmlns:a16="http://schemas.microsoft.com/office/drawing/2014/main" id="{AD3CCF1E-7A1D-4DDB-992D-4F2C59AD3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1"/>
              <a:ext cx="28" cy="3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1" name="Rectangle 2318">
              <a:extLst>
                <a:ext uri="{FF2B5EF4-FFF2-40B4-BE49-F238E27FC236}">
                  <a16:creationId xmlns:a16="http://schemas.microsoft.com/office/drawing/2014/main" id="{F76B0D59-DED6-4FD3-87C0-1E6991C40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4"/>
              <a:ext cx="2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2" name="Rectangle 2319">
              <a:extLst>
                <a:ext uri="{FF2B5EF4-FFF2-40B4-BE49-F238E27FC236}">
                  <a16:creationId xmlns:a16="http://schemas.microsoft.com/office/drawing/2014/main" id="{5773ECC9-0755-4A02-A7C8-5B0B2023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7"/>
              <a:ext cx="28" cy="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3" name="Rectangle 2320">
              <a:extLst>
                <a:ext uri="{FF2B5EF4-FFF2-40B4-BE49-F238E27FC236}">
                  <a16:creationId xmlns:a16="http://schemas.microsoft.com/office/drawing/2014/main" id="{62F53C92-7F7C-4552-BC49-953D9C40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599"/>
              <a:ext cx="51" cy="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4" name="Freeform 2321">
              <a:extLst>
                <a:ext uri="{FF2B5EF4-FFF2-40B4-BE49-F238E27FC236}">
                  <a16:creationId xmlns:a16="http://schemas.microsoft.com/office/drawing/2014/main" id="{08B69779-C987-4299-99FB-615746A8A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" y="1599"/>
              <a:ext cx="46" cy="49"/>
            </a:xfrm>
            <a:custGeom>
              <a:avLst/>
              <a:gdLst>
                <a:gd name="T0" fmla="*/ 198 w 216"/>
                <a:gd name="T1" fmla="*/ 230 h 230"/>
                <a:gd name="T2" fmla="*/ 216 w 216"/>
                <a:gd name="T3" fmla="*/ 202 h 230"/>
                <a:gd name="T4" fmla="*/ 88 w 216"/>
                <a:gd name="T5" fmla="*/ 83 h 230"/>
                <a:gd name="T6" fmla="*/ 31 w 216"/>
                <a:gd name="T7" fmla="*/ 0 h 230"/>
                <a:gd name="T8" fmla="*/ 0 w 216"/>
                <a:gd name="T9" fmla="*/ 12 h 230"/>
                <a:gd name="T10" fmla="*/ 61 w 216"/>
                <a:gd name="T11" fmla="*/ 103 h 230"/>
                <a:gd name="T12" fmla="*/ 198 w 216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30">
                  <a:moveTo>
                    <a:pt x="198" y="230"/>
                  </a:moveTo>
                  <a:cubicBezTo>
                    <a:pt x="201" y="219"/>
                    <a:pt x="207" y="209"/>
                    <a:pt x="216" y="202"/>
                  </a:cubicBezTo>
                  <a:cubicBezTo>
                    <a:pt x="168" y="168"/>
                    <a:pt x="126" y="128"/>
                    <a:pt x="88" y="83"/>
                  </a:cubicBezTo>
                  <a:cubicBezTo>
                    <a:pt x="66" y="58"/>
                    <a:pt x="47" y="30"/>
                    <a:pt x="31" y="0"/>
                  </a:cubicBezTo>
                  <a:cubicBezTo>
                    <a:pt x="20" y="3"/>
                    <a:pt x="10" y="7"/>
                    <a:pt x="0" y="12"/>
                  </a:cubicBezTo>
                  <a:cubicBezTo>
                    <a:pt x="17" y="44"/>
                    <a:pt x="37" y="75"/>
                    <a:pt x="61" y="103"/>
                  </a:cubicBezTo>
                  <a:cubicBezTo>
                    <a:pt x="101" y="151"/>
                    <a:pt x="147" y="194"/>
                    <a:pt x="198" y="2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5" name="Rectangle 2322">
              <a:extLst>
                <a:ext uri="{FF2B5EF4-FFF2-40B4-BE49-F238E27FC236}">
                  <a16:creationId xmlns:a16="http://schemas.microsoft.com/office/drawing/2014/main" id="{A0C8493B-553C-4D01-9788-5BED5307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599"/>
              <a:ext cx="51" cy="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6" name="Rectangle 2323">
              <a:extLst>
                <a:ext uri="{FF2B5EF4-FFF2-40B4-BE49-F238E27FC236}">
                  <a16:creationId xmlns:a16="http://schemas.microsoft.com/office/drawing/2014/main" id="{AFA534B5-2D6B-4FFC-9D30-FFC4E9045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36"/>
              <a:ext cx="27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7" name="Rectangle 2324">
              <a:extLst>
                <a:ext uri="{FF2B5EF4-FFF2-40B4-BE49-F238E27FC236}">
                  <a16:creationId xmlns:a16="http://schemas.microsoft.com/office/drawing/2014/main" id="{B981A800-C75D-43EE-811B-47C931AF0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40"/>
              <a:ext cx="27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8" name="Rectangle 2325">
              <a:extLst>
                <a:ext uri="{FF2B5EF4-FFF2-40B4-BE49-F238E27FC236}">
                  <a16:creationId xmlns:a16="http://schemas.microsoft.com/office/drawing/2014/main" id="{05DB8AFB-E229-4CC5-B493-5EDFA17F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43"/>
              <a:ext cx="27" cy="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9" name="Rectangle 2326">
              <a:extLst>
                <a:ext uri="{FF2B5EF4-FFF2-40B4-BE49-F238E27FC236}">
                  <a16:creationId xmlns:a16="http://schemas.microsoft.com/office/drawing/2014/main" id="{F5C54C5E-5592-4CAF-A94C-96522D6E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47"/>
              <a:ext cx="27" cy="3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0" name="Rectangle 2327">
              <a:extLst>
                <a:ext uri="{FF2B5EF4-FFF2-40B4-BE49-F238E27FC236}">
                  <a16:creationId xmlns:a16="http://schemas.microsoft.com/office/drawing/2014/main" id="{4880740B-6A4E-4514-8EEC-6604977A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50"/>
              <a:ext cx="27" cy="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1" name="Rectangle 2328">
              <a:extLst>
                <a:ext uri="{FF2B5EF4-FFF2-40B4-BE49-F238E27FC236}">
                  <a16:creationId xmlns:a16="http://schemas.microsoft.com/office/drawing/2014/main" id="{1068EBD9-8A4A-4355-B1F6-BC586C8F7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53"/>
              <a:ext cx="27" cy="4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2" name="Rectangle 2329">
              <a:extLst>
                <a:ext uri="{FF2B5EF4-FFF2-40B4-BE49-F238E27FC236}">
                  <a16:creationId xmlns:a16="http://schemas.microsoft.com/office/drawing/2014/main" id="{0DA06D5E-93E3-4F0B-8065-7D98E0485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57"/>
              <a:ext cx="27" cy="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3" name="Rectangle 2330">
              <a:extLst>
                <a:ext uri="{FF2B5EF4-FFF2-40B4-BE49-F238E27FC236}">
                  <a16:creationId xmlns:a16="http://schemas.microsoft.com/office/drawing/2014/main" id="{DEBFCA1C-7AC9-4922-89F8-23A6D3DA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1660"/>
              <a:ext cx="27" cy="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4" name="Rectangle 2331">
              <a:extLst>
                <a:ext uri="{FF2B5EF4-FFF2-40B4-BE49-F238E27FC236}">
                  <a16:creationId xmlns:a16="http://schemas.microsoft.com/office/drawing/2014/main" id="{06D75EEA-406A-4970-ADBB-2F88A7E1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1653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5" name="Freeform 2332">
              <a:extLst>
                <a:ext uri="{FF2B5EF4-FFF2-40B4-BE49-F238E27FC236}">
                  <a16:creationId xmlns:a16="http://schemas.microsoft.com/office/drawing/2014/main" id="{03606CF0-D071-46FF-92DE-D8426761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" y="1653"/>
              <a:ext cx="12" cy="12"/>
            </a:xfrm>
            <a:custGeom>
              <a:avLst/>
              <a:gdLst>
                <a:gd name="T0" fmla="*/ 57 w 57"/>
                <a:gd name="T1" fmla="*/ 21 h 53"/>
                <a:gd name="T2" fmla="*/ 47 w 57"/>
                <a:gd name="T3" fmla="*/ 17 h 53"/>
                <a:gd name="T4" fmla="*/ 38 w 57"/>
                <a:gd name="T5" fmla="*/ 12 h 53"/>
                <a:gd name="T6" fmla="*/ 37 w 57"/>
                <a:gd name="T7" fmla="*/ 12 h 53"/>
                <a:gd name="T8" fmla="*/ 29 w 57"/>
                <a:gd name="T9" fmla="*/ 6 h 53"/>
                <a:gd name="T10" fmla="*/ 27 w 57"/>
                <a:gd name="T11" fmla="*/ 6 h 53"/>
                <a:gd name="T12" fmla="*/ 18 w 57"/>
                <a:gd name="T13" fmla="*/ 0 h 53"/>
                <a:gd name="T14" fmla="*/ 0 w 57"/>
                <a:gd name="T15" fmla="*/ 27 h 53"/>
                <a:gd name="T16" fmla="*/ 11 w 57"/>
                <a:gd name="T17" fmla="*/ 33 h 53"/>
                <a:gd name="T18" fmla="*/ 13 w 57"/>
                <a:gd name="T19" fmla="*/ 34 h 53"/>
                <a:gd name="T20" fmla="*/ 23 w 57"/>
                <a:gd name="T21" fmla="*/ 40 h 53"/>
                <a:gd name="T22" fmla="*/ 48 w 57"/>
                <a:gd name="T23" fmla="*/ 53 h 53"/>
                <a:gd name="T24" fmla="*/ 56 w 57"/>
                <a:gd name="T25" fmla="*/ 21 h 53"/>
                <a:gd name="T26" fmla="*/ 57 w 57"/>
                <a:gd name="T27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3">
                  <a:moveTo>
                    <a:pt x="57" y="21"/>
                  </a:moveTo>
                  <a:lnTo>
                    <a:pt x="47" y="17"/>
                  </a:lnTo>
                  <a:lnTo>
                    <a:pt x="38" y="12"/>
                  </a:lnTo>
                  <a:lnTo>
                    <a:pt x="37" y="12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18" y="0"/>
                  </a:lnTo>
                  <a:cubicBezTo>
                    <a:pt x="15" y="11"/>
                    <a:pt x="9" y="20"/>
                    <a:pt x="0" y="27"/>
                  </a:cubicBezTo>
                  <a:cubicBezTo>
                    <a:pt x="3" y="29"/>
                    <a:pt x="7" y="31"/>
                    <a:pt x="11" y="33"/>
                  </a:cubicBezTo>
                  <a:lnTo>
                    <a:pt x="13" y="34"/>
                  </a:lnTo>
                  <a:lnTo>
                    <a:pt x="23" y="40"/>
                  </a:lnTo>
                  <a:lnTo>
                    <a:pt x="48" y="53"/>
                  </a:lnTo>
                  <a:cubicBezTo>
                    <a:pt x="51" y="42"/>
                    <a:pt x="54" y="32"/>
                    <a:pt x="56" y="21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6" name="Rectangle 2333">
              <a:extLst>
                <a:ext uri="{FF2B5EF4-FFF2-40B4-BE49-F238E27FC236}">
                  <a16:creationId xmlns:a16="http://schemas.microsoft.com/office/drawing/2014/main" id="{0C064DB3-CA35-4C03-AAB3-B5CA9F458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1653"/>
              <a:ext cx="17" cy="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7" name="Rectangle 2334">
              <a:extLst>
                <a:ext uri="{FF2B5EF4-FFF2-40B4-BE49-F238E27FC236}">
                  <a16:creationId xmlns:a16="http://schemas.microsoft.com/office/drawing/2014/main" id="{8A823BE4-F62D-410C-91CD-73FF5E90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29"/>
              <a:ext cx="37" cy="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0" name="Rectangle 2335">
              <a:extLst>
                <a:ext uri="{FF2B5EF4-FFF2-40B4-BE49-F238E27FC236}">
                  <a16:creationId xmlns:a16="http://schemas.microsoft.com/office/drawing/2014/main" id="{8B4086BE-B6D7-4164-8924-A94DC08D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3"/>
              <a:ext cx="37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1" name="Rectangle 2336">
              <a:extLst>
                <a:ext uri="{FF2B5EF4-FFF2-40B4-BE49-F238E27FC236}">
                  <a16:creationId xmlns:a16="http://schemas.microsoft.com/office/drawing/2014/main" id="{D870FE12-E993-4B8F-BCD0-329E84703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36"/>
              <a:ext cx="37" cy="4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2" name="Rectangle 2337">
              <a:extLst>
                <a:ext uri="{FF2B5EF4-FFF2-40B4-BE49-F238E27FC236}">
                  <a16:creationId xmlns:a16="http://schemas.microsoft.com/office/drawing/2014/main" id="{24A82BB9-C9C2-4BF4-A2E1-65A86E16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0"/>
              <a:ext cx="37" cy="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3" name="Rectangle 2338">
              <a:extLst>
                <a:ext uri="{FF2B5EF4-FFF2-40B4-BE49-F238E27FC236}">
                  <a16:creationId xmlns:a16="http://schemas.microsoft.com/office/drawing/2014/main" id="{582B3214-5CD9-40ED-8501-6657D88B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3"/>
              <a:ext cx="37" cy="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4" name="Rectangle 2339">
              <a:extLst>
                <a:ext uri="{FF2B5EF4-FFF2-40B4-BE49-F238E27FC236}">
                  <a16:creationId xmlns:a16="http://schemas.microsoft.com/office/drawing/2014/main" id="{F2EAF437-CCC8-403B-99C5-877E3646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47"/>
              <a:ext cx="37" cy="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5" name="Rectangle 2340">
              <a:extLst>
                <a:ext uri="{FF2B5EF4-FFF2-40B4-BE49-F238E27FC236}">
                  <a16:creationId xmlns:a16="http://schemas.microsoft.com/office/drawing/2014/main" id="{FB81BD78-2B25-484D-AF9C-D8001509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0"/>
              <a:ext cx="37" cy="3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6" name="Rectangle 2341">
              <a:extLst>
                <a:ext uri="{FF2B5EF4-FFF2-40B4-BE49-F238E27FC236}">
                  <a16:creationId xmlns:a16="http://schemas.microsoft.com/office/drawing/2014/main" id="{44DD3123-BB28-4388-90AC-2439145A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3"/>
              <a:ext cx="37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7" name="Rectangle 2342">
              <a:extLst>
                <a:ext uri="{FF2B5EF4-FFF2-40B4-BE49-F238E27FC236}">
                  <a16:creationId xmlns:a16="http://schemas.microsoft.com/office/drawing/2014/main" id="{ABBE022F-4969-4E18-B134-75A83885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57"/>
              <a:ext cx="37" cy="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8" name="Rectangle 2343">
              <a:extLst>
                <a:ext uri="{FF2B5EF4-FFF2-40B4-BE49-F238E27FC236}">
                  <a16:creationId xmlns:a16="http://schemas.microsoft.com/office/drawing/2014/main" id="{526284CF-6D41-4989-B616-1E41275C9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660"/>
              <a:ext cx="37" cy="7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9" name="Rectangle 2344">
              <a:extLst>
                <a:ext uri="{FF2B5EF4-FFF2-40B4-BE49-F238E27FC236}">
                  <a16:creationId xmlns:a16="http://schemas.microsoft.com/office/drawing/2014/main" id="{EBA9E3FA-5083-41E7-9B99-560C876F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4"/>
              <a:ext cx="28" cy="3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0" name="Rectangle 2345">
              <a:extLst>
                <a:ext uri="{FF2B5EF4-FFF2-40B4-BE49-F238E27FC236}">
                  <a16:creationId xmlns:a16="http://schemas.microsoft.com/office/drawing/2014/main" id="{7A547C9B-D650-43FE-AD0E-32AEA059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67"/>
              <a:ext cx="28" cy="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1" name="Rectangle 2346">
              <a:extLst>
                <a:ext uri="{FF2B5EF4-FFF2-40B4-BE49-F238E27FC236}">
                  <a16:creationId xmlns:a16="http://schemas.microsoft.com/office/drawing/2014/main" id="{C1389205-6368-4411-93CC-3ECEB9F53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0"/>
              <a:ext cx="28" cy="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2" name="Rectangle 2347">
              <a:extLst>
                <a:ext uri="{FF2B5EF4-FFF2-40B4-BE49-F238E27FC236}">
                  <a16:creationId xmlns:a16="http://schemas.microsoft.com/office/drawing/2014/main" id="{3FB7BEFE-6817-4F91-ADCD-EFF80E03A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4"/>
              <a:ext cx="28" cy="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3" name="Rectangle 2348">
              <a:extLst>
                <a:ext uri="{FF2B5EF4-FFF2-40B4-BE49-F238E27FC236}">
                  <a16:creationId xmlns:a16="http://schemas.microsoft.com/office/drawing/2014/main" id="{209B2F1B-770A-4B84-BA59-C147CBA88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77"/>
              <a:ext cx="28" cy="4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4" name="Rectangle 2349">
              <a:extLst>
                <a:ext uri="{FF2B5EF4-FFF2-40B4-BE49-F238E27FC236}">
                  <a16:creationId xmlns:a16="http://schemas.microsoft.com/office/drawing/2014/main" id="{845C567A-ED09-4EFE-872B-69625B78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1"/>
              <a:ext cx="28" cy="3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5" name="Rectangle 2350">
              <a:extLst>
                <a:ext uri="{FF2B5EF4-FFF2-40B4-BE49-F238E27FC236}">
                  <a16:creationId xmlns:a16="http://schemas.microsoft.com/office/drawing/2014/main" id="{19EFA6FE-58F4-498C-A905-D6F35F66F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4"/>
              <a:ext cx="28" cy="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6" name="Rectangle 2351">
              <a:extLst>
                <a:ext uri="{FF2B5EF4-FFF2-40B4-BE49-F238E27FC236}">
                  <a16:creationId xmlns:a16="http://schemas.microsoft.com/office/drawing/2014/main" id="{52B580CB-5E73-415D-A8B1-4F9F569C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" y="1687"/>
              <a:ext cx="28" cy="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376" name="Picture 2352">
              <a:extLst>
                <a:ext uri="{FF2B5EF4-FFF2-40B4-BE49-F238E27FC236}">
                  <a16:creationId xmlns:a16="http://schemas.microsoft.com/office/drawing/2014/main" id="{3F015CE8-3344-450D-A338-7C70584AF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" y="1595"/>
              <a:ext cx="10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7" name="Picture 2353">
              <a:extLst>
                <a:ext uri="{FF2B5EF4-FFF2-40B4-BE49-F238E27FC236}">
                  <a16:creationId xmlns:a16="http://schemas.microsoft.com/office/drawing/2014/main" id="{89A4B0F1-DBC2-4450-9973-E3B75C6E1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" y="1595"/>
              <a:ext cx="10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" name="Oval 2354">
              <a:extLst>
                <a:ext uri="{FF2B5EF4-FFF2-40B4-BE49-F238E27FC236}">
                  <a16:creationId xmlns:a16="http://schemas.microsoft.com/office/drawing/2014/main" id="{3660C14F-E49D-41A2-A4B4-6A70FF77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604"/>
              <a:ext cx="89" cy="8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379" name="Picture 2355">
              <a:extLst>
                <a:ext uri="{FF2B5EF4-FFF2-40B4-BE49-F238E27FC236}">
                  <a16:creationId xmlns:a16="http://schemas.microsoft.com/office/drawing/2014/main" id="{03E35FB3-4069-4E17-A5A4-DF194128F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" y="159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" name="Picture 2356">
              <a:extLst>
                <a:ext uri="{FF2B5EF4-FFF2-40B4-BE49-F238E27FC236}">
                  <a16:creationId xmlns:a16="http://schemas.microsoft.com/office/drawing/2014/main" id="{07A8C700-8753-4640-8A1C-07601A335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" y="1599"/>
              <a:ext cx="6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" name="Rectangle 2357">
              <a:extLst>
                <a:ext uri="{FF2B5EF4-FFF2-40B4-BE49-F238E27FC236}">
                  <a16:creationId xmlns:a16="http://schemas.microsoft.com/office/drawing/2014/main" id="{7FB532D8-D856-4FB4-8F86-000ED737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165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9" name="Freeform 2358">
              <a:extLst>
                <a:ext uri="{FF2B5EF4-FFF2-40B4-BE49-F238E27FC236}">
                  <a16:creationId xmlns:a16="http://schemas.microsoft.com/office/drawing/2014/main" id="{21E092C1-E2A4-4F3D-AFC6-E108AEB24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" y="1660"/>
              <a:ext cx="3" cy="27"/>
            </a:xfrm>
            <a:custGeom>
              <a:avLst/>
              <a:gdLst>
                <a:gd name="T0" fmla="*/ 2 w 12"/>
                <a:gd name="T1" fmla="*/ 127 h 129"/>
                <a:gd name="T2" fmla="*/ 11 w 12"/>
                <a:gd name="T3" fmla="*/ 126 h 129"/>
                <a:gd name="T4" fmla="*/ 12 w 12"/>
                <a:gd name="T5" fmla="*/ 122 h 129"/>
                <a:gd name="T6" fmla="*/ 12 w 12"/>
                <a:gd name="T7" fmla="*/ 8 h 129"/>
                <a:gd name="T8" fmla="*/ 9 w 12"/>
                <a:gd name="T9" fmla="*/ 2 h 129"/>
                <a:gd name="T10" fmla="*/ 1 w 12"/>
                <a:gd name="T11" fmla="*/ 4 h 129"/>
                <a:gd name="T12" fmla="*/ 0 w 12"/>
                <a:gd name="T13" fmla="*/ 8 h 129"/>
                <a:gd name="T14" fmla="*/ 0 w 12"/>
                <a:gd name="T15" fmla="*/ 122 h 129"/>
                <a:gd name="T16" fmla="*/ 2 w 12"/>
                <a:gd name="T17" fmla="*/ 12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9">
                  <a:moveTo>
                    <a:pt x="2" y="127"/>
                  </a:moveTo>
                  <a:cubicBezTo>
                    <a:pt x="4" y="129"/>
                    <a:pt x="9" y="129"/>
                    <a:pt x="11" y="126"/>
                  </a:cubicBezTo>
                  <a:cubicBezTo>
                    <a:pt x="12" y="125"/>
                    <a:pt x="12" y="123"/>
                    <a:pt x="12" y="122"/>
                  </a:cubicBezTo>
                  <a:lnTo>
                    <a:pt x="12" y="8"/>
                  </a:lnTo>
                  <a:cubicBezTo>
                    <a:pt x="12" y="5"/>
                    <a:pt x="11" y="3"/>
                    <a:pt x="9" y="2"/>
                  </a:cubicBezTo>
                  <a:cubicBezTo>
                    <a:pt x="6" y="0"/>
                    <a:pt x="3" y="1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lnTo>
                    <a:pt x="0" y="122"/>
                  </a:lnTo>
                  <a:cubicBezTo>
                    <a:pt x="0" y="124"/>
                    <a:pt x="0" y="125"/>
                    <a:pt x="2" y="12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0" name="Rectangle 2359">
              <a:extLst>
                <a:ext uri="{FF2B5EF4-FFF2-40B4-BE49-F238E27FC236}">
                  <a16:creationId xmlns:a16="http://schemas.microsoft.com/office/drawing/2014/main" id="{99AAEE43-AD3E-43D3-9922-4BD612AC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1657"/>
              <a:ext cx="7" cy="3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1" name="Rectangle 2360">
              <a:extLst>
                <a:ext uri="{FF2B5EF4-FFF2-40B4-BE49-F238E27FC236}">
                  <a16:creationId xmlns:a16="http://schemas.microsoft.com/office/drawing/2014/main" id="{943449BB-4500-4944-82CA-6AD3AFE2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26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2" name="Freeform 2361">
              <a:extLst>
                <a:ext uri="{FF2B5EF4-FFF2-40B4-BE49-F238E27FC236}">
                  <a16:creationId xmlns:a16="http://schemas.microsoft.com/office/drawing/2014/main" id="{CBDA4759-4CEA-4C2E-8BAE-1FF09DF4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" y="1629"/>
              <a:ext cx="32" cy="4"/>
            </a:xfrm>
            <a:custGeom>
              <a:avLst/>
              <a:gdLst>
                <a:gd name="T0" fmla="*/ 0 w 148"/>
                <a:gd name="T1" fmla="*/ 10 h 18"/>
                <a:gd name="T2" fmla="*/ 8 w 148"/>
                <a:gd name="T3" fmla="*/ 18 h 18"/>
                <a:gd name="T4" fmla="*/ 140 w 148"/>
                <a:gd name="T5" fmla="*/ 18 h 18"/>
                <a:gd name="T6" fmla="*/ 148 w 148"/>
                <a:gd name="T7" fmla="*/ 10 h 18"/>
                <a:gd name="T8" fmla="*/ 148 w 148"/>
                <a:gd name="T9" fmla="*/ 8 h 18"/>
                <a:gd name="T10" fmla="*/ 140 w 148"/>
                <a:gd name="T11" fmla="*/ 0 h 18"/>
                <a:gd name="T12" fmla="*/ 8 w 148"/>
                <a:gd name="T13" fmla="*/ 0 h 18"/>
                <a:gd name="T14" fmla="*/ 0 w 148"/>
                <a:gd name="T15" fmla="*/ 8 h 18"/>
                <a:gd name="T16" fmla="*/ 0 w 148"/>
                <a:gd name="T17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8">
                  <a:moveTo>
                    <a:pt x="0" y="10"/>
                  </a:moveTo>
                  <a:cubicBezTo>
                    <a:pt x="0" y="14"/>
                    <a:pt x="4" y="18"/>
                    <a:pt x="8" y="18"/>
                  </a:cubicBezTo>
                  <a:lnTo>
                    <a:pt x="140" y="18"/>
                  </a:lnTo>
                  <a:cubicBezTo>
                    <a:pt x="144" y="18"/>
                    <a:pt x="148" y="14"/>
                    <a:pt x="148" y="10"/>
                  </a:cubicBezTo>
                  <a:lnTo>
                    <a:pt x="148" y="8"/>
                  </a:lnTo>
                  <a:cubicBezTo>
                    <a:pt x="148" y="4"/>
                    <a:pt x="144" y="0"/>
                    <a:pt x="140" y="0"/>
                  </a:cubicBez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3" name="Rectangle 2362">
              <a:extLst>
                <a:ext uri="{FF2B5EF4-FFF2-40B4-BE49-F238E27FC236}">
                  <a16:creationId xmlns:a16="http://schemas.microsoft.com/office/drawing/2014/main" id="{A2020C85-6A97-4296-89FB-2A7B1D6A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26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4" name="Rectangle 2363">
              <a:extLst>
                <a:ext uri="{FF2B5EF4-FFF2-40B4-BE49-F238E27FC236}">
                  <a16:creationId xmlns:a16="http://schemas.microsoft.com/office/drawing/2014/main" id="{2C38637A-71D8-4DF0-A866-E44F13E5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3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5" name="Freeform 2364">
              <a:extLst>
                <a:ext uri="{FF2B5EF4-FFF2-40B4-BE49-F238E27FC236}">
                  <a16:creationId xmlns:a16="http://schemas.microsoft.com/office/drawing/2014/main" id="{B681FD11-621F-414C-9FF6-95845525D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" y="1635"/>
              <a:ext cx="32" cy="4"/>
            </a:xfrm>
            <a:custGeom>
              <a:avLst/>
              <a:gdLst>
                <a:gd name="T0" fmla="*/ 0 w 148"/>
                <a:gd name="T1" fmla="*/ 9 h 17"/>
                <a:gd name="T2" fmla="*/ 8 w 148"/>
                <a:gd name="T3" fmla="*/ 17 h 17"/>
                <a:gd name="T4" fmla="*/ 140 w 148"/>
                <a:gd name="T5" fmla="*/ 17 h 17"/>
                <a:gd name="T6" fmla="*/ 148 w 148"/>
                <a:gd name="T7" fmla="*/ 9 h 17"/>
                <a:gd name="T8" fmla="*/ 148 w 148"/>
                <a:gd name="T9" fmla="*/ 8 h 17"/>
                <a:gd name="T10" fmla="*/ 140 w 148"/>
                <a:gd name="T11" fmla="*/ 0 h 17"/>
                <a:gd name="T12" fmla="*/ 8 w 148"/>
                <a:gd name="T13" fmla="*/ 0 h 17"/>
                <a:gd name="T14" fmla="*/ 0 w 148"/>
                <a:gd name="T15" fmla="*/ 8 h 17"/>
                <a:gd name="T16" fmla="*/ 0 w 148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lnTo>
                    <a:pt x="140" y="17"/>
                  </a:lnTo>
                  <a:cubicBezTo>
                    <a:pt x="144" y="17"/>
                    <a:pt x="148" y="13"/>
                    <a:pt x="148" y="9"/>
                  </a:cubicBezTo>
                  <a:lnTo>
                    <a:pt x="148" y="8"/>
                  </a:lnTo>
                  <a:cubicBezTo>
                    <a:pt x="148" y="3"/>
                    <a:pt x="144" y="0"/>
                    <a:pt x="140" y="0"/>
                  </a:cubicBezTo>
                  <a:lnTo>
                    <a:pt x="8" y="0"/>
                  </a:lnTo>
                  <a:cubicBezTo>
                    <a:pt x="4" y="0"/>
                    <a:pt x="0" y="3"/>
                    <a:pt x="0" y="8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6" name="Rectangle 2365">
              <a:extLst>
                <a:ext uri="{FF2B5EF4-FFF2-40B4-BE49-F238E27FC236}">
                  <a16:creationId xmlns:a16="http://schemas.microsoft.com/office/drawing/2014/main" id="{A3F3C7F1-2E06-4C70-975B-EAD530CB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9" y="1633"/>
              <a:ext cx="37" cy="1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7" name="Oval 2366">
              <a:extLst>
                <a:ext uri="{FF2B5EF4-FFF2-40B4-BE49-F238E27FC236}">
                  <a16:creationId xmlns:a16="http://schemas.microsoft.com/office/drawing/2014/main" id="{DB584974-241D-4E5C-92EB-D23CF3136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756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8" name="Oval 2367">
              <a:extLst>
                <a:ext uri="{FF2B5EF4-FFF2-40B4-BE49-F238E27FC236}">
                  <a16:creationId xmlns:a16="http://schemas.microsoft.com/office/drawing/2014/main" id="{22068783-2A87-4BAC-80BA-D7D66B24E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743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9" name="Rectangle 2368">
              <a:extLst>
                <a:ext uri="{FF2B5EF4-FFF2-40B4-BE49-F238E27FC236}">
                  <a16:creationId xmlns:a16="http://schemas.microsoft.com/office/drawing/2014/main" id="{4D5B15C6-0ABA-47D7-A10C-1A671F859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1681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0" name="Rectangle 2369">
              <a:extLst>
                <a:ext uri="{FF2B5EF4-FFF2-40B4-BE49-F238E27FC236}">
                  <a16:creationId xmlns:a16="http://schemas.microsoft.com/office/drawing/2014/main" id="{83855066-3DD9-4747-B1E8-BF56442E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681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1" name="Rectangle 2370">
              <a:extLst>
                <a:ext uri="{FF2B5EF4-FFF2-40B4-BE49-F238E27FC236}">
                  <a16:creationId xmlns:a16="http://schemas.microsoft.com/office/drawing/2014/main" id="{B9074547-B435-40DF-9E7F-3437B75E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1681"/>
              <a:ext cx="4" cy="34"/>
            </a:xfrm>
            <a:prstGeom prst="rect">
              <a:avLst/>
            </a:prstGeom>
            <a:solidFill>
              <a:srgbClr val="AF7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2" name="Rectangle 2371">
              <a:extLst>
                <a:ext uri="{FF2B5EF4-FFF2-40B4-BE49-F238E27FC236}">
                  <a16:creationId xmlns:a16="http://schemas.microsoft.com/office/drawing/2014/main" id="{CB84BD97-527A-4BB6-953C-DB19A2DE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681"/>
              <a:ext cx="3" cy="34"/>
            </a:xfrm>
            <a:prstGeom prst="rect">
              <a:avLst/>
            </a:prstGeom>
            <a:solidFill>
              <a:srgbClr val="A8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3" name="Rectangle 2372">
              <a:extLst>
                <a:ext uri="{FF2B5EF4-FFF2-40B4-BE49-F238E27FC236}">
                  <a16:creationId xmlns:a16="http://schemas.microsoft.com/office/drawing/2014/main" id="{2ECBFF8B-3FD0-4B7B-87BF-5774FAC8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681"/>
              <a:ext cx="4" cy="34"/>
            </a:xfrm>
            <a:prstGeom prst="rect">
              <a:avLst/>
            </a:prstGeom>
            <a:solidFill>
              <a:srgbClr val="9F6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4" name="Rectangle 2373">
              <a:extLst>
                <a:ext uri="{FF2B5EF4-FFF2-40B4-BE49-F238E27FC236}">
                  <a16:creationId xmlns:a16="http://schemas.microsoft.com/office/drawing/2014/main" id="{C8075B06-526A-4519-9F61-1E0DD24C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681"/>
              <a:ext cx="3" cy="34"/>
            </a:xfrm>
            <a:prstGeom prst="rect">
              <a:avLst/>
            </a:prstGeom>
            <a:solidFill>
              <a:srgbClr val="945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5" name="Rectangle 2374">
              <a:extLst>
                <a:ext uri="{FF2B5EF4-FFF2-40B4-BE49-F238E27FC236}">
                  <a16:creationId xmlns:a16="http://schemas.microsoft.com/office/drawing/2014/main" id="{C21B5F92-909D-4E9F-A17A-4F1335E5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681"/>
              <a:ext cx="3" cy="34"/>
            </a:xfrm>
            <a:prstGeom prst="rect">
              <a:avLst/>
            </a:prstGeom>
            <a:solidFill>
              <a:srgbClr val="894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6" name="Rectangle 2375">
              <a:extLst>
                <a:ext uri="{FF2B5EF4-FFF2-40B4-BE49-F238E27FC236}">
                  <a16:creationId xmlns:a16="http://schemas.microsoft.com/office/drawing/2014/main" id="{2016BA0C-05EF-418E-A467-CEF383DA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681"/>
              <a:ext cx="4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7" name="Rectangle 2376">
              <a:extLst>
                <a:ext uri="{FF2B5EF4-FFF2-40B4-BE49-F238E27FC236}">
                  <a16:creationId xmlns:a16="http://schemas.microsoft.com/office/drawing/2014/main" id="{958B96B5-799C-4213-81BE-8ADBFAD5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681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8" name="Rectangle 2377">
              <a:extLst>
                <a:ext uri="{FF2B5EF4-FFF2-40B4-BE49-F238E27FC236}">
                  <a16:creationId xmlns:a16="http://schemas.microsoft.com/office/drawing/2014/main" id="{DBB40E64-A6AB-404F-9F29-3E16C388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681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9" name="Rectangle 2378">
              <a:extLst>
                <a:ext uri="{FF2B5EF4-FFF2-40B4-BE49-F238E27FC236}">
                  <a16:creationId xmlns:a16="http://schemas.microsoft.com/office/drawing/2014/main" id="{BA6BEBF9-14D3-4331-A233-BCC9FAEF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681"/>
              <a:ext cx="3" cy="34"/>
            </a:xfrm>
            <a:prstGeom prst="rect">
              <a:avLst/>
            </a:prstGeom>
            <a:solidFill>
              <a:srgbClr val="793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0" name="Freeform 2379">
              <a:extLst>
                <a:ext uri="{FF2B5EF4-FFF2-40B4-BE49-F238E27FC236}">
                  <a16:creationId xmlns:a16="http://schemas.microsoft.com/office/drawing/2014/main" id="{E1B855DF-37D2-42E1-8ED5-D16AE8CE1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" y="1682"/>
              <a:ext cx="16" cy="28"/>
            </a:xfrm>
            <a:custGeom>
              <a:avLst/>
              <a:gdLst>
                <a:gd name="T0" fmla="*/ 0 w 16"/>
                <a:gd name="T1" fmla="*/ 2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2 h 28"/>
                <a:gd name="T10" fmla="*/ 7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7 w 16"/>
                <a:gd name="T17" fmla="*/ 4 h 28"/>
                <a:gd name="T18" fmla="*/ 7 w 16"/>
                <a:gd name="T19" fmla="*/ 23 h 28"/>
                <a:gd name="T20" fmla="*/ 14 w 16"/>
                <a:gd name="T21" fmla="*/ 24 h 28"/>
                <a:gd name="T22" fmla="*/ 9 w 16"/>
                <a:gd name="T23" fmla="*/ 23 h 28"/>
                <a:gd name="T24" fmla="*/ 9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2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2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4" y="24"/>
                  </a:moveTo>
                  <a:lnTo>
                    <a:pt x="9" y="23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1" name="Rectangle 2380">
              <a:extLst>
                <a:ext uri="{FF2B5EF4-FFF2-40B4-BE49-F238E27FC236}">
                  <a16:creationId xmlns:a16="http://schemas.microsoft.com/office/drawing/2014/main" id="{C8EBC5F6-3923-4E29-ABE5-B5C36049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681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2" name="Rectangle 2381">
              <a:extLst>
                <a:ext uri="{FF2B5EF4-FFF2-40B4-BE49-F238E27FC236}">
                  <a16:creationId xmlns:a16="http://schemas.microsoft.com/office/drawing/2014/main" id="{F7AC92B9-E0C2-421D-91DB-C0AFC90F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1681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3" name="Rectangle 2382">
              <a:extLst>
                <a:ext uri="{FF2B5EF4-FFF2-40B4-BE49-F238E27FC236}">
                  <a16:creationId xmlns:a16="http://schemas.microsoft.com/office/drawing/2014/main" id="{42B11D92-0387-4116-9A11-BC050A41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681"/>
              <a:ext cx="4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4" name="Rectangle 2383">
              <a:extLst>
                <a:ext uri="{FF2B5EF4-FFF2-40B4-BE49-F238E27FC236}">
                  <a16:creationId xmlns:a16="http://schemas.microsoft.com/office/drawing/2014/main" id="{A5EBBA13-AD1F-4F21-A75B-E0EE0AD1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681"/>
              <a:ext cx="3" cy="34"/>
            </a:xfrm>
            <a:prstGeom prst="rect">
              <a:avLst/>
            </a:prstGeom>
            <a:solidFill>
              <a:srgbClr val="AB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5" name="Rectangle 2384">
              <a:extLst>
                <a:ext uri="{FF2B5EF4-FFF2-40B4-BE49-F238E27FC236}">
                  <a16:creationId xmlns:a16="http://schemas.microsoft.com/office/drawing/2014/main" id="{7367FF95-831C-447C-99C0-2D3F2BFF9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681"/>
              <a:ext cx="4" cy="34"/>
            </a:xfrm>
            <a:prstGeom prst="rect">
              <a:avLst/>
            </a:prstGeom>
            <a:solidFill>
              <a:srgbClr val="A26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6" name="Rectangle 2385">
              <a:extLst>
                <a:ext uri="{FF2B5EF4-FFF2-40B4-BE49-F238E27FC236}">
                  <a16:creationId xmlns:a16="http://schemas.microsoft.com/office/drawing/2014/main" id="{DDAD66AD-54A1-4577-AD7E-72D97175D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681"/>
              <a:ext cx="3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7" name="Rectangle 2386">
              <a:extLst>
                <a:ext uri="{FF2B5EF4-FFF2-40B4-BE49-F238E27FC236}">
                  <a16:creationId xmlns:a16="http://schemas.microsoft.com/office/drawing/2014/main" id="{007361B0-64AF-4CAF-9D18-A2D2BFAB2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681"/>
              <a:ext cx="3" cy="34"/>
            </a:xfrm>
            <a:prstGeom prst="rect">
              <a:avLst/>
            </a:prstGeom>
            <a:solidFill>
              <a:srgbClr val="8D5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8" name="Rectangle 2387">
              <a:extLst>
                <a:ext uri="{FF2B5EF4-FFF2-40B4-BE49-F238E27FC236}">
                  <a16:creationId xmlns:a16="http://schemas.microsoft.com/office/drawing/2014/main" id="{05BCF2DE-26BA-427D-8C50-590025E5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681"/>
              <a:ext cx="4" cy="34"/>
            </a:xfrm>
            <a:prstGeom prst="rect">
              <a:avLst/>
            </a:prstGeom>
            <a:solidFill>
              <a:srgbClr val="83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1" name="Rectangle 2388">
              <a:extLst>
                <a:ext uri="{FF2B5EF4-FFF2-40B4-BE49-F238E27FC236}">
                  <a16:creationId xmlns:a16="http://schemas.microsoft.com/office/drawing/2014/main" id="{5B497924-2B0C-4207-ADD6-F44269CD6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1681"/>
              <a:ext cx="3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2" name="Rectangle 2389">
              <a:extLst>
                <a:ext uri="{FF2B5EF4-FFF2-40B4-BE49-F238E27FC236}">
                  <a16:creationId xmlns:a16="http://schemas.microsoft.com/office/drawing/2014/main" id="{1F5FA6B6-7EF1-4370-BBA0-71C1EDFC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681"/>
              <a:ext cx="7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3" name="Freeform 2390">
              <a:extLst>
                <a:ext uri="{FF2B5EF4-FFF2-40B4-BE49-F238E27FC236}">
                  <a16:creationId xmlns:a16="http://schemas.microsoft.com/office/drawing/2014/main" id="{EDE6C068-7F00-45F7-8616-04A57E161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" y="1682"/>
              <a:ext cx="17" cy="28"/>
            </a:xfrm>
            <a:custGeom>
              <a:avLst/>
              <a:gdLst>
                <a:gd name="T0" fmla="*/ 0 w 17"/>
                <a:gd name="T1" fmla="*/ 3 h 28"/>
                <a:gd name="T2" fmla="*/ 0 w 17"/>
                <a:gd name="T3" fmla="*/ 25 h 28"/>
                <a:gd name="T4" fmla="*/ 17 w 17"/>
                <a:gd name="T5" fmla="*/ 28 h 28"/>
                <a:gd name="T6" fmla="*/ 17 w 17"/>
                <a:gd name="T7" fmla="*/ 0 h 28"/>
                <a:gd name="T8" fmla="*/ 0 w 17"/>
                <a:gd name="T9" fmla="*/ 3 h 28"/>
                <a:gd name="T10" fmla="*/ 7 w 17"/>
                <a:gd name="T11" fmla="*/ 23 h 28"/>
                <a:gd name="T12" fmla="*/ 2 w 17"/>
                <a:gd name="T13" fmla="*/ 22 h 28"/>
                <a:gd name="T14" fmla="*/ 2 w 17"/>
                <a:gd name="T15" fmla="*/ 5 h 28"/>
                <a:gd name="T16" fmla="*/ 7 w 17"/>
                <a:gd name="T17" fmla="*/ 5 h 28"/>
                <a:gd name="T18" fmla="*/ 7 w 17"/>
                <a:gd name="T19" fmla="*/ 23 h 28"/>
                <a:gd name="T20" fmla="*/ 14 w 17"/>
                <a:gd name="T21" fmla="*/ 25 h 28"/>
                <a:gd name="T22" fmla="*/ 9 w 17"/>
                <a:gd name="T23" fmla="*/ 24 h 28"/>
                <a:gd name="T24" fmla="*/ 9 w 17"/>
                <a:gd name="T25" fmla="*/ 4 h 28"/>
                <a:gd name="T26" fmla="*/ 14 w 17"/>
                <a:gd name="T27" fmla="*/ 3 h 28"/>
                <a:gd name="T28" fmla="*/ 14 w 17"/>
                <a:gd name="T2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8">
                  <a:moveTo>
                    <a:pt x="0" y="3"/>
                  </a:moveTo>
                  <a:lnTo>
                    <a:pt x="0" y="25"/>
                  </a:lnTo>
                  <a:lnTo>
                    <a:pt x="17" y="28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5"/>
                  </a:lnTo>
                  <a:lnTo>
                    <a:pt x="7" y="23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4" name="Rectangle 2391">
              <a:extLst>
                <a:ext uri="{FF2B5EF4-FFF2-40B4-BE49-F238E27FC236}">
                  <a16:creationId xmlns:a16="http://schemas.microsoft.com/office/drawing/2014/main" id="{624BD259-477D-46C7-AE21-0BBF07D6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711"/>
              <a:ext cx="3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5" name="Rectangle 2392">
              <a:extLst>
                <a:ext uri="{FF2B5EF4-FFF2-40B4-BE49-F238E27FC236}">
                  <a16:creationId xmlns:a16="http://schemas.microsoft.com/office/drawing/2014/main" id="{2050B91D-D70F-43FD-B674-73525B288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1711"/>
              <a:ext cx="3" cy="34"/>
            </a:xfrm>
            <a:prstGeom prst="rect">
              <a:avLst/>
            </a:prstGeom>
            <a:solidFill>
              <a:srgbClr val="B47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6" name="Rectangle 2393">
              <a:extLst>
                <a:ext uri="{FF2B5EF4-FFF2-40B4-BE49-F238E27FC236}">
                  <a16:creationId xmlns:a16="http://schemas.microsoft.com/office/drawing/2014/main" id="{DFBD6584-9CE2-4DF4-913D-CCDFACF9A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1711"/>
              <a:ext cx="4" cy="34"/>
            </a:xfrm>
            <a:prstGeom prst="rect">
              <a:avLst/>
            </a:prstGeom>
            <a:solidFill>
              <a:srgbClr val="B0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7" name="Rectangle 2394">
              <a:extLst>
                <a:ext uri="{FF2B5EF4-FFF2-40B4-BE49-F238E27FC236}">
                  <a16:creationId xmlns:a16="http://schemas.microsoft.com/office/drawing/2014/main" id="{3074DAF4-700D-4F8C-B85C-A8498743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711"/>
              <a:ext cx="3" cy="34"/>
            </a:xfrm>
            <a:prstGeom prst="rect">
              <a:avLst/>
            </a:prstGeom>
            <a:solidFill>
              <a:srgbClr val="A96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8" name="Rectangle 2395">
              <a:extLst>
                <a:ext uri="{FF2B5EF4-FFF2-40B4-BE49-F238E27FC236}">
                  <a16:creationId xmlns:a16="http://schemas.microsoft.com/office/drawing/2014/main" id="{4254C3F5-F356-4734-930F-BB0B3852F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711"/>
              <a:ext cx="4" cy="34"/>
            </a:xfrm>
            <a:prstGeom prst="rect">
              <a:avLst/>
            </a:prstGeom>
            <a:solidFill>
              <a:srgbClr val="A06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9" name="Rectangle 2396">
              <a:extLst>
                <a:ext uri="{FF2B5EF4-FFF2-40B4-BE49-F238E27FC236}">
                  <a16:creationId xmlns:a16="http://schemas.microsoft.com/office/drawing/2014/main" id="{DC518C5B-BE55-4571-8632-CBDCBC83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1711"/>
              <a:ext cx="3" cy="34"/>
            </a:xfrm>
            <a:prstGeom prst="rect">
              <a:avLst/>
            </a:prstGeom>
            <a:solidFill>
              <a:srgbClr val="955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0" name="Rectangle 2397">
              <a:extLst>
                <a:ext uri="{FF2B5EF4-FFF2-40B4-BE49-F238E27FC236}">
                  <a16:creationId xmlns:a16="http://schemas.microsoft.com/office/drawing/2014/main" id="{47E02752-F7B4-416F-9651-E42F6CBD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11"/>
              <a:ext cx="3" cy="34"/>
            </a:xfrm>
            <a:prstGeom prst="rect">
              <a:avLst/>
            </a:prstGeom>
            <a:solidFill>
              <a:srgbClr val="8A5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1" name="Rectangle 2398">
              <a:extLst>
                <a:ext uri="{FF2B5EF4-FFF2-40B4-BE49-F238E27FC236}">
                  <a16:creationId xmlns:a16="http://schemas.microsoft.com/office/drawing/2014/main" id="{ED98169B-B72D-4E53-9692-2800DC36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1711"/>
              <a:ext cx="4" cy="34"/>
            </a:xfrm>
            <a:prstGeom prst="rect">
              <a:avLst/>
            </a:prstGeom>
            <a:solidFill>
              <a:srgbClr val="814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2" name="Rectangle 2399">
              <a:extLst>
                <a:ext uri="{FF2B5EF4-FFF2-40B4-BE49-F238E27FC236}">
                  <a16:creationId xmlns:a16="http://schemas.microsoft.com/office/drawing/2014/main" id="{15468E5A-2E20-4F60-9C50-B73AD9464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711"/>
              <a:ext cx="3" cy="34"/>
            </a:xfrm>
            <a:prstGeom prst="rect">
              <a:avLst/>
            </a:prstGeom>
            <a:solidFill>
              <a:srgbClr val="7B3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3" name="Rectangle 2400">
              <a:extLst>
                <a:ext uri="{FF2B5EF4-FFF2-40B4-BE49-F238E27FC236}">
                  <a16:creationId xmlns:a16="http://schemas.microsoft.com/office/drawing/2014/main" id="{47F908CC-F507-42E8-9A37-8DF6AB0C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711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4" name="Rectangle 2401">
              <a:extLst>
                <a:ext uri="{FF2B5EF4-FFF2-40B4-BE49-F238E27FC236}">
                  <a16:creationId xmlns:a16="http://schemas.microsoft.com/office/drawing/2014/main" id="{B24C9616-C2DA-4D0F-9758-DEC1EEAE8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711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5" name="Freeform 2402">
              <a:extLst>
                <a:ext uri="{FF2B5EF4-FFF2-40B4-BE49-F238E27FC236}">
                  <a16:creationId xmlns:a16="http://schemas.microsoft.com/office/drawing/2014/main" id="{7C85AE35-182E-428C-9977-70EFAB3E7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0" y="1712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2 w 17"/>
                <a:gd name="T13" fmla="*/ 23 h 29"/>
                <a:gd name="T14" fmla="*/ 2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4 w 17"/>
                <a:gd name="T27" fmla="*/ 4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6" name="Rectangle 2403">
              <a:extLst>
                <a:ext uri="{FF2B5EF4-FFF2-40B4-BE49-F238E27FC236}">
                  <a16:creationId xmlns:a16="http://schemas.microsoft.com/office/drawing/2014/main" id="{49320421-4FB5-4FB7-91D4-14165C118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711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7" name="Rectangle 2404">
              <a:extLst>
                <a:ext uri="{FF2B5EF4-FFF2-40B4-BE49-F238E27FC236}">
                  <a16:creationId xmlns:a16="http://schemas.microsoft.com/office/drawing/2014/main" id="{37C2C574-F1D6-4EB8-829C-DD99E4F0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711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8" name="Rectangle 2405">
              <a:extLst>
                <a:ext uri="{FF2B5EF4-FFF2-40B4-BE49-F238E27FC236}">
                  <a16:creationId xmlns:a16="http://schemas.microsoft.com/office/drawing/2014/main" id="{F2EE0332-637A-422A-ABF5-B535374A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711"/>
              <a:ext cx="4" cy="34"/>
            </a:xfrm>
            <a:prstGeom prst="rect">
              <a:avLst/>
            </a:prstGeom>
            <a:solidFill>
              <a:srgbClr val="B17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9" name="Rectangle 2406">
              <a:extLst>
                <a:ext uri="{FF2B5EF4-FFF2-40B4-BE49-F238E27FC236}">
                  <a16:creationId xmlns:a16="http://schemas.microsoft.com/office/drawing/2014/main" id="{8C8121A6-3F51-49D8-8943-457081602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711"/>
              <a:ext cx="3" cy="34"/>
            </a:xfrm>
            <a:prstGeom prst="rect">
              <a:avLst/>
            </a:prstGeom>
            <a:solidFill>
              <a:srgbClr val="AB7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0" name="Rectangle 2407">
              <a:extLst>
                <a:ext uri="{FF2B5EF4-FFF2-40B4-BE49-F238E27FC236}">
                  <a16:creationId xmlns:a16="http://schemas.microsoft.com/office/drawing/2014/main" id="{920784ED-0859-4B4E-9401-805ECEF7D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711"/>
              <a:ext cx="4" cy="34"/>
            </a:xfrm>
            <a:prstGeom prst="rect">
              <a:avLst/>
            </a:prstGeom>
            <a:solidFill>
              <a:srgbClr val="A36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1" name="Rectangle 2408">
              <a:extLst>
                <a:ext uri="{FF2B5EF4-FFF2-40B4-BE49-F238E27FC236}">
                  <a16:creationId xmlns:a16="http://schemas.microsoft.com/office/drawing/2014/main" id="{F1697FC2-45C3-4C00-BDEB-A9F2975E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711"/>
              <a:ext cx="3" cy="34"/>
            </a:xfrm>
            <a:prstGeom prst="rect">
              <a:avLst/>
            </a:prstGeom>
            <a:solidFill>
              <a:srgbClr val="985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2" name="Rectangle 2409">
              <a:extLst>
                <a:ext uri="{FF2B5EF4-FFF2-40B4-BE49-F238E27FC236}">
                  <a16:creationId xmlns:a16="http://schemas.microsoft.com/office/drawing/2014/main" id="{83C683AB-FAE2-4D66-8A93-B106B830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1711"/>
              <a:ext cx="3" cy="34"/>
            </a:xfrm>
            <a:prstGeom prst="rect">
              <a:avLst/>
            </a:prstGeom>
            <a:solidFill>
              <a:srgbClr val="8E5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3" name="Rectangle 2410">
              <a:extLst>
                <a:ext uri="{FF2B5EF4-FFF2-40B4-BE49-F238E27FC236}">
                  <a16:creationId xmlns:a16="http://schemas.microsoft.com/office/drawing/2014/main" id="{A08391FD-8EE5-4B77-9DE6-AFF778314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711"/>
              <a:ext cx="4" cy="34"/>
            </a:xfrm>
            <a:prstGeom prst="rect">
              <a:avLst/>
            </a:prstGeom>
            <a:solidFill>
              <a:srgbClr val="8449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4" name="Rectangle 2411">
              <a:extLst>
                <a:ext uri="{FF2B5EF4-FFF2-40B4-BE49-F238E27FC236}">
                  <a16:creationId xmlns:a16="http://schemas.microsoft.com/office/drawing/2014/main" id="{D9552327-616E-4335-8A80-58EFEB63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711"/>
              <a:ext cx="3" cy="34"/>
            </a:xfrm>
            <a:prstGeom prst="rect">
              <a:avLst/>
            </a:prstGeom>
            <a:solidFill>
              <a:srgbClr val="7D4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5" name="Rectangle 2412">
              <a:extLst>
                <a:ext uri="{FF2B5EF4-FFF2-40B4-BE49-F238E27FC236}">
                  <a16:creationId xmlns:a16="http://schemas.microsoft.com/office/drawing/2014/main" id="{E7E59BC7-2B25-45C0-BAEC-2734F0BB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711"/>
              <a:ext cx="4" cy="34"/>
            </a:xfrm>
            <a:prstGeom prst="rect">
              <a:avLst/>
            </a:prstGeom>
            <a:solidFill>
              <a:srgbClr val="783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6" name="Rectangle 2413">
              <a:extLst>
                <a:ext uri="{FF2B5EF4-FFF2-40B4-BE49-F238E27FC236}">
                  <a16:creationId xmlns:a16="http://schemas.microsoft.com/office/drawing/2014/main" id="{4735D750-1FBA-4588-B476-A98AE2490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711"/>
              <a:ext cx="3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7" name="Freeform 2414">
              <a:extLst>
                <a:ext uri="{FF2B5EF4-FFF2-40B4-BE49-F238E27FC236}">
                  <a16:creationId xmlns:a16="http://schemas.microsoft.com/office/drawing/2014/main" id="{613D2D63-B5DC-43BA-A491-16354B76A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5" y="1712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5 h 29"/>
                <a:gd name="T16" fmla="*/ 7 w 17"/>
                <a:gd name="T17" fmla="*/ 5 h 29"/>
                <a:gd name="T18" fmla="*/ 7 w 17"/>
                <a:gd name="T19" fmla="*/ 24 h 29"/>
                <a:gd name="T20" fmla="*/ 14 w 17"/>
                <a:gd name="T21" fmla="*/ 25 h 29"/>
                <a:gd name="T22" fmla="*/ 9 w 17"/>
                <a:gd name="T23" fmla="*/ 24 h 29"/>
                <a:gd name="T24" fmla="*/ 9 w 17"/>
                <a:gd name="T25" fmla="*/ 4 h 29"/>
                <a:gd name="T26" fmla="*/ 14 w 17"/>
                <a:gd name="T27" fmla="*/ 3 h 29"/>
                <a:gd name="T28" fmla="*/ 14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5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4" y="25"/>
                  </a:moveTo>
                  <a:lnTo>
                    <a:pt x="9" y="24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8" name="Rectangle 2415">
              <a:extLst>
                <a:ext uri="{FF2B5EF4-FFF2-40B4-BE49-F238E27FC236}">
                  <a16:creationId xmlns:a16="http://schemas.microsoft.com/office/drawing/2014/main" id="{6572C02C-9523-4681-94AF-85932879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711"/>
              <a:ext cx="3" cy="34"/>
            </a:xfrm>
            <a:prstGeom prst="rect">
              <a:avLst/>
            </a:prstGeom>
            <a:solidFill>
              <a:srgbClr val="B6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Group 2617">
            <a:extLst>
              <a:ext uri="{FF2B5EF4-FFF2-40B4-BE49-F238E27FC236}">
                <a16:creationId xmlns:a16="http://schemas.microsoft.com/office/drawing/2014/main" id="{4E4160C2-67C7-472A-9DCC-BF00563476CB}"/>
              </a:ext>
            </a:extLst>
          </p:cNvPr>
          <p:cNvGrpSpPr>
            <a:grpSpLocks/>
          </p:cNvGrpSpPr>
          <p:nvPr/>
        </p:nvGrpSpPr>
        <p:grpSpPr bwMode="auto">
          <a:xfrm>
            <a:off x="7805738" y="2716213"/>
            <a:ext cx="4268788" cy="2952750"/>
            <a:chOff x="4917" y="1711"/>
            <a:chExt cx="2689" cy="1860"/>
          </a:xfrm>
        </p:grpSpPr>
        <p:sp>
          <p:nvSpPr>
            <p:cNvPr id="4031" name="Rectangle 2417">
              <a:extLst>
                <a:ext uri="{FF2B5EF4-FFF2-40B4-BE49-F238E27FC236}">
                  <a16:creationId xmlns:a16="http://schemas.microsoft.com/office/drawing/2014/main" id="{BC3D5134-CC3B-4170-AB4A-9C91937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711"/>
              <a:ext cx="3" cy="34"/>
            </a:xfrm>
            <a:prstGeom prst="rect">
              <a:avLst/>
            </a:prstGeom>
            <a:solidFill>
              <a:srgbClr val="B67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4" name="Rectangle 2418">
              <a:extLst>
                <a:ext uri="{FF2B5EF4-FFF2-40B4-BE49-F238E27FC236}">
                  <a16:creationId xmlns:a16="http://schemas.microsoft.com/office/drawing/2014/main" id="{745AC589-6D31-4E67-A6CA-82F662DA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711"/>
              <a:ext cx="4" cy="34"/>
            </a:xfrm>
            <a:prstGeom prst="rect">
              <a:avLst/>
            </a:prstGeom>
            <a:solidFill>
              <a:srgbClr val="B37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5" name="Rectangle 2419">
              <a:extLst>
                <a:ext uri="{FF2B5EF4-FFF2-40B4-BE49-F238E27FC236}">
                  <a16:creationId xmlns:a16="http://schemas.microsoft.com/office/drawing/2014/main" id="{3A3A0D98-8704-45A9-833C-E3B10DA8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1711"/>
              <a:ext cx="3" cy="34"/>
            </a:xfrm>
            <a:prstGeom prst="rect">
              <a:avLst/>
            </a:prstGeom>
            <a:solidFill>
              <a:srgbClr val="AE7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6" name="Rectangle 2420">
              <a:extLst>
                <a:ext uri="{FF2B5EF4-FFF2-40B4-BE49-F238E27FC236}">
                  <a16:creationId xmlns:a16="http://schemas.microsoft.com/office/drawing/2014/main" id="{84359EE5-1BC8-48F1-94E4-DD0BEA7E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711"/>
              <a:ext cx="4" cy="34"/>
            </a:xfrm>
            <a:prstGeom prst="rect">
              <a:avLst/>
            </a:prstGeom>
            <a:solidFill>
              <a:srgbClr val="A66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7" name="Rectangle 2421">
              <a:extLst>
                <a:ext uri="{FF2B5EF4-FFF2-40B4-BE49-F238E27FC236}">
                  <a16:creationId xmlns:a16="http://schemas.microsoft.com/office/drawing/2014/main" id="{24F11B2B-E17E-428E-84F2-55768E74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1711"/>
              <a:ext cx="3" cy="34"/>
            </a:xfrm>
            <a:prstGeom prst="rect">
              <a:avLst/>
            </a:prstGeom>
            <a:solidFill>
              <a:srgbClr val="9C6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8" name="Rectangle 2422">
              <a:extLst>
                <a:ext uri="{FF2B5EF4-FFF2-40B4-BE49-F238E27FC236}">
                  <a16:creationId xmlns:a16="http://schemas.microsoft.com/office/drawing/2014/main" id="{CF20F4AA-7839-489D-80AE-D82BAC3CD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711"/>
              <a:ext cx="4" cy="34"/>
            </a:xfrm>
            <a:prstGeom prst="rect">
              <a:avLst/>
            </a:prstGeom>
            <a:solidFill>
              <a:srgbClr val="925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9" name="Rectangle 2423">
              <a:extLst>
                <a:ext uri="{FF2B5EF4-FFF2-40B4-BE49-F238E27FC236}">
                  <a16:creationId xmlns:a16="http://schemas.microsoft.com/office/drawing/2014/main" id="{3B8A035E-E095-4099-B6D5-7F2E167D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711"/>
              <a:ext cx="3" cy="34"/>
            </a:xfrm>
            <a:prstGeom prst="rect">
              <a:avLst/>
            </a:prstGeom>
            <a:solidFill>
              <a:srgbClr val="874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0" name="Rectangle 2424">
              <a:extLst>
                <a:ext uri="{FF2B5EF4-FFF2-40B4-BE49-F238E27FC236}">
                  <a16:creationId xmlns:a16="http://schemas.microsoft.com/office/drawing/2014/main" id="{BC2F45D3-4F59-48C5-82E8-8FEBB890E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711"/>
              <a:ext cx="3" cy="34"/>
            </a:xfrm>
            <a:prstGeom prst="rect">
              <a:avLst/>
            </a:prstGeom>
            <a:solidFill>
              <a:srgbClr val="7F4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1" name="Rectangle 2425">
              <a:extLst>
                <a:ext uri="{FF2B5EF4-FFF2-40B4-BE49-F238E27FC236}">
                  <a16:creationId xmlns:a16="http://schemas.microsoft.com/office/drawing/2014/main" id="{C3CE0A0E-294C-4EFC-891E-0009BFE85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1711"/>
              <a:ext cx="4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2" name="Rectangle 2426">
              <a:extLst>
                <a:ext uri="{FF2B5EF4-FFF2-40B4-BE49-F238E27FC236}">
                  <a16:creationId xmlns:a16="http://schemas.microsoft.com/office/drawing/2014/main" id="{EB1EFF19-BBB3-46DD-887D-C7A7C4D8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1711"/>
              <a:ext cx="3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3" name="Freeform 2427">
              <a:extLst>
                <a:ext uri="{FF2B5EF4-FFF2-40B4-BE49-F238E27FC236}">
                  <a16:creationId xmlns:a16="http://schemas.microsoft.com/office/drawing/2014/main" id="{88F38979-90C3-4074-A4E5-09B7FC822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1" y="1712"/>
              <a:ext cx="16" cy="29"/>
            </a:xfrm>
            <a:custGeom>
              <a:avLst/>
              <a:gdLst>
                <a:gd name="T0" fmla="*/ 0 w 16"/>
                <a:gd name="T1" fmla="*/ 3 h 29"/>
                <a:gd name="T2" fmla="*/ 0 w 16"/>
                <a:gd name="T3" fmla="*/ 25 h 29"/>
                <a:gd name="T4" fmla="*/ 16 w 16"/>
                <a:gd name="T5" fmla="*/ 29 h 29"/>
                <a:gd name="T6" fmla="*/ 16 w 16"/>
                <a:gd name="T7" fmla="*/ 0 h 29"/>
                <a:gd name="T8" fmla="*/ 0 w 16"/>
                <a:gd name="T9" fmla="*/ 3 h 29"/>
                <a:gd name="T10" fmla="*/ 6 w 16"/>
                <a:gd name="T11" fmla="*/ 24 h 29"/>
                <a:gd name="T12" fmla="*/ 2 w 16"/>
                <a:gd name="T13" fmla="*/ 23 h 29"/>
                <a:gd name="T14" fmla="*/ 2 w 16"/>
                <a:gd name="T15" fmla="*/ 6 h 29"/>
                <a:gd name="T16" fmla="*/ 6 w 16"/>
                <a:gd name="T17" fmla="*/ 5 h 29"/>
                <a:gd name="T18" fmla="*/ 6 w 16"/>
                <a:gd name="T19" fmla="*/ 24 h 29"/>
                <a:gd name="T20" fmla="*/ 14 w 16"/>
                <a:gd name="T21" fmla="*/ 25 h 29"/>
                <a:gd name="T22" fmla="*/ 8 w 16"/>
                <a:gd name="T23" fmla="*/ 24 h 29"/>
                <a:gd name="T24" fmla="*/ 8 w 16"/>
                <a:gd name="T25" fmla="*/ 5 h 29"/>
                <a:gd name="T26" fmla="*/ 14 w 16"/>
                <a:gd name="T27" fmla="*/ 4 h 29"/>
                <a:gd name="T28" fmla="*/ 14 w 16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0" y="3"/>
                  </a:moveTo>
                  <a:lnTo>
                    <a:pt x="0" y="25"/>
                  </a:lnTo>
                  <a:lnTo>
                    <a:pt x="16" y="29"/>
                  </a:lnTo>
                  <a:lnTo>
                    <a:pt x="16" y="0"/>
                  </a:lnTo>
                  <a:lnTo>
                    <a:pt x="0" y="3"/>
                  </a:lnTo>
                  <a:close/>
                  <a:moveTo>
                    <a:pt x="6" y="24"/>
                  </a:moveTo>
                  <a:lnTo>
                    <a:pt x="2" y="23"/>
                  </a:lnTo>
                  <a:lnTo>
                    <a:pt x="2" y="6"/>
                  </a:lnTo>
                  <a:lnTo>
                    <a:pt x="6" y="5"/>
                  </a:lnTo>
                  <a:lnTo>
                    <a:pt x="6" y="24"/>
                  </a:lnTo>
                  <a:close/>
                  <a:moveTo>
                    <a:pt x="14" y="25"/>
                  </a:moveTo>
                  <a:lnTo>
                    <a:pt x="8" y="24"/>
                  </a:lnTo>
                  <a:lnTo>
                    <a:pt x="8" y="5"/>
                  </a:lnTo>
                  <a:lnTo>
                    <a:pt x="14" y="4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4" name="Rectangle 2428">
              <a:extLst>
                <a:ext uri="{FF2B5EF4-FFF2-40B4-BE49-F238E27FC236}">
                  <a16:creationId xmlns:a16="http://schemas.microsoft.com/office/drawing/2014/main" id="{E4CBF9F8-4D66-4E31-8CD4-5BF5A36A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742"/>
              <a:ext cx="7" cy="34"/>
            </a:xfrm>
            <a:prstGeom prst="rect">
              <a:avLst/>
            </a:prstGeom>
            <a:solidFill>
              <a:srgbClr val="B67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5" name="Rectangle 2429">
              <a:extLst>
                <a:ext uri="{FF2B5EF4-FFF2-40B4-BE49-F238E27FC236}">
                  <a16:creationId xmlns:a16="http://schemas.microsoft.com/office/drawing/2014/main" id="{A49F8966-024C-405D-B3E3-DBBD5E97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42"/>
              <a:ext cx="3" cy="34"/>
            </a:xfrm>
            <a:prstGeom prst="rect">
              <a:avLst/>
            </a:prstGeom>
            <a:solidFill>
              <a:srgbClr val="B37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6" name="Rectangle 2430">
              <a:extLst>
                <a:ext uri="{FF2B5EF4-FFF2-40B4-BE49-F238E27FC236}">
                  <a16:creationId xmlns:a16="http://schemas.microsoft.com/office/drawing/2014/main" id="{6B4FCD89-F129-49FD-9638-6149196E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1742"/>
              <a:ext cx="4" cy="34"/>
            </a:xfrm>
            <a:prstGeom prst="rect">
              <a:avLst/>
            </a:prstGeom>
            <a:solidFill>
              <a:srgbClr val="AE7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7" name="Rectangle 2431">
              <a:extLst>
                <a:ext uri="{FF2B5EF4-FFF2-40B4-BE49-F238E27FC236}">
                  <a16:creationId xmlns:a16="http://schemas.microsoft.com/office/drawing/2014/main" id="{8EBF7220-0801-4AF8-A3D3-B01DC24B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1742"/>
              <a:ext cx="3" cy="34"/>
            </a:xfrm>
            <a:prstGeom prst="rect">
              <a:avLst/>
            </a:prstGeom>
            <a:solidFill>
              <a:srgbClr val="A76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8" name="Rectangle 2432">
              <a:extLst>
                <a:ext uri="{FF2B5EF4-FFF2-40B4-BE49-F238E27FC236}">
                  <a16:creationId xmlns:a16="http://schemas.microsoft.com/office/drawing/2014/main" id="{727CA4D8-9FD2-4ACF-8774-300F24A7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742"/>
              <a:ext cx="4" cy="34"/>
            </a:xfrm>
            <a:prstGeom prst="rect">
              <a:avLst/>
            </a:prstGeom>
            <a:solidFill>
              <a:srgbClr val="9D6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9" name="Rectangle 2433">
              <a:extLst>
                <a:ext uri="{FF2B5EF4-FFF2-40B4-BE49-F238E27FC236}">
                  <a16:creationId xmlns:a16="http://schemas.microsoft.com/office/drawing/2014/main" id="{C8D02248-9D94-4E41-902D-C0D7C9B6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742"/>
              <a:ext cx="3" cy="34"/>
            </a:xfrm>
            <a:prstGeom prst="rect">
              <a:avLst/>
            </a:prstGeom>
            <a:solidFill>
              <a:srgbClr val="93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0" name="Rectangle 2434">
              <a:extLst>
                <a:ext uri="{FF2B5EF4-FFF2-40B4-BE49-F238E27FC236}">
                  <a16:creationId xmlns:a16="http://schemas.microsoft.com/office/drawing/2014/main" id="{81C14131-FF92-499B-ADD6-FB573EB3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742"/>
              <a:ext cx="3" cy="34"/>
            </a:xfrm>
            <a:prstGeom prst="rect">
              <a:avLst/>
            </a:prstGeom>
            <a:solidFill>
              <a:srgbClr val="884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1" name="Rectangle 2435">
              <a:extLst>
                <a:ext uri="{FF2B5EF4-FFF2-40B4-BE49-F238E27FC236}">
                  <a16:creationId xmlns:a16="http://schemas.microsoft.com/office/drawing/2014/main" id="{467E84F6-7222-446C-95A2-49DD739F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742"/>
              <a:ext cx="4" cy="34"/>
            </a:xfrm>
            <a:prstGeom prst="rect">
              <a:avLst/>
            </a:prstGeom>
            <a:solidFill>
              <a:srgbClr val="8045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2" name="Rectangle 2436">
              <a:extLst>
                <a:ext uri="{FF2B5EF4-FFF2-40B4-BE49-F238E27FC236}">
                  <a16:creationId xmlns:a16="http://schemas.microsoft.com/office/drawing/2014/main" id="{C737FD74-7ED7-4F2E-B8E4-C7063B2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742"/>
              <a:ext cx="3" cy="34"/>
            </a:xfrm>
            <a:prstGeom prst="rect">
              <a:avLst/>
            </a:prstGeom>
            <a:solidFill>
              <a:srgbClr val="7A3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3" name="Rectangle 2437">
              <a:extLst>
                <a:ext uri="{FF2B5EF4-FFF2-40B4-BE49-F238E27FC236}">
                  <a16:creationId xmlns:a16="http://schemas.microsoft.com/office/drawing/2014/main" id="{7AC0209E-8450-45C2-A2AE-5E96D4BD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742"/>
              <a:ext cx="4" cy="34"/>
            </a:xfrm>
            <a:prstGeom prst="rect">
              <a:avLst/>
            </a:prstGeom>
            <a:solidFill>
              <a:srgbClr val="773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4" name="Freeform 2438">
              <a:extLst>
                <a:ext uri="{FF2B5EF4-FFF2-40B4-BE49-F238E27FC236}">
                  <a16:creationId xmlns:a16="http://schemas.microsoft.com/office/drawing/2014/main" id="{F1F5425B-02DC-432F-AE5C-36281C068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6" y="1743"/>
              <a:ext cx="17" cy="29"/>
            </a:xfrm>
            <a:custGeom>
              <a:avLst/>
              <a:gdLst>
                <a:gd name="T0" fmla="*/ 0 w 17"/>
                <a:gd name="T1" fmla="*/ 3 h 29"/>
                <a:gd name="T2" fmla="*/ 0 w 17"/>
                <a:gd name="T3" fmla="*/ 25 h 29"/>
                <a:gd name="T4" fmla="*/ 17 w 17"/>
                <a:gd name="T5" fmla="*/ 29 h 29"/>
                <a:gd name="T6" fmla="*/ 17 w 17"/>
                <a:gd name="T7" fmla="*/ 0 h 29"/>
                <a:gd name="T8" fmla="*/ 0 w 17"/>
                <a:gd name="T9" fmla="*/ 3 h 29"/>
                <a:gd name="T10" fmla="*/ 7 w 17"/>
                <a:gd name="T11" fmla="*/ 24 h 29"/>
                <a:gd name="T12" fmla="*/ 3 w 17"/>
                <a:gd name="T13" fmla="*/ 23 h 29"/>
                <a:gd name="T14" fmla="*/ 3 w 17"/>
                <a:gd name="T15" fmla="*/ 6 h 29"/>
                <a:gd name="T16" fmla="*/ 7 w 17"/>
                <a:gd name="T17" fmla="*/ 5 h 29"/>
                <a:gd name="T18" fmla="*/ 7 w 17"/>
                <a:gd name="T19" fmla="*/ 24 h 29"/>
                <a:gd name="T20" fmla="*/ 15 w 17"/>
                <a:gd name="T21" fmla="*/ 25 h 29"/>
                <a:gd name="T22" fmla="*/ 9 w 17"/>
                <a:gd name="T23" fmla="*/ 24 h 29"/>
                <a:gd name="T24" fmla="*/ 9 w 17"/>
                <a:gd name="T25" fmla="*/ 5 h 29"/>
                <a:gd name="T26" fmla="*/ 15 w 17"/>
                <a:gd name="T27" fmla="*/ 4 h 29"/>
                <a:gd name="T28" fmla="*/ 15 w 17"/>
                <a:gd name="T2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0" y="3"/>
                  </a:moveTo>
                  <a:lnTo>
                    <a:pt x="0" y="25"/>
                  </a:lnTo>
                  <a:lnTo>
                    <a:pt x="17" y="29"/>
                  </a:lnTo>
                  <a:lnTo>
                    <a:pt x="17" y="0"/>
                  </a:lnTo>
                  <a:lnTo>
                    <a:pt x="0" y="3"/>
                  </a:lnTo>
                  <a:close/>
                  <a:moveTo>
                    <a:pt x="7" y="24"/>
                  </a:moveTo>
                  <a:lnTo>
                    <a:pt x="3" y="23"/>
                  </a:lnTo>
                  <a:lnTo>
                    <a:pt x="3" y="6"/>
                  </a:lnTo>
                  <a:lnTo>
                    <a:pt x="7" y="5"/>
                  </a:lnTo>
                  <a:lnTo>
                    <a:pt x="7" y="24"/>
                  </a:lnTo>
                  <a:close/>
                  <a:moveTo>
                    <a:pt x="15" y="25"/>
                  </a:moveTo>
                  <a:lnTo>
                    <a:pt x="9" y="24"/>
                  </a:lnTo>
                  <a:lnTo>
                    <a:pt x="9" y="5"/>
                  </a:lnTo>
                  <a:lnTo>
                    <a:pt x="15" y="4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5" name="Rectangle 2439">
              <a:extLst>
                <a:ext uri="{FF2B5EF4-FFF2-40B4-BE49-F238E27FC236}">
                  <a16:creationId xmlns:a16="http://schemas.microsoft.com/office/drawing/2014/main" id="{BFB0AEBA-81F4-4108-8C11-A420E178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" y="1742"/>
              <a:ext cx="3" cy="34"/>
            </a:xfrm>
            <a:prstGeom prst="rect">
              <a:avLst/>
            </a:prstGeom>
            <a:solidFill>
              <a:srgbClr val="B77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6" name="Rectangle 2440">
              <a:extLst>
                <a:ext uri="{FF2B5EF4-FFF2-40B4-BE49-F238E27FC236}">
                  <a16:creationId xmlns:a16="http://schemas.microsoft.com/office/drawing/2014/main" id="{48C29F9A-F4BA-4B0F-8D16-E783D825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1742"/>
              <a:ext cx="3" cy="34"/>
            </a:xfrm>
            <a:prstGeom prst="rect">
              <a:avLst/>
            </a:prstGeom>
            <a:solidFill>
              <a:srgbClr val="B57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7" name="Rectangle 2441">
              <a:extLst>
                <a:ext uri="{FF2B5EF4-FFF2-40B4-BE49-F238E27FC236}">
                  <a16:creationId xmlns:a16="http://schemas.microsoft.com/office/drawing/2014/main" id="{FE0E1224-E308-4EAB-B5EE-78E52F3F4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1742"/>
              <a:ext cx="4" cy="34"/>
            </a:xfrm>
            <a:prstGeom prst="rect">
              <a:avLst/>
            </a:prstGeom>
            <a:solidFill>
              <a:srgbClr val="B17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8" name="Rectangle 2442">
              <a:extLst>
                <a:ext uri="{FF2B5EF4-FFF2-40B4-BE49-F238E27FC236}">
                  <a16:creationId xmlns:a16="http://schemas.microsoft.com/office/drawing/2014/main" id="{72B0CC5F-4A9A-479D-84A3-4ACC1B9A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1742"/>
              <a:ext cx="3" cy="34"/>
            </a:xfrm>
            <a:prstGeom prst="rect">
              <a:avLst/>
            </a:prstGeom>
            <a:solidFill>
              <a:srgbClr val="AA6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9" name="Rectangle 2443">
              <a:extLst>
                <a:ext uri="{FF2B5EF4-FFF2-40B4-BE49-F238E27FC236}">
                  <a16:creationId xmlns:a16="http://schemas.microsoft.com/office/drawing/2014/main" id="{BAAAD6B9-ABA9-4196-AD2E-96BF27D9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742"/>
              <a:ext cx="4" cy="34"/>
            </a:xfrm>
            <a:prstGeom prst="rect">
              <a:avLst/>
            </a:prstGeom>
            <a:solidFill>
              <a:srgbClr val="A16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0" name="Rectangle 2444">
              <a:extLst>
                <a:ext uri="{FF2B5EF4-FFF2-40B4-BE49-F238E27FC236}">
                  <a16:creationId xmlns:a16="http://schemas.microsoft.com/office/drawing/2014/main" id="{2756457F-4F4C-4642-B9B3-A500BBB94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742"/>
              <a:ext cx="3" cy="34"/>
            </a:xfrm>
            <a:prstGeom prst="rect">
              <a:avLst/>
            </a:prstGeom>
            <a:solidFill>
              <a:srgbClr val="975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1" name="Rectangle 2445">
              <a:extLst>
                <a:ext uri="{FF2B5EF4-FFF2-40B4-BE49-F238E27FC236}">
                  <a16:creationId xmlns:a16="http://schemas.microsoft.com/office/drawing/2014/main" id="{55F194C4-633E-4573-B36E-A5BCD16F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742"/>
              <a:ext cx="3" cy="34"/>
            </a:xfrm>
            <a:prstGeom prst="rect">
              <a:avLst/>
            </a:prstGeom>
            <a:solidFill>
              <a:srgbClr val="8C5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2" name="Rectangle 2446">
              <a:extLst>
                <a:ext uri="{FF2B5EF4-FFF2-40B4-BE49-F238E27FC236}">
                  <a16:creationId xmlns:a16="http://schemas.microsoft.com/office/drawing/2014/main" id="{D1234024-E8E9-49BB-B717-9464B4529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742"/>
              <a:ext cx="4" cy="34"/>
            </a:xfrm>
            <a:prstGeom prst="rect">
              <a:avLst/>
            </a:prstGeom>
            <a:solidFill>
              <a:srgbClr val="824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3" name="Rectangle 2447">
              <a:extLst>
                <a:ext uri="{FF2B5EF4-FFF2-40B4-BE49-F238E27FC236}">
                  <a16:creationId xmlns:a16="http://schemas.microsoft.com/office/drawing/2014/main" id="{0B20D198-889C-4776-8039-B02DB06F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1742"/>
              <a:ext cx="3" cy="34"/>
            </a:xfrm>
            <a:prstGeom prst="rect">
              <a:avLst/>
            </a:prstGeom>
            <a:solidFill>
              <a:srgbClr val="7C4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4" name="Rectangle 2448">
              <a:extLst>
                <a:ext uri="{FF2B5EF4-FFF2-40B4-BE49-F238E27FC236}">
                  <a16:creationId xmlns:a16="http://schemas.microsoft.com/office/drawing/2014/main" id="{32A110F6-F2F8-4FF3-9D00-E9431BEE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1742"/>
              <a:ext cx="4" cy="34"/>
            </a:xfrm>
            <a:prstGeom prst="rect">
              <a:avLst/>
            </a:prstGeom>
            <a:solidFill>
              <a:srgbClr val="783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5" name="Rectangle 2449">
              <a:extLst>
                <a:ext uri="{FF2B5EF4-FFF2-40B4-BE49-F238E27FC236}">
                  <a16:creationId xmlns:a16="http://schemas.microsoft.com/office/drawing/2014/main" id="{ED52A627-1A64-45D2-95B1-F5379DE72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1742"/>
              <a:ext cx="3" cy="34"/>
            </a:xfrm>
            <a:prstGeom prst="rect">
              <a:avLst/>
            </a:prstGeom>
            <a:solidFill>
              <a:srgbClr val="793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6" name="Freeform 2450">
              <a:extLst>
                <a:ext uri="{FF2B5EF4-FFF2-40B4-BE49-F238E27FC236}">
                  <a16:creationId xmlns:a16="http://schemas.microsoft.com/office/drawing/2014/main" id="{C7B54085-B22D-4D2C-82C2-4795BB008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" y="1744"/>
              <a:ext cx="16" cy="28"/>
            </a:xfrm>
            <a:custGeom>
              <a:avLst/>
              <a:gdLst>
                <a:gd name="T0" fmla="*/ 0 w 16"/>
                <a:gd name="T1" fmla="*/ 2 h 28"/>
                <a:gd name="T2" fmla="*/ 0 w 16"/>
                <a:gd name="T3" fmla="*/ 25 h 28"/>
                <a:gd name="T4" fmla="*/ 16 w 16"/>
                <a:gd name="T5" fmla="*/ 28 h 28"/>
                <a:gd name="T6" fmla="*/ 16 w 16"/>
                <a:gd name="T7" fmla="*/ 0 h 28"/>
                <a:gd name="T8" fmla="*/ 0 w 16"/>
                <a:gd name="T9" fmla="*/ 2 h 28"/>
                <a:gd name="T10" fmla="*/ 7 w 16"/>
                <a:gd name="T11" fmla="*/ 23 h 28"/>
                <a:gd name="T12" fmla="*/ 2 w 16"/>
                <a:gd name="T13" fmla="*/ 22 h 28"/>
                <a:gd name="T14" fmla="*/ 2 w 16"/>
                <a:gd name="T15" fmla="*/ 5 h 28"/>
                <a:gd name="T16" fmla="*/ 7 w 16"/>
                <a:gd name="T17" fmla="*/ 4 h 28"/>
                <a:gd name="T18" fmla="*/ 7 w 16"/>
                <a:gd name="T19" fmla="*/ 23 h 28"/>
                <a:gd name="T20" fmla="*/ 14 w 16"/>
                <a:gd name="T21" fmla="*/ 24 h 28"/>
                <a:gd name="T22" fmla="*/ 9 w 16"/>
                <a:gd name="T23" fmla="*/ 23 h 28"/>
                <a:gd name="T24" fmla="*/ 9 w 16"/>
                <a:gd name="T25" fmla="*/ 4 h 28"/>
                <a:gd name="T26" fmla="*/ 14 w 16"/>
                <a:gd name="T27" fmla="*/ 3 h 28"/>
                <a:gd name="T28" fmla="*/ 14 w 16"/>
                <a:gd name="T2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8">
                  <a:moveTo>
                    <a:pt x="0" y="2"/>
                  </a:moveTo>
                  <a:lnTo>
                    <a:pt x="0" y="25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0" y="2"/>
                  </a:lnTo>
                  <a:close/>
                  <a:moveTo>
                    <a:pt x="7" y="23"/>
                  </a:moveTo>
                  <a:lnTo>
                    <a:pt x="2" y="22"/>
                  </a:lnTo>
                  <a:lnTo>
                    <a:pt x="2" y="5"/>
                  </a:lnTo>
                  <a:lnTo>
                    <a:pt x="7" y="4"/>
                  </a:lnTo>
                  <a:lnTo>
                    <a:pt x="7" y="23"/>
                  </a:lnTo>
                  <a:close/>
                  <a:moveTo>
                    <a:pt x="14" y="24"/>
                  </a:moveTo>
                  <a:lnTo>
                    <a:pt x="9" y="23"/>
                  </a:lnTo>
                  <a:lnTo>
                    <a:pt x="9" y="4"/>
                  </a:lnTo>
                  <a:lnTo>
                    <a:pt x="14" y="3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341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7" name="Rectangle 2451">
              <a:extLst>
                <a:ext uri="{FF2B5EF4-FFF2-40B4-BE49-F238E27FC236}">
                  <a16:creationId xmlns:a16="http://schemas.microsoft.com/office/drawing/2014/main" id="{A9DF39F7-718E-4D9F-982D-93FD00B9D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792"/>
              <a:ext cx="26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8" name="Rectangle 2452">
              <a:extLst>
                <a:ext uri="{FF2B5EF4-FFF2-40B4-BE49-F238E27FC236}">
                  <a16:creationId xmlns:a16="http://schemas.microsoft.com/office/drawing/2014/main" id="{D5A83D9A-235A-4AC3-9AE2-33EBEE44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1841"/>
              <a:ext cx="25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9" name="Rectangle 2453">
              <a:extLst>
                <a:ext uri="{FF2B5EF4-FFF2-40B4-BE49-F238E27FC236}">
                  <a16:creationId xmlns:a16="http://schemas.microsoft.com/office/drawing/2014/main" id="{F2A5D295-E701-4E32-94AA-0A30EAE9F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1890"/>
              <a:ext cx="39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Cluster/Connected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0" name="Rectangle 2454">
              <a:extLst>
                <a:ext uri="{FF2B5EF4-FFF2-40B4-BE49-F238E27FC236}">
                  <a16:creationId xmlns:a16="http://schemas.microsoft.com/office/drawing/2014/main" id="{DE93A680-3613-4CC3-889E-11F7F628F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1939"/>
              <a:ext cx="16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Cluster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1" name="Rectangle 2455">
              <a:extLst>
                <a:ext uri="{FF2B5EF4-FFF2-40B4-BE49-F238E27FC236}">
                  <a16:creationId xmlns:a16="http://schemas.microsoft.com/office/drawing/2014/main" id="{2DF398FF-D706-4B38-B131-B9ABC808B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" y="3046"/>
              <a:ext cx="1011" cy="23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2" name="Rectangle 2456">
              <a:extLst>
                <a:ext uri="{FF2B5EF4-FFF2-40B4-BE49-F238E27FC236}">
                  <a16:creationId xmlns:a16="http://schemas.microsoft.com/office/drawing/2014/main" id="{9D0CC6A1-12BA-43D9-80B6-0DBF98E6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" y="2806"/>
              <a:ext cx="1011" cy="209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3" name="Rectangle 2457">
              <a:extLst>
                <a:ext uri="{FF2B5EF4-FFF2-40B4-BE49-F238E27FC236}">
                  <a16:creationId xmlns:a16="http://schemas.microsoft.com/office/drawing/2014/main" id="{C6C4264A-E7C0-4863-807E-12F6E7B9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8" y="2825"/>
              <a:ext cx="103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Application Services (User Applications)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4" name="Rectangle 2458">
              <a:extLst>
                <a:ext uri="{FF2B5EF4-FFF2-40B4-BE49-F238E27FC236}">
                  <a16:creationId xmlns:a16="http://schemas.microsoft.com/office/drawing/2014/main" id="{58BB0515-9C08-4DEC-862F-6E02D5587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28"/>
              <a:ext cx="119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5" name="Rectangle 2459">
              <a:extLst>
                <a:ext uri="{FF2B5EF4-FFF2-40B4-BE49-F238E27FC236}">
                  <a16:creationId xmlns:a16="http://schemas.microsoft.com/office/drawing/2014/main" id="{D6A7FA6E-599A-49B0-BD7D-66FFD656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32"/>
              <a:ext cx="119" cy="3"/>
            </a:xfrm>
            <a:prstGeom prst="rect">
              <a:avLst/>
            </a:prstGeom>
            <a:solidFill>
              <a:srgbClr val="76B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6" name="Rectangle 2460">
              <a:extLst>
                <a:ext uri="{FF2B5EF4-FFF2-40B4-BE49-F238E27FC236}">
                  <a16:creationId xmlns:a16="http://schemas.microsoft.com/office/drawing/2014/main" id="{FFE930FB-0513-4374-A307-54C4EF864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35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7" name="Rectangle 2461">
              <a:extLst>
                <a:ext uri="{FF2B5EF4-FFF2-40B4-BE49-F238E27FC236}">
                  <a16:creationId xmlns:a16="http://schemas.microsoft.com/office/drawing/2014/main" id="{F57E557B-747D-4406-9132-7BBE097E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39"/>
              <a:ext cx="119" cy="3"/>
            </a:xfrm>
            <a:prstGeom prst="rect">
              <a:avLst/>
            </a:prstGeom>
            <a:solidFill>
              <a:srgbClr val="74B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8" name="Rectangle 2462">
              <a:extLst>
                <a:ext uri="{FF2B5EF4-FFF2-40B4-BE49-F238E27FC236}">
                  <a16:creationId xmlns:a16="http://schemas.microsoft.com/office/drawing/2014/main" id="{B12AE65B-1815-44A5-8492-393801EF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42"/>
              <a:ext cx="119" cy="3"/>
            </a:xfrm>
            <a:prstGeom prst="rect">
              <a:avLst/>
            </a:prstGeom>
            <a:solidFill>
              <a:srgbClr val="73B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9" name="Rectangle 2463">
              <a:extLst>
                <a:ext uri="{FF2B5EF4-FFF2-40B4-BE49-F238E27FC236}">
                  <a16:creationId xmlns:a16="http://schemas.microsoft.com/office/drawing/2014/main" id="{3B97DF62-3B8A-4CCD-8086-9FDF9D3F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45"/>
              <a:ext cx="119" cy="4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0" name="Rectangle 2464">
              <a:extLst>
                <a:ext uri="{FF2B5EF4-FFF2-40B4-BE49-F238E27FC236}">
                  <a16:creationId xmlns:a16="http://schemas.microsoft.com/office/drawing/2014/main" id="{A757C19C-4213-49CC-B2FA-79BE9E2C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49"/>
              <a:ext cx="119" cy="3"/>
            </a:xfrm>
            <a:prstGeom prst="rect">
              <a:avLst/>
            </a:prstGeom>
            <a:solidFill>
              <a:srgbClr val="72B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1" name="Rectangle 2465">
              <a:extLst>
                <a:ext uri="{FF2B5EF4-FFF2-40B4-BE49-F238E27FC236}">
                  <a16:creationId xmlns:a16="http://schemas.microsoft.com/office/drawing/2014/main" id="{EFFBE859-7374-48CC-81A6-AD5F4D750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52"/>
              <a:ext cx="119" cy="4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2" name="Rectangle 2466">
              <a:extLst>
                <a:ext uri="{FF2B5EF4-FFF2-40B4-BE49-F238E27FC236}">
                  <a16:creationId xmlns:a16="http://schemas.microsoft.com/office/drawing/2014/main" id="{08DDFE49-71C1-4100-804F-FAAD0EF5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56"/>
              <a:ext cx="119" cy="3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3" name="Rectangle 2467">
              <a:extLst>
                <a:ext uri="{FF2B5EF4-FFF2-40B4-BE49-F238E27FC236}">
                  <a16:creationId xmlns:a16="http://schemas.microsoft.com/office/drawing/2014/main" id="{69C69728-F4B1-4C4B-9A2E-A398BA8E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59"/>
              <a:ext cx="119" cy="3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4" name="Rectangle 2468">
              <a:extLst>
                <a:ext uri="{FF2B5EF4-FFF2-40B4-BE49-F238E27FC236}">
                  <a16:creationId xmlns:a16="http://schemas.microsoft.com/office/drawing/2014/main" id="{C673B930-E935-4D78-A837-7557ED11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62"/>
              <a:ext cx="119" cy="4"/>
            </a:xfrm>
            <a:prstGeom prst="rect">
              <a:avLst/>
            </a:prstGeom>
            <a:solidFill>
              <a:srgbClr val="6FB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5" name="Rectangle 2469">
              <a:extLst>
                <a:ext uri="{FF2B5EF4-FFF2-40B4-BE49-F238E27FC236}">
                  <a16:creationId xmlns:a16="http://schemas.microsoft.com/office/drawing/2014/main" id="{B7A38F8A-7690-4DE5-A2FB-0CC967D5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66"/>
              <a:ext cx="119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6" name="Rectangle 2470">
              <a:extLst>
                <a:ext uri="{FF2B5EF4-FFF2-40B4-BE49-F238E27FC236}">
                  <a16:creationId xmlns:a16="http://schemas.microsoft.com/office/drawing/2014/main" id="{03988342-A35B-4A01-9303-FD4A81AD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69"/>
              <a:ext cx="119" cy="4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7" name="Rectangle 2471">
              <a:extLst>
                <a:ext uri="{FF2B5EF4-FFF2-40B4-BE49-F238E27FC236}">
                  <a16:creationId xmlns:a16="http://schemas.microsoft.com/office/drawing/2014/main" id="{D48E93E3-C3C2-46FA-935D-B4D0D9F10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73"/>
              <a:ext cx="119" cy="3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8" name="Rectangle 2472">
              <a:extLst>
                <a:ext uri="{FF2B5EF4-FFF2-40B4-BE49-F238E27FC236}">
                  <a16:creationId xmlns:a16="http://schemas.microsoft.com/office/drawing/2014/main" id="{B33F61C0-11AD-401E-9880-33193C253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76"/>
              <a:ext cx="119" cy="4"/>
            </a:xfrm>
            <a:prstGeom prst="rect">
              <a:avLst/>
            </a:prstGeom>
            <a:solidFill>
              <a:srgbClr val="6CA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9" name="Rectangle 2473">
              <a:extLst>
                <a:ext uri="{FF2B5EF4-FFF2-40B4-BE49-F238E27FC236}">
                  <a16:creationId xmlns:a16="http://schemas.microsoft.com/office/drawing/2014/main" id="{CA0A13C0-DA13-4AB6-B971-4A531874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80"/>
              <a:ext cx="119" cy="3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0" name="Rectangle 2474">
              <a:extLst>
                <a:ext uri="{FF2B5EF4-FFF2-40B4-BE49-F238E27FC236}">
                  <a16:creationId xmlns:a16="http://schemas.microsoft.com/office/drawing/2014/main" id="{0EE2B8F6-E33E-43D9-AB50-11D039F3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83"/>
              <a:ext cx="119" cy="3"/>
            </a:xfrm>
            <a:prstGeom prst="rect">
              <a:avLst/>
            </a:prstGeom>
            <a:solidFill>
              <a:srgbClr val="6BA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1" name="Rectangle 2475">
              <a:extLst>
                <a:ext uri="{FF2B5EF4-FFF2-40B4-BE49-F238E27FC236}">
                  <a16:creationId xmlns:a16="http://schemas.microsoft.com/office/drawing/2014/main" id="{06A2BC91-5F85-4061-9FA3-589854D1C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86"/>
              <a:ext cx="119" cy="4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2" name="Rectangle 2476">
              <a:extLst>
                <a:ext uri="{FF2B5EF4-FFF2-40B4-BE49-F238E27FC236}">
                  <a16:creationId xmlns:a16="http://schemas.microsoft.com/office/drawing/2014/main" id="{8EAF2C9B-0257-46FF-8ABD-FE61F72C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90"/>
              <a:ext cx="119" cy="3"/>
            </a:xfrm>
            <a:prstGeom prst="rect">
              <a:avLst/>
            </a:prstGeom>
            <a:solidFill>
              <a:srgbClr val="69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3" name="Rectangle 2477">
              <a:extLst>
                <a:ext uri="{FF2B5EF4-FFF2-40B4-BE49-F238E27FC236}">
                  <a16:creationId xmlns:a16="http://schemas.microsoft.com/office/drawing/2014/main" id="{E8A52A0F-0B60-464E-A97A-72187AB0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93"/>
              <a:ext cx="119" cy="4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4" name="Rectangle 2478">
              <a:extLst>
                <a:ext uri="{FF2B5EF4-FFF2-40B4-BE49-F238E27FC236}">
                  <a16:creationId xmlns:a16="http://schemas.microsoft.com/office/drawing/2014/main" id="{A4FAF9F4-BF3E-4E4B-86E1-459CCD662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897"/>
              <a:ext cx="119" cy="3"/>
            </a:xfrm>
            <a:prstGeom prst="rect">
              <a:avLst/>
            </a:prstGeom>
            <a:solidFill>
              <a:srgbClr val="68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5" name="Rectangle 2479">
              <a:extLst>
                <a:ext uri="{FF2B5EF4-FFF2-40B4-BE49-F238E27FC236}">
                  <a16:creationId xmlns:a16="http://schemas.microsoft.com/office/drawing/2014/main" id="{092D846B-DCBA-4960-B422-E618FB7F3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00"/>
              <a:ext cx="119" cy="3"/>
            </a:xfrm>
            <a:prstGeom prst="rect">
              <a:avLst/>
            </a:prstGeom>
            <a:solidFill>
              <a:srgbClr val="67A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6" name="Rectangle 2480">
              <a:extLst>
                <a:ext uri="{FF2B5EF4-FFF2-40B4-BE49-F238E27FC236}">
                  <a16:creationId xmlns:a16="http://schemas.microsoft.com/office/drawing/2014/main" id="{96E5B8F7-EBEB-4CC6-8790-75AB201E1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03"/>
              <a:ext cx="119" cy="4"/>
            </a:xfrm>
            <a:prstGeom prst="rect">
              <a:avLst/>
            </a:prstGeom>
            <a:solidFill>
              <a:srgbClr val="66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7" name="Rectangle 2481">
              <a:extLst>
                <a:ext uri="{FF2B5EF4-FFF2-40B4-BE49-F238E27FC236}">
                  <a16:creationId xmlns:a16="http://schemas.microsoft.com/office/drawing/2014/main" id="{F53C77F7-B929-4953-8438-393E7BDFE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07"/>
              <a:ext cx="119" cy="3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8" name="Rectangle 2482">
              <a:extLst>
                <a:ext uri="{FF2B5EF4-FFF2-40B4-BE49-F238E27FC236}">
                  <a16:creationId xmlns:a16="http://schemas.microsoft.com/office/drawing/2014/main" id="{2C93F72A-2214-4DDD-9B60-39FFDF3C1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10"/>
              <a:ext cx="119" cy="4"/>
            </a:xfrm>
            <a:prstGeom prst="rect">
              <a:avLst/>
            </a:prstGeom>
            <a:solidFill>
              <a:srgbClr val="65A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9" name="Rectangle 2483">
              <a:extLst>
                <a:ext uri="{FF2B5EF4-FFF2-40B4-BE49-F238E27FC236}">
                  <a16:creationId xmlns:a16="http://schemas.microsoft.com/office/drawing/2014/main" id="{786B8BA0-C632-484B-801A-A7F64A7F2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14"/>
              <a:ext cx="119" cy="3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0" name="Rectangle 2484">
              <a:extLst>
                <a:ext uri="{FF2B5EF4-FFF2-40B4-BE49-F238E27FC236}">
                  <a16:creationId xmlns:a16="http://schemas.microsoft.com/office/drawing/2014/main" id="{E11CAE72-73CA-4510-927E-0A10F5A2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17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1" name="Rectangle 2485">
              <a:extLst>
                <a:ext uri="{FF2B5EF4-FFF2-40B4-BE49-F238E27FC236}">
                  <a16:creationId xmlns:a16="http://schemas.microsoft.com/office/drawing/2014/main" id="{5A58B014-12A3-4415-9E28-7BD209DDB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20"/>
              <a:ext cx="119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2" name="Rectangle 2486">
              <a:extLst>
                <a:ext uri="{FF2B5EF4-FFF2-40B4-BE49-F238E27FC236}">
                  <a16:creationId xmlns:a16="http://schemas.microsoft.com/office/drawing/2014/main" id="{993A583E-EDFA-4CB8-B062-95C1A45FD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24"/>
              <a:ext cx="119" cy="3"/>
            </a:xfrm>
            <a:prstGeom prst="rect">
              <a:avLst/>
            </a:prstGeom>
            <a:solidFill>
              <a:srgbClr val="629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3" name="Rectangle 2487">
              <a:extLst>
                <a:ext uri="{FF2B5EF4-FFF2-40B4-BE49-F238E27FC236}">
                  <a16:creationId xmlns:a16="http://schemas.microsoft.com/office/drawing/2014/main" id="{D7F0B505-64C1-4F86-BAFF-8E85C6978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27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4" name="Rectangle 2488">
              <a:extLst>
                <a:ext uri="{FF2B5EF4-FFF2-40B4-BE49-F238E27FC236}">
                  <a16:creationId xmlns:a16="http://schemas.microsoft.com/office/drawing/2014/main" id="{EAC4C0BD-791E-466A-8130-EE826D82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31"/>
              <a:ext cx="119" cy="3"/>
            </a:xfrm>
            <a:prstGeom prst="rect">
              <a:avLst/>
            </a:prstGeom>
            <a:solidFill>
              <a:srgbClr val="619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5" name="Rectangle 2489">
              <a:extLst>
                <a:ext uri="{FF2B5EF4-FFF2-40B4-BE49-F238E27FC236}">
                  <a16:creationId xmlns:a16="http://schemas.microsoft.com/office/drawing/2014/main" id="{85E06988-D9FA-460B-9A55-CE2A10D4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34"/>
              <a:ext cx="119" cy="3"/>
            </a:xfrm>
            <a:prstGeom prst="rect">
              <a:avLst/>
            </a:prstGeom>
            <a:solidFill>
              <a:srgbClr val="609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6" name="Rectangle 2490">
              <a:extLst>
                <a:ext uri="{FF2B5EF4-FFF2-40B4-BE49-F238E27FC236}">
                  <a16:creationId xmlns:a16="http://schemas.microsoft.com/office/drawing/2014/main" id="{4F8D31D7-71BD-451F-A208-8DCA54C7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37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7" name="Rectangle 2491">
              <a:extLst>
                <a:ext uri="{FF2B5EF4-FFF2-40B4-BE49-F238E27FC236}">
                  <a16:creationId xmlns:a16="http://schemas.microsoft.com/office/drawing/2014/main" id="{A63BDD10-AAC9-4514-92CF-BB8488F22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41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8" name="Rectangle 2492">
              <a:extLst>
                <a:ext uri="{FF2B5EF4-FFF2-40B4-BE49-F238E27FC236}">
                  <a16:creationId xmlns:a16="http://schemas.microsoft.com/office/drawing/2014/main" id="{FDAC1180-6EFA-4A26-8E80-0B6A21E8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944"/>
              <a:ext cx="119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9" name="Freeform 2493">
              <a:extLst>
                <a:ext uri="{FF2B5EF4-FFF2-40B4-BE49-F238E27FC236}">
                  <a16:creationId xmlns:a16="http://schemas.microsoft.com/office/drawing/2014/main" id="{9B6A29CF-048D-4804-B341-B49308C93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9" y="2843"/>
              <a:ext cx="28" cy="28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1 h 133"/>
                <a:gd name="T4" fmla="*/ 63 w 132"/>
                <a:gd name="T5" fmla="*/ 1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1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1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5"/>
                    <a:pt x="1" y="67"/>
                  </a:cubicBezTo>
                  <a:cubicBezTo>
                    <a:pt x="1" y="68"/>
                    <a:pt x="3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69"/>
                    <a:pt x="43" y="71"/>
                  </a:cubicBezTo>
                  <a:lnTo>
                    <a:pt x="43" y="130"/>
                  </a:lnTo>
                  <a:cubicBezTo>
                    <a:pt x="43" y="131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1"/>
                    <a:pt x="88" y="130"/>
                  </a:cubicBezTo>
                  <a:lnTo>
                    <a:pt x="88" y="71"/>
                  </a:lnTo>
                  <a:cubicBezTo>
                    <a:pt x="88" y="69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8"/>
                    <a:pt x="131" y="67"/>
                    <a:pt x="131" y="66"/>
                  </a:cubicBezTo>
                  <a:cubicBezTo>
                    <a:pt x="132" y="65"/>
                    <a:pt x="131" y="63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0" name="Freeform 2494">
              <a:extLst>
                <a:ext uri="{FF2B5EF4-FFF2-40B4-BE49-F238E27FC236}">
                  <a16:creationId xmlns:a16="http://schemas.microsoft.com/office/drawing/2014/main" id="{6DAE05DB-8C4F-4AEA-A794-2B25B5357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" y="2872"/>
              <a:ext cx="28" cy="28"/>
            </a:xfrm>
            <a:custGeom>
              <a:avLst/>
              <a:gdLst>
                <a:gd name="T0" fmla="*/ 63 w 134"/>
                <a:gd name="T1" fmla="*/ 3 h 133"/>
                <a:gd name="T2" fmla="*/ 1 w 134"/>
                <a:gd name="T3" fmla="*/ 65 h 133"/>
                <a:gd name="T4" fmla="*/ 1 w 134"/>
                <a:gd name="T5" fmla="*/ 70 h 133"/>
                <a:gd name="T6" fmla="*/ 63 w 134"/>
                <a:gd name="T7" fmla="*/ 131 h 133"/>
                <a:gd name="T8" fmla="*/ 67 w 134"/>
                <a:gd name="T9" fmla="*/ 131 h 133"/>
                <a:gd name="T10" fmla="*/ 68 w 134"/>
                <a:gd name="T11" fmla="*/ 129 h 133"/>
                <a:gd name="T12" fmla="*/ 68 w 134"/>
                <a:gd name="T13" fmla="*/ 93 h 133"/>
                <a:gd name="T14" fmla="*/ 71 w 134"/>
                <a:gd name="T15" fmla="*/ 90 h 133"/>
                <a:gd name="T16" fmla="*/ 130 w 134"/>
                <a:gd name="T17" fmla="*/ 90 h 133"/>
                <a:gd name="T18" fmla="*/ 133 w 134"/>
                <a:gd name="T19" fmla="*/ 87 h 133"/>
                <a:gd name="T20" fmla="*/ 133 w 134"/>
                <a:gd name="T21" fmla="*/ 87 h 133"/>
                <a:gd name="T22" fmla="*/ 133 w 134"/>
                <a:gd name="T23" fmla="*/ 48 h 133"/>
                <a:gd name="T24" fmla="*/ 132 w 134"/>
                <a:gd name="T25" fmla="*/ 44 h 133"/>
                <a:gd name="T26" fmla="*/ 131 w 134"/>
                <a:gd name="T27" fmla="*/ 44 h 133"/>
                <a:gd name="T28" fmla="*/ 72 w 134"/>
                <a:gd name="T29" fmla="*/ 44 h 133"/>
                <a:gd name="T30" fmla="*/ 69 w 134"/>
                <a:gd name="T31" fmla="*/ 41 h 133"/>
                <a:gd name="T32" fmla="*/ 69 w 134"/>
                <a:gd name="T33" fmla="*/ 41 h 133"/>
                <a:gd name="T34" fmla="*/ 69 w 134"/>
                <a:gd name="T35" fmla="*/ 5 h 133"/>
                <a:gd name="T36" fmla="*/ 67 w 134"/>
                <a:gd name="T37" fmla="*/ 1 h 133"/>
                <a:gd name="T38" fmla="*/ 63 w 134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3">
                  <a:moveTo>
                    <a:pt x="63" y="3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1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2" y="90"/>
                    <a:pt x="133" y="88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4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5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1" name="Freeform 2495">
              <a:extLst>
                <a:ext uri="{FF2B5EF4-FFF2-40B4-BE49-F238E27FC236}">
                  <a16:creationId xmlns:a16="http://schemas.microsoft.com/office/drawing/2014/main" id="{6A081676-2C3F-4B9F-9A48-664DFB88B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" y="2872"/>
              <a:ext cx="29" cy="28"/>
            </a:xfrm>
            <a:custGeom>
              <a:avLst/>
              <a:gdLst>
                <a:gd name="T0" fmla="*/ 70 w 134"/>
                <a:gd name="T1" fmla="*/ 129 h 130"/>
                <a:gd name="T2" fmla="*/ 132 w 134"/>
                <a:gd name="T3" fmla="*/ 67 h 130"/>
                <a:gd name="T4" fmla="*/ 132 w 134"/>
                <a:gd name="T5" fmla="*/ 63 h 130"/>
                <a:gd name="T6" fmla="*/ 70 w 134"/>
                <a:gd name="T7" fmla="*/ 1 h 130"/>
                <a:gd name="T8" fmla="*/ 66 w 134"/>
                <a:gd name="T9" fmla="*/ 1 h 130"/>
                <a:gd name="T10" fmla="*/ 65 w 134"/>
                <a:gd name="T11" fmla="*/ 3 h 130"/>
                <a:gd name="T12" fmla="*/ 65 w 134"/>
                <a:gd name="T13" fmla="*/ 40 h 130"/>
                <a:gd name="T14" fmla="*/ 62 w 134"/>
                <a:gd name="T15" fmla="*/ 43 h 130"/>
                <a:gd name="T16" fmla="*/ 62 w 134"/>
                <a:gd name="T17" fmla="*/ 43 h 130"/>
                <a:gd name="T18" fmla="*/ 3 w 134"/>
                <a:gd name="T19" fmla="*/ 43 h 130"/>
                <a:gd name="T20" fmla="*/ 0 w 134"/>
                <a:gd name="T21" fmla="*/ 46 h 130"/>
                <a:gd name="T22" fmla="*/ 0 w 134"/>
                <a:gd name="T23" fmla="*/ 46 h 130"/>
                <a:gd name="T24" fmla="*/ 0 w 134"/>
                <a:gd name="T25" fmla="*/ 85 h 130"/>
                <a:gd name="T26" fmla="*/ 3 w 134"/>
                <a:gd name="T27" fmla="*/ 88 h 130"/>
                <a:gd name="T28" fmla="*/ 3 w 134"/>
                <a:gd name="T29" fmla="*/ 88 h 130"/>
                <a:gd name="T30" fmla="*/ 62 w 134"/>
                <a:gd name="T31" fmla="*/ 88 h 130"/>
                <a:gd name="T32" fmla="*/ 65 w 134"/>
                <a:gd name="T33" fmla="*/ 91 h 130"/>
                <a:gd name="T34" fmla="*/ 65 w 134"/>
                <a:gd name="T35" fmla="*/ 127 h 130"/>
                <a:gd name="T36" fmla="*/ 69 w 134"/>
                <a:gd name="T37" fmla="*/ 130 h 130"/>
                <a:gd name="T38" fmla="*/ 70 w 134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0">
                  <a:moveTo>
                    <a:pt x="70" y="129"/>
                  </a:moveTo>
                  <a:lnTo>
                    <a:pt x="132" y="67"/>
                  </a:lnTo>
                  <a:cubicBezTo>
                    <a:pt x="134" y="66"/>
                    <a:pt x="134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1"/>
                  </a:cubicBezTo>
                  <a:cubicBezTo>
                    <a:pt x="65" y="2"/>
                    <a:pt x="65" y="3"/>
                    <a:pt x="65" y="3"/>
                  </a:cubicBezTo>
                  <a:lnTo>
                    <a:pt x="65" y="40"/>
                  </a:lnTo>
                  <a:cubicBezTo>
                    <a:pt x="65" y="41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9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2" name="Freeform 2496">
              <a:extLst>
                <a:ext uri="{FF2B5EF4-FFF2-40B4-BE49-F238E27FC236}">
                  <a16:creationId xmlns:a16="http://schemas.microsoft.com/office/drawing/2014/main" id="{0C215289-1662-42F8-B8EA-111134CA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" y="2870"/>
              <a:ext cx="35" cy="62"/>
            </a:xfrm>
            <a:custGeom>
              <a:avLst/>
              <a:gdLst>
                <a:gd name="T0" fmla="*/ 163 w 164"/>
                <a:gd name="T1" fmla="*/ 82 h 289"/>
                <a:gd name="T2" fmla="*/ 82 w 164"/>
                <a:gd name="T3" fmla="*/ 0 h 289"/>
                <a:gd name="T4" fmla="*/ 0 w 164"/>
                <a:gd name="T5" fmla="*/ 81 h 289"/>
                <a:gd name="T6" fmla="*/ 60 w 164"/>
                <a:gd name="T7" fmla="*/ 160 h 289"/>
                <a:gd name="T8" fmla="*/ 60 w 164"/>
                <a:gd name="T9" fmla="*/ 188 h 289"/>
                <a:gd name="T10" fmla="*/ 38 w 164"/>
                <a:gd name="T11" fmla="*/ 255 h 289"/>
                <a:gd name="T12" fmla="*/ 106 w 164"/>
                <a:gd name="T13" fmla="*/ 276 h 289"/>
                <a:gd name="T14" fmla="*/ 127 w 164"/>
                <a:gd name="T15" fmla="*/ 209 h 289"/>
                <a:gd name="T16" fmla="*/ 106 w 164"/>
                <a:gd name="T17" fmla="*/ 188 h 289"/>
                <a:gd name="T18" fmla="*/ 106 w 164"/>
                <a:gd name="T19" fmla="*/ 158 h 289"/>
                <a:gd name="T20" fmla="*/ 163 w 164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89">
                  <a:moveTo>
                    <a:pt x="163" y="82"/>
                  </a:move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0"/>
                    <a:pt x="38" y="255"/>
                  </a:cubicBezTo>
                  <a:cubicBezTo>
                    <a:pt x="51" y="279"/>
                    <a:pt x="81" y="289"/>
                    <a:pt x="106" y="276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2"/>
                    <a:pt x="106" y="188"/>
                  </a:cubicBezTo>
                  <a:lnTo>
                    <a:pt x="106" y="158"/>
                  </a:lnTo>
                  <a:cubicBezTo>
                    <a:pt x="140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3" name="Oval 2497">
              <a:extLst>
                <a:ext uri="{FF2B5EF4-FFF2-40B4-BE49-F238E27FC236}">
                  <a16:creationId xmlns:a16="http://schemas.microsoft.com/office/drawing/2014/main" id="{56D95E34-93F6-4D47-9912-B820EDE5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" y="2877"/>
              <a:ext cx="20" cy="21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4" name="Rectangle 2498">
              <a:extLst>
                <a:ext uri="{FF2B5EF4-FFF2-40B4-BE49-F238E27FC236}">
                  <a16:creationId xmlns:a16="http://schemas.microsoft.com/office/drawing/2014/main" id="{DA813934-0C0A-4DB1-882C-73E16D32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" y="2950"/>
              <a:ext cx="30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5" name="Rectangle 2499">
              <a:extLst>
                <a:ext uri="{FF2B5EF4-FFF2-40B4-BE49-F238E27FC236}">
                  <a16:creationId xmlns:a16="http://schemas.microsoft.com/office/drawing/2014/main" id="{D4284FAA-76AB-48DF-9146-CFB521FA5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" y="2742"/>
              <a:ext cx="95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Workload Nodes and Applications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26" name="Rectangle 2500">
              <a:extLst>
                <a:ext uri="{FF2B5EF4-FFF2-40B4-BE49-F238E27FC236}">
                  <a16:creationId xmlns:a16="http://schemas.microsoft.com/office/drawing/2014/main" id="{ACD5B79C-29EB-4C9B-83FC-52BBEB1F2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" y="3301"/>
              <a:ext cx="1011" cy="179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7" name="Rectangle 2501">
              <a:extLst>
                <a:ext uri="{FF2B5EF4-FFF2-40B4-BE49-F238E27FC236}">
                  <a16:creationId xmlns:a16="http://schemas.microsoft.com/office/drawing/2014/main" id="{6AE38409-903E-40F4-81DD-A0812183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8" name="Rectangle 2502">
              <a:extLst>
                <a:ext uri="{FF2B5EF4-FFF2-40B4-BE49-F238E27FC236}">
                  <a16:creationId xmlns:a16="http://schemas.microsoft.com/office/drawing/2014/main" id="{D935FEDC-0A52-4078-87E1-17396D818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9" name="Rectangle 2503">
              <a:extLst>
                <a:ext uri="{FF2B5EF4-FFF2-40B4-BE49-F238E27FC236}">
                  <a16:creationId xmlns:a16="http://schemas.microsoft.com/office/drawing/2014/main" id="{B6CDC14A-5B9E-4BDE-91DC-895E25B89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0" name="Rectangle 2504">
              <a:extLst>
                <a:ext uri="{FF2B5EF4-FFF2-40B4-BE49-F238E27FC236}">
                  <a16:creationId xmlns:a16="http://schemas.microsoft.com/office/drawing/2014/main" id="{BC17EC53-A2B8-4E66-ACF0-E524573D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1" name="Rectangle 2505">
              <a:extLst>
                <a:ext uri="{FF2B5EF4-FFF2-40B4-BE49-F238E27FC236}">
                  <a16:creationId xmlns:a16="http://schemas.microsoft.com/office/drawing/2014/main" id="{78629B7D-DB82-4E4A-8F6A-C20A21657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2" name="Rectangle 2506">
              <a:extLst>
                <a:ext uri="{FF2B5EF4-FFF2-40B4-BE49-F238E27FC236}">
                  <a16:creationId xmlns:a16="http://schemas.microsoft.com/office/drawing/2014/main" id="{292D503C-3953-40C6-B842-D0C53E37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3" name="Rectangle 2507">
              <a:extLst>
                <a:ext uri="{FF2B5EF4-FFF2-40B4-BE49-F238E27FC236}">
                  <a16:creationId xmlns:a16="http://schemas.microsoft.com/office/drawing/2014/main" id="{292818ED-3BCD-4F1E-8F61-C7F4467B6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4" name="Rectangle 2508">
              <a:extLst>
                <a:ext uri="{FF2B5EF4-FFF2-40B4-BE49-F238E27FC236}">
                  <a16:creationId xmlns:a16="http://schemas.microsoft.com/office/drawing/2014/main" id="{6B0F1B22-8BFB-426E-B581-8EBBDF32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5" name="Rectangle 2509">
              <a:extLst>
                <a:ext uri="{FF2B5EF4-FFF2-40B4-BE49-F238E27FC236}">
                  <a16:creationId xmlns:a16="http://schemas.microsoft.com/office/drawing/2014/main" id="{806D375C-01F0-46D9-AE78-2E762E5FE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6" name="Rectangle 2510">
              <a:extLst>
                <a:ext uri="{FF2B5EF4-FFF2-40B4-BE49-F238E27FC236}">
                  <a16:creationId xmlns:a16="http://schemas.microsoft.com/office/drawing/2014/main" id="{18BB49FB-A84D-4380-99B3-F33DDB85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7" name="Rectangle 2511">
              <a:extLst>
                <a:ext uri="{FF2B5EF4-FFF2-40B4-BE49-F238E27FC236}">
                  <a16:creationId xmlns:a16="http://schemas.microsoft.com/office/drawing/2014/main" id="{CC56216C-3FB4-4297-8372-E6536662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8" name="Rectangle 2512">
              <a:extLst>
                <a:ext uri="{FF2B5EF4-FFF2-40B4-BE49-F238E27FC236}">
                  <a16:creationId xmlns:a16="http://schemas.microsoft.com/office/drawing/2014/main" id="{A1C19443-51CC-4766-8DF4-F76EA92A0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9" name="Rectangle 2513">
              <a:extLst>
                <a:ext uri="{FF2B5EF4-FFF2-40B4-BE49-F238E27FC236}">
                  <a16:creationId xmlns:a16="http://schemas.microsoft.com/office/drawing/2014/main" id="{1BDB9FF2-D393-4A10-9005-34EBEEAD3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0" name="Rectangle 2514">
              <a:extLst>
                <a:ext uri="{FF2B5EF4-FFF2-40B4-BE49-F238E27FC236}">
                  <a16:creationId xmlns:a16="http://schemas.microsoft.com/office/drawing/2014/main" id="{424567DD-B461-4B02-8B1B-6F584186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1" name="Rectangle 2515">
              <a:extLst>
                <a:ext uri="{FF2B5EF4-FFF2-40B4-BE49-F238E27FC236}">
                  <a16:creationId xmlns:a16="http://schemas.microsoft.com/office/drawing/2014/main" id="{4560E199-621C-4ADB-A384-B7239BAF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2" name="Freeform 2516">
              <a:extLst>
                <a:ext uri="{FF2B5EF4-FFF2-40B4-BE49-F238E27FC236}">
                  <a16:creationId xmlns:a16="http://schemas.microsoft.com/office/drawing/2014/main" id="{A7CDE323-F459-468E-A9BA-BF31E5FD6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" y="3359"/>
              <a:ext cx="15" cy="26"/>
            </a:xfrm>
            <a:custGeom>
              <a:avLst/>
              <a:gdLst>
                <a:gd name="T0" fmla="*/ 15 w 15"/>
                <a:gd name="T1" fmla="*/ 0 h 26"/>
                <a:gd name="T2" fmla="*/ 15 w 15"/>
                <a:gd name="T3" fmla="*/ 17 h 26"/>
                <a:gd name="T4" fmla="*/ 0 w 15"/>
                <a:gd name="T5" fmla="*/ 26 h 26"/>
                <a:gd name="T6" fmla="*/ 0 w 15"/>
                <a:gd name="T7" fmla="*/ 9 h 26"/>
                <a:gd name="T8" fmla="*/ 15 w 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0"/>
                  </a:moveTo>
                  <a:lnTo>
                    <a:pt x="15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3" name="Freeform 2517">
              <a:extLst>
                <a:ext uri="{FF2B5EF4-FFF2-40B4-BE49-F238E27FC236}">
                  <a16:creationId xmlns:a16="http://schemas.microsoft.com/office/drawing/2014/main" id="{D5DE023A-4E40-4EC1-8DC1-ED505FC2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17 h 17"/>
                <a:gd name="T4" fmla="*/ 0 w 29"/>
                <a:gd name="T5" fmla="*/ 8 h 17"/>
                <a:gd name="T6" fmla="*/ 14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4" y="17"/>
                  </a:lnTo>
                  <a:lnTo>
                    <a:pt x="0" y="8"/>
                  </a:lnTo>
                  <a:lnTo>
                    <a:pt x="14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4" name="Freeform 2518">
              <a:extLst>
                <a:ext uri="{FF2B5EF4-FFF2-40B4-BE49-F238E27FC236}">
                  <a16:creationId xmlns:a16="http://schemas.microsoft.com/office/drawing/2014/main" id="{F59D7E43-348E-4FC4-9DE8-072D3BCEF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359"/>
              <a:ext cx="14" cy="26"/>
            </a:xfrm>
            <a:custGeom>
              <a:avLst/>
              <a:gdLst>
                <a:gd name="T0" fmla="*/ 14 w 14"/>
                <a:gd name="T1" fmla="*/ 9 h 26"/>
                <a:gd name="T2" fmla="*/ 14 w 14"/>
                <a:gd name="T3" fmla="*/ 26 h 26"/>
                <a:gd name="T4" fmla="*/ 0 w 14"/>
                <a:gd name="T5" fmla="*/ 17 h 26"/>
                <a:gd name="T6" fmla="*/ 0 w 14"/>
                <a:gd name="T7" fmla="*/ 0 h 26"/>
                <a:gd name="T8" fmla="*/ 14 w 14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9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5" name="Freeform 2519">
              <a:extLst>
                <a:ext uri="{FF2B5EF4-FFF2-40B4-BE49-F238E27FC236}">
                  <a16:creationId xmlns:a16="http://schemas.microsoft.com/office/drawing/2014/main" id="{613D4AAD-294F-44CF-878B-C2B8038F8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368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17 h 17"/>
                <a:gd name="T6" fmla="*/ 0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6" name="Freeform 2520">
              <a:extLst>
                <a:ext uri="{FF2B5EF4-FFF2-40B4-BE49-F238E27FC236}">
                  <a16:creationId xmlns:a16="http://schemas.microsoft.com/office/drawing/2014/main" id="{B6996291-B671-48E5-AA8C-1740E9B7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" y="3368"/>
              <a:ext cx="15" cy="17"/>
            </a:xfrm>
            <a:custGeom>
              <a:avLst/>
              <a:gdLst>
                <a:gd name="T0" fmla="*/ 15 w 15"/>
                <a:gd name="T1" fmla="*/ 8 h 17"/>
                <a:gd name="T2" fmla="*/ 0 w 15"/>
                <a:gd name="T3" fmla="*/ 0 h 17"/>
                <a:gd name="T4" fmla="*/ 0 w 15"/>
                <a:gd name="T5" fmla="*/ 17 h 17"/>
                <a:gd name="T6" fmla="*/ 15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5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7" name="Rectangle 2521">
              <a:extLst>
                <a:ext uri="{FF2B5EF4-FFF2-40B4-BE49-F238E27FC236}">
                  <a16:creationId xmlns:a16="http://schemas.microsoft.com/office/drawing/2014/main" id="{761F6EB3-1227-46EF-B704-D60ACC74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8" name="Rectangle 2522">
              <a:extLst>
                <a:ext uri="{FF2B5EF4-FFF2-40B4-BE49-F238E27FC236}">
                  <a16:creationId xmlns:a16="http://schemas.microsoft.com/office/drawing/2014/main" id="{7F70D29C-B430-47E6-B6FB-CC2F0CCB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9" name="Rectangle 2523">
              <a:extLst>
                <a:ext uri="{FF2B5EF4-FFF2-40B4-BE49-F238E27FC236}">
                  <a16:creationId xmlns:a16="http://schemas.microsoft.com/office/drawing/2014/main" id="{1D60C362-A23D-4D3F-942F-A722EB31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0" name="Rectangle 2524">
              <a:extLst>
                <a:ext uri="{FF2B5EF4-FFF2-40B4-BE49-F238E27FC236}">
                  <a16:creationId xmlns:a16="http://schemas.microsoft.com/office/drawing/2014/main" id="{FFFB1922-D462-432A-85B6-007E3B46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1" name="Rectangle 2525">
              <a:extLst>
                <a:ext uri="{FF2B5EF4-FFF2-40B4-BE49-F238E27FC236}">
                  <a16:creationId xmlns:a16="http://schemas.microsoft.com/office/drawing/2014/main" id="{991A2A2E-B6BC-47B5-A18A-FAA3DA2D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2" name="Rectangle 2526">
              <a:extLst>
                <a:ext uri="{FF2B5EF4-FFF2-40B4-BE49-F238E27FC236}">
                  <a16:creationId xmlns:a16="http://schemas.microsoft.com/office/drawing/2014/main" id="{FE30BCE4-220A-4413-B65C-C101D1E0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3" name="Rectangle 2527">
              <a:extLst>
                <a:ext uri="{FF2B5EF4-FFF2-40B4-BE49-F238E27FC236}">
                  <a16:creationId xmlns:a16="http://schemas.microsoft.com/office/drawing/2014/main" id="{1E9F0E4E-B3F1-4882-B20D-E6A1B286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4" name="Rectangle 2528">
              <a:extLst>
                <a:ext uri="{FF2B5EF4-FFF2-40B4-BE49-F238E27FC236}">
                  <a16:creationId xmlns:a16="http://schemas.microsoft.com/office/drawing/2014/main" id="{8F17F957-DD2E-4C14-B8FD-924681F3B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" y="3424"/>
              <a:ext cx="28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55" name="Rectangle 2529">
              <a:extLst>
                <a:ext uri="{FF2B5EF4-FFF2-40B4-BE49-F238E27FC236}">
                  <a16:creationId xmlns:a16="http://schemas.microsoft.com/office/drawing/2014/main" id="{0C10EC42-3FCC-4CE2-91A1-E92DF60B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6" name="Rectangle 2530">
              <a:extLst>
                <a:ext uri="{FF2B5EF4-FFF2-40B4-BE49-F238E27FC236}">
                  <a16:creationId xmlns:a16="http://schemas.microsoft.com/office/drawing/2014/main" id="{CAFD5B19-94D5-4FC0-9AB9-D7C18963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7" name="Rectangle 2531">
              <a:extLst>
                <a:ext uri="{FF2B5EF4-FFF2-40B4-BE49-F238E27FC236}">
                  <a16:creationId xmlns:a16="http://schemas.microsoft.com/office/drawing/2014/main" id="{F8268A0F-6ADF-4455-9149-E4F261EE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8" name="Rectangle 2532">
              <a:extLst>
                <a:ext uri="{FF2B5EF4-FFF2-40B4-BE49-F238E27FC236}">
                  <a16:creationId xmlns:a16="http://schemas.microsoft.com/office/drawing/2014/main" id="{9156DD5E-BDAD-4EC6-81E0-C5CE1B676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9" name="Rectangle 2533">
              <a:extLst>
                <a:ext uri="{FF2B5EF4-FFF2-40B4-BE49-F238E27FC236}">
                  <a16:creationId xmlns:a16="http://schemas.microsoft.com/office/drawing/2014/main" id="{CF9D9ED7-D36A-440F-BD68-26BFF760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0" name="Rectangle 2534">
              <a:extLst>
                <a:ext uri="{FF2B5EF4-FFF2-40B4-BE49-F238E27FC236}">
                  <a16:creationId xmlns:a16="http://schemas.microsoft.com/office/drawing/2014/main" id="{9AAD9B2F-A5C4-4BA6-8E05-53E62A0E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1" name="Rectangle 2535">
              <a:extLst>
                <a:ext uri="{FF2B5EF4-FFF2-40B4-BE49-F238E27FC236}">
                  <a16:creationId xmlns:a16="http://schemas.microsoft.com/office/drawing/2014/main" id="{1832559A-B9E2-4E41-AC87-0058C44E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2" name="Rectangle 2536">
              <a:extLst>
                <a:ext uri="{FF2B5EF4-FFF2-40B4-BE49-F238E27FC236}">
                  <a16:creationId xmlns:a16="http://schemas.microsoft.com/office/drawing/2014/main" id="{ADEDDE0D-0F68-4CC2-98C7-E4E49653B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3" name="Rectangle 2537">
              <a:extLst>
                <a:ext uri="{FF2B5EF4-FFF2-40B4-BE49-F238E27FC236}">
                  <a16:creationId xmlns:a16="http://schemas.microsoft.com/office/drawing/2014/main" id="{43FC530F-2BC9-4A10-9DD3-FFE8EF76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4" name="Rectangle 2538">
              <a:extLst>
                <a:ext uri="{FF2B5EF4-FFF2-40B4-BE49-F238E27FC236}">
                  <a16:creationId xmlns:a16="http://schemas.microsoft.com/office/drawing/2014/main" id="{A8CC45AB-7C53-438A-9B2B-C93E4B666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5" name="Rectangle 2539">
              <a:extLst>
                <a:ext uri="{FF2B5EF4-FFF2-40B4-BE49-F238E27FC236}">
                  <a16:creationId xmlns:a16="http://schemas.microsoft.com/office/drawing/2014/main" id="{1952DB70-B8DA-45B2-A923-00729CA2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6" name="Rectangle 2540">
              <a:extLst>
                <a:ext uri="{FF2B5EF4-FFF2-40B4-BE49-F238E27FC236}">
                  <a16:creationId xmlns:a16="http://schemas.microsoft.com/office/drawing/2014/main" id="{1A6E53EE-AC91-49BC-BB14-AFCD7538D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7" name="Rectangle 2541">
              <a:extLst>
                <a:ext uri="{FF2B5EF4-FFF2-40B4-BE49-F238E27FC236}">
                  <a16:creationId xmlns:a16="http://schemas.microsoft.com/office/drawing/2014/main" id="{D0368418-9C02-4ADD-8EC8-E0EE4E07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8" name="Rectangle 2542">
              <a:extLst>
                <a:ext uri="{FF2B5EF4-FFF2-40B4-BE49-F238E27FC236}">
                  <a16:creationId xmlns:a16="http://schemas.microsoft.com/office/drawing/2014/main" id="{E730EBB6-8A3E-4D12-A7C0-DAFF972B6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9" name="Rectangle 2543">
              <a:extLst>
                <a:ext uri="{FF2B5EF4-FFF2-40B4-BE49-F238E27FC236}">
                  <a16:creationId xmlns:a16="http://schemas.microsoft.com/office/drawing/2014/main" id="{63444464-5DB9-4B40-A81A-0F31F2CA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0" name="Freeform 2544">
              <a:extLst>
                <a:ext uri="{FF2B5EF4-FFF2-40B4-BE49-F238E27FC236}">
                  <a16:creationId xmlns:a16="http://schemas.microsoft.com/office/drawing/2014/main" id="{5F747A85-BCE8-4DA4-9CD2-326C42333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" y="3359"/>
              <a:ext cx="15" cy="26"/>
            </a:xfrm>
            <a:custGeom>
              <a:avLst/>
              <a:gdLst>
                <a:gd name="T0" fmla="*/ 15 w 15"/>
                <a:gd name="T1" fmla="*/ 0 h 26"/>
                <a:gd name="T2" fmla="*/ 15 w 15"/>
                <a:gd name="T3" fmla="*/ 17 h 26"/>
                <a:gd name="T4" fmla="*/ 0 w 15"/>
                <a:gd name="T5" fmla="*/ 26 h 26"/>
                <a:gd name="T6" fmla="*/ 0 w 15"/>
                <a:gd name="T7" fmla="*/ 9 h 26"/>
                <a:gd name="T8" fmla="*/ 15 w 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0"/>
                  </a:moveTo>
                  <a:lnTo>
                    <a:pt x="15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1" name="Freeform 2545">
              <a:extLst>
                <a:ext uri="{FF2B5EF4-FFF2-40B4-BE49-F238E27FC236}">
                  <a16:creationId xmlns:a16="http://schemas.microsoft.com/office/drawing/2014/main" id="{2535087F-BE6A-484B-B9C8-D9D63E235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17 h 17"/>
                <a:gd name="T4" fmla="*/ 0 w 29"/>
                <a:gd name="T5" fmla="*/ 8 h 17"/>
                <a:gd name="T6" fmla="*/ 14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4" y="17"/>
                  </a:lnTo>
                  <a:lnTo>
                    <a:pt x="0" y="8"/>
                  </a:lnTo>
                  <a:lnTo>
                    <a:pt x="14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2" name="Freeform 2546">
              <a:extLst>
                <a:ext uri="{FF2B5EF4-FFF2-40B4-BE49-F238E27FC236}">
                  <a16:creationId xmlns:a16="http://schemas.microsoft.com/office/drawing/2014/main" id="{94B33C41-C982-4E8F-83FE-828FBF029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" y="3359"/>
              <a:ext cx="14" cy="26"/>
            </a:xfrm>
            <a:custGeom>
              <a:avLst/>
              <a:gdLst>
                <a:gd name="T0" fmla="*/ 14 w 14"/>
                <a:gd name="T1" fmla="*/ 9 h 26"/>
                <a:gd name="T2" fmla="*/ 14 w 14"/>
                <a:gd name="T3" fmla="*/ 26 h 26"/>
                <a:gd name="T4" fmla="*/ 0 w 14"/>
                <a:gd name="T5" fmla="*/ 17 h 26"/>
                <a:gd name="T6" fmla="*/ 0 w 14"/>
                <a:gd name="T7" fmla="*/ 0 h 26"/>
                <a:gd name="T8" fmla="*/ 14 w 14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9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3" name="Freeform 2547">
              <a:extLst>
                <a:ext uri="{FF2B5EF4-FFF2-40B4-BE49-F238E27FC236}">
                  <a16:creationId xmlns:a16="http://schemas.microsoft.com/office/drawing/2014/main" id="{405DF543-67E5-47B7-B5A5-7C5F42B2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" y="3368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17 h 17"/>
                <a:gd name="T6" fmla="*/ 0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4" name="Freeform 2548">
              <a:extLst>
                <a:ext uri="{FF2B5EF4-FFF2-40B4-BE49-F238E27FC236}">
                  <a16:creationId xmlns:a16="http://schemas.microsoft.com/office/drawing/2014/main" id="{F4557DF4-7C48-45B6-B9A6-8B7077A88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" y="3368"/>
              <a:ext cx="15" cy="17"/>
            </a:xfrm>
            <a:custGeom>
              <a:avLst/>
              <a:gdLst>
                <a:gd name="T0" fmla="*/ 15 w 15"/>
                <a:gd name="T1" fmla="*/ 8 h 17"/>
                <a:gd name="T2" fmla="*/ 0 w 15"/>
                <a:gd name="T3" fmla="*/ 0 h 17"/>
                <a:gd name="T4" fmla="*/ 0 w 15"/>
                <a:gd name="T5" fmla="*/ 17 h 17"/>
                <a:gd name="T6" fmla="*/ 15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5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5" name="Rectangle 2549">
              <a:extLst>
                <a:ext uri="{FF2B5EF4-FFF2-40B4-BE49-F238E27FC236}">
                  <a16:creationId xmlns:a16="http://schemas.microsoft.com/office/drawing/2014/main" id="{B328B4D4-E853-45F9-927E-37C1EF47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6" name="Rectangle 2550">
              <a:extLst>
                <a:ext uri="{FF2B5EF4-FFF2-40B4-BE49-F238E27FC236}">
                  <a16:creationId xmlns:a16="http://schemas.microsoft.com/office/drawing/2014/main" id="{A0258273-9083-4F64-9FAD-8E6B565DD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7" name="Rectangle 2551">
              <a:extLst>
                <a:ext uri="{FF2B5EF4-FFF2-40B4-BE49-F238E27FC236}">
                  <a16:creationId xmlns:a16="http://schemas.microsoft.com/office/drawing/2014/main" id="{487EDEA2-C03B-4F7F-A72E-FFB953C35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8" name="Rectangle 2552">
              <a:extLst>
                <a:ext uri="{FF2B5EF4-FFF2-40B4-BE49-F238E27FC236}">
                  <a16:creationId xmlns:a16="http://schemas.microsoft.com/office/drawing/2014/main" id="{DEA4B3E0-2F1D-4991-B94F-57F25E384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9" name="Rectangle 2553">
              <a:extLst>
                <a:ext uri="{FF2B5EF4-FFF2-40B4-BE49-F238E27FC236}">
                  <a16:creationId xmlns:a16="http://schemas.microsoft.com/office/drawing/2014/main" id="{7EC54799-16D8-48EB-AE74-E669F77E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0" name="Rectangle 2554">
              <a:extLst>
                <a:ext uri="{FF2B5EF4-FFF2-40B4-BE49-F238E27FC236}">
                  <a16:creationId xmlns:a16="http://schemas.microsoft.com/office/drawing/2014/main" id="{2CEC8D66-9CEF-4A5B-A8FC-4F760965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1" name="Rectangle 2555">
              <a:extLst>
                <a:ext uri="{FF2B5EF4-FFF2-40B4-BE49-F238E27FC236}">
                  <a16:creationId xmlns:a16="http://schemas.microsoft.com/office/drawing/2014/main" id="{A569EAE1-929B-4218-8EF1-4FC38D44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2" name="Rectangle 2556">
              <a:extLst>
                <a:ext uri="{FF2B5EF4-FFF2-40B4-BE49-F238E27FC236}">
                  <a16:creationId xmlns:a16="http://schemas.microsoft.com/office/drawing/2014/main" id="{81C7345D-D996-467D-9101-554F1D0D3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" y="3424"/>
              <a:ext cx="28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3" name="Rectangle 2557">
              <a:extLst>
                <a:ext uri="{FF2B5EF4-FFF2-40B4-BE49-F238E27FC236}">
                  <a16:creationId xmlns:a16="http://schemas.microsoft.com/office/drawing/2014/main" id="{4FCDB9BE-7A8A-401B-8D6B-15A4E8F4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4" name="Rectangle 2558">
              <a:extLst>
                <a:ext uri="{FF2B5EF4-FFF2-40B4-BE49-F238E27FC236}">
                  <a16:creationId xmlns:a16="http://schemas.microsoft.com/office/drawing/2014/main" id="{4E4D83B3-EF66-4E68-9FC5-62317C53B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5" name="Rectangle 2559">
              <a:extLst>
                <a:ext uri="{FF2B5EF4-FFF2-40B4-BE49-F238E27FC236}">
                  <a16:creationId xmlns:a16="http://schemas.microsoft.com/office/drawing/2014/main" id="{BE9FC631-0EE1-4A7E-B84D-581509E9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6" name="Rectangle 2560">
              <a:extLst>
                <a:ext uri="{FF2B5EF4-FFF2-40B4-BE49-F238E27FC236}">
                  <a16:creationId xmlns:a16="http://schemas.microsoft.com/office/drawing/2014/main" id="{F1242720-431F-4F1A-B5B2-F7EB3C8B7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7" name="Rectangle 2561">
              <a:extLst>
                <a:ext uri="{FF2B5EF4-FFF2-40B4-BE49-F238E27FC236}">
                  <a16:creationId xmlns:a16="http://schemas.microsoft.com/office/drawing/2014/main" id="{2250D61C-4BAA-46B6-9202-C603308B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8" name="Rectangle 2562">
              <a:extLst>
                <a:ext uri="{FF2B5EF4-FFF2-40B4-BE49-F238E27FC236}">
                  <a16:creationId xmlns:a16="http://schemas.microsoft.com/office/drawing/2014/main" id="{DF5D0EB9-D6B5-46C4-ADD6-71CC8F74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9" name="Rectangle 2563">
              <a:extLst>
                <a:ext uri="{FF2B5EF4-FFF2-40B4-BE49-F238E27FC236}">
                  <a16:creationId xmlns:a16="http://schemas.microsoft.com/office/drawing/2014/main" id="{DA8C730E-E2A5-49D9-971E-8CAD4086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0" name="Rectangle 2564">
              <a:extLst>
                <a:ext uri="{FF2B5EF4-FFF2-40B4-BE49-F238E27FC236}">
                  <a16:creationId xmlns:a16="http://schemas.microsoft.com/office/drawing/2014/main" id="{5ED6C71D-9641-4B63-A06C-4687E684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1" name="Rectangle 2565">
              <a:extLst>
                <a:ext uri="{FF2B5EF4-FFF2-40B4-BE49-F238E27FC236}">
                  <a16:creationId xmlns:a16="http://schemas.microsoft.com/office/drawing/2014/main" id="{80BD302C-1351-4B4D-ABC0-1905BFA2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2" name="Rectangle 2566">
              <a:extLst>
                <a:ext uri="{FF2B5EF4-FFF2-40B4-BE49-F238E27FC236}">
                  <a16:creationId xmlns:a16="http://schemas.microsoft.com/office/drawing/2014/main" id="{9D54CD9D-7A9E-4588-AD2D-0569B2E68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3" name="Rectangle 2567">
              <a:extLst>
                <a:ext uri="{FF2B5EF4-FFF2-40B4-BE49-F238E27FC236}">
                  <a16:creationId xmlns:a16="http://schemas.microsoft.com/office/drawing/2014/main" id="{A4EFE93B-F763-4F57-A193-B1CE11605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4" name="Rectangle 2568">
              <a:extLst>
                <a:ext uri="{FF2B5EF4-FFF2-40B4-BE49-F238E27FC236}">
                  <a16:creationId xmlns:a16="http://schemas.microsoft.com/office/drawing/2014/main" id="{33D63F76-2ABC-4083-99C2-34516EDF5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5" name="Rectangle 2569">
              <a:extLst>
                <a:ext uri="{FF2B5EF4-FFF2-40B4-BE49-F238E27FC236}">
                  <a16:creationId xmlns:a16="http://schemas.microsoft.com/office/drawing/2014/main" id="{85F37A4E-4BE6-4224-A7B7-2EC0D40F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6" name="Rectangle 2570">
              <a:extLst>
                <a:ext uri="{FF2B5EF4-FFF2-40B4-BE49-F238E27FC236}">
                  <a16:creationId xmlns:a16="http://schemas.microsoft.com/office/drawing/2014/main" id="{3561DD54-ABA5-42F9-A06F-D0A2577B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7" name="Rectangle 2571">
              <a:extLst>
                <a:ext uri="{FF2B5EF4-FFF2-40B4-BE49-F238E27FC236}">
                  <a16:creationId xmlns:a16="http://schemas.microsoft.com/office/drawing/2014/main" id="{738FF6A2-9A62-4B6D-A525-DF2E05647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8" name="Freeform 2572">
              <a:extLst>
                <a:ext uri="{FF2B5EF4-FFF2-40B4-BE49-F238E27FC236}">
                  <a16:creationId xmlns:a16="http://schemas.microsoft.com/office/drawing/2014/main" id="{C457E5DE-5535-4E5A-A0F1-4595B9D82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359"/>
              <a:ext cx="14" cy="26"/>
            </a:xfrm>
            <a:custGeom>
              <a:avLst/>
              <a:gdLst>
                <a:gd name="T0" fmla="*/ 14 w 14"/>
                <a:gd name="T1" fmla="*/ 0 h 26"/>
                <a:gd name="T2" fmla="*/ 14 w 14"/>
                <a:gd name="T3" fmla="*/ 17 h 26"/>
                <a:gd name="T4" fmla="*/ 0 w 14"/>
                <a:gd name="T5" fmla="*/ 26 h 26"/>
                <a:gd name="T6" fmla="*/ 0 w 14"/>
                <a:gd name="T7" fmla="*/ 9 h 26"/>
                <a:gd name="T8" fmla="*/ 14 w 1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lnTo>
                    <a:pt x="14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9" name="Freeform 2573">
              <a:extLst>
                <a:ext uri="{FF2B5EF4-FFF2-40B4-BE49-F238E27FC236}">
                  <a16:creationId xmlns:a16="http://schemas.microsoft.com/office/drawing/2014/main" id="{B9120A96-E5E8-4797-BDA4-D8587BAF5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5 w 29"/>
                <a:gd name="T3" fmla="*/ 17 h 17"/>
                <a:gd name="T4" fmla="*/ 0 w 29"/>
                <a:gd name="T5" fmla="*/ 8 h 17"/>
                <a:gd name="T6" fmla="*/ 15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5" y="1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0" name="Freeform 2574">
              <a:extLst>
                <a:ext uri="{FF2B5EF4-FFF2-40B4-BE49-F238E27FC236}">
                  <a16:creationId xmlns:a16="http://schemas.microsoft.com/office/drawing/2014/main" id="{C39D6589-CC11-410E-BE36-EE085A9A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" y="3359"/>
              <a:ext cx="15" cy="26"/>
            </a:xfrm>
            <a:custGeom>
              <a:avLst/>
              <a:gdLst>
                <a:gd name="T0" fmla="*/ 15 w 15"/>
                <a:gd name="T1" fmla="*/ 9 h 26"/>
                <a:gd name="T2" fmla="*/ 15 w 15"/>
                <a:gd name="T3" fmla="*/ 26 h 26"/>
                <a:gd name="T4" fmla="*/ 0 w 15"/>
                <a:gd name="T5" fmla="*/ 17 h 26"/>
                <a:gd name="T6" fmla="*/ 0 w 15"/>
                <a:gd name="T7" fmla="*/ 0 h 26"/>
                <a:gd name="T8" fmla="*/ 15 w 15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9"/>
                  </a:moveTo>
                  <a:lnTo>
                    <a:pt x="15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1" name="Freeform 2575">
              <a:extLst>
                <a:ext uri="{FF2B5EF4-FFF2-40B4-BE49-F238E27FC236}">
                  <a16:creationId xmlns:a16="http://schemas.microsoft.com/office/drawing/2014/main" id="{2F29DE43-C8F6-480B-B03C-755A899F0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" y="3368"/>
              <a:ext cx="15" cy="17"/>
            </a:xfrm>
            <a:custGeom>
              <a:avLst/>
              <a:gdLst>
                <a:gd name="T0" fmla="*/ 0 w 15"/>
                <a:gd name="T1" fmla="*/ 8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8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2" name="Freeform 2576">
              <a:extLst>
                <a:ext uri="{FF2B5EF4-FFF2-40B4-BE49-F238E27FC236}">
                  <a16:creationId xmlns:a16="http://schemas.microsoft.com/office/drawing/2014/main" id="{06C3FDA3-3E60-4109-9E1D-D50BB92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368"/>
              <a:ext cx="14" cy="17"/>
            </a:xfrm>
            <a:custGeom>
              <a:avLst/>
              <a:gdLst>
                <a:gd name="T0" fmla="*/ 14 w 14"/>
                <a:gd name="T1" fmla="*/ 8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3" name="Rectangle 2577">
              <a:extLst>
                <a:ext uri="{FF2B5EF4-FFF2-40B4-BE49-F238E27FC236}">
                  <a16:creationId xmlns:a16="http://schemas.microsoft.com/office/drawing/2014/main" id="{A42B508F-7C5A-4F23-AE1A-4369C0A2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4" name="Rectangle 2578">
              <a:extLst>
                <a:ext uri="{FF2B5EF4-FFF2-40B4-BE49-F238E27FC236}">
                  <a16:creationId xmlns:a16="http://schemas.microsoft.com/office/drawing/2014/main" id="{A6322A76-C92C-4C3E-B9BB-4997F5EDD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5" name="Rectangle 2579">
              <a:extLst>
                <a:ext uri="{FF2B5EF4-FFF2-40B4-BE49-F238E27FC236}">
                  <a16:creationId xmlns:a16="http://schemas.microsoft.com/office/drawing/2014/main" id="{B5F9322D-8CE9-4887-8EB0-8D9C8A9A7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6" name="Rectangle 2580">
              <a:extLst>
                <a:ext uri="{FF2B5EF4-FFF2-40B4-BE49-F238E27FC236}">
                  <a16:creationId xmlns:a16="http://schemas.microsoft.com/office/drawing/2014/main" id="{E617044E-8DFB-46E4-9AFD-53FE0544D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7" name="Rectangle 2581">
              <a:extLst>
                <a:ext uri="{FF2B5EF4-FFF2-40B4-BE49-F238E27FC236}">
                  <a16:creationId xmlns:a16="http://schemas.microsoft.com/office/drawing/2014/main" id="{20CF1200-D977-4F3E-AC6B-A8E38F10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8" name="Rectangle 2582">
              <a:extLst>
                <a:ext uri="{FF2B5EF4-FFF2-40B4-BE49-F238E27FC236}">
                  <a16:creationId xmlns:a16="http://schemas.microsoft.com/office/drawing/2014/main" id="{1E10BEC3-BFF2-4364-80D1-6465DD9A3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9" name="Rectangle 2583">
              <a:extLst>
                <a:ext uri="{FF2B5EF4-FFF2-40B4-BE49-F238E27FC236}">
                  <a16:creationId xmlns:a16="http://schemas.microsoft.com/office/drawing/2014/main" id="{8BC22608-6BCE-4A1B-BD38-5C6CC0004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0" name="Rectangle 2584">
              <a:extLst>
                <a:ext uri="{FF2B5EF4-FFF2-40B4-BE49-F238E27FC236}">
                  <a16:creationId xmlns:a16="http://schemas.microsoft.com/office/drawing/2014/main" id="{D5C19074-C780-491A-B647-46A63685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" y="3424"/>
              <a:ext cx="20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1" name="Rectangle 2585">
              <a:extLst>
                <a:ext uri="{FF2B5EF4-FFF2-40B4-BE49-F238E27FC236}">
                  <a16:creationId xmlns:a16="http://schemas.microsoft.com/office/drawing/2014/main" id="{0C07BB57-3F0E-42E9-9066-160B90DA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3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2" name="Rectangle 2586">
              <a:extLst>
                <a:ext uri="{FF2B5EF4-FFF2-40B4-BE49-F238E27FC236}">
                  <a16:creationId xmlns:a16="http://schemas.microsoft.com/office/drawing/2014/main" id="{BD52908E-4746-4348-9887-208C8E5BC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5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3" name="Rectangle 2587">
              <a:extLst>
                <a:ext uri="{FF2B5EF4-FFF2-40B4-BE49-F238E27FC236}">
                  <a16:creationId xmlns:a16="http://schemas.microsoft.com/office/drawing/2014/main" id="{F67F4DFC-CE36-45E8-B6BB-821B00606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53"/>
              <a:ext cx="92" cy="3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4" name="Rectangle 2588">
              <a:extLst>
                <a:ext uri="{FF2B5EF4-FFF2-40B4-BE49-F238E27FC236}">
                  <a16:creationId xmlns:a16="http://schemas.microsoft.com/office/drawing/2014/main" id="{AF01B17D-0EBE-430D-A833-D39FE1208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56"/>
              <a:ext cx="92" cy="4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5" name="Rectangle 2589">
              <a:extLst>
                <a:ext uri="{FF2B5EF4-FFF2-40B4-BE49-F238E27FC236}">
                  <a16:creationId xmlns:a16="http://schemas.microsoft.com/office/drawing/2014/main" id="{27ADBE56-4A52-4831-9AD1-37307B28A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60"/>
              <a:ext cx="92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6" name="Rectangle 2590">
              <a:extLst>
                <a:ext uri="{FF2B5EF4-FFF2-40B4-BE49-F238E27FC236}">
                  <a16:creationId xmlns:a16="http://schemas.microsoft.com/office/drawing/2014/main" id="{B328B604-7678-4B28-A29E-91EA4F3EA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63"/>
              <a:ext cx="92" cy="4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7" name="Rectangle 2591">
              <a:extLst>
                <a:ext uri="{FF2B5EF4-FFF2-40B4-BE49-F238E27FC236}">
                  <a16:creationId xmlns:a16="http://schemas.microsoft.com/office/drawing/2014/main" id="{D8948F26-90A2-4943-B5F9-496EB276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6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8" name="Rectangle 2592">
              <a:extLst>
                <a:ext uri="{FF2B5EF4-FFF2-40B4-BE49-F238E27FC236}">
                  <a16:creationId xmlns:a16="http://schemas.microsoft.com/office/drawing/2014/main" id="{D01D8BB2-3870-4878-B2EA-D44CFE290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70"/>
              <a:ext cx="92" cy="3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9" name="Rectangle 2593">
              <a:extLst>
                <a:ext uri="{FF2B5EF4-FFF2-40B4-BE49-F238E27FC236}">
                  <a16:creationId xmlns:a16="http://schemas.microsoft.com/office/drawing/2014/main" id="{697FAB5C-D3DB-4184-8070-FBD9EBBA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73"/>
              <a:ext cx="92" cy="4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0" name="Rectangle 2594">
              <a:extLst>
                <a:ext uri="{FF2B5EF4-FFF2-40B4-BE49-F238E27FC236}">
                  <a16:creationId xmlns:a16="http://schemas.microsoft.com/office/drawing/2014/main" id="{9C2D7111-7158-4252-BDEC-46089C34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77"/>
              <a:ext cx="92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1" name="Rectangle 2595">
              <a:extLst>
                <a:ext uri="{FF2B5EF4-FFF2-40B4-BE49-F238E27FC236}">
                  <a16:creationId xmlns:a16="http://schemas.microsoft.com/office/drawing/2014/main" id="{0FA58EA6-AD6B-4613-BCAA-EE989619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80"/>
              <a:ext cx="92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2" name="Rectangle 2596">
              <a:extLst>
                <a:ext uri="{FF2B5EF4-FFF2-40B4-BE49-F238E27FC236}">
                  <a16:creationId xmlns:a16="http://schemas.microsoft.com/office/drawing/2014/main" id="{C0C62A51-BD19-4F2C-B8FE-F45CC79F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8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3" name="Rectangle 2597">
              <a:extLst>
                <a:ext uri="{FF2B5EF4-FFF2-40B4-BE49-F238E27FC236}">
                  <a16:creationId xmlns:a16="http://schemas.microsoft.com/office/drawing/2014/main" id="{7015641D-F767-4A2C-B1FD-D54DB998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87"/>
              <a:ext cx="92" cy="3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4" name="Rectangle 2598">
              <a:extLst>
                <a:ext uri="{FF2B5EF4-FFF2-40B4-BE49-F238E27FC236}">
                  <a16:creationId xmlns:a16="http://schemas.microsoft.com/office/drawing/2014/main" id="{865B5993-F03A-4E6D-8497-8E92A8361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90"/>
              <a:ext cx="92" cy="4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5" name="Rectangle 2599">
              <a:extLst>
                <a:ext uri="{FF2B5EF4-FFF2-40B4-BE49-F238E27FC236}">
                  <a16:creationId xmlns:a16="http://schemas.microsoft.com/office/drawing/2014/main" id="{BC823952-796D-45F3-9D8F-DAA8144B6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2" y="3394"/>
              <a:ext cx="92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6" name="Freeform 2600">
              <a:extLst>
                <a:ext uri="{FF2B5EF4-FFF2-40B4-BE49-F238E27FC236}">
                  <a16:creationId xmlns:a16="http://schemas.microsoft.com/office/drawing/2014/main" id="{4D06B61D-BBCE-4B3C-89EB-6AB9F0EE6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" y="3359"/>
              <a:ext cx="14" cy="26"/>
            </a:xfrm>
            <a:custGeom>
              <a:avLst/>
              <a:gdLst>
                <a:gd name="T0" fmla="*/ 14 w 14"/>
                <a:gd name="T1" fmla="*/ 0 h 26"/>
                <a:gd name="T2" fmla="*/ 14 w 14"/>
                <a:gd name="T3" fmla="*/ 17 h 26"/>
                <a:gd name="T4" fmla="*/ 0 w 14"/>
                <a:gd name="T5" fmla="*/ 26 h 26"/>
                <a:gd name="T6" fmla="*/ 0 w 14"/>
                <a:gd name="T7" fmla="*/ 9 h 26"/>
                <a:gd name="T8" fmla="*/ 14 w 1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lnTo>
                    <a:pt x="14" y="17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7" name="Freeform 2601">
              <a:extLst>
                <a:ext uri="{FF2B5EF4-FFF2-40B4-BE49-F238E27FC236}">
                  <a16:creationId xmlns:a16="http://schemas.microsoft.com/office/drawing/2014/main" id="{6B10605A-9CB2-45B1-9006-5218B8AB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" y="3351"/>
              <a:ext cx="29" cy="17"/>
            </a:xfrm>
            <a:custGeom>
              <a:avLst/>
              <a:gdLst>
                <a:gd name="T0" fmla="*/ 29 w 29"/>
                <a:gd name="T1" fmla="*/ 8 h 17"/>
                <a:gd name="T2" fmla="*/ 15 w 29"/>
                <a:gd name="T3" fmla="*/ 17 h 17"/>
                <a:gd name="T4" fmla="*/ 0 w 29"/>
                <a:gd name="T5" fmla="*/ 8 h 17"/>
                <a:gd name="T6" fmla="*/ 15 w 29"/>
                <a:gd name="T7" fmla="*/ 0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lnTo>
                    <a:pt x="15" y="1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8" name="Freeform 2602">
              <a:extLst>
                <a:ext uri="{FF2B5EF4-FFF2-40B4-BE49-F238E27FC236}">
                  <a16:creationId xmlns:a16="http://schemas.microsoft.com/office/drawing/2014/main" id="{4BDB523F-067A-4324-8D57-F083CA41F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" y="3359"/>
              <a:ext cx="15" cy="26"/>
            </a:xfrm>
            <a:custGeom>
              <a:avLst/>
              <a:gdLst>
                <a:gd name="T0" fmla="*/ 15 w 15"/>
                <a:gd name="T1" fmla="*/ 9 h 26"/>
                <a:gd name="T2" fmla="*/ 15 w 15"/>
                <a:gd name="T3" fmla="*/ 26 h 26"/>
                <a:gd name="T4" fmla="*/ 0 w 15"/>
                <a:gd name="T5" fmla="*/ 17 h 26"/>
                <a:gd name="T6" fmla="*/ 0 w 15"/>
                <a:gd name="T7" fmla="*/ 0 h 26"/>
                <a:gd name="T8" fmla="*/ 15 w 15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9"/>
                  </a:moveTo>
                  <a:lnTo>
                    <a:pt x="15" y="2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9" name="Freeform 2603">
              <a:extLst>
                <a:ext uri="{FF2B5EF4-FFF2-40B4-BE49-F238E27FC236}">
                  <a16:creationId xmlns:a16="http://schemas.microsoft.com/office/drawing/2014/main" id="{0889B514-829F-445D-8382-43D3D157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" y="3368"/>
              <a:ext cx="15" cy="17"/>
            </a:xfrm>
            <a:custGeom>
              <a:avLst/>
              <a:gdLst>
                <a:gd name="T0" fmla="*/ 0 w 15"/>
                <a:gd name="T1" fmla="*/ 8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8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0" name="Freeform 2604">
              <a:extLst>
                <a:ext uri="{FF2B5EF4-FFF2-40B4-BE49-F238E27FC236}">
                  <a16:creationId xmlns:a16="http://schemas.microsoft.com/office/drawing/2014/main" id="{7EF0D174-CBDF-46F6-9F32-B6615D5F0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" y="3368"/>
              <a:ext cx="14" cy="17"/>
            </a:xfrm>
            <a:custGeom>
              <a:avLst/>
              <a:gdLst>
                <a:gd name="T0" fmla="*/ 14 w 14"/>
                <a:gd name="T1" fmla="*/ 8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8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1" name="Rectangle 2605">
              <a:extLst>
                <a:ext uri="{FF2B5EF4-FFF2-40B4-BE49-F238E27FC236}">
                  <a16:creationId xmlns:a16="http://schemas.microsoft.com/office/drawing/2014/main" id="{22BB9437-E67B-4C29-8893-650324085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394"/>
              <a:ext cx="48" cy="3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2" name="Rectangle 2606">
              <a:extLst>
                <a:ext uri="{FF2B5EF4-FFF2-40B4-BE49-F238E27FC236}">
                  <a16:creationId xmlns:a16="http://schemas.microsoft.com/office/drawing/2014/main" id="{1ADB8E12-67FE-408E-9224-EB5468EC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397"/>
              <a:ext cx="48" cy="4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3" name="Rectangle 2607">
              <a:extLst>
                <a:ext uri="{FF2B5EF4-FFF2-40B4-BE49-F238E27FC236}">
                  <a16:creationId xmlns:a16="http://schemas.microsoft.com/office/drawing/2014/main" id="{DEB77E32-FCCD-4960-BB74-F89A6756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0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4" name="Rectangle 2608">
              <a:extLst>
                <a:ext uri="{FF2B5EF4-FFF2-40B4-BE49-F238E27FC236}">
                  <a16:creationId xmlns:a16="http://schemas.microsoft.com/office/drawing/2014/main" id="{E9EA25F0-E629-4C81-8101-0B8A4E992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04"/>
              <a:ext cx="48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5" name="Rectangle 2609">
              <a:extLst>
                <a:ext uri="{FF2B5EF4-FFF2-40B4-BE49-F238E27FC236}">
                  <a16:creationId xmlns:a16="http://schemas.microsoft.com/office/drawing/2014/main" id="{978741F7-3DC3-4350-B1D0-E9B48ED8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07"/>
              <a:ext cx="48" cy="4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6" name="Rectangle 2610">
              <a:extLst>
                <a:ext uri="{FF2B5EF4-FFF2-40B4-BE49-F238E27FC236}">
                  <a16:creationId xmlns:a16="http://schemas.microsoft.com/office/drawing/2014/main" id="{407728D6-A45F-4F57-9B31-DF2D0764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11"/>
              <a:ext cx="48" cy="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7" name="Rectangle 2611">
              <a:extLst>
                <a:ext uri="{FF2B5EF4-FFF2-40B4-BE49-F238E27FC236}">
                  <a16:creationId xmlns:a16="http://schemas.microsoft.com/office/drawing/2014/main" id="{67F4096A-5388-40C0-89A3-6718B787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" y="3414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8" name="Rectangle 2612">
              <a:extLst>
                <a:ext uri="{FF2B5EF4-FFF2-40B4-BE49-F238E27FC236}">
                  <a16:creationId xmlns:a16="http://schemas.microsoft.com/office/drawing/2014/main" id="{569CEB16-56FF-4845-B8F1-D779FEAE0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" y="3424"/>
              <a:ext cx="20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9" name="Rectangle 2613">
              <a:extLst>
                <a:ext uri="{FF2B5EF4-FFF2-40B4-BE49-F238E27FC236}">
                  <a16:creationId xmlns:a16="http://schemas.microsoft.com/office/drawing/2014/main" id="{E6F1A27B-B4C2-4B7C-BE4D-A039B838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2" y="3500"/>
              <a:ext cx="31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Worker Nodes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740" name="Picture 2614">
              <a:extLst>
                <a:ext uri="{FF2B5EF4-FFF2-40B4-BE49-F238E27FC236}">
                  <a16:creationId xmlns:a16="http://schemas.microsoft.com/office/drawing/2014/main" id="{45B6ABD4-0A08-4647-BDC0-E132349CA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" y="2903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1" name="Picture 2615">
              <a:extLst>
                <a:ext uri="{FF2B5EF4-FFF2-40B4-BE49-F238E27FC236}">
                  <a16:creationId xmlns:a16="http://schemas.microsoft.com/office/drawing/2014/main" id="{0DDAFB76-0E11-43B6-AAA5-FB398B02D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" y="2903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2" name="Picture 2616">
              <a:extLst>
                <a:ext uri="{FF2B5EF4-FFF2-40B4-BE49-F238E27FC236}">
                  <a16:creationId xmlns:a16="http://schemas.microsoft.com/office/drawing/2014/main" id="{8BCE2692-B284-4096-93A5-18F8E5CB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818">
            <a:extLst>
              <a:ext uri="{FF2B5EF4-FFF2-40B4-BE49-F238E27FC236}">
                <a16:creationId xmlns:a16="http://schemas.microsoft.com/office/drawing/2014/main" id="{BFCBECC9-6659-4D09-84EC-474EE888899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149475"/>
            <a:ext cx="9847263" cy="3408362"/>
            <a:chOff x="1383" y="1354"/>
            <a:chExt cx="6203" cy="2147"/>
          </a:xfrm>
        </p:grpSpPr>
        <p:pic>
          <p:nvPicPr>
            <p:cNvPr id="3642" name="Picture 2618">
              <a:extLst>
                <a:ext uri="{FF2B5EF4-FFF2-40B4-BE49-F238E27FC236}">
                  <a16:creationId xmlns:a16="http://schemas.microsoft.com/office/drawing/2014/main" id="{0189CB98-D3AD-4431-80B7-5C01C343D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3" name="Picture 2619">
              <a:extLst>
                <a:ext uri="{FF2B5EF4-FFF2-40B4-BE49-F238E27FC236}">
                  <a16:creationId xmlns:a16="http://schemas.microsoft.com/office/drawing/2014/main" id="{78B87F7A-F4AF-4D5E-B4A4-3251DC64D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4" name="Picture 2620">
              <a:extLst>
                <a:ext uri="{FF2B5EF4-FFF2-40B4-BE49-F238E27FC236}">
                  <a16:creationId xmlns:a16="http://schemas.microsoft.com/office/drawing/2014/main" id="{702FF989-E5EC-4D81-AB0F-CB9646EF2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5" name="Picture 2621">
              <a:extLst>
                <a:ext uri="{FF2B5EF4-FFF2-40B4-BE49-F238E27FC236}">
                  <a16:creationId xmlns:a16="http://schemas.microsoft.com/office/drawing/2014/main" id="{DF680C78-96D1-492B-B8FF-0EB889202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6" name="Picture 2622">
              <a:extLst>
                <a:ext uri="{FF2B5EF4-FFF2-40B4-BE49-F238E27FC236}">
                  <a16:creationId xmlns:a16="http://schemas.microsoft.com/office/drawing/2014/main" id="{16810570-250F-4494-9648-908DD3A53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5" name="Line 2623">
              <a:extLst>
                <a:ext uri="{FF2B5EF4-FFF2-40B4-BE49-F238E27FC236}">
                  <a16:creationId xmlns:a16="http://schemas.microsoft.com/office/drawing/2014/main" id="{276E4AAC-6212-4C64-8BA4-657C2FBB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7" y="2888"/>
              <a:ext cx="247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6" name="Freeform 2624">
              <a:extLst>
                <a:ext uri="{FF2B5EF4-FFF2-40B4-BE49-F238E27FC236}">
                  <a16:creationId xmlns:a16="http://schemas.microsoft.com/office/drawing/2014/main" id="{B46F70E1-FC07-4FED-BB02-8B28C98B5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" y="2872"/>
              <a:ext cx="32" cy="32"/>
            </a:xfrm>
            <a:custGeom>
              <a:avLst/>
              <a:gdLst>
                <a:gd name="T0" fmla="*/ 32 w 32"/>
                <a:gd name="T1" fmla="*/ 32 h 32"/>
                <a:gd name="T2" fmla="*/ 0 w 32"/>
                <a:gd name="T3" fmla="*/ 16 h 32"/>
                <a:gd name="T4" fmla="*/ 32 w 32"/>
                <a:gd name="T5" fmla="*/ 0 h 32"/>
                <a:gd name="T6" fmla="*/ 32 w 32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7" name="Oval 2625">
              <a:extLst>
                <a:ext uri="{FF2B5EF4-FFF2-40B4-BE49-F238E27FC236}">
                  <a16:creationId xmlns:a16="http://schemas.microsoft.com/office/drawing/2014/main" id="{2606F1BE-7BE7-484E-A472-78082B00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" y="3142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8" name="Oval 2626">
              <a:extLst>
                <a:ext uri="{FF2B5EF4-FFF2-40B4-BE49-F238E27FC236}">
                  <a16:creationId xmlns:a16="http://schemas.microsoft.com/office/drawing/2014/main" id="{C68DB1D5-DDF3-4F5C-A71F-D7FCE318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" y="312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9" name="Rectangle 2627">
              <a:extLst>
                <a:ext uri="{FF2B5EF4-FFF2-40B4-BE49-F238E27FC236}">
                  <a16:creationId xmlns:a16="http://schemas.microsoft.com/office/drawing/2014/main" id="{1B75751F-C1D4-4484-BAF5-941D9515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70"/>
              <a:ext cx="51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0" name="Rectangle 2628">
              <a:extLst>
                <a:ext uri="{FF2B5EF4-FFF2-40B4-BE49-F238E27FC236}">
                  <a16:creationId xmlns:a16="http://schemas.microsoft.com/office/drawing/2014/main" id="{0449686B-714C-4849-A7A8-31E2B4C82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74"/>
              <a:ext cx="5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1" name="Rectangle 2629">
              <a:extLst>
                <a:ext uri="{FF2B5EF4-FFF2-40B4-BE49-F238E27FC236}">
                  <a16:creationId xmlns:a16="http://schemas.microsoft.com/office/drawing/2014/main" id="{7619D09F-FE1D-46F7-82FB-BB95696E1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77"/>
              <a:ext cx="51" cy="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2" name="Rectangle 2630">
              <a:extLst>
                <a:ext uri="{FF2B5EF4-FFF2-40B4-BE49-F238E27FC236}">
                  <a16:creationId xmlns:a16="http://schemas.microsoft.com/office/drawing/2014/main" id="{6ADB6BA1-8A79-4AD1-8617-839EDC3C9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80"/>
              <a:ext cx="51" cy="4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3" name="Rectangle 2631">
              <a:extLst>
                <a:ext uri="{FF2B5EF4-FFF2-40B4-BE49-F238E27FC236}">
                  <a16:creationId xmlns:a16="http://schemas.microsoft.com/office/drawing/2014/main" id="{13BEAB30-D55A-40C9-9326-B60FC7556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84"/>
              <a:ext cx="51" cy="3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4" name="Rectangle 2632">
              <a:extLst>
                <a:ext uri="{FF2B5EF4-FFF2-40B4-BE49-F238E27FC236}">
                  <a16:creationId xmlns:a16="http://schemas.microsoft.com/office/drawing/2014/main" id="{991112E4-E266-4EBA-83A7-C0DE1FB6F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87"/>
              <a:ext cx="51" cy="4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5" name="Rectangle 2633">
              <a:extLst>
                <a:ext uri="{FF2B5EF4-FFF2-40B4-BE49-F238E27FC236}">
                  <a16:creationId xmlns:a16="http://schemas.microsoft.com/office/drawing/2014/main" id="{0FA3C897-49BB-4076-9650-DC880E44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91"/>
              <a:ext cx="51" cy="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6" name="Rectangle 2634">
              <a:extLst>
                <a:ext uri="{FF2B5EF4-FFF2-40B4-BE49-F238E27FC236}">
                  <a16:creationId xmlns:a16="http://schemas.microsoft.com/office/drawing/2014/main" id="{C19D93EF-E843-4ACB-B185-33BDAD43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94"/>
              <a:ext cx="5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7" name="Rectangle 2635">
              <a:extLst>
                <a:ext uri="{FF2B5EF4-FFF2-40B4-BE49-F238E27FC236}">
                  <a16:creationId xmlns:a16="http://schemas.microsoft.com/office/drawing/2014/main" id="{41ED39B0-CC19-457C-A0D0-8C87560DB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097"/>
              <a:ext cx="51" cy="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4" name="Rectangle 2636">
              <a:extLst>
                <a:ext uri="{FF2B5EF4-FFF2-40B4-BE49-F238E27FC236}">
                  <a16:creationId xmlns:a16="http://schemas.microsoft.com/office/drawing/2014/main" id="{815736E1-F7DE-4B6E-A174-3BE0C2356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01"/>
              <a:ext cx="51" cy="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5" name="Rectangle 2637">
              <a:extLst>
                <a:ext uri="{FF2B5EF4-FFF2-40B4-BE49-F238E27FC236}">
                  <a16:creationId xmlns:a16="http://schemas.microsoft.com/office/drawing/2014/main" id="{7B63ADC8-4EC1-4738-846C-80D90AD4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04"/>
              <a:ext cx="51" cy="4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6" name="Rectangle 2638">
              <a:extLst>
                <a:ext uri="{FF2B5EF4-FFF2-40B4-BE49-F238E27FC236}">
                  <a16:creationId xmlns:a16="http://schemas.microsoft.com/office/drawing/2014/main" id="{BF8BDABE-8F8E-4563-A895-3B340D1E8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08"/>
              <a:ext cx="51" cy="3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7" name="Rectangle 2639">
              <a:extLst>
                <a:ext uri="{FF2B5EF4-FFF2-40B4-BE49-F238E27FC236}">
                  <a16:creationId xmlns:a16="http://schemas.microsoft.com/office/drawing/2014/main" id="{FB118E9F-B76C-4FDC-BD3E-A82798FC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11"/>
              <a:ext cx="51" cy="4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8" name="Rectangle 2640">
              <a:extLst>
                <a:ext uri="{FF2B5EF4-FFF2-40B4-BE49-F238E27FC236}">
                  <a16:creationId xmlns:a16="http://schemas.microsoft.com/office/drawing/2014/main" id="{4F741D60-AAD2-44F8-B046-C7EA9D91A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15"/>
              <a:ext cx="51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9" name="Rectangle 2641">
              <a:extLst>
                <a:ext uri="{FF2B5EF4-FFF2-40B4-BE49-F238E27FC236}">
                  <a16:creationId xmlns:a16="http://schemas.microsoft.com/office/drawing/2014/main" id="{A3C28C46-5EE7-4835-A115-B46998A4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18"/>
              <a:ext cx="51" cy="3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0" name="Rectangle 2642">
              <a:extLst>
                <a:ext uri="{FF2B5EF4-FFF2-40B4-BE49-F238E27FC236}">
                  <a16:creationId xmlns:a16="http://schemas.microsoft.com/office/drawing/2014/main" id="{093A4033-9E3B-4F19-A8CD-A6EB1B571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21"/>
              <a:ext cx="51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1" name="Rectangle 2643">
              <a:extLst>
                <a:ext uri="{FF2B5EF4-FFF2-40B4-BE49-F238E27FC236}">
                  <a16:creationId xmlns:a16="http://schemas.microsoft.com/office/drawing/2014/main" id="{3FE1F707-6DAC-4FF4-852E-9C6E4F6A1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25"/>
              <a:ext cx="51" cy="3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2" name="Rectangle 2644">
              <a:extLst>
                <a:ext uri="{FF2B5EF4-FFF2-40B4-BE49-F238E27FC236}">
                  <a16:creationId xmlns:a16="http://schemas.microsoft.com/office/drawing/2014/main" id="{E8E53DFF-3979-4FEF-954C-7E839A73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28"/>
              <a:ext cx="51" cy="4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3" name="Rectangle 2645">
              <a:extLst>
                <a:ext uri="{FF2B5EF4-FFF2-40B4-BE49-F238E27FC236}">
                  <a16:creationId xmlns:a16="http://schemas.microsoft.com/office/drawing/2014/main" id="{2DA2ACB8-D73A-4C69-B039-6D93EC89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32"/>
              <a:ext cx="51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4" name="Rectangle 2646">
              <a:extLst>
                <a:ext uri="{FF2B5EF4-FFF2-40B4-BE49-F238E27FC236}">
                  <a16:creationId xmlns:a16="http://schemas.microsoft.com/office/drawing/2014/main" id="{3C1AFE92-5CF2-478D-91DD-BF435831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35"/>
              <a:ext cx="51" cy="3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5" name="Rectangle 2647">
              <a:extLst>
                <a:ext uri="{FF2B5EF4-FFF2-40B4-BE49-F238E27FC236}">
                  <a16:creationId xmlns:a16="http://schemas.microsoft.com/office/drawing/2014/main" id="{23B16A88-BDB0-46A7-9B73-D377E207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38"/>
              <a:ext cx="51" cy="4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6" name="Rectangle 2648">
              <a:extLst>
                <a:ext uri="{FF2B5EF4-FFF2-40B4-BE49-F238E27FC236}">
                  <a16:creationId xmlns:a16="http://schemas.microsoft.com/office/drawing/2014/main" id="{9BB0E631-1784-4176-AC89-2000B3E9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42"/>
              <a:ext cx="51" cy="3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7" name="Rectangle 2649">
              <a:extLst>
                <a:ext uri="{FF2B5EF4-FFF2-40B4-BE49-F238E27FC236}">
                  <a16:creationId xmlns:a16="http://schemas.microsoft.com/office/drawing/2014/main" id="{DAC3A9E2-69FB-4BB3-97C9-349859EA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45"/>
              <a:ext cx="51" cy="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8" name="Rectangle 2650">
              <a:extLst>
                <a:ext uri="{FF2B5EF4-FFF2-40B4-BE49-F238E27FC236}">
                  <a16:creationId xmlns:a16="http://schemas.microsoft.com/office/drawing/2014/main" id="{1DB9A431-3491-42C9-9B93-7909383D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" y="3149"/>
              <a:ext cx="51" cy="6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9" name="Freeform 2651">
              <a:extLst>
                <a:ext uri="{FF2B5EF4-FFF2-40B4-BE49-F238E27FC236}">
                  <a16:creationId xmlns:a16="http://schemas.microsoft.com/office/drawing/2014/main" id="{A679FBA8-6409-4768-AA32-739E9B2A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3" y="3095"/>
              <a:ext cx="34" cy="10"/>
            </a:xfrm>
            <a:custGeom>
              <a:avLst/>
              <a:gdLst>
                <a:gd name="T0" fmla="*/ 0 w 80"/>
                <a:gd name="T1" fmla="*/ 12 h 24"/>
                <a:gd name="T2" fmla="*/ 12 w 80"/>
                <a:gd name="T3" fmla="*/ 0 h 24"/>
                <a:gd name="T4" fmla="*/ 67 w 80"/>
                <a:gd name="T5" fmla="*/ 0 h 24"/>
                <a:gd name="T6" fmla="*/ 80 w 80"/>
                <a:gd name="T7" fmla="*/ 12 h 24"/>
                <a:gd name="T8" fmla="*/ 80 w 80"/>
                <a:gd name="T9" fmla="*/ 12 h 24"/>
                <a:gd name="T10" fmla="*/ 68 w 80"/>
                <a:gd name="T11" fmla="*/ 24 h 24"/>
                <a:gd name="T12" fmla="*/ 67 w 80"/>
                <a:gd name="T13" fmla="*/ 24 h 24"/>
                <a:gd name="T14" fmla="*/ 12 w 80"/>
                <a:gd name="T15" fmla="*/ 24 h 24"/>
                <a:gd name="T16" fmla="*/ 0 w 80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4">
                  <a:moveTo>
                    <a:pt x="0" y="12"/>
                  </a:moveTo>
                  <a:cubicBezTo>
                    <a:pt x="0" y="6"/>
                    <a:pt x="5" y="0"/>
                    <a:pt x="12" y="0"/>
                  </a:cubicBezTo>
                  <a:lnTo>
                    <a:pt x="67" y="0"/>
                  </a:lnTo>
                  <a:cubicBezTo>
                    <a:pt x="74" y="0"/>
                    <a:pt x="79" y="5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9"/>
                    <a:pt x="74" y="24"/>
                    <a:pt x="68" y="24"/>
                  </a:cubicBezTo>
                  <a:cubicBezTo>
                    <a:pt x="67" y="24"/>
                    <a:pt x="67" y="24"/>
                    <a:pt x="67" y="24"/>
                  </a:cubicBezTo>
                  <a:lnTo>
                    <a:pt x="12" y="24"/>
                  </a:lnTo>
                  <a:cubicBezTo>
                    <a:pt x="5" y="24"/>
                    <a:pt x="0" y="19"/>
                    <a:pt x="0" y="12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0" name="Freeform 2652">
              <a:extLst>
                <a:ext uri="{FF2B5EF4-FFF2-40B4-BE49-F238E27FC236}">
                  <a16:creationId xmlns:a16="http://schemas.microsoft.com/office/drawing/2014/main" id="{EC3DD999-CA2E-45E3-B046-26D7F5BB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3" y="3079"/>
              <a:ext cx="34" cy="11"/>
            </a:xfrm>
            <a:custGeom>
              <a:avLst/>
              <a:gdLst>
                <a:gd name="T0" fmla="*/ 0 w 80"/>
                <a:gd name="T1" fmla="*/ 13 h 25"/>
                <a:gd name="T2" fmla="*/ 12 w 80"/>
                <a:gd name="T3" fmla="*/ 1 h 25"/>
                <a:gd name="T4" fmla="*/ 67 w 80"/>
                <a:gd name="T5" fmla="*/ 1 h 25"/>
                <a:gd name="T6" fmla="*/ 80 w 80"/>
                <a:gd name="T7" fmla="*/ 12 h 25"/>
                <a:gd name="T8" fmla="*/ 80 w 80"/>
                <a:gd name="T9" fmla="*/ 13 h 25"/>
                <a:gd name="T10" fmla="*/ 67 w 80"/>
                <a:gd name="T11" fmla="*/ 25 h 25"/>
                <a:gd name="T12" fmla="*/ 67 w 80"/>
                <a:gd name="T13" fmla="*/ 25 h 25"/>
                <a:gd name="T14" fmla="*/ 12 w 80"/>
                <a:gd name="T15" fmla="*/ 25 h 25"/>
                <a:gd name="T16" fmla="*/ 0 w 80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5">
                  <a:moveTo>
                    <a:pt x="0" y="13"/>
                  </a:moveTo>
                  <a:cubicBezTo>
                    <a:pt x="0" y="6"/>
                    <a:pt x="5" y="1"/>
                    <a:pt x="12" y="1"/>
                  </a:cubicBezTo>
                  <a:lnTo>
                    <a:pt x="67" y="1"/>
                  </a:lnTo>
                  <a:cubicBezTo>
                    <a:pt x="74" y="0"/>
                    <a:pt x="79" y="6"/>
                    <a:pt x="80" y="12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80" y="19"/>
                    <a:pt x="74" y="25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lnTo>
                    <a:pt x="12" y="25"/>
                  </a:lnTo>
                  <a:cubicBezTo>
                    <a:pt x="5" y="25"/>
                    <a:pt x="0" y="19"/>
                    <a:pt x="0" y="13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1" name="Oval 2653">
              <a:extLst>
                <a:ext uri="{FF2B5EF4-FFF2-40B4-BE49-F238E27FC236}">
                  <a16:creationId xmlns:a16="http://schemas.microsoft.com/office/drawing/2014/main" id="{5C68F8A9-264A-4FC8-A6DE-D6308767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081"/>
              <a:ext cx="8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2" name="Oval 2654">
              <a:extLst>
                <a:ext uri="{FF2B5EF4-FFF2-40B4-BE49-F238E27FC236}">
                  <a16:creationId xmlns:a16="http://schemas.microsoft.com/office/drawing/2014/main" id="{80745251-3F72-41E1-97DD-90B33FA9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096"/>
              <a:ext cx="8" cy="7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3" name="Rectangle 2655">
              <a:extLst>
                <a:ext uri="{FF2B5EF4-FFF2-40B4-BE49-F238E27FC236}">
                  <a16:creationId xmlns:a16="http://schemas.microsoft.com/office/drawing/2014/main" id="{3462724D-89C7-45A3-9251-0CC6B1280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01"/>
              <a:ext cx="78" cy="3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4" name="Rectangle 2656">
              <a:extLst>
                <a:ext uri="{FF2B5EF4-FFF2-40B4-BE49-F238E27FC236}">
                  <a16:creationId xmlns:a16="http://schemas.microsoft.com/office/drawing/2014/main" id="{2389600B-D4B7-4B95-9234-922C64D81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04"/>
              <a:ext cx="78" cy="4"/>
            </a:xfrm>
            <a:prstGeom prst="rect">
              <a:avLst/>
            </a:prstGeom>
            <a:solidFill>
              <a:srgbClr val="5A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5" name="Rectangle 2657">
              <a:extLst>
                <a:ext uri="{FF2B5EF4-FFF2-40B4-BE49-F238E27FC236}">
                  <a16:creationId xmlns:a16="http://schemas.microsoft.com/office/drawing/2014/main" id="{5F9FAD29-6ECC-4456-9985-0B767CBB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08"/>
              <a:ext cx="78" cy="3"/>
            </a:xfrm>
            <a:prstGeom prst="rect">
              <a:avLst/>
            </a:prstGeom>
            <a:solidFill>
              <a:srgbClr val="569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6" name="Rectangle 2658">
              <a:extLst>
                <a:ext uri="{FF2B5EF4-FFF2-40B4-BE49-F238E27FC236}">
                  <a16:creationId xmlns:a16="http://schemas.microsoft.com/office/drawing/2014/main" id="{EB8F0343-D776-49D9-A197-2B15FB52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11"/>
              <a:ext cx="78" cy="4"/>
            </a:xfrm>
            <a:prstGeom prst="rect">
              <a:avLst/>
            </a:prstGeom>
            <a:solidFill>
              <a:srgbClr val="51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7" name="Rectangle 2659">
              <a:extLst>
                <a:ext uri="{FF2B5EF4-FFF2-40B4-BE49-F238E27FC236}">
                  <a16:creationId xmlns:a16="http://schemas.microsoft.com/office/drawing/2014/main" id="{C93DE150-440B-4556-9D35-DC85C775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15"/>
              <a:ext cx="78" cy="3"/>
            </a:xfrm>
            <a:prstGeom prst="rect">
              <a:avLst/>
            </a:prstGeom>
            <a:solidFill>
              <a:srgbClr val="4B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8" name="Rectangle 2660">
              <a:extLst>
                <a:ext uri="{FF2B5EF4-FFF2-40B4-BE49-F238E27FC236}">
                  <a16:creationId xmlns:a16="http://schemas.microsoft.com/office/drawing/2014/main" id="{629B7135-5908-46BC-8110-D21415ED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18"/>
              <a:ext cx="78" cy="3"/>
            </a:xfrm>
            <a:prstGeom prst="rect">
              <a:avLst/>
            </a:prstGeom>
            <a:solidFill>
              <a:srgbClr val="46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9" name="Rectangle 2661">
              <a:extLst>
                <a:ext uri="{FF2B5EF4-FFF2-40B4-BE49-F238E27FC236}">
                  <a16:creationId xmlns:a16="http://schemas.microsoft.com/office/drawing/2014/main" id="{1EC8BAFD-8C21-4742-993E-F3A1F5B8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21"/>
              <a:ext cx="78" cy="4"/>
            </a:xfrm>
            <a:prstGeom prst="rect">
              <a:avLst/>
            </a:prstGeom>
            <a:solidFill>
              <a:srgbClr val="409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0" name="Rectangle 2662">
              <a:extLst>
                <a:ext uri="{FF2B5EF4-FFF2-40B4-BE49-F238E27FC236}">
                  <a16:creationId xmlns:a16="http://schemas.microsoft.com/office/drawing/2014/main" id="{D3BA4CEC-55D3-4C4D-81D7-AAB20101E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25"/>
              <a:ext cx="78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1" name="Rectangle 2663">
              <a:extLst>
                <a:ext uri="{FF2B5EF4-FFF2-40B4-BE49-F238E27FC236}">
                  <a16:creationId xmlns:a16="http://schemas.microsoft.com/office/drawing/2014/main" id="{AB0718EE-3D89-40AC-A7D0-15E141610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28"/>
              <a:ext cx="78" cy="4"/>
            </a:xfrm>
            <a:prstGeom prst="rect">
              <a:avLst/>
            </a:prstGeom>
            <a:solidFill>
              <a:srgbClr val="32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2" name="Rectangle 2664">
              <a:extLst>
                <a:ext uri="{FF2B5EF4-FFF2-40B4-BE49-F238E27FC236}">
                  <a16:creationId xmlns:a16="http://schemas.microsoft.com/office/drawing/2014/main" id="{64A1D39F-56B7-4B82-9C0A-21624B662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32"/>
              <a:ext cx="78" cy="3"/>
            </a:xfrm>
            <a:prstGeom prst="rect">
              <a:avLst/>
            </a:prstGeom>
            <a:solidFill>
              <a:srgbClr val="2A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3" name="Rectangle 2665">
              <a:extLst>
                <a:ext uri="{FF2B5EF4-FFF2-40B4-BE49-F238E27FC236}">
                  <a16:creationId xmlns:a16="http://schemas.microsoft.com/office/drawing/2014/main" id="{81E16062-7292-45EF-9018-E132A8B13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35"/>
              <a:ext cx="78" cy="3"/>
            </a:xfrm>
            <a:prstGeom prst="rect">
              <a:avLst/>
            </a:prstGeom>
            <a:solidFill>
              <a:srgbClr val="23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4" name="Rectangle 2666">
              <a:extLst>
                <a:ext uri="{FF2B5EF4-FFF2-40B4-BE49-F238E27FC236}">
                  <a16:creationId xmlns:a16="http://schemas.microsoft.com/office/drawing/2014/main" id="{17EEEAD3-0DEB-443B-8C4B-B5D474786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38"/>
              <a:ext cx="78" cy="4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5" name="Rectangle 2667">
              <a:extLst>
                <a:ext uri="{FF2B5EF4-FFF2-40B4-BE49-F238E27FC236}">
                  <a16:creationId xmlns:a16="http://schemas.microsoft.com/office/drawing/2014/main" id="{6B9FE41F-219C-445D-827C-AF15EC95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42"/>
              <a:ext cx="78" cy="3"/>
            </a:xfrm>
            <a:prstGeom prst="rect">
              <a:avLst/>
            </a:prstGeom>
            <a:solidFill>
              <a:srgbClr val="14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6" name="Rectangle 2668">
              <a:extLst>
                <a:ext uri="{FF2B5EF4-FFF2-40B4-BE49-F238E27FC236}">
                  <a16:creationId xmlns:a16="http://schemas.microsoft.com/office/drawing/2014/main" id="{FE51E5A6-846D-41E2-BC52-94FE5D10B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45"/>
              <a:ext cx="78" cy="4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7" name="Rectangle 2669">
              <a:extLst>
                <a:ext uri="{FF2B5EF4-FFF2-40B4-BE49-F238E27FC236}">
                  <a16:creationId xmlns:a16="http://schemas.microsoft.com/office/drawing/2014/main" id="{1A883E81-E989-4391-B913-B8E0FBC73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49"/>
              <a:ext cx="78" cy="6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8" name="Rectangle 2670">
              <a:extLst>
                <a:ext uri="{FF2B5EF4-FFF2-40B4-BE49-F238E27FC236}">
                  <a16:creationId xmlns:a16="http://schemas.microsoft.com/office/drawing/2014/main" id="{D4DF8A09-94C2-4005-9AF0-331AD9CA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" y="3155"/>
              <a:ext cx="78" cy="4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9" name="Freeform 2671">
              <a:extLst>
                <a:ext uri="{FF2B5EF4-FFF2-40B4-BE49-F238E27FC236}">
                  <a16:creationId xmlns:a16="http://schemas.microsoft.com/office/drawing/2014/main" id="{C742FCBE-2DA2-42F5-83B3-0DD5F3566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" y="3121"/>
              <a:ext cx="49" cy="26"/>
            </a:xfrm>
            <a:custGeom>
              <a:avLst/>
              <a:gdLst>
                <a:gd name="T0" fmla="*/ 98 w 115"/>
                <a:gd name="T1" fmla="*/ 39 h 60"/>
                <a:gd name="T2" fmla="*/ 98 w 115"/>
                <a:gd name="T3" fmla="*/ 2 h 60"/>
                <a:gd name="T4" fmla="*/ 87 w 115"/>
                <a:gd name="T5" fmla="*/ 2 h 60"/>
                <a:gd name="T6" fmla="*/ 87 w 115"/>
                <a:gd name="T7" fmla="*/ 48 h 60"/>
                <a:gd name="T8" fmla="*/ 115 w 115"/>
                <a:gd name="T9" fmla="*/ 48 h 60"/>
                <a:gd name="T10" fmla="*/ 115 w 115"/>
                <a:gd name="T11" fmla="*/ 39 h 60"/>
                <a:gd name="T12" fmla="*/ 98 w 115"/>
                <a:gd name="T13" fmla="*/ 39 h 60"/>
                <a:gd name="T14" fmla="*/ 17 w 115"/>
                <a:gd name="T15" fmla="*/ 21 h 60"/>
                <a:gd name="T16" fmla="*/ 12 w 115"/>
                <a:gd name="T17" fmla="*/ 17 h 60"/>
                <a:gd name="T18" fmla="*/ 10 w 115"/>
                <a:gd name="T19" fmla="*/ 14 h 60"/>
                <a:gd name="T20" fmla="*/ 12 w 115"/>
                <a:gd name="T21" fmla="*/ 10 h 60"/>
                <a:gd name="T22" fmla="*/ 17 w 115"/>
                <a:gd name="T23" fmla="*/ 9 h 60"/>
                <a:gd name="T24" fmla="*/ 28 w 115"/>
                <a:gd name="T25" fmla="*/ 12 h 60"/>
                <a:gd name="T26" fmla="*/ 28 w 115"/>
                <a:gd name="T27" fmla="*/ 3 h 60"/>
                <a:gd name="T28" fmla="*/ 17 w 115"/>
                <a:gd name="T29" fmla="*/ 1 h 60"/>
                <a:gd name="T30" fmla="*/ 4 w 115"/>
                <a:gd name="T31" fmla="*/ 5 h 60"/>
                <a:gd name="T32" fmla="*/ 0 w 115"/>
                <a:gd name="T33" fmla="*/ 15 h 60"/>
                <a:gd name="T34" fmla="*/ 10 w 115"/>
                <a:gd name="T35" fmla="*/ 28 h 60"/>
                <a:gd name="T36" fmla="*/ 17 w 115"/>
                <a:gd name="T37" fmla="*/ 32 h 60"/>
                <a:gd name="T38" fmla="*/ 19 w 115"/>
                <a:gd name="T39" fmla="*/ 36 h 60"/>
                <a:gd name="T40" fmla="*/ 17 w 115"/>
                <a:gd name="T41" fmla="*/ 39 h 60"/>
                <a:gd name="T42" fmla="*/ 12 w 115"/>
                <a:gd name="T43" fmla="*/ 41 h 60"/>
                <a:gd name="T44" fmla="*/ 0 w 115"/>
                <a:gd name="T45" fmla="*/ 36 h 60"/>
                <a:gd name="T46" fmla="*/ 0 w 115"/>
                <a:gd name="T47" fmla="*/ 46 h 60"/>
                <a:gd name="T48" fmla="*/ 12 w 115"/>
                <a:gd name="T49" fmla="*/ 49 h 60"/>
                <a:gd name="T50" fmla="*/ 25 w 115"/>
                <a:gd name="T51" fmla="*/ 46 h 60"/>
                <a:gd name="T52" fmla="*/ 30 w 115"/>
                <a:gd name="T53" fmla="*/ 35 h 60"/>
                <a:gd name="T54" fmla="*/ 27 w 115"/>
                <a:gd name="T55" fmla="*/ 28 h 60"/>
                <a:gd name="T56" fmla="*/ 17 w 115"/>
                <a:gd name="T57" fmla="*/ 21 h 60"/>
                <a:gd name="T58" fmla="*/ 76 w 115"/>
                <a:gd name="T59" fmla="*/ 39 h 60"/>
                <a:gd name="T60" fmla="*/ 79 w 115"/>
                <a:gd name="T61" fmla="*/ 24 h 60"/>
                <a:gd name="T62" fmla="*/ 77 w 115"/>
                <a:gd name="T63" fmla="*/ 12 h 60"/>
                <a:gd name="T64" fmla="*/ 69 w 115"/>
                <a:gd name="T65" fmla="*/ 3 h 60"/>
                <a:gd name="T66" fmla="*/ 57 w 115"/>
                <a:gd name="T67" fmla="*/ 1 h 60"/>
                <a:gd name="T68" fmla="*/ 46 w 115"/>
                <a:gd name="T69" fmla="*/ 4 h 60"/>
                <a:gd name="T70" fmla="*/ 37 w 115"/>
                <a:gd name="T71" fmla="*/ 12 h 60"/>
                <a:gd name="T72" fmla="*/ 34 w 115"/>
                <a:gd name="T73" fmla="*/ 25 h 60"/>
                <a:gd name="T74" fmla="*/ 37 w 115"/>
                <a:gd name="T75" fmla="*/ 37 h 60"/>
                <a:gd name="T76" fmla="*/ 45 w 115"/>
                <a:gd name="T77" fmla="*/ 46 h 60"/>
                <a:gd name="T78" fmla="*/ 56 w 115"/>
                <a:gd name="T79" fmla="*/ 49 h 60"/>
                <a:gd name="T80" fmla="*/ 66 w 115"/>
                <a:gd name="T81" fmla="*/ 60 h 60"/>
                <a:gd name="T82" fmla="*/ 79 w 115"/>
                <a:gd name="T83" fmla="*/ 60 h 60"/>
                <a:gd name="T84" fmla="*/ 66 w 115"/>
                <a:gd name="T85" fmla="*/ 48 h 60"/>
                <a:gd name="T86" fmla="*/ 76 w 115"/>
                <a:gd name="T87" fmla="*/ 39 h 60"/>
                <a:gd name="T88" fmla="*/ 65 w 115"/>
                <a:gd name="T89" fmla="*/ 36 h 60"/>
                <a:gd name="T90" fmla="*/ 57 w 115"/>
                <a:gd name="T91" fmla="*/ 40 h 60"/>
                <a:gd name="T92" fmla="*/ 48 w 115"/>
                <a:gd name="T93" fmla="*/ 36 h 60"/>
                <a:gd name="T94" fmla="*/ 45 w 115"/>
                <a:gd name="T95" fmla="*/ 24 h 60"/>
                <a:gd name="T96" fmla="*/ 48 w 115"/>
                <a:gd name="T97" fmla="*/ 13 h 60"/>
                <a:gd name="T98" fmla="*/ 57 w 115"/>
                <a:gd name="T99" fmla="*/ 9 h 60"/>
                <a:gd name="T100" fmla="*/ 65 w 115"/>
                <a:gd name="T101" fmla="*/ 13 h 60"/>
                <a:gd name="T102" fmla="*/ 69 w 115"/>
                <a:gd name="T103" fmla="*/ 24 h 60"/>
                <a:gd name="T104" fmla="*/ 65 w 115"/>
                <a:gd name="T105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60">
                  <a:moveTo>
                    <a:pt x="98" y="39"/>
                  </a:moveTo>
                  <a:lnTo>
                    <a:pt x="98" y="2"/>
                  </a:lnTo>
                  <a:lnTo>
                    <a:pt x="87" y="2"/>
                  </a:lnTo>
                  <a:lnTo>
                    <a:pt x="87" y="48"/>
                  </a:lnTo>
                  <a:lnTo>
                    <a:pt x="115" y="48"/>
                  </a:lnTo>
                  <a:lnTo>
                    <a:pt x="115" y="39"/>
                  </a:lnTo>
                  <a:lnTo>
                    <a:pt x="98" y="39"/>
                  </a:lnTo>
                  <a:close/>
                  <a:moveTo>
                    <a:pt x="17" y="21"/>
                  </a:moveTo>
                  <a:cubicBezTo>
                    <a:pt x="15" y="20"/>
                    <a:pt x="13" y="19"/>
                    <a:pt x="12" y="17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3" y="9"/>
                    <a:pt x="15" y="9"/>
                    <a:pt x="17" y="9"/>
                  </a:cubicBezTo>
                  <a:cubicBezTo>
                    <a:pt x="21" y="9"/>
                    <a:pt x="25" y="10"/>
                    <a:pt x="28" y="12"/>
                  </a:cubicBezTo>
                  <a:lnTo>
                    <a:pt x="28" y="3"/>
                  </a:lnTo>
                  <a:cubicBezTo>
                    <a:pt x="24" y="1"/>
                    <a:pt x="21" y="1"/>
                    <a:pt x="17" y="1"/>
                  </a:cubicBezTo>
                  <a:cubicBezTo>
                    <a:pt x="12" y="1"/>
                    <a:pt x="8" y="2"/>
                    <a:pt x="4" y="5"/>
                  </a:cubicBezTo>
                  <a:cubicBezTo>
                    <a:pt x="1" y="7"/>
                    <a:pt x="0" y="11"/>
                    <a:pt x="0" y="15"/>
                  </a:cubicBezTo>
                  <a:cubicBezTo>
                    <a:pt x="0" y="21"/>
                    <a:pt x="4" y="26"/>
                    <a:pt x="10" y="28"/>
                  </a:cubicBezTo>
                  <a:cubicBezTo>
                    <a:pt x="13" y="29"/>
                    <a:pt x="15" y="31"/>
                    <a:pt x="17" y="32"/>
                  </a:cubicBezTo>
                  <a:cubicBezTo>
                    <a:pt x="18" y="33"/>
                    <a:pt x="19" y="34"/>
                    <a:pt x="19" y="36"/>
                  </a:cubicBezTo>
                  <a:cubicBezTo>
                    <a:pt x="19" y="37"/>
                    <a:pt x="18" y="39"/>
                    <a:pt x="17" y="39"/>
                  </a:cubicBezTo>
                  <a:cubicBezTo>
                    <a:pt x="16" y="40"/>
                    <a:pt x="14" y="41"/>
                    <a:pt x="12" y="41"/>
                  </a:cubicBezTo>
                  <a:cubicBezTo>
                    <a:pt x="8" y="41"/>
                    <a:pt x="3" y="39"/>
                    <a:pt x="0" y="36"/>
                  </a:cubicBezTo>
                  <a:lnTo>
                    <a:pt x="0" y="46"/>
                  </a:lnTo>
                  <a:cubicBezTo>
                    <a:pt x="4" y="48"/>
                    <a:pt x="8" y="49"/>
                    <a:pt x="12" y="49"/>
                  </a:cubicBezTo>
                  <a:cubicBezTo>
                    <a:pt x="16" y="49"/>
                    <a:pt x="21" y="48"/>
                    <a:pt x="25" y="46"/>
                  </a:cubicBezTo>
                  <a:cubicBezTo>
                    <a:pt x="28" y="43"/>
                    <a:pt x="30" y="39"/>
                    <a:pt x="30" y="35"/>
                  </a:cubicBezTo>
                  <a:cubicBezTo>
                    <a:pt x="30" y="33"/>
                    <a:pt x="29" y="30"/>
                    <a:pt x="27" y="28"/>
                  </a:cubicBezTo>
                  <a:cubicBezTo>
                    <a:pt x="24" y="25"/>
                    <a:pt x="21" y="22"/>
                    <a:pt x="17" y="21"/>
                  </a:cubicBezTo>
                  <a:close/>
                  <a:moveTo>
                    <a:pt x="76" y="39"/>
                  </a:moveTo>
                  <a:cubicBezTo>
                    <a:pt x="78" y="34"/>
                    <a:pt x="80" y="29"/>
                    <a:pt x="79" y="24"/>
                  </a:cubicBezTo>
                  <a:cubicBezTo>
                    <a:pt x="80" y="20"/>
                    <a:pt x="79" y="16"/>
                    <a:pt x="77" y="12"/>
                  </a:cubicBezTo>
                  <a:cubicBezTo>
                    <a:pt x="75" y="8"/>
                    <a:pt x="72" y="5"/>
                    <a:pt x="69" y="3"/>
                  </a:cubicBezTo>
                  <a:cubicBezTo>
                    <a:pt x="65" y="1"/>
                    <a:pt x="61" y="0"/>
                    <a:pt x="57" y="1"/>
                  </a:cubicBezTo>
                  <a:cubicBezTo>
                    <a:pt x="53" y="1"/>
                    <a:pt x="49" y="2"/>
                    <a:pt x="46" y="4"/>
                  </a:cubicBezTo>
                  <a:cubicBezTo>
                    <a:pt x="42" y="6"/>
                    <a:pt x="39" y="9"/>
                    <a:pt x="37" y="12"/>
                  </a:cubicBezTo>
                  <a:cubicBezTo>
                    <a:pt x="35" y="16"/>
                    <a:pt x="34" y="21"/>
                    <a:pt x="34" y="25"/>
                  </a:cubicBezTo>
                  <a:cubicBezTo>
                    <a:pt x="34" y="29"/>
                    <a:pt x="35" y="34"/>
                    <a:pt x="37" y="37"/>
                  </a:cubicBezTo>
                  <a:cubicBezTo>
                    <a:pt x="39" y="41"/>
                    <a:pt x="41" y="44"/>
                    <a:pt x="45" y="46"/>
                  </a:cubicBezTo>
                  <a:cubicBezTo>
                    <a:pt x="48" y="48"/>
                    <a:pt x="52" y="49"/>
                    <a:pt x="56" y="49"/>
                  </a:cubicBezTo>
                  <a:lnTo>
                    <a:pt x="66" y="60"/>
                  </a:lnTo>
                  <a:lnTo>
                    <a:pt x="79" y="60"/>
                  </a:lnTo>
                  <a:lnTo>
                    <a:pt x="66" y="48"/>
                  </a:lnTo>
                  <a:cubicBezTo>
                    <a:pt x="70" y="46"/>
                    <a:pt x="74" y="43"/>
                    <a:pt x="76" y="39"/>
                  </a:cubicBezTo>
                  <a:close/>
                  <a:moveTo>
                    <a:pt x="65" y="36"/>
                  </a:moveTo>
                  <a:cubicBezTo>
                    <a:pt x="63" y="38"/>
                    <a:pt x="60" y="40"/>
                    <a:pt x="57" y="40"/>
                  </a:cubicBezTo>
                  <a:cubicBezTo>
                    <a:pt x="53" y="40"/>
                    <a:pt x="50" y="38"/>
                    <a:pt x="48" y="36"/>
                  </a:cubicBezTo>
                  <a:cubicBezTo>
                    <a:pt x="46" y="32"/>
                    <a:pt x="45" y="28"/>
                    <a:pt x="45" y="24"/>
                  </a:cubicBezTo>
                  <a:cubicBezTo>
                    <a:pt x="45" y="20"/>
                    <a:pt x="46" y="16"/>
                    <a:pt x="48" y="13"/>
                  </a:cubicBezTo>
                  <a:cubicBezTo>
                    <a:pt x="50" y="10"/>
                    <a:pt x="54" y="9"/>
                    <a:pt x="57" y="9"/>
                  </a:cubicBezTo>
                  <a:cubicBezTo>
                    <a:pt x="60" y="9"/>
                    <a:pt x="63" y="10"/>
                    <a:pt x="65" y="13"/>
                  </a:cubicBezTo>
                  <a:cubicBezTo>
                    <a:pt x="68" y="16"/>
                    <a:pt x="69" y="20"/>
                    <a:pt x="69" y="24"/>
                  </a:cubicBezTo>
                  <a:cubicBezTo>
                    <a:pt x="69" y="29"/>
                    <a:pt x="68" y="33"/>
                    <a:pt x="65" y="36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0" name="Rectangle 2672">
              <a:extLst>
                <a:ext uri="{FF2B5EF4-FFF2-40B4-BE49-F238E27FC236}">
                  <a16:creationId xmlns:a16="http://schemas.microsoft.com/office/drawing/2014/main" id="{C9049EF7-BB97-40A6-949C-160E605A9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" y="3192"/>
              <a:ext cx="487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SQL Managed Instances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697" name="Picture 2673">
              <a:extLst>
                <a:ext uri="{FF2B5EF4-FFF2-40B4-BE49-F238E27FC236}">
                  <a16:creationId xmlns:a16="http://schemas.microsoft.com/office/drawing/2014/main" id="{6AEB3611-6BA8-4222-843C-876B4C1D0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8" name="Picture 2674">
              <a:extLst>
                <a:ext uri="{FF2B5EF4-FFF2-40B4-BE49-F238E27FC236}">
                  <a16:creationId xmlns:a16="http://schemas.microsoft.com/office/drawing/2014/main" id="{36820EBD-25D8-4DCD-800E-DEEF49A85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" y="2903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9" name="Picture 2675">
              <a:extLst>
                <a:ext uri="{FF2B5EF4-FFF2-40B4-BE49-F238E27FC236}">
                  <a16:creationId xmlns:a16="http://schemas.microsoft.com/office/drawing/2014/main" id="{06D156E7-183D-4D61-BE1E-E7264BAB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" y="2903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0" name="Picture 2676">
              <a:extLst>
                <a:ext uri="{FF2B5EF4-FFF2-40B4-BE49-F238E27FC236}">
                  <a16:creationId xmlns:a16="http://schemas.microsoft.com/office/drawing/2014/main" id="{352AF0E3-D09E-465A-949C-7BA80D8EE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" y="2903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1" name="Rectangle 2677">
              <a:extLst>
                <a:ext uri="{FF2B5EF4-FFF2-40B4-BE49-F238E27FC236}">
                  <a16:creationId xmlns:a16="http://schemas.microsoft.com/office/drawing/2014/main" id="{AFA2D09A-A0DC-4C32-9ABF-DC064D95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480"/>
              <a:ext cx="20" cy="13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2" name="Rectangle 2678">
              <a:extLst>
                <a:ext uri="{FF2B5EF4-FFF2-40B4-BE49-F238E27FC236}">
                  <a16:creationId xmlns:a16="http://schemas.microsoft.com/office/drawing/2014/main" id="{95982C31-4EF5-4EF6-9729-5D430224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54"/>
              <a:ext cx="266" cy="27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3" name="Rectangle 2679">
              <a:extLst>
                <a:ext uri="{FF2B5EF4-FFF2-40B4-BE49-F238E27FC236}">
                  <a16:creationId xmlns:a16="http://schemas.microsoft.com/office/drawing/2014/main" id="{27BADB04-6AE5-4717-BE6A-28E6753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81"/>
              <a:ext cx="266" cy="7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4" name="Rectangle 2680">
              <a:extLst>
                <a:ext uri="{FF2B5EF4-FFF2-40B4-BE49-F238E27FC236}">
                  <a16:creationId xmlns:a16="http://schemas.microsoft.com/office/drawing/2014/main" id="{F81377A2-B2C8-4E9C-8D99-700DC7CE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88"/>
              <a:ext cx="266" cy="3"/>
            </a:xfrm>
            <a:prstGeom prst="rect">
              <a:avLst/>
            </a:prstGeom>
            <a:solidFill>
              <a:srgbClr val="5C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5" name="Rectangle 2681">
              <a:extLst>
                <a:ext uri="{FF2B5EF4-FFF2-40B4-BE49-F238E27FC236}">
                  <a16:creationId xmlns:a16="http://schemas.microsoft.com/office/drawing/2014/main" id="{71A8ACEA-7A93-436A-84BC-7658AF585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91"/>
              <a:ext cx="266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6" name="Rectangle 2682">
              <a:extLst>
                <a:ext uri="{FF2B5EF4-FFF2-40B4-BE49-F238E27FC236}">
                  <a16:creationId xmlns:a16="http://schemas.microsoft.com/office/drawing/2014/main" id="{FF6E35E7-1ACD-4D67-80AA-B23C5838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94"/>
              <a:ext cx="266" cy="4"/>
            </a:xfrm>
            <a:prstGeom prst="rect">
              <a:avLst/>
            </a:prstGeom>
            <a:solidFill>
              <a:srgbClr val="57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7" name="Rectangle 2683">
              <a:extLst>
                <a:ext uri="{FF2B5EF4-FFF2-40B4-BE49-F238E27FC236}">
                  <a16:creationId xmlns:a16="http://schemas.microsoft.com/office/drawing/2014/main" id="{45ACF320-5278-4F9E-8040-5DFF4676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398"/>
              <a:ext cx="266" cy="3"/>
            </a:xfrm>
            <a:prstGeom prst="rect">
              <a:avLst/>
            </a:prstGeom>
            <a:solidFill>
              <a:srgbClr val="559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8" name="Rectangle 2684">
              <a:extLst>
                <a:ext uri="{FF2B5EF4-FFF2-40B4-BE49-F238E27FC236}">
                  <a16:creationId xmlns:a16="http://schemas.microsoft.com/office/drawing/2014/main" id="{73DF1A77-977D-44A5-BE64-A7DFA255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01"/>
              <a:ext cx="266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9" name="Rectangle 2685">
              <a:extLst>
                <a:ext uri="{FF2B5EF4-FFF2-40B4-BE49-F238E27FC236}">
                  <a16:creationId xmlns:a16="http://schemas.microsoft.com/office/drawing/2014/main" id="{D00525C5-26C4-493B-87C3-F047D6CBB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05"/>
              <a:ext cx="266" cy="3"/>
            </a:xfrm>
            <a:prstGeom prst="rect">
              <a:avLst/>
            </a:prstGeom>
            <a:solidFill>
              <a:srgbClr val="51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0" name="Rectangle 2686">
              <a:extLst>
                <a:ext uri="{FF2B5EF4-FFF2-40B4-BE49-F238E27FC236}">
                  <a16:creationId xmlns:a16="http://schemas.microsoft.com/office/drawing/2014/main" id="{9C81A929-68DD-4F46-813A-1AA46B9F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08"/>
              <a:ext cx="266" cy="4"/>
            </a:xfrm>
            <a:prstGeom prst="rect">
              <a:avLst/>
            </a:prstGeom>
            <a:solidFill>
              <a:srgbClr val="4F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1" name="Rectangle 2687">
              <a:extLst>
                <a:ext uri="{FF2B5EF4-FFF2-40B4-BE49-F238E27FC236}">
                  <a16:creationId xmlns:a16="http://schemas.microsoft.com/office/drawing/2014/main" id="{B4D7B13C-36C0-40E7-A6DC-19ADBCF6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12"/>
              <a:ext cx="266" cy="3"/>
            </a:xfrm>
            <a:prstGeom prst="rect">
              <a:avLst/>
            </a:prstGeom>
            <a:solidFill>
              <a:srgbClr val="4C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2" name="Rectangle 2688">
              <a:extLst>
                <a:ext uri="{FF2B5EF4-FFF2-40B4-BE49-F238E27FC236}">
                  <a16:creationId xmlns:a16="http://schemas.microsoft.com/office/drawing/2014/main" id="{17C061FC-F9C6-4B63-BA91-A9A168471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15"/>
              <a:ext cx="266" cy="3"/>
            </a:xfrm>
            <a:prstGeom prst="rect">
              <a:avLst/>
            </a:prstGeom>
            <a:solidFill>
              <a:srgbClr val="4A9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3" name="Rectangle 2689">
              <a:extLst>
                <a:ext uri="{FF2B5EF4-FFF2-40B4-BE49-F238E27FC236}">
                  <a16:creationId xmlns:a16="http://schemas.microsoft.com/office/drawing/2014/main" id="{A8D4DB83-73CF-4E57-97F0-6F5CB74B7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18"/>
              <a:ext cx="266" cy="4"/>
            </a:xfrm>
            <a:prstGeom prst="rect">
              <a:avLst/>
            </a:prstGeom>
            <a:solidFill>
              <a:srgbClr val="48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4" name="Rectangle 2690">
              <a:extLst>
                <a:ext uri="{FF2B5EF4-FFF2-40B4-BE49-F238E27FC236}">
                  <a16:creationId xmlns:a16="http://schemas.microsoft.com/office/drawing/2014/main" id="{83773499-2F4F-4E6D-BC24-28073970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22"/>
              <a:ext cx="266" cy="3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5" name="Rectangle 2691">
              <a:extLst>
                <a:ext uri="{FF2B5EF4-FFF2-40B4-BE49-F238E27FC236}">
                  <a16:creationId xmlns:a16="http://schemas.microsoft.com/office/drawing/2014/main" id="{40015C11-97BD-442D-84B0-3AC52692A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25"/>
              <a:ext cx="266" cy="4"/>
            </a:xfrm>
            <a:prstGeom prst="rect">
              <a:avLst/>
            </a:prstGeom>
            <a:solidFill>
              <a:srgbClr val="44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6" name="Rectangle 2692">
              <a:extLst>
                <a:ext uri="{FF2B5EF4-FFF2-40B4-BE49-F238E27FC236}">
                  <a16:creationId xmlns:a16="http://schemas.microsoft.com/office/drawing/2014/main" id="{2B52DB23-5D29-4BF2-9722-06D124156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29"/>
              <a:ext cx="266" cy="3"/>
            </a:xfrm>
            <a:prstGeom prst="rect">
              <a:avLst/>
            </a:prstGeom>
            <a:solidFill>
              <a:srgbClr val="41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7" name="Rectangle 2693">
              <a:extLst>
                <a:ext uri="{FF2B5EF4-FFF2-40B4-BE49-F238E27FC236}">
                  <a16:creationId xmlns:a16="http://schemas.microsoft.com/office/drawing/2014/main" id="{B7846443-66D5-4F7B-B134-05C23722A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32"/>
              <a:ext cx="266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8" name="Rectangle 2694">
              <a:extLst>
                <a:ext uri="{FF2B5EF4-FFF2-40B4-BE49-F238E27FC236}">
                  <a16:creationId xmlns:a16="http://schemas.microsoft.com/office/drawing/2014/main" id="{867A07AA-6022-499C-8974-3C215652D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35"/>
              <a:ext cx="266" cy="4"/>
            </a:xfrm>
            <a:prstGeom prst="rect">
              <a:avLst/>
            </a:prstGeom>
            <a:solidFill>
              <a:srgbClr val="3D9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9" name="Rectangle 2695">
              <a:extLst>
                <a:ext uri="{FF2B5EF4-FFF2-40B4-BE49-F238E27FC236}">
                  <a16:creationId xmlns:a16="http://schemas.microsoft.com/office/drawing/2014/main" id="{9B1EDAA1-0D47-4AFA-BD47-6C6D3974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39"/>
              <a:ext cx="266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0" name="Rectangle 2696">
              <a:extLst>
                <a:ext uri="{FF2B5EF4-FFF2-40B4-BE49-F238E27FC236}">
                  <a16:creationId xmlns:a16="http://schemas.microsoft.com/office/drawing/2014/main" id="{CAB9602E-CD77-4752-91AF-130EF03CB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42"/>
              <a:ext cx="266" cy="4"/>
            </a:xfrm>
            <a:prstGeom prst="rect">
              <a:avLst/>
            </a:prstGeom>
            <a:solidFill>
              <a:srgbClr val="388F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1" name="Rectangle 2697">
              <a:extLst>
                <a:ext uri="{FF2B5EF4-FFF2-40B4-BE49-F238E27FC236}">
                  <a16:creationId xmlns:a16="http://schemas.microsoft.com/office/drawing/2014/main" id="{9EEFF299-55D6-4576-B854-3A1E8001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46"/>
              <a:ext cx="266" cy="3"/>
            </a:xfrm>
            <a:prstGeom prst="rect">
              <a:avLst/>
            </a:prstGeom>
            <a:solidFill>
              <a:srgbClr val="368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7" name="Rectangle 2698">
              <a:extLst>
                <a:ext uri="{FF2B5EF4-FFF2-40B4-BE49-F238E27FC236}">
                  <a16:creationId xmlns:a16="http://schemas.microsoft.com/office/drawing/2014/main" id="{F47EE202-E9C8-4184-A40F-0789575B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49"/>
              <a:ext cx="266" cy="3"/>
            </a:xfrm>
            <a:prstGeom prst="rect">
              <a:avLst/>
            </a:prstGeom>
            <a:solidFill>
              <a:srgbClr val="338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8" name="Rectangle 2699">
              <a:extLst>
                <a:ext uri="{FF2B5EF4-FFF2-40B4-BE49-F238E27FC236}">
                  <a16:creationId xmlns:a16="http://schemas.microsoft.com/office/drawing/2014/main" id="{D7DF6688-5F0D-430B-A0A1-B8C0C227A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52"/>
              <a:ext cx="266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9" name="Rectangle 2700">
              <a:extLst>
                <a:ext uri="{FF2B5EF4-FFF2-40B4-BE49-F238E27FC236}">
                  <a16:creationId xmlns:a16="http://schemas.microsoft.com/office/drawing/2014/main" id="{2D20012D-5DD4-489A-847F-C92939AB1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56"/>
              <a:ext cx="266" cy="3"/>
            </a:xfrm>
            <a:prstGeom prst="rect">
              <a:avLst/>
            </a:prstGeom>
            <a:solidFill>
              <a:srgbClr val="2F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0" name="Rectangle 2701">
              <a:extLst>
                <a:ext uri="{FF2B5EF4-FFF2-40B4-BE49-F238E27FC236}">
                  <a16:creationId xmlns:a16="http://schemas.microsoft.com/office/drawing/2014/main" id="{CC521879-CEE0-4E24-A57F-108ACFE6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59"/>
              <a:ext cx="266" cy="4"/>
            </a:xfrm>
            <a:prstGeom prst="rect">
              <a:avLst/>
            </a:prstGeom>
            <a:solidFill>
              <a:srgbClr val="2D8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1" name="Rectangle 2702">
              <a:extLst>
                <a:ext uri="{FF2B5EF4-FFF2-40B4-BE49-F238E27FC236}">
                  <a16:creationId xmlns:a16="http://schemas.microsoft.com/office/drawing/2014/main" id="{238DFC6E-571A-469B-98FE-6E5E332E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63"/>
              <a:ext cx="266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2" name="Rectangle 2703">
              <a:extLst>
                <a:ext uri="{FF2B5EF4-FFF2-40B4-BE49-F238E27FC236}">
                  <a16:creationId xmlns:a16="http://schemas.microsoft.com/office/drawing/2014/main" id="{29AB51E2-BADB-4E5A-A40B-D3C7A9E8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66"/>
              <a:ext cx="266" cy="3"/>
            </a:xfrm>
            <a:prstGeom prst="rect">
              <a:avLst/>
            </a:prstGeom>
            <a:solidFill>
              <a:srgbClr val="288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3" name="Rectangle 2704">
              <a:extLst>
                <a:ext uri="{FF2B5EF4-FFF2-40B4-BE49-F238E27FC236}">
                  <a16:creationId xmlns:a16="http://schemas.microsoft.com/office/drawing/2014/main" id="{CFC738D2-E475-48F0-9953-E3D6B493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69"/>
              <a:ext cx="266" cy="4"/>
            </a:xfrm>
            <a:prstGeom prst="rect">
              <a:avLst/>
            </a:prstGeom>
            <a:solidFill>
              <a:srgbClr val="268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4" name="Rectangle 2705">
              <a:extLst>
                <a:ext uri="{FF2B5EF4-FFF2-40B4-BE49-F238E27FC236}">
                  <a16:creationId xmlns:a16="http://schemas.microsoft.com/office/drawing/2014/main" id="{74929B2F-FA7E-487A-AE26-35D8B4D4F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73"/>
              <a:ext cx="266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5" name="Rectangle 2706">
              <a:extLst>
                <a:ext uri="{FF2B5EF4-FFF2-40B4-BE49-F238E27FC236}">
                  <a16:creationId xmlns:a16="http://schemas.microsoft.com/office/drawing/2014/main" id="{8A11D994-920A-48E1-BDA1-2F3FE16C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76"/>
              <a:ext cx="266" cy="4"/>
            </a:xfrm>
            <a:prstGeom prst="rect">
              <a:avLst/>
            </a:prstGeom>
            <a:solidFill>
              <a:srgbClr val="22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6" name="Rectangle 2707">
              <a:extLst>
                <a:ext uri="{FF2B5EF4-FFF2-40B4-BE49-F238E27FC236}">
                  <a16:creationId xmlns:a16="http://schemas.microsoft.com/office/drawing/2014/main" id="{4184E35C-B842-4DA4-9C21-A321C4A12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80"/>
              <a:ext cx="266" cy="3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7" name="Rectangle 2708">
              <a:extLst>
                <a:ext uri="{FF2B5EF4-FFF2-40B4-BE49-F238E27FC236}">
                  <a16:creationId xmlns:a16="http://schemas.microsoft.com/office/drawing/2014/main" id="{BB77CDB0-A279-46C8-B66A-4DD37DE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83"/>
              <a:ext cx="266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8" name="Rectangle 2709">
              <a:extLst>
                <a:ext uri="{FF2B5EF4-FFF2-40B4-BE49-F238E27FC236}">
                  <a16:creationId xmlns:a16="http://schemas.microsoft.com/office/drawing/2014/main" id="{EF242FA4-4A72-478E-BADD-252F7CB5C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86"/>
              <a:ext cx="266" cy="4"/>
            </a:xfrm>
            <a:prstGeom prst="rect">
              <a:avLst/>
            </a:prstGeom>
            <a:solidFill>
              <a:srgbClr val="1B8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9" name="Rectangle 2710">
              <a:extLst>
                <a:ext uri="{FF2B5EF4-FFF2-40B4-BE49-F238E27FC236}">
                  <a16:creationId xmlns:a16="http://schemas.microsoft.com/office/drawing/2014/main" id="{99877002-0E6D-45AA-86D5-3CE08160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90"/>
              <a:ext cx="266" cy="3"/>
            </a:xfrm>
            <a:prstGeom prst="rect">
              <a:avLst/>
            </a:prstGeom>
            <a:solidFill>
              <a:srgbClr val="19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0" name="Rectangle 2711">
              <a:extLst>
                <a:ext uri="{FF2B5EF4-FFF2-40B4-BE49-F238E27FC236}">
                  <a16:creationId xmlns:a16="http://schemas.microsoft.com/office/drawing/2014/main" id="{32560AFB-1343-4FC0-93E6-A71DA282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93"/>
              <a:ext cx="266" cy="4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1" name="Rectangle 2712">
              <a:extLst>
                <a:ext uri="{FF2B5EF4-FFF2-40B4-BE49-F238E27FC236}">
                  <a16:creationId xmlns:a16="http://schemas.microsoft.com/office/drawing/2014/main" id="{0414453F-6FFF-48FD-93CC-E42450F01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497"/>
              <a:ext cx="266" cy="3"/>
            </a:xfrm>
            <a:prstGeom prst="rect">
              <a:avLst/>
            </a:prstGeom>
            <a:solidFill>
              <a:srgbClr val="158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2" name="Rectangle 2713">
              <a:extLst>
                <a:ext uri="{FF2B5EF4-FFF2-40B4-BE49-F238E27FC236}">
                  <a16:creationId xmlns:a16="http://schemas.microsoft.com/office/drawing/2014/main" id="{D2192A4F-7D30-46B8-B726-E4CBFB4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00"/>
              <a:ext cx="266" cy="3"/>
            </a:xfrm>
            <a:prstGeom prst="rect">
              <a:avLst/>
            </a:prstGeom>
            <a:solidFill>
              <a:srgbClr val="128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3" name="Rectangle 2714">
              <a:extLst>
                <a:ext uri="{FF2B5EF4-FFF2-40B4-BE49-F238E27FC236}">
                  <a16:creationId xmlns:a16="http://schemas.microsoft.com/office/drawing/2014/main" id="{C1B87AE3-1797-4030-A6F4-AFAB72BEF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03"/>
              <a:ext cx="266" cy="4"/>
            </a:xfrm>
            <a:prstGeom prst="rect">
              <a:avLst/>
            </a:prstGeom>
            <a:solidFill>
              <a:srgbClr val="10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4" name="Rectangle 2715">
              <a:extLst>
                <a:ext uri="{FF2B5EF4-FFF2-40B4-BE49-F238E27FC236}">
                  <a16:creationId xmlns:a16="http://schemas.microsoft.com/office/drawing/2014/main" id="{E29BE89C-D88A-44B3-B97A-6E40288D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07"/>
              <a:ext cx="266" cy="3"/>
            </a:xfrm>
            <a:prstGeom prst="rect">
              <a:avLst/>
            </a:prstGeom>
            <a:solidFill>
              <a:srgbClr val="0D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5" name="Rectangle 2716">
              <a:extLst>
                <a:ext uri="{FF2B5EF4-FFF2-40B4-BE49-F238E27FC236}">
                  <a16:creationId xmlns:a16="http://schemas.microsoft.com/office/drawing/2014/main" id="{C927A374-6281-4DDD-81CE-44ABA04A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10"/>
              <a:ext cx="266" cy="4"/>
            </a:xfrm>
            <a:prstGeom prst="rect">
              <a:avLst/>
            </a:prstGeom>
            <a:solidFill>
              <a:srgbClr val="0B7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6" name="Rectangle 2717">
              <a:extLst>
                <a:ext uri="{FF2B5EF4-FFF2-40B4-BE49-F238E27FC236}">
                  <a16:creationId xmlns:a16="http://schemas.microsoft.com/office/drawing/2014/main" id="{E09B08C4-5F2F-4987-A32A-42ADF03A2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14"/>
              <a:ext cx="266" cy="3"/>
            </a:xfrm>
            <a:prstGeom prst="rect">
              <a:avLst/>
            </a:prstGeom>
            <a:solidFill>
              <a:srgbClr val="09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7" name="Rectangle 2718">
              <a:extLst>
                <a:ext uri="{FF2B5EF4-FFF2-40B4-BE49-F238E27FC236}">
                  <a16:creationId xmlns:a16="http://schemas.microsoft.com/office/drawing/2014/main" id="{825203C8-8373-4175-B6E8-BF7F35DF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17"/>
              <a:ext cx="266" cy="3"/>
            </a:xfrm>
            <a:prstGeom prst="rect">
              <a:avLst/>
            </a:prstGeom>
            <a:solidFill>
              <a:srgbClr val="07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8" name="Rectangle 2719">
              <a:extLst>
                <a:ext uri="{FF2B5EF4-FFF2-40B4-BE49-F238E27FC236}">
                  <a16:creationId xmlns:a16="http://schemas.microsoft.com/office/drawing/2014/main" id="{6355731E-645E-438E-AF89-EF06BD5E6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20"/>
              <a:ext cx="266" cy="4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9" name="Rectangle 2720">
              <a:extLst>
                <a:ext uri="{FF2B5EF4-FFF2-40B4-BE49-F238E27FC236}">
                  <a16:creationId xmlns:a16="http://schemas.microsoft.com/office/drawing/2014/main" id="{A2D449CF-FFF0-4193-AE99-20B96F74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24"/>
              <a:ext cx="266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0" name="Rectangle 2721">
              <a:extLst>
                <a:ext uri="{FF2B5EF4-FFF2-40B4-BE49-F238E27FC236}">
                  <a16:creationId xmlns:a16="http://schemas.microsoft.com/office/drawing/2014/main" id="{1FBE5651-8E22-485C-8085-4E6B9D1C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27"/>
              <a:ext cx="266" cy="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1" name="Rectangle 2722">
              <a:extLst>
                <a:ext uri="{FF2B5EF4-FFF2-40B4-BE49-F238E27FC236}">
                  <a16:creationId xmlns:a16="http://schemas.microsoft.com/office/drawing/2014/main" id="{84106567-848D-4D46-8498-10D45C42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531"/>
              <a:ext cx="266" cy="3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2" name="Freeform 2723">
              <a:extLst>
                <a:ext uri="{FF2B5EF4-FFF2-40B4-BE49-F238E27FC236}">
                  <a16:creationId xmlns:a16="http://schemas.microsoft.com/office/drawing/2014/main" id="{5D3CD282-134C-4DA9-AE56-E73C03DD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" y="1369"/>
              <a:ext cx="232" cy="146"/>
            </a:xfrm>
            <a:custGeom>
              <a:avLst/>
              <a:gdLst>
                <a:gd name="T0" fmla="*/ 0 w 1093"/>
                <a:gd name="T1" fmla="*/ 660 h 683"/>
                <a:gd name="T2" fmla="*/ 23 w 1093"/>
                <a:gd name="T3" fmla="*/ 683 h 683"/>
                <a:gd name="T4" fmla="*/ 1070 w 1093"/>
                <a:gd name="T5" fmla="*/ 683 h 683"/>
                <a:gd name="T6" fmla="*/ 1093 w 1093"/>
                <a:gd name="T7" fmla="*/ 660 h 683"/>
                <a:gd name="T8" fmla="*/ 1093 w 1093"/>
                <a:gd name="T9" fmla="*/ 23 h 683"/>
                <a:gd name="T10" fmla="*/ 1070 w 1093"/>
                <a:gd name="T11" fmla="*/ 0 h 683"/>
                <a:gd name="T12" fmla="*/ 23 w 1093"/>
                <a:gd name="T13" fmla="*/ 0 h 683"/>
                <a:gd name="T14" fmla="*/ 0 w 1093"/>
                <a:gd name="T15" fmla="*/ 23 h 683"/>
                <a:gd name="T16" fmla="*/ 0 w 1093"/>
                <a:gd name="T17" fmla="*/ 66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3" h="683">
                  <a:moveTo>
                    <a:pt x="0" y="660"/>
                  </a:moveTo>
                  <a:cubicBezTo>
                    <a:pt x="0" y="673"/>
                    <a:pt x="10" y="683"/>
                    <a:pt x="23" y="683"/>
                  </a:cubicBezTo>
                  <a:lnTo>
                    <a:pt x="1070" y="683"/>
                  </a:lnTo>
                  <a:cubicBezTo>
                    <a:pt x="1082" y="683"/>
                    <a:pt x="1093" y="673"/>
                    <a:pt x="1093" y="660"/>
                  </a:cubicBezTo>
                  <a:lnTo>
                    <a:pt x="1093" y="23"/>
                  </a:lnTo>
                  <a:cubicBezTo>
                    <a:pt x="1093" y="10"/>
                    <a:pt x="1082" y="0"/>
                    <a:pt x="1070" y="0"/>
                  </a:cubicBezTo>
                  <a:lnTo>
                    <a:pt x="23" y="0"/>
                  </a:lnTo>
                  <a:cubicBezTo>
                    <a:pt x="10" y="0"/>
                    <a:pt x="0" y="10"/>
                    <a:pt x="0" y="23"/>
                  </a:cubicBezTo>
                  <a:lnTo>
                    <a:pt x="0" y="6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3" name="Freeform 2724">
              <a:extLst>
                <a:ext uri="{FF2B5EF4-FFF2-40B4-BE49-F238E27FC236}">
                  <a16:creationId xmlns:a16="http://schemas.microsoft.com/office/drawing/2014/main" id="{3A22D05F-0CB2-4C22-9FE2-F58E28F49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2" y="1417"/>
              <a:ext cx="44" cy="76"/>
            </a:xfrm>
            <a:custGeom>
              <a:avLst/>
              <a:gdLst>
                <a:gd name="T0" fmla="*/ 44 w 44"/>
                <a:gd name="T1" fmla="*/ 0 h 76"/>
                <a:gd name="T2" fmla="*/ 44 w 44"/>
                <a:gd name="T3" fmla="*/ 50 h 76"/>
                <a:gd name="T4" fmla="*/ 0 w 44"/>
                <a:gd name="T5" fmla="*/ 76 h 76"/>
                <a:gd name="T6" fmla="*/ 0 w 44"/>
                <a:gd name="T7" fmla="*/ 25 h 76"/>
                <a:gd name="T8" fmla="*/ 44 w 4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44" y="0"/>
                  </a:moveTo>
                  <a:lnTo>
                    <a:pt x="44" y="50"/>
                  </a:lnTo>
                  <a:lnTo>
                    <a:pt x="0" y="76"/>
                  </a:lnTo>
                  <a:lnTo>
                    <a:pt x="0" y="2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4" name="Freeform 2725">
              <a:extLst>
                <a:ext uri="{FF2B5EF4-FFF2-40B4-BE49-F238E27FC236}">
                  <a16:creationId xmlns:a16="http://schemas.microsoft.com/office/drawing/2014/main" id="{3C82ED23-C6D5-43AC-B58A-6757D88E5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1391"/>
              <a:ext cx="87" cy="51"/>
            </a:xfrm>
            <a:custGeom>
              <a:avLst/>
              <a:gdLst>
                <a:gd name="T0" fmla="*/ 87 w 87"/>
                <a:gd name="T1" fmla="*/ 26 h 51"/>
                <a:gd name="T2" fmla="*/ 43 w 87"/>
                <a:gd name="T3" fmla="*/ 51 h 51"/>
                <a:gd name="T4" fmla="*/ 0 w 87"/>
                <a:gd name="T5" fmla="*/ 26 h 51"/>
                <a:gd name="T6" fmla="*/ 43 w 87"/>
                <a:gd name="T7" fmla="*/ 0 h 51"/>
                <a:gd name="T8" fmla="*/ 87 w 87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1">
                  <a:moveTo>
                    <a:pt x="87" y="26"/>
                  </a:moveTo>
                  <a:lnTo>
                    <a:pt x="43" y="51"/>
                  </a:lnTo>
                  <a:lnTo>
                    <a:pt x="0" y="26"/>
                  </a:lnTo>
                  <a:lnTo>
                    <a:pt x="43" y="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83B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5" name="Freeform 2726">
              <a:extLst>
                <a:ext uri="{FF2B5EF4-FFF2-40B4-BE49-F238E27FC236}">
                  <a16:creationId xmlns:a16="http://schemas.microsoft.com/office/drawing/2014/main" id="{7390CD9E-D663-4B2B-9AEB-DD8F4FB7B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1417"/>
              <a:ext cx="43" cy="76"/>
            </a:xfrm>
            <a:custGeom>
              <a:avLst/>
              <a:gdLst>
                <a:gd name="T0" fmla="*/ 43 w 43"/>
                <a:gd name="T1" fmla="*/ 25 h 76"/>
                <a:gd name="T2" fmla="*/ 43 w 43"/>
                <a:gd name="T3" fmla="*/ 76 h 76"/>
                <a:gd name="T4" fmla="*/ 0 w 43"/>
                <a:gd name="T5" fmla="*/ 50 h 76"/>
                <a:gd name="T6" fmla="*/ 0 w 43"/>
                <a:gd name="T7" fmla="*/ 0 h 76"/>
                <a:gd name="T8" fmla="*/ 43 w 43"/>
                <a:gd name="T9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6">
                  <a:moveTo>
                    <a:pt x="43" y="25"/>
                  </a:moveTo>
                  <a:lnTo>
                    <a:pt x="43" y="76"/>
                  </a:lnTo>
                  <a:lnTo>
                    <a:pt x="0" y="50"/>
                  </a:lnTo>
                  <a:lnTo>
                    <a:pt x="0" y="0"/>
                  </a:lnTo>
                  <a:lnTo>
                    <a:pt x="43" y="25"/>
                  </a:lnTo>
                  <a:close/>
                </a:path>
              </a:pathLst>
            </a:cu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6" name="Rectangle 2727">
              <a:extLst>
                <a:ext uri="{FF2B5EF4-FFF2-40B4-BE49-F238E27FC236}">
                  <a16:creationId xmlns:a16="http://schemas.microsoft.com/office/drawing/2014/main" id="{5C31BE74-4F31-4619-ABCB-6999A208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" y="1439"/>
              <a:ext cx="48" cy="54"/>
            </a:xfrm>
            <a:prstGeom prst="rect">
              <a:avLst/>
            </a:prstGeom>
            <a:solidFill>
              <a:srgbClr val="83B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7" name="Freeform 2728">
              <a:extLst>
                <a:ext uri="{FF2B5EF4-FFF2-40B4-BE49-F238E27FC236}">
                  <a16:creationId xmlns:a16="http://schemas.microsoft.com/office/drawing/2014/main" id="{D878ED9A-E6D8-4C8F-AC5F-A09386D3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1442"/>
              <a:ext cx="43" cy="51"/>
            </a:xfrm>
            <a:custGeom>
              <a:avLst/>
              <a:gdLst>
                <a:gd name="T0" fmla="*/ 0 w 43"/>
                <a:gd name="T1" fmla="*/ 25 h 51"/>
                <a:gd name="T2" fmla="*/ 43 w 43"/>
                <a:gd name="T3" fmla="*/ 0 h 51"/>
                <a:gd name="T4" fmla="*/ 43 w 43"/>
                <a:gd name="T5" fmla="*/ 51 h 51"/>
                <a:gd name="T6" fmla="*/ 0 w 43"/>
                <a:gd name="T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1">
                  <a:moveTo>
                    <a:pt x="0" y="25"/>
                  </a:moveTo>
                  <a:lnTo>
                    <a:pt x="43" y="0"/>
                  </a:lnTo>
                  <a:lnTo>
                    <a:pt x="43" y="5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8" name="Rectangle 2729">
              <a:extLst>
                <a:ext uri="{FF2B5EF4-FFF2-40B4-BE49-F238E27FC236}">
                  <a16:creationId xmlns:a16="http://schemas.microsoft.com/office/drawing/2014/main" id="{9838383A-74C4-4D52-A1A7-BE2E5193D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" y="1439"/>
              <a:ext cx="48" cy="54"/>
            </a:xfrm>
            <a:prstGeom prst="rect">
              <a:avLst/>
            </a:prstGeom>
            <a:solidFill>
              <a:srgbClr val="83B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9" name="Rectangle 2730">
              <a:extLst>
                <a:ext uri="{FF2B5EF4-FFF2-40B4-BE49-F238E27FC236}">
                  <a16:creationId xmlns:a16="http://schemas.microsoft.com/office/drawing/2014/main" id="{8403A21C-A8B8-4E38-BABA-01FA2926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" y="1439"/>
              <a:ext cx="47" cy="5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0" name="Freeform 2731">
              <a:extLst>
                <a:ext uri="{FF2B5EF4-FFF2-40B4-BE49-F238E27FC236}">
                  <a16:creationId xmlns:a16="http://schemas.microsoft.com/office/drawing/2014/main" id="{C408F9B9-6C38-4B0F-9205-58FCA419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2" y="1442"/>
              <a:ext cx="44" cy="51"/>
            </a:xfrm>
            <a:custGeom>
              <a:avLst/>
              <a:gdLst>
                <a:gd name="T0" fmla="*/ 44 w 44"/>
                <a:gd name="T1" fmla="*/ 25 h 51"/>
                <a:gd name="T2" fmla="*/ 0 w 44"/>
                <a:gd name="T3" fmla="*/ 0 h 51"/>
                <a:gd name="T4" fmla="*/ 0 w 44"/>
                <a:gd name="T5" fmla="*/ 51 h 51"/>
                <a:gd name="T6" fmla="*/ 44 w 44"/>
                <a:gd name="T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44" y="25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1" name="Rectangle 2732">
              <a:extLst>
                <a:ext uri="{FF2B5EF4-FFF2-40B4-BE49-F238E27FC236}">
                  <a16:creationId xmlns:a16="http://schemas.microsoft.com/office/drawing/2014/main" id="{BC4DA2C6-64B8-4800-893A-1BB70513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" y="1439"/>
              <a:ext cx="47" cy="5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2" name="Rectangle 2733">
              <a:extLst>
                <a:ext uri="{FF2B5EF4-FFF2-40B4-BE49-F238E27FC236}">
                  <a16:creationId xmlns:a16="http://schemas.microsoft.com/office/drawing/2014/main" id="{F9760F91-C68B-419F-9A80-6841E4F3A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27"/>
              <a:ext cx="136" cy="4"/>
            </a:xfrm>
            <a:prstGeom prst="rect">
              <a:avLst/>
            </a:prstGeom>
            <a:solidFill>
              <a:srgbClr val="1F5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3" name="Rectangle 2734">
              <a:extLst>
                <a:ext uri="{FF2B5EF4-FFF2-40B4-BE49-F238E27FC236}">
                  <a16:creationId xmlns:a16="http://schemas.microsoft.com/office/drawing/2014/main" id="{A7B4BC16-87F1-4822-874B-933DE5DB2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31"/>
              <a:ext cx="136" cy="3"/>
            </a:xfrm>
            <a:prstGeom prst="rect">
              <a:avLst/>
            </a:prstGeom>
            <a:solidFill>
              <a:srgbClr val="1F5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4" name="Rectangle 2735">
              <a:extLst>
                <a:ext uri="{FF2B5EF4-FFF2-40B4-BE49-F238E27FC236}">
                  <a16:creationId xmlns:a16="http://schemas.microsoft.com/office/drawing/2014/main" id="{06F39EEC-CE38-4493-9CD3-0081FA84B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34"/>
              <a:ext cx="136" cy="4"/>
            </a:xfrm>
            <a:prstGeom prst="rect">
              <a:avLst/>
            </a:prstGeom>
            <a:solidFill>
              <a:srgbClr val="1E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5" name="Rectangle 2736">
              <a:extLst>
                <a:ext uri="{FF2B5EF4-FFF2-40B4-BE49-F238E27FC236}">
                  <a16:creationId xmlns:a16="http://schemas.microsoft.com/office/drawing/2014/main" id="{F1D91563-096F-4FF6-BC80-9360B33D0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38"/>
              <a:ext cx="136" cy="3"/>
            </a:xfrm>
            <a:prstGeom prst="rect">
              <a:avLst/>
            </a:prstGeom>
            <a:solidFill>
              <a:srgbClr val="1E5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6" name="Rectangle 2737">
              <a:extLst>
                <a:ext uri="{FF2B5EF4-FFF2-40B4-BE49-F238E27FC236}">
                  <a16:creationId xmlns:a16="http://schemas.microsoft.com/office/drawing/2014/main" id="{45056E28-5A1B-42B3-B834-32172E0F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41"/>
              <a:ext cx="136" cy="3"/>
            </a:xfrm>
            <a:prstGeom prst="rect">
              <a:avLst/>
            </a:prstGeom>
            <a:solidFill>
              <a:srgbClr val="1D6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7" name="Rectangle 2738">
              <a:extLst>
                <a:ext uri="{FF2B5EF4-FFF2-40B4-BE49-F238E27FC236}">
                  <a16:creationId xmlns:a16="http://schemas.microsoft.com/office/drawing/2014/main" id="{E4E75087-58D5-4BF5-9C50-DC3C536CA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44"/>
              <a:ext cx="136" cy="4"/>
            </a:xfrm>
            <a:prstGeom prst="rect">
              <a:avLst/>
            </a:prstGeom>
            <a:solidFill>
              <a:srgbClr val="1C6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8" name="Rectangle 2739">
              <a:extLst>
                <a:ext uri="{FF2B5EF4-FFF2-40B4-BE49-F238E27FC236}">
                  <a16:creationId xmlns:a16="http://schemas.microsoft.com/office/drawing/2014/main" id="{0904ECEE-1B78-4A00-8396-E7676B826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48"/>
              <a:ext cx="136" cy="3"/>
            </a:xfrm>
            <a:prstGeom prst="rect">
              <a:avLst/>
            </a:prstGeom>
            <a:solidFill>
              <a:srgbClr val="1C6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9" name="Rectangle 2740">
              <a:extLst>
                <a:ext uri="{FF2B5EF4-FFF2-40B4-BE49-F238E27FC236}">
                  <a16:creationId xmlns:a16="http://schemas.microsoft.com/office/drawing/2014/main" id="{6EF2A3BB-DE0A-4BF8-8E08-31CD7492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51"/>
              <a:ext cx="136" cy="4"/>
            </a:xfrm>
            <a:prstGeom prst="rect">
              <a:avLst/>
            </a:prstGeom>
            <a:solidFill>
              <a:srgbClr val="1B6A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0" name="Rectangle 2741">
              <a:extLst>
                <a:ext uri="{FF2B5EF4-FFF2-40B4-BE49-F238E27FC236}">
                  <a16:creationId xmlns:a16="http://schemas.microsoft.com/office/drawing/2014/main" id="{D0D62571-1B57-4FA2-8BAE-2BF06D84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55"/>
              <a:ext cx="136" cy="3"/>
            </a:xfrm>
            <a:prstGeom prst="rect">
              <a:avLst/>
            </a:prstGeom>
            <a:solidFill>
              <a:srgbClr val="1B6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1" name="Rectangle 2742">
              <a:extLst>
                <a:ext uri="{FF2B5EF4-FFF2-40B4-BE49-F238E27FC236}">
                  <a16:creationId xmlns:a16="http://schemas.microsoft.com/office/drawing/2014/main" id="{9666726D-4F6E-4D05-9E16-B6C86A22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58"/>
              <a:ext cx="136" cy="3"/>
            </a:xfrm>
            <a:prstGeom prst="rect">
              <a:avLst/>
            </a:prstGeom>
            <a:solidFill>
              <a:srgbClr val="1A7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2" name="Rectangle 2743">
              <a:extLst>
                <a:ext uri="{FF2B5EF4-FFF2-40B4-BE49-F238E27FC236}">
                  <a16:creationId xmlns:a16="http://schemas.microsoft.com/office/drawing/2014/main" id="{5F4BA6A4-39EE-4AD0-9789-E2BF5FCD4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61"/>
              <a:ext cx="136" cy="4"/>
            </a:xfrm>
            <a:prstGeom prst="rect">
              <a:avLst/>
            </a:prstGeom>
            <a:solidFill>
              <a:srgbClr val="1A7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3" name="Rectangle 2744">
              <a:extLst>
                <a:ext uri="{FF2B5EF4-FFF2-40B4-BE49-F238E27FC236}">
                  <a16:creationId xmlns:a16="http://schemas.microsoft.com/office/drawing/2014/main" id="{3CCEA9B8-7762-4FC9-A328-8FA8FE33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65"/>
              <a:ext cx="136" cy="3"/>
            </a:xfrm>
            <a:prstGeom prst="rect">
              <a:avLst/>
            </a:prstGeom>
            <a:solidFill>
              <a:srgbClr val="197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4" name="Rectangle 2745">
              <a:extLst>
                <a:ext uri="{FF2B5EF4-FFF2-40B4-BE49-F238E27FC236}">
                  <a16:creationId xmlns:a16="http://schemas.microsoft.com/office/drawing/2014/main" id="{E785EC04-FCEE-4A9D-BBA2-E8313429F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68"/>
              <a:ext cx="136" cy="4"/>
            </a:xfrm>
            <a:prstGeom prst="rect">
              <a:avLst/>
            </a:prstGeom>
            <a:solidFill>
              <a:srgbClr val="187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5" name="Rectangle 2746">
              <a:extLst>
                <a:ext uri="{FF2B5EF4-FFF2-40B4-BE49-F238E27FC236}">
                  <a16:creationId xmlns:a16="http://schemas.microsoft.com/office/drawing/2014/main" id="{8E21AD4F-BE03-41CD-8ACB-C3BCE6BE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72"/>
              <a:ext cx="136" cy="3"/>
            </a:xfrm>
            <a:prstGeom prst="rect">
              <a:avLst/>
            </a:prstGeom>
            <a:solidFill>
              <a:srgbClr val="187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6" name="Rectangle 2747">
              <a:extLst>
                <a:ext uri="{FF2B5EF4-FFF2-40B4-BE49-F238E27FC236}">
                  <a16:creationId xmlns:a16="http://schemas.microsoft.com/office/drawing/2014/main" id="{5D704BF2-A7A4-47E5-95DD-50BE9EAC5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75"/>
              <a:ext cx="136" cy="3"/>
            </a:xfrm>
            <a:prstGeom prst="rect">
              <a:avLst/>
            </a:prstGeom>
            <a:solidFill>
              <a:srgbClr val="187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1" name="Rectangle 2748">
              <a:extLst>
                <a:ext uri="{FF2B5EF4-FFF2-40B4-BE49-F238E27FC236}">
                  <a16:creationId xmlns:a16="http://schemas.microsoft.com/office/drawing/2014/main" id="{C80C30AF-926E-4C53-B1EF-0A9D1FDF6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78"/>
              <a:ext cx="136" cy="4"/>
            </a:xfrm>
            <a:prstGeom prst="rect">
              <a:avLst/>
            </a:prstGeom>
            <a:solidFill>
              <a:srgbClr val="178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2" name="Rectangle 2749">
              <a:extLst>
                <a:ext uri="{FF2B5EF4-FFF2-40B4-BE49-F238E27FC236}">
                  <a16:creationId xmlns:a16="http://schemas.microsoft.com/office/drawing/2014/main" id="{365CEC4A-BD90-4CD0-A370-85C683057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82"/>
              <a:ext cx="136" cy="3"/>
            </a:xfrm>
            <a:prstGeom prst="rect">
              <a:avLst/>
            </a:prstGeom>
            <a:solidFill>
              <a:srgbClr val="168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3" name="Rectangle 2750">
              <a:extLst>
                <a:ext uri="{FF2B5EF4-FFF2-40B4-BE49-F238E27FC236}">
                  <a16:creationId xmlns:a16="http://schemas.microsoft.com/office/drawing/2014/main" id="{8E443B88-88A4-4F58-BA3F-CE9ADF0B1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85"/>
              <a:ext cx="136" cy="4"/>
            </a:xfrm>
            <a:prstGeom prst="rect">
              <a:avLst/>
            </a:prstGeom>
            <a:solidFill>
              <a:srgbClr val="158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4" name="Rectangle 2751">
              <a:extLst>
                <a:ext uri="{FF2B5EF4-FFF2-40B4-BE49-F238E27FC236}">
                  <a16:creationId xmlns:a16="http://schemas.microsoft.com/office/drawing/2014/main" id="{B0ACFBB5-00E6-49FA-8B99-2A94A935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89"/>
              <a:ext cx="136" cy="3"/>
            </a:xfrm>
            <a:prstGeom prst="rect">
              <a:avLst/>
            </a:prstGeom>
            <a:solidFill>
              <a:srgbClr val="158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5" name="Rectangle 2752">
              <a:extLst>
                <a:ext uri="{FF2B5EF4-FFF2-40B4-BE49-F238E27FC236}">
                  <a16:creationId xmlns:a16="http://schemas.microsoft.com/office/drawing/2014/main" id="{57C69BA4-8175-4227-8D75-BA7B97FC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92"/>
              <a:ext cx="136" cy="3"/>
            </a:xfrm>
            <a:prstGeom prst="rect">
              <a:avLst/>
            </a:prstGeom>
            <a:solidFill>
              <a:srgbClr val="158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6" name="Rectangle 2753">
              <a:extLst>
                <a:ext uri="{FF2B5EF4-FFF2-40B4-BE49-F238E27FC236}">
                  <a16:creationId xmlns:a16="http://schemas.microsoft.com/office/drawing/2014/main" id="{71C1E26F-3424-417C-955C-44EF06D26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" y="1595"/>
              <a:ext cx="136" cy="4"/>
            </a:xfrm>
            <a:prstGeom prst="rect">
              <a:avLst/>
            </a:prstGeom>
            <a:solidFill>
              <a:srgbClr val="148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7" name="Rectangle 2754">
              <a:extLst>
                <a:ext uri="{FF2B5EF4-FFF2-40B4-BE49-F238E27FC236}">
                  <a16:creationId xmlns:a16="http://schemas.microsoft.com/office/drawing/2014/main" id="{CD6B2E6F-522B-4755-84D0-3307708D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" y="1603"/>
              <a:ext cx="25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Build Server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8" name="Line 2755">
              <a:extLst>
                <a:ext uri="{FF2B5EF4-FFF2-40B4-BE49-F238E27FC236}">
                  <a16:creationId xmlns:a16="http://schemas.microsoft.com/office/drawing/2014/main" id="{944C3851-1BB6-4470-9B0D-03F9726D4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2" y="1651"/>
              <a:ext cx="0" cy="752"/>
            </a:xfrm>
            <a:prstGeom prst="line">
              <a:avLst/>
            </a:prstGeom>
            <a:noFill/>
            <a:ln w="111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9" name="Freeform 2756">
              <a:extLst>
                <a:ext uri="{FF2B5EF4-FFF2-40B4-BE49-F238E27FC236}">
                  <a16:creationId xmlns:a16="http://schemas.microsoft.com/office/drawing/2014/main" id="{972194F8-3E90-4503-A355-3CF3BB1F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" y="2399"/>
              <a:ext cx="36" cy="36"/>
            </a:xfrm>
            <a:custGeom>
              <a:avLst/>
              <a:gdLst>
                <a:gd name="T0" fmla="*/ 36 w 36"/>
                <a:gd name="T1" fmla="*/ 0 h 36"/>
                <a:gd name="T2" fmla="*/ 18 w 36"/>
                <a:gd name="T3" fmla="*/ 36 h 36"/>
                <a:gd name="T4" fmla="*/ 0 w 36"/>
                <a:gd name="T5" fmla="*/ 0 h 36"/>
                <a:gd name="T6" fmla="*/ 36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0"/>
                  </a:moveTo>
                  <a:lnTo>
                    <a:pt x="18" y="36"/>
                  </a:ln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0" name="Rectangle 2757">
              <a:extLst>
                <a:ext uri="{FF2B5EF4-FFF2-40B4-BE49-F238E27FC236}">
                  <a16:creationId xmlns:a16="http://schemas.microsoft.com/office/drawing/2014/main" id="{6E1005AA-06E7-415C-BA3B-7D80A65FA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3066"/>
              <a:ext cx="1011" cy="23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1" name="Rectangle 2758">
              <a:extLst>
                <a:ext uri="{FF2B5EF4-FFF2-40B4-BE49-F238E27FC236}">
                  <a16:creationId xmlns:a16="http://schemas.microsoft.com/office/drawing/2014/main" id="{C704BA45-7812-447D-8D67-581096BB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2826"/>
              <a:ext cx="1011" cy="210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8" name="Rectangle 2759">
              <a:extLst>
                <a:ext uri="{FF2B5EF4-FFF2-40B4-BE49-F238E27FC236}">
                  <a16:creationId xmlns:a16="http://schemas.microsoft.com/office/drawing/2014/main" id="{E9CD9EAE-3C35-48F0-914E-342C79F4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2846"/>
              <a:ext cx="1039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Arc Enabled Application Services (User Applications)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69" name="Rectangle 2760">
              <a:extLst>
                <a:ext uri="{FF2B5EF4-FFF2-40B4-BE49-F238E27FC236}">
                  <a16:creationId xmlns:a16="http://schemas.microsoft.com/office/drawing/2014/main" id="{144C6376-4DC0-4E8A-98E4-770A1BBB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45"/>
              <a:ext cx="119" cy="4"/>
            </a:xfrm>
            <a:prstGeom prst="rect">
              <a:avLst/>
            </a:prstGeom>
            <a:solidFill>
              <a:srgbClr val="76B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0" name="Rectangle 2761">
              <a:extLst>
                <a:ext uri="{FF2B5EF4-FFF2-40B4-BE49-F238E27FC236}">
                  <a16:creationId xmlns:a16="http://schemas.microsoft.com/office/drawing/2014/main" id="{A954FB48-5EBD-4636-B58B-6FD55094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49"/>
              <a:ext cx="119" cy="3"/>
            </a:xfrm>
            <a:prstGeom prst="rect">
              <a:avLst/>
            </a:prstGeom>
            <a:solidFill>
              <a:srgbClr val="75B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1" name="Rectangle 2762">
              <a:extLst>
                <a:ext uri="{FF2B5EF4-FFF2-40B4-BE49-F238E27FC236}">
                  <a16:creationId xmlns:a16="http://schemas.microsoft.com/office/drawing/2014/main" id="{44FEC353-EFD6-4ACA-8A39-A5308354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52"/>
              <a:ext cx="119" cy="4"/>
            </a:xfrm>
            <a:prstGeom prst="rect">
              <a:avLst/>
            </a:prstGeom>
            <a:solidFill>
              <a:srgbClr val="75B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2" name="Rectangle 2763">
              <a:extLst>
                <a:ext uri="{FF2B5EF4-FFF2-40B4-BE49-F238E27FC236}">
                  <a16:creationId xmlns:a16="http://schemas.microsoft.com/office/drawing/2014/main" id="{A8227BE1-700B-499E-81D2-2DDBFBA3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56"/>
              <a:ext cx="119" cy="3"/>
            </a:xfrm>
            <a:prstGeom prst="rect">
              <a:avLst/>
            </a:prstGeom>
            <a:solidFill>
              <a:srgbClr val="74B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3" name="Rectangle 2764">
              <a:extLst>
                <a:ext uri="{FF2B5EF4-FFF2-40B4-BE49-F238E27FC236}">
                  <a16:creationId xmlns:a16="http://schemas.microsoft.com/office/drawing/2014/main" id="{C6FB9A0A-06F0-4AC6-BCFA-51496C269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59"/>
              <a:ext cx="119" cy="3"/>
            </a:xfrm>
            <a:prstGeom prst="rect">
              <a:avLst/>
            </a:prstGeom>
            <a:solidFill>
              <a:srgbClr val="73B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4" name="Rectangle 2765">
              <a:extLst>
                <a:ext uri="{FF2B5EF4-FFF2-40B4-BE49-F238E27FC236}">
                  <a16:creationId xmlns:a16="http://schemas.microsoft.com/office/drawing/2014/main" id="{590FE4A2-3C8A-4704-8D26-B1067DF26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2"/>
              <a:ext cx="119" cy="4"/>
            </a:xfrm>
            <a:prstGeom prst="rect">
              <a:avLst/>
            </a:prstGeom>
            <a:solidFill>
              <a:srgbClr val="72B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5" name="Rectangle 2766">
              <a:extLst>
                <a:ext uri="{FF2B5EF4-FFF2-40B4-BE49-F238E27FC236}">
                  <a16:creationId xmlns:a16="http://schemas.microsoft.com/office/drawing/2014/main" id="{4E86F774-61C7-4517-97E5-BFD9197C8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6"/>
              <a:ext cx="119" cy="3"/>
            </a:xfrm>
            <a:prstGeom prst="rect">
              <a:avLst/>
            </a:prstGeom>
            <a:solidFill>
              <a:srgbClr val="72B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6" name="Rectangle 2767">
              <a:extLst>
                <a:ext uri="{FF2B5EF4-FFF2-40B4-BE49-F238E27FC236}">
                  <a16:creationId xmlns:a16="http://schemas.microsoft.com/office/drawing/2014/main" id="{C93C4223-A761-4019-B41F-48554028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69"/>
              <a:ext cx="119" cy="4"/>
            </a:xfrm>
            <a:prstGeom prst="rect">
              <a:avLst/>
            </a:prstGeom>
            <a:solidFill>
              <a:srgbClr val="71B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7" name="Rectangle 2768">
              <a:extLst>
                <a:ext uri="{FF2B5EF4-FFF2-40B4-BE49-F238E27FC236}">
                  <a16:creationId xmlns:a16="http://schemas.microsoft.com/office/drawing/2014/main" id="{15ACC9B7-DF1C-43DF-B60B-2CEB09E1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73"/>
              <a:ext cx="119" cy="3"/>
            </a:xfrm>
            <a:prstGeom prst="rect">
              <a:avLst/>
            </a:prstGeom>
            <a:solidFill>
              <a:srgbClr val="70B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8" name="Rectangle 2769">
              <a:extLst>
                <a:ext uri="{FF2B5EF4-FFF2-40B4-BE49-F238E27FC236}">
                  <a16:creationId xmlns:a16="http://schemas.microsoft.com/office/drawing/2014/main" id="{C9EFF5CA-D036-4323-8A1B-8116ADB37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76"/>
              <a:ext cx="119" cy="4"/>
            </a:xfrm>
            <a:prstGeom prst="rect">
              <a:avLst/>
            </a:prstGeom>
            <a:solidFill>
              <a:srgbClr val="70B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9" name="Rectangle 2770">
              <a:extLst>
                <a:ext uri="{FF2B5EF4-FFF2-40B4-BE49-F238E27FC236}">
                  <a16:creationId xmlns:a16="http://schemas.microsoft.com/office/drawing/2014/main" id="{00076C11-7AD3-445C-BBD0-CC763BFE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80"/>
              <a:ext cx="119" cy="3"/>
            </a:xfrm>
            <a:prstGeom prst="rect">
              <a:avLst/>
            </a:prstGeom>
            <a:solidFill>
              <a:srgbClr val="6FB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0" name="Rectangle 2771">
              <a:extLst>
                <a:ext uri="{FF2B5EF4-FFF2-40B4-BE49-F238E27FC236}">
                  <a16:creationId xmlns:a16="http://schemas.microsoft.com/office/drawing/2014/main" id="{483EFF5C-E068-41E4-B9A3-AC664E92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83"/>
              <a:ext cx="119" cy="3"/>
            </a:xfrm>
            <a:prstGeom prst="rect">
              <a:avLst/>
            </a:prstGeom>
            <a:solidFill>
              <a:srgbClr val="6EA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1" name="Rectangle 2772">
              <a:extLst>
                <a:ext uri="{FF2B5EF4-FFF2-40B4-BE49-F238E27FC236}">
                  <a16:creationId xmlns:a16="http://schemas.microsoft.com/office/drawing/2014/main" id="{D0DA6D8E-B054-4BFC-8687-FDC16A3E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86"/>
              <a:ext cx="119" cy="4"/>
            </a:xfrm>
            <a:prstGeom prst="rect">
              <a:avLst/>
            </a:prstGeom>
            <a:solidFill>
              <a:srgbClr val="6DA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2" name="Rectangle 2773">
              <a:extLst>
                <a:ext uri="{FF2B5EF4-FFF2-40B4-BE49-F238E27FC236}">
                  <a16:creationId xmlns:a16="http://schemas.microsoft.com/office/drawing/2014/main" id="{075049EE-F969-441E-B3DE-2E5C2A5D7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90"/>
              <a:ext cx="119" cy="3"/>
            </a:xfrm>
            <a:prstGeom prst="rect">
              <a:avLst/>
            </a:prstGeom>
            <a:solidFill>
              <a:srgbClr val="6DA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3" name="Rectangle 2774">
              <a:extLst>
                <a:ext uri="{FF2B5EF4-FFF2-40B4-BE49-F238E27FC236}">
                  <a16:creationId xmlns:a16="http://schemas.microsoft.com/office/drawing/2014/main" id="{9AC01C9E-C298-4C62-823D-1AED68EFB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93"/>
              <a:ext cx="119" cy="4"/>
            </a:xfrm>
            <a:prstGeom prst="rect">
              <a:avLst/>
            </a:prstGeom>
            <a:solidFill>
              <a:srgbClr val="6CA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4" name="Rectangle 2775">
              <a:extLst>
                <a:ext uri="{FF2B5EF4-FFF2-40B4-BE49-F238E27FC236}">
                  <a16:creationId xmlns:a16="http://schemas.microsoft.com/office/drawing/2014/main" id="{13C024E8-B92A-4BBF-8E7C-D148DE79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97"/>
              <a:ext cx="119" cy="3"/>
            </a:xfrm>
            <a:prstGeom prst="rect">
              <a:avLst/>
            </a:prstGeom>
            <a:solidFill>
              <a:srgbClr val="6B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5" name="Rectangle 2776">
              <a:extLst>
                <a:ext uri="{FF2B5EF4-FFF2-40B4-BE49-F238E27FC236}">
                  <a16:creationId xmlns:a16="http://schemas.microsoft.com/office/drawing/2014/main" id="{E1AF389C-E257-4486-8805-57AF991FE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00"/>
              <a:ext cx="119" cy="3"/>
            </a:xfrm>
            <a:prstGeom prst="rect">
              <a:avLst/>
            </a:prstGeom>
            <a:solidFill>
              <a:srgbClr val="6AA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6" name="Rectangle 2777">
              <a:extLst>
                <a:ext uri="{FF2B5EF4-FFF2-40B4-BE49-F238E27FC236}">
                  <a16:creationId xmlns:a16="http://schemas.microsoft.com/office/drawing/2014/main" id="{CE077F5B-B7BC-4B82-BD8C-34229E6A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03"/>
              <a:ext cx="119" cy="4"/>
            </a:xfrm>
            <a:prstGeom prst="rect">
              <a:avLst/>
            </a:prstGeom>
            <a:solidFill>
              <a:srgbClr val="6AA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7" name="Rectangle 2778">
              <a:extLst>
                <a:ext uri="{FF2B5EF4-FFF2-40B4-BE49-F238E27FC236}">
                  <a16:creationId xmlns:a16="http://schemas.microsoft.com/office/drawing/2014/main" id="{EC1D40B4-6775-4AA9-906A-B0A4106D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07"/>
              <a:ext cx="119" cy="3"/>
            </a:xfrm>
            <a:prstGeom prst="rect">
              <a:avLst/>
            </a:prstGeom>
            <a:solidFill>
              <a:srgbClr val="69A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8" name="Rectangle 2779">
              <a:extLst>
                <a:ext uri="{FF2B5EF4-FFF2-40B4-BE49-F238E27FC236}">
                  <a16:creationId xmlns:a16="http://schemas.microsoft.com/office/drawing/2014/main" id="{426E7CDE-7A92-4FD4-97F7-4D7BAACA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10"/>
              <a:ext cx="119" cy="4"/>
            </a:xfrm>
            <a:prstGeom prst="rect">
              <a:avLst/>
            </a:prstGeom>
            <a:solidFill>
              <a:srgbClr val="68A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9" name="Rectangle 2780">
              <a:extLst>
                <a:ext uri="{FF2B5EF4-FFF2-40B4-BE49-F238E27FC236}">
                  <a16:creationId xmlns:a16="http://schemas.microsoft.com/office/drawing/2014/main" id="{01465BD3-2D6B-43CF-A1D6-B7A2CCFD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14"/>
              <a:ext cx="119" cy="3"/>
            </a:xfrm>
            <a:prstGeom prst="rect">
              <a:avLst/>
            </a:prstGeom>
            <a:solidFill>
              <a:srgbClr val="67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0" name="Rectangle 2781">
              <a:extLst>
                <a:ext uri="{FF2B5EF4-FFF2-40B4-BE49-F238E27FC236}">
                  <a16:creationId xmlns:a16="http://schemas.microsoft.com/office/drawing/2014/main" id="{2BD7E14A-CDDD-40EA-AB8E-1C70D3578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17"/>
              <a:ext cx="119" cy="3"/>
            </a:xfrm>
            <a:prstGeom prst="rect">
              <a:avLst/>
            </a:prstGeom>
            <a:solidFill>
              <a:srgbClr val="67A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1" name="Rectangle 2782">
              <a:extLst>
                <a:ext uri="{FF2B5EF4-FFF2-40B4-BE49-F238E27FC236}">
                  <a16:creationId xmlns:a16="http://schemas.microsoft.com/office/drawing/2014/main" id="{6FBC34BD-B284-4676-8B55-881AF949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20"/>
              <a:ext cx="119" cy="4"/>
            </a:xfrm>
            <a:prstGeom prst="rect">
              <a:avLst/>
            </a:prstGeom>
            <a:solidFill>
              <a:srgbClr val="66A2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2" name="Rectangle 2783">
              <a:extLst>
                <a:ext uri="{FF2B5EF4-FFF2-40B4-BE49-F238E27FC236}">
                  <a16:creationId xmlns:a16="http://schemas.microsoft.com/office/drawing/2014/main" id="{A7005216-9C30-4078-AD6F-155D7632D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24"/>
              <a:ext cx="119" cy="3"/>
            </a:xfrm>
            <a:prstGeom prst="rect">
              <a:avLst/>
            </a:prstGeom>
            <a:solidFill>
              <a:srgbClr val="65A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3" name="Rectangle 2784">
              <a:extLst>
                <a:ext uri="{FF2B5EF4-FFF2-40B4-BE49-F238E27FC236}">
                  <a16:creationId xmlns:a16="http://schemas.microsoft.com/office/drawing/2014/main" id="{308B1CB6-DE62-43D2-9277-DE1DBFF9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27"/>
              <a:ext cx="119" cy="4"/>
            </a:xfrm>
            <a:prstGeom prst="rect">
              <a:avLst/>
            </a:prstGeom>
            <a:solidFill>
              <a:srgbClr val="64A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4" name="Rectangle 2785">
              <a:extLst>
                <a:ext uri="{FF2B5EF4-FFF2-40B4-BE49-F238E27FC236}">
                  <a16:creationId xmlns:a16="http://schemas.microsoft.com/office/drawing/2014/main" id="{5FDF746C-3899-4B33-A758-A8715D2EE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31"/>
              <a:ext cx="119" cy="3"/>
            </a:xfrm>
            <a:prstGeom prst="rect">
              <a:avLst/>
            </a:prstGeom>
            <a:solidFill>
              <a:srgbClr val="649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5" name="Rectangle 2786">
              <a:extLst>
                <a:ext uri="{FF2B5EF4-FFF2-40B4-BE49-F238E27FC236}">
                  <a16:creationId xmlns:a16="http://schemas.microsoft.com/office/drawing/2014/main" id="{196672B5-7D17-45A4-9B78-DCF105414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34"/>
              <a:ext cx="119" cy="3"/>
            </a:xfrm>
            <a:prstGeom prst="rect">
              <a:avLst/>
            </a:prstGeom>
            <a:solidFill>
              <a:srgbClr val="639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6" name="Rectangle 2787">
              <a:extLst>
                <a:ext uri="{FF2B5EF4-FFF2-40B4-BE49-F238E27FC236}">
                  <a16:creationId xmlns:a16="http://schemas.microsoft.com/office/drawing/2014/main" id="{BE427A3A-85F8-4876-8744-5881D6971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37"/>
              <a:ext cx="119" cy="4"/>
            </a:xfrm>
            <a:prstGeom prst="rect">
              <a:avLst/>
            </a:prstGeom>
            <a:solidFill>
              <a:srgbClr val="639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7" name="Rectangle 2788">
              <a:extLst>
                <a:ext uri="{FF2B5EF4-FFF2-40B4-BE49-F238E27FC236}">
                  <a16:creationId xmlns:a16="http://schemas.microsoft.com/office/drawing/2014/main" id="{3443F6FE-E427-47C6-817E-460DF7A2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41"/>
              <a:ext cx="119" cy="3"/>
            </a:xfrm>
            <a:prstGeom prst="rect">
              <a:avLst/>
            </a:prstGeom>
            <a:solidFill>
              <a:srgbClr val="629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8" name="Rectangle 2789">
              <a:extLst>
                <a:ext uri="{FF2B5EF4-FFF2-40B4-BE49-F238E27FC236}">
                  <a16:creationId xmlns:a16="http://schemas.microsoft.com/office/drawing/2014/main" id="{1E8D7072-82E3-4D71-8707-87449645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44"/>
              <a:ext cx="119" cy="4"/>
            </a:xfrm>
            <a:prstGeom prst="rect">
              <a:avLst/>
            </a:prstGeom>
            <a:solidFill>
              <a:srgbClr val="61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3" name="Rectangle 2790">
              <a:extLst>
                <a:ext uri="{FF2B5EF4-FFF2-40B4-BE49-F238E27FC236}">
                  <a16:creationId xmlns:a16="http://schemas.microsoft.com/office/drawing/2014/main" id="{94DE411A-AE86-4AA4-9C73-60D29EC43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48"/>
              <a:ext cx="119" cy="3"/>
            </a:xfrm>
            <a:prstGeom prst="rect">
              <a:avLst/>
            </a:prstGeom>
            <a:solidFill>
              <a:srgbClr val="609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4" name="Rectangle 2791">
              <a:extLst>
                <a:ext uri="{FF2B5EF4-FFF2-40B4-BE49-F238E27FC236}">
                  <a16:creationId xmlns:a16="http://schemas.microsoft.com/office/drawing/2014/main" id="{24EFCA15-3FB7-490D-B310-BF077A4C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51"/>
              <a:ext cx="119" cy="3"/>
            </a:xfrm>
            <a:prstGeom prst="rect">
              <a:avLst/>
            </a:prstGeom>
            <a:solidFill>
              <a:srgbClr val="60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5" name="Rectangle 2792">
              <a:extLst>
                <a:ext uri="{FF2B5EF4-FFF2-40B4-BE49-F238E27FC236}">
                  <a16:creationId xmlns:a16="http://schemas.microsoft.com/office/drawing/2014/main" id="{7E28B6CA-54FF-4D7B-9CA3-8F29F1C5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54"/>
              <a:ext cx="119" cy="4"/>
            </a:xfrm>
            <a:prstGeom prst="rect">
              <a:avLst/>
            </a:prstGeom>
            <a:solidFill>
              <a:srgbClr val="5F9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6" name="Rectangle 2793">
              <a:extLst>
                <a:ext uri="{FF2B5EF4-FFF2-40B4-BE49-F238E27FC236}">
                  <a16:creationId xmlns:a16="http://schemas.microsoft.com/office/drawing/2014/main" id="{84449F3B-54E4-4767-B6C1-41A6812C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58"/>
              <a:ext cx="119" cy="3"/>
            </a:xfrm>
            <a:prstGeom prst="rect">
              <a:avLst/>
            </a:prstGeom>
            <a:solidFill>
              <a:srgbClr val="5E9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7" name="Rectangle 2794">
              <a:extLst>
                <a:ext uri="{FF2B5EF4-FFF2-40B4-BE49-F238E27FC236}">
                  <a16:creationId xmlns:a16="http://schemas.microsoft.com/office/drawing/2014/main" id="{A3F75BAE-2006-423B-B63A-2DB35F6D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61"/>
              <a:ext cx="119" cy="4"/>
            </a:xfrm>
            <a:prstGeom prst="rect">
              <a:avLst/>
            </a:prstGeom>
            <a:solidFill>
              <a:srgbClr val="5F9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8" name="Freeform 2795">
              <a:extLst>
                <a:ext uri="{FF2B5EF4-FFF2-40B4-BE49-F238E27FC236}">
                  <a16:creationId xmlns:a16="http://schemas.microsoft.com/office/drawing/2014/main" id="{B8E55B8D-A6C3-4122-8D70-CB264AA2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2858"/>
              <a:ext cx="28" cy="29"/>
            </a:xfrm>
            <a:custGeom>
              <a:avLst/>
              <a:gdLst>
                <a:gd name="T0" fmla="*/ 130 w 132"/>
                <a:gd name="T1" fmla="*/ 63 h 133"/>
                <a:gd name="T2" fmla="*/ 68 w 132"/>
                <a:gd name="T3" fmla="*/ 1 h 133"/>
                <a:gd name="T4" fmla="*/ 63 w 132"/>
                <a:gd name="T5" fmla="*/ 1 h 133"/>
                <a:gd name="T6" fmla="*/ 1 w 132"/>
                <a:gd name="T7" fmla="*/ 63 h 133"/>
                <a:gd name="T8" fmla="*/ 1 w 132"/>
                <a:gd name="T9" fmla="*/ 67 h 133"/>
                <a:gd name="T10" fmla="*/ 4 w 132"/>
                <a:gd name="T11" fmla="*/ 68 h 133"/>
                <a:gd name="T12" fmla="*/ 40 w 132"/>
                <a:gd name="T13" fmla="*/ 68 h 133"/>
                <a:gd name="T14" fmla="*/ 43 w 132"/>
                <a:gd name="T15" fmla="*/ 71 h 133"/>
                <a:gd name="T16" fmla="*/ 43 w 132"/>
                <a:gd name="T17" fmla="*/ 130 h 133"/>
                <a:gd name="T18" fmla="*/ 46 w 132"/>
                <a:gd name="T19" fmla="*/ 133 h 133"/>
                <a:gd name="T20" fmla="*/ 85 w 132"/>
                <a:gd name="T21" fmla="*/ 133 h 133"/>
                <a:gd name="T22" fmla="*/ 88 w 132"/>
                <a:gd name="T23" fmla="*/ 130 h 133"/>
                <a:gd name="T24" fmla="*/ 88 w 132"/>
                <a:gd name="T25" fmla="*/ 71 h 133"/>
                <a:gd name="T26" fmla="*/ 91 w 132"/>
                <a:gd name="T27" fmla="*/ 68 h 133"/>
                <a:gd name="T28" fmla="*/ 128 w 132"/>
                <a:gd name="T29" fmla="*/ 68 h 133"/>
                <a:gd name="T30" fmla="*/ 131 w 132"/>
                <a:gd name="T31" fmla="*/ 66 h 133"/>
                <a:gd name="T32" fmla="*/ 130 w 132"/>
                <a:gd name="T33" fmla="*/ 6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30" y="63"/>
                  </a:moveTo>
                  <a:lnTo>
                    <a:pt x="68" y="1"/>
                  </a:lnTo>
                  <a:cubicBezTo>
                    <a:pt x="67" y="0"/>
                    <a:pt x="65" y="0"/>
                    <a:pt x="63" y="1"/>
                  </a:cubicBezTo>
                  <a:lnTo>
                    <a:pt x="1" y="63"/>
                  </a:lnTo>
                  <a:cubicBezTo>
                    <a:pt x="0" y="64"/>
                    <a:pt x="0" y="65"/>
                    <a:pt x="1" y="67"/>
                  </a:cubicBezTo>
                  <a:cubicBezTo>
                    <a:pt x="1" y="68"/>
                    <a:pt x="3" y="68"/>
                    <a:pt x="4" y="68"/>
                  </a:cubicBezTo>
                  <a:lnTo>
                    <a:pt x="40" y="68"/>
                  </a:lnTo>
                  <a:cubicBezTo>
                    <a:pt x="42" y="68"/>
                    <a:pt x="43" y="69"/>
                    <a:pt x="43" y="71"/>
                  </a:cubicBezTo>
                  <a:lnTo>
                    <a:pt x="43" y="130"/>
                  </a:lnTo>
                  <a:cubicBezTo>
                    <a:pt x="43" y="131"/>
                    <a:pt x="45" y="133"/>
                    <a:pt x="46" y="133"/>
                  </a:cubicBezTo>
                  <a:lnTo>
                    <a:pt x="85" y="133"/>
                  </a:lnTo>
                  <a:cubicBezTo>
                    <a:pt x="87" y="133"/>
                    <a:pt x="88" y="131"/>
                    <a:pt x="88" y="130"/>
                  </a:cubicBezTo>
                  <a:lnTo>
                    <a:pt x="88" y="71"/>
                  </a:lnTo>
                  <a:cubicBezTo>
                    <a:pt x="88" y="69"/>
                    <a:pt x="90" y="68"/>
                    <a:pt x="91" y="68"/>
                  </a:cubicBezTo>
                  <a:lnTo>
                    <a:pt x="128" y="68"/>
                  </a:lnTo>
                  <a:cubicBezTo>
                    <a:pt x="129" y="68"/>
                    <a:pt x="131" y="67"/>
                    <a:pt x="131" y="66"/>
                  </a:cubicBezTo>
                  <a:cubicBezTo>
                    <a:pt x="132" y="65"/>
                    <a:pt x="131" y="63"/>
                    <a:pt x="130" y="6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9" name="Freeform 2796">
              <a:extLst>
                <a:ext uri="{FF2B5EF4-FFF2-40B4-BE49-F238E27FC236}">
                  <a16:creationId xmlns:a16="http://schemas.microsoft.com/office/drawing/2014/main" id="{F0EE7CF2-9F69-4FB9-85B4-4E7D9397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2887"/>
              <a:ext cx="29" cy="28"/>
            </a:xfrm>
            <a:custGeom>
              <a:avLst/>
              <a:gdLst>
                <a:gd name="T0" fmla="*/ 63 w 134"/>
                <a:gd name="T1" fmla="*/ 3 h 133"/>
                <a:gd name="T2" fmla="*/ 1 w 134"/>
                <a:gd name="T3" fmla="*/ 65 h 133"/>
                <a:gd name="T4" fmla="*/ 1 w 134"/>
                <a:gd name="T5" fmla="*/ 70 h 133"/>
                <a:gd name="T6" fmla="*/ 63 w 134"/>
                <a:gd name="T7" fmla="*/ 131 h 133"/>
                <a:gd name="T8" fmla="*/ 67 w 134"/>
                <a:gd name="T9" fmla="*/ 131 h 133"/>
                <a:gd name="T10" fmla="*/ 68 w 134"/>
                <a:gd name="T11" fmla="*/ 129 h 133"/>
                <a:gd name="T12" fmla="*/ 68 w 134"/>
                <a:gd name="T13" fmla="*/ 93 h 133"/>
                <a:gd name="T14" fmla="*/ 71 w 134"/>
                <a:gd name="T15" fmla="*/ 90 h 133"/>
                <a:gd name="T16" fmla="*/ 130 w 134"/>
                <a:gd name="T17" fmla="*/ 90 h 133"/>
                <a:gd name="T18" fmla="*/ 133 w 134"/>
                <a:gd name="T19" fmla="*/ 87 h 133"/>
                <a:gd name="T20" fmla="*/ 133 w 134"/>
                <a:gd name="T21" fmla="*/ 87 h 133"/>
                <a:gd name="T22" fmla="*/ 133 w 134"/>
                <a:gd name="T23" fmla="*/ 48 h 133"/>
                <a:gd name="T24" fmla="*/ 132 w 134"/>
                <a:gd name="T25" fmla="*/ 44 h 133"/>
                <a:gd name="T26" fmla="*/ 131 w 134"/>
                <a:gd name="T27" fmla="*/ 44 h 133"/>
                <a:gd name="T28" fmla="*/ 72 w 134"/>
                <a:gd name="T29" fmla="*/ 44 h 133"/>
                <a:gd name="T30" fmla="*/ 69 w 134"/>
                <a:gd name="T31" fmla="*/ 41 h 133"/>
                <a:gd name="T32" fmla="*/ 69 w 134"/>
                <a:gd name="T33" fmla="*/ 41 h 133"/>
                <a:gd name="T34" fmla="*/ 69 w 134"/>
                <a:gd name="T35" fmla="*/ 5 h 133"/>
                <a:gd name="T36" fmla="*/ 67 w 134"/>
                <a:gd name="T37" fmla="*/ 1 h 133"/>
                <a:gd name="T38" fmla="*/ 63 w 134"/>
                <a:gd name="T39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3">
                  <a:moveTo>
                    <a:pt x="63" y="3"/>
                  </a:moveTo>
                  <a:lnTo>
                    <a:pt x="1" y="65"/>
                  </a:lnTo>
                  <a:cubicBezTo>
                    <a:pt x="0" y="66"/>
                    <a:pt x="0" y="68"/>
                    <a:pt x="1" y="70"/>
                  </a:cubicBezTo>
                  <a:lnTo>
                    <a:pt x="63" y="131"/>
                  </a:lnTo>
                  <a:cubicBezTo>
                    <a:pt x="64" y="133"/>
                    <a:pt x="66" y="133"/>
                    <a:pt x="67" y="131"/>
                  </a:cubicBezTo>
                  <a:cubicBezTo>
                    <a:pt x="68" y="131"/>
                    <a:pt x="68" y="130"/>
                    <a:pt x="68" y="129"/>
                  </a:cubicBezTo>
                  <a:lnTo>
                    <a:pt x="68" y="93"/>
                  </a:lnTo>
                  <a:cubicBezTo>
                    <a:pt x="68" y="91"/>
                    <a:pt x="70" y="90"/>
                    <a:pt x="71" y="90"/>
                  </a:cubicBezTo>
                  <a:lnTo>
                    <a:pt x="130" y="90"/>
                  </a:lnTo>
                  <a:cubicBezTo>
                    <a:pt x="132" y="90"/>
                    <a:pt x="133" y="88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lnTo>
                    <a:pt x="133" y="48"/>
                  </a:lnTo>
                  <a:cubicBezTo>
                    <a:pt x="134" y="47"/>
                    <a:pt x="133" y="45"/>
                    <a:pt x="132" y="44"/>
                  </a:cubicBezTo>
                  <a:cubicBezTo>
                    <a:pt x="131" y="44"/>
                    <a:pt x="131" y="44"/>
                    <a:pt x="131" y="44"/>
                  </a:cubicBezTo>
                  <a:lnTo>
                    <a:pt x="72" y="44"/>
                  </a:lnTo>
                  <a:cubicBezTo>
                    <a:pt x="71" y="44"/>
                    <a:pt x="69" y="43"/>
                    <a:pt x="69" y="41"/>
                  </a:cubicBezTo>
                  <a:cubicBezTo>
                    <a:pt x="69" y="41"/>
                    <a:pt x="69" y="41"/>
                    <a:pt x="69" y="41"/>
                  </a:cubicBezTo>
                  <a:lnTo>
                    <a:pt x="69" y="5"/>
                  </a:lnTo>
                  <a:cubicBezTo>
                    <a:pt x="70" y="4"/>
                    <a:pt x="69" y="2"/>
                    <a:pt x="67" y="1"/>
                  </a:cubicBezTo>
                  <a:cubicBezTo>
                    <a:pt x="65" y="0"/>
                    <a:pt x="63" y="1"/>
                    <a:pt x="63" y="3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0" name="Freeform 2797">
              <a:extLst>
                <a:ext uri="{FF2B5EF4-FFF2-40B4-BE49-F238E27FC236}">
                  <a16:creationId xmlns:a16="http://schemas.microsoft.com/office/drawing/2014/main" id="{B954AB82-FE20-4F6A-A9A8-0E72B308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2888"/>
              <a:ext cx="29" cy="27"/>
            </a:xfrm>
            <a:custGeom>
              <a:avLst/>
              <a:gdLst>
                <a:gd name="T0" fmla="*/ 70 w 134"/>
                <a:gd name="T1" fmla="*/ 129 h 130"/>
                <a:gd name="T2" fmla="*/ 132 w 134"/>
                <a:gd name="T3" fmla="*/ 67 h 130"/>
                <a:gd name="T4" fmla="*/ 132 w 134"/>
                <a:gd name="T5" fmla="*/ 63 h 130"/>
                <a:gd name="T6" fmla="*/ 70 w 134"/>
                <a:gd name="T7" fmla="*/ 1 h 130"/>
                <a:gd name="T8" fmla="*/ 66 w 134"/>
                <a:gd name="T9" fmla="*/ 1 h 130"/>
                <a:gd name="T10" fmla="*/ 65 w 134"/>
                <a:gd name="T11" fmla="*/ 3 h 130"/>
                <a:gd name="T12" fmla="*/ 65 w 134"/>
                <a:gd name="T13" fmla="*/ 40 h 130"/>
                <a:gd name="T14" fmla="*/ 62 w 134"/>
                <a:gd name="T15" fmla="*/ 43 h 130"/>
                <a:gd name="T16" fmla="*/ 62 w 134"/>
                <a:gd name="T17" fmla="*/ 43 h 130"/>
                <a:gd name="T18" fmla="*/ 3 w 134"/>
                <a:gd name="T19" fmla="*/ 43 h 130"/>
                <a:gd name="T20" fmla="*/ 0 w 134"/>
                <a:gd name="T21" fmla="*/ 46 h 130"/>
                <a:gd name="T22" fmla="*/ 0 w 134"/>
                <a:gd name="T23" fmla="*/ 46 h 130"/>
                <a:gd name="T24" fmla="*/ 0 w 134"/>
                <a:gd name="T25" fmla="*/ 85 h 130"/>
                <a:gd name="T26" fmla="*/ 3 w 134"/>
                <a:gd name="T27" fmla="*/ 88 h 130"/>
                <a:gd name="T28" fmla="*/ 3 w 134"/>
                <a:gd name="T29" fmla="*/ 88 h 130"/>
                <a:gd name="T30" fmla="*/ 62 w 134"/>
                <a:gd name="T31" fmla="*/ 88 h 130"/>
                <a:gd name="T32" fmla="*/ 65 w 134"/>
                <a:gd name="T33" fmla="*/ 91 h 130"/>
                <a:gd name="T34" fmla="*/ 65 w 134"/>
                <a:gd name="T35" fmla="*/ 127 h 130"/>
                <a:gd name="T36" fmla="*/ 69 w 134"/>
                <a:gd name="T37" fmla="*/ 130 h 130"/>
                <a:gd name="T38" fmla="*/ 70 w 134"/>
                <a:gd name="T3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0">
                  <a:moveTo>
                    <a:pt x="70" y="129"/>
                  </a:moveTo>
                  <a:lnTo>
                    <a:pt x="132" y="67"/>
                  </a:lnTo>
                  <a:cubicBezTo>
                    <a:pt x="134" y="66"/>
                    <a:pt x="134" y="64"/>
                    <a:pt x="132" y="63"/>
                  </a:cubicBezTo>
                  <a:lnTo>
                    <a:pt x="70" y="1"/>
                  </a:lnTo>
                  <a:cubicBezTo>
                    <a:pt x="69" y="0"/>
                    <a:pt x="67" y="0"/>
                    <a:pt x="66" y="1"/>
                  </a:cubicBezTo>
                  <a:cubicBezTo>
                    <a:pt x="65" y="2"/>
                    <a:pt x="65" y="3"/>
                    <a:pt x="65" y="3"/>
                  </a:cubicBezTo>
                  <a:lnTo>
                    <a:pt x="65" y="40"/>
                  </a:lnTo>
                  <a:cubicBezTo>
                    <a:pt x="65" y="41"/>
                    <a:pt x="64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3" y="43"/>
                  </a:lnTo>
                  <a:cubicBezTo>
                    <a:pt x="2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85"/>
                  </a:lnTo>
                  <a:cubicBezTo>
                    <a:pt x="0" y="86"/>
                    <a:pt x="1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lnTo>
                    <a:pt x="62" y="88"/>
                  </a:lnTo>
                  <a:cubicBezTo>
                    <a:pt x="64" y="88"/>
                    <a:pt x="65" y="89"/>
                    <a:pt x="65" y="91"/>
                  </a:cubicBezTo>
                  <a:lnTo>
                    <a:pt x="65" y="127"/>
                  </a:lnTo>
                  <a:cubicBezTo>
                    <a:pt x="65" y="129"/>
                    <a:pt x="67" y="130"/>
                    <a:pt x="69" y="130"/>
                  </a:cubicBezTo>
                  <a:cubicBezTo>
                    <a:pt x="69" y="130"/>
                    <a:pt x="70" y="130"/>
                    <a:pt x="70" y="129"/>
                  </a:cubicBezTo>
                  <a:close/>
                </a:path>
              </a:pathLst>
            </a:custGeom>
            <a:solidFill>
              <a:srgbClr val="B4EC3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1" name="Freeform 2798">
              <a:extLst>
                <a:ext uri="{FF2B5EF4-FFF2-40B4-BE49-F238E27FC236}">
                  <a16:creationId xmlns:a16="http://schemas.microsoft.com/office/drawing/2014/main" id="{D5158B44-5BA0-43D4-B9F7-601D08B5C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" y="2885"/>
              <a:ext cx="35" cy="62"/>
            </a:xfrm>
            <a:custGeom>
              <a:avLst/>
              <a:gdLst>
                <a:gd name="T0" fmla="*/ 163 w 164"/>
                <a:gd name="T1" fmla="*/ 82 h 289"/>
                <a:gd name="T2" fmla="*/ 82 w 164"/>
                <a:gd name="T3" fmla="*/ 0 h 289"/>
                <a:gd name="T4" fmla="*/ 0 w 164"/>
                <a:gd name="T5" fmla="*/ 81 h 289"/>
                <a:gd name="T6" fmla="*/ 60 w 164"/>
                <a:gd name="T7" fmla="*/ 160 h 289"/>
                <a:gd name="T8" fmla="*/ 60 w 164"/>
                <a:gd name="T9" fmla="*/ 188 h 289"/>
                <a:gd name="T10" fmla="*/ 38 w 164"/>
                <a:gd name="T11" fmla="*/ 255 h 289"/>
                <a:gd name="T12" fmla="*/ 106 w 164"/>
                <a:gd name="T13" fmla="*/ 276 h 289"/>
                <a:gd name="T14" fmla="*/ 127 w 164"/>
                <a:gd name="T15" fmla="*/ 209 h 289"/>
                <a:gd name="T16" fmla="*/ 106 w 164"/>
                <a:gd name="T17" fmla="*/ 188 h 289"/>
                <a:gd name="T18" fmla="*/ 106 w 164"/>
                <a:gd name="T19" fmla="*/ 158 h 289"/>
                <a:gd name="T20" fmla="*/ 163 w 164"/>
                <a:gd name="T21" fmla="*/ 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89">
                  <a:moveTo>
                    <a:pt x="163" y="82"/>
                  </a:move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1" y="36"/>
                    <a:pt x="0" y="81"/>
                  </a:cubicBezTo>
                  <a:cubicBezTo>
                    <a:pt x="0" y="118"/>
                    <a:pt x="24" y="150"/>
                    <a:pt x="60" y="160"/>
                  </a:cubicBezTo>
                  <a:lnTo>
                    <a:pt x="60" y="188"/>
                  </a:lnTo>
                  <a:cubicBezTo>
                    <a:pt x="35" y="200"/>
                    <a:pt x="26" y="230"/>
                    <a:pt x="38" y="255"/>
                  </a:cubicBezTo>
                  <a:cubicBezTo>
                    <a:pt x="51" y="279"/>
                    <a:pt x="81" y="289"/>
                    <a:pt x="106" y="276"/>
                  </a:cubicBezTo>
                  <a:cubicBezTo>
                    <a:pt x="130" y="264"/>
                    <a:pt x="140" y="234"/>
                    <a:pt x="127" y="209"/>
                  </a:cubicBezTo>
                  <a:cubicBezTo>
                    <a:pt x="122" y="200"/>
                    <a:pt x="115" y="192"/>
                    <a:pt x="106" y="188"/>
                  </a:cubicBezTo>
                  <a:lnTo>
                    <a:pt x="106" y="158"/>
                  </a:lnTo>
                  <a:cubicBezTo>
                    <a:pt x="140" y="148"/>
                    <a:pt x="163" y="117"/>
                    <a:pt x="163" y="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2" name="Oval 2799">
              <a:extLst>
                <a:ext uri="{FF2B5EF4-FFF2-40B4-BE49-F238E27FC236}">
                  <a16:creationId xmlns:a16="http://schemas.microsoft.com/office/drawing/2014/main" id="{E3C0D16A-865F-4082-97BC-12B075A05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892"/>
              <a:ext cx="20" cy="21"/>
            </a:xfrm>
            <a:prstGeom prst="ellipse">
              <a:avLst/>
            </a:prstGeom>
            <a:solidFill>
              <a:srgbClr val="5EA0E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3" name="Rectangle 2800">
              <a:extLst>
                <a:ext uri="{FF2B5EF4-FFF2-40B4-BE49-F238E27FC236}">
                  <a16:creationId xmlns:a16="http://schemas.microsoft.com/office/drawing/2014/main" id="{0832D822-9946-447C-AFC0-51C86921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967"/>
              <a:ext cx="306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Load Balancer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4" name="Rectangle 2801">
              <a:extLst>
                <a:ext uri="{FF2B5EF4-FFF2-40B4-BE49-F238E27FC236}">
                  <a16:creationId xmlns:a16="http://schemas.microsoft.com/office/drawing/2014/main" id="{0B96B606-C48A-43AA-A41E-EA64AE28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63"/>
              <a:ext cx="95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Kubernetes Workload Nodes and Applications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5" name="Rectangle 2802">
              <a:extLst>
                <a:ext uri="{FF2B5EF4-FFF2-40B4-BE49-F238E27FC236}">
                  <a16:creationId xmlns:a16="http://schemas.microsoft.com/office/drawing/2014/main" id="{FCC726DA-9CBE-4072-B236-F8B8DB43B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3322"/>
              <a:ext cx="1011" cy="179"/>
            </a:xfrm>
            <a:prstGeom prst="rect">
              <a:avLst/>
            </a:prstGeom>
            <a:solidFill>
              <a:srgbClr val="D6E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6" name="Rectangle 2803">
              <a:extLst>
                <a:ext uri="{FF2B5EF4-FFF2-40B4-BE49-F238E27FC236}">
                  <a16:creationId xmlns:a16="http://schemas.microsoft.com/office/drawing/2014/main" id="{DC7ED818-0E30-4EEF-86E6-15AF99AA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7" name="Rectangle 2804">
              <a:extLst>
                <a:ext uri="{FF2B5EF4-FFF2-40B4-BE49-F238E27FC236}">
                  <a16:creationId xmlns:a16="http://schemas.microsoft.com/office/drawing/2014/main" id="{D2734B6C-9ACA-4658-87BB-DA5DF1557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8" name="Rectangle 2805">
              <a:extLst>
                <a:ext uri="{FF2B5EF4-FFF2-40B4-BE49-F238E27FC236}">
                  <a16:creationId xmlns:a16="http://schemas.microsoft.com/office/drawing/2014/main" id="{53BED92A-2F36-4981-A7CE-0690F6AB3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9" name="Rectangle 2806">
              <a:extLst>
                <a:ext uri="{FF2B5EF4-FFF2-40B4-BE49-F238E27FC236}">
                  <a16:creationId xmlns:a16="http://schemas.microsoft.com/office/drawing/2014/main" id="{CFF0B20F-0030-4B06-A8AE-86D6BFFA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0" name="Rectangle 2807">
              <a:extLst>
                <a:ext uri="{FF2B5EF4-FFF2-40B4-BE49-F238E27FC236}">
                  <a16:creationId xmlns:a16="http://schemas.microsoft.com/office/drawing/2014/main" id="{FDD4B791-F216-4C78-B703-2C4062AC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1" name="Rectangle 2808">
              <a:extLst>
                <a:ext uri="{FF2B5EF4-FFF2-40B4-BE49-F238E27FC236}">
                  <a16:creationId xmlns:a16="http://schemas.microsoft.com/office/drawing/2014/main" id="{A16BC7E2-92C7-47A2-BD6E-C30E59AD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2" name="Rectangle 2809">
              <a:extLst>
                <a:ext uri="{FF2B5EF4-FFF2-40B4-BE49-F238E27FC236}">
                  <a16:creationId xmlns:a16="http://schemas.microsoft.com/office/drawing/2014/main" id="{612A8657-BD97-4B16-ADC9-E1C9E8B9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3" name="Rectangle 2810">
              <a:extLst>
                <a:ext uri="{FF2B5EF4-FFF2-40B4-BE49-F238E27FC236}">
                  <a16:creationId xmlns:a16="http://schemas.microsoft.com/office/drawing/2014/main" id="{11CF55F3-8CDD-4BDC-B5D1-110F39D23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4" name="Rectangle 2811">
              <a:extLst>
                <a:ext uri="{FF2B5EF4-FFF2-40B4-BE49-F238E27FC236}">
                  <a16:creationId xmlns:a16="http://schemas.microsoft.com/office/drawing/2014/main" id="{608E5217-DF92-473F-938D-7CB3A3DF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5" name="Rectangle 2812">
              <a:extLst>
                <a:ext uri="{FF2B5EF4-FFF2-40B4-BE49-F238E27FC236}">
                  <a16:creationId xmlns:a16="http://schemas.microsoft.com/office/drawing/2014/main" id="{6192D9EE-7B0C-4B8E-A3CF-0F246A3C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6" name="Rectangle 2813">
              <a:extLst>
                <a:ext uri="{FF2B5EF4-FFF2-40B4-BE49-F238E27FC236}">
                  <a16:creationId xmlns:a16="http://schemas.microsoft.com/office/drawing/2014/main" id="{D6977B95-42B0-4FEE-AA25-B0897FFD5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7" name="Rectangle 2814">
              <a:extLst>
                <a:ext uri="{FF2B5EF4-FFF2-40B4-BE49-F238E27FC236}">
                  <a16:creationId xmlns:a16="http://schemas.microsoft.com/office/drawing/2014/main" id="{408BF6A6-DB37-4FE5-A268-6E3BCBB0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8" name="Rectangle 2815">
              <a:extLst>
                <a:ext uri="{FF2B5EF4-FFF2-40B4-BE49-F238E27FC236}">
                  <a16:creationId xmlns:a16="http://schemas.microsoft.com/office/drawing/2014/main" id="{2594B47D-21ED-451F-9822-0C6DDB0A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9" name="Rectangle 2816">
              <a:extLst>
                <a:ext uri="{FF2B5EF4-FFF2-40B4-BE49-F238E27FC236}">
                  <a16:creationId xmlns:a16="http://schemas.microsoft.com/office/drawing/2014/main" id="{DF811E60-3366-4D4C-9C37-D2801CB3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0" name="Rectangle 2817">
              <a:extLst>
                <a:ext uri="{FF2B5EF4-FFF2-40B4-BE49-F238E27FC236}">
                  <a16:creationId xmlns:a16="http://schemas.microsoft.com/office/drawing/2014/main" id="{951C67A0-C986-43D0-BAB2-974385BB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" name="Group 3019">
            <a:extLst>
              <a:ext uri="{FF2B5EF4-FFF2-40B4-BE49-F238E27FC236}">
                <a16:creationId xmlns:a16="http://schemas.microsoft.com/office/drawing/2014/main" id="{C1D7E156-45C8-4CCA-B9BA-7B76EA960D63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606925"/>
            <a:ext cx="8408988" cy="1076325"/>
            <a:chOff x="1552" y="2902"/>
            <a:chExt cx="5297" cy="678"/>
          </a:xfrm>
        </p:grpSpPr>
        <p:sp>
          <p:nvSpPr>
            <p:cNvPr id="4399" name="Freeform 2819">
              <a:extLst>
                <a:ext uri="{FF2B5EF4-FFF2-40B4-BE49-F238E27FC236}">
                  <a16:creationId xmlns:a16="http://schemas.microsoft.com/office/drawing/2014/main" id="{2AB9A91D-5347-40BA-99B1-6C7C8EE0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0" name="Freeform 2820">
              <a:extLst>
                <a:ext uri="{FF2B5EF4-FFF2-40B4-BE49-F238E27FC236}">
                  <a16:creationId xmlns:a16="http://schemas.microsoft.com/office/drawing/2014/main" id="{75C15C36-6C2D-4ADB-A669-65E38880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3371"/>
              <a:ext cx="29" cy="17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17 h 17"/>
                <a:gd name="T4" fmla="*/ 0 w 29"/>
                <a:gd name="T5" fmla="*/ 9 h 17"/>
                <a:gd name="T6" fmla="*/ 15 w 29"/>
                <a:gd name="T7" fmla="*/ 0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lnTo>
                    <a:pt x="15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1" name="Freeform 2821">
              <a:extLst>
                <a:ext uri="{FF2B5EF4-FFF2-40B4-BE49-F238E27FC236}">
                  <a16:creationId xmlns:a16="http://schemas.microsoft.com/office/drawing/2014/main" id="{5901F607-1696-4755-85BA-5C615D340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3380"/>
              <a:ext cx="15" cy="25"/>
            </a:xfrm>
            <a:custGeom>
              <a:avLst/>
              <a:gdLst>
                <a:gd name="T0" fmla="*/ 15 w 15"/>
                <a:gd name="T1" fmla="*/ 8 h 25"/>
                <a:gd name="T2" fmla="*/ 15 w 15"/>
                <a:gd name="T3" fmla="*/ 25 h 25"/>
                <a:gd name="T4" fmla="*/ 0 w 15"/>
                <a:gd name="T5" fmla="*/ 17 h 25"/>
                <a:gd name="T6" fmla="*/ 0 w 15"/>
                <a:gd name="T7" fmla="*/ 0 h 25"/>
                <a:gd name="T8" fmla="*/ 15 w 15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15" y="8"/>
                  </a:moveTo>
                  <a:lnTo>
                    <a:pt x="15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2" name="Freeform 2822">
              <a:extLst>
                <a:ext uri="{FF2B5EF4-FFF2-40B4-BE49-F238E27FC236}">
                  <a16:creationId xmlns:a16="http://schemas.microsoft.com/office/drawing/2014/main" id="{2799E963-FB6F-4ACD-8A5F-1D54F851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3388"/>
              <a:ext cx="15" cy="17"/>
            </a:xfrm>
            <a:custGeom>
              <a:avLst/>
              <a:gdLst>
                <a:gd name="T0" fmla="*/ 0 w 15"/>
                <a:gd name="T1" fmla="*/ 9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9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3" name="Freeform 2823">
              <a:extLst>
                <a:ext uri="{FF2B5EF4-FFF2-40B4-BE49-F238E27FC236}">
                  <a16:creationId xmlns:a16="http://schemas.microsoft.com/office/drawing/2014/main" id="{ECA163B8-9F11-42AA-879E-AF7D1D88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4" name="Rectangle 2824">
              <a:extLst>
                <a:ext uri="{FF2B5EF4-FFF2-40B4-BE49-F238E27FC236}">
                  <a16:creationId xmlns:a16="http://schemas.microsoft.com/office/drawing/2014/main" id="{D4F40503-F665-4368-9027-B6B1C07D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4"/>
              <a:ext cx="48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5" name="Rectangle 2825">
              <a:extLst>
                <a:ext uri="{FF2B5EF4-FFF2-40B4-BE49-F238E27FC236}">
                  <a16:creationId xmlns:a16="http://schemas.microsoft.com/office/drawing/2014/main" id="{F65FA4F9-4120-4200-9ABA-B2633AE9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8"/>
              <a:ext cx="48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6" name="Rectangle 2826">
              <a:extLst>
                <a:ext uri="{FF2B5EF4-FFF2-40B4-BE49-F238E27FC236}">
                  <a16:creationId xmlns:a16="http://schemas.microsoft.com/office/drawing/2014/main" id="{69538D56-92A3-498F-A250-6E38687F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21"/>
              <a:ext cx="48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7" name="Rectangle 2827">
              <a:extLst>
                <a:ext uri="{FF2B5EF4-FFF2-40B4-BE49-F238E27FC236}">
                  <a16:creationId xmlns:a16="http://schemas.microsoft.com/office/drawing/2014/main" id="{D9041CF3-8643-4B6A-9456-814E9580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24"/>
              <a:ext cx="48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8" name="Rectangle 2828">
              <a:extLst>
                <a:ext uri="{FF2B5EF4-FFF2-40B4-BE49-F238E27FC236}">
                  <a16:creationId xmlns:a16="http://schemas.microsoft.com/office/drawing/2014/main" id="{0FAAC5F5-99E2-4949-8626-08B892EF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28"/>
              <a:ext cx="48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9" name="Rectangle 2829">
              <a:extLst>
                <a:ext uri="{FF2B5EF4-FFF2-40B4-BE49-F238E27FC236}">
                  <a16:creationId xmlns:a16="http://schemas.microsoft.com/office/drawing/2014/main" id="{ED9508FA-7A57-4605-AA26-823C8B770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31"/>
              <a:ext cx="48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0" name="Rectangle 2830">
              <a:extLst>
                <a:ext uri="{FF2B5EF4-FFF2-40B4-BE49-F238E27FC236}">
                  <a16:creationId xmlns:a16="http://schemas.microsoft.com/office/drawing/2014/main" id="{78F60EB2-E950-423B-BC3E-E83DD149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35"/>
              <a:ext cx="48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1" name="Rectangle 2831">
              <a:extLst>
                <a:ext uri="{FF2B5EF4-FFF2-40B4-BE49-F238E27FC236}">
                  <a16:creationId xmlns:a16="http://schemas.microsoft.com/office/drawing/2014/main" id="{3F0E77F6-FD73-4E8B-879B-94959B1D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446"/>
              <a:ext cx="28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12" name="Rectangle 2832">
              <a:extLst>
                <a:ext uri="{FF2B5EF4-FFF2-40B4-BE49-F238E27FC236}">
                  <a16:creationId xmlns:a16="http://schemas.microsoft.com/office/drawing/2014/main" id="{5D022A9A-6EA0-45E6-94BE-1CBB5142A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3" name="Rectangle 2833">
              <a:extLst>
                <a:ext uri="{FF2B5EF4-FFF2-40B4-BE49-F238E27FC236}">
                  <a16:creationId xmlns:a16="http://schemas.microsoft.com/office/drawing/2014/main" id="{1B148FEE-C78F-4D12-A200-C3A5CAE0A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4" name="Rectangle 2834">
              <a:extLst>
                <a:ext uri="{FF2B5EF4-FFF2-40B4-BE49-F238E27FC236}">
                  <a16:creationId xmlns:a16="http://schemas.microsoft.com/office/drawing/2014/main" id="{B661133F-D549-451D-85F7-88792CC9B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5" name="Rectangle 2835">
              <a:extLst>
                <a:ext uri="{FF2B5EF4-FFF2-40B4-BE49-F238E27FC236}">
                  <a16:creationId xmlns:a16="http://schemas.microsoft.com/office/drawing/2014/main" id="{F3DB7F69-1472-4C82-9E1D-5D9EE513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6" name="Rectangle 2836">
              <a:extLst>
                <a:ext uri="{FF2B5EF4-FFF2-40B4-BE49-F238E27FC236}">
                  <a16:creationId xmlns:a16="http://schemas.microsoft.com/office/drawing/2014/main" id="{8BDEB2F9-2BBC-4990-A586-F8730C69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7" name="Rectangle 2837">
              <a:extLst>
                <a:ext uri="{FF2B5EF4-FFF2-40B4-BE49-F238E27FC236}">
                  <a16:creationId xmlns:a16="http://schemas.microsoft.com/office/drawing/2014/main" id="{8E6EF419-6B2B-42F7-A11F-A1524029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8" name="Rectangle 2838">
              <a:extLst>
                <a:ext uri="{FF2B5EF4-FFF2-40B4-BE49-F238E27FC236}">
                  <a16:creationId xmlns:a16="http://schemas.microsoft.com/office/drawing/2014/main" id="{B2D1D7DC-79E3-465C-B366-45471A0E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9" name="Rectangle 2839">
              <a:extLst>
                <a:ext uri="{FF2B5EF4-FFF2-40B4-BE49-F238E27FC236}">
                  <a16:creationId xmlns:a16="http://schemas.microsoft.com/office/drawing/2014/main" id="{956BEECD-32B0-4E12-89DE-0C6063DF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0" name="Rectangle 2840">
              <a:extLst>
                <a:ext uri="{FF2B5EF4-FFF2-40B4-BE49-F238E27FC236}">
                  <a16:creationId xmlns:a16="http://schemas.microsoft.com/office/drawing/2014/main" id="{43B4E5BC-49F4-448E-B872-3FA7095F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1" name="Rectangle 2841">
              <a:extLst>
                <a:ext uri="{FF2B5EF4-FFF2-40B4-BE49-F238E27FC236}">
                  <a16:creationId xmlns:a16="http://schemas.microsoft.com/office/drawing/2014/main" id="{6E6AAE76-7F9A-47B3-AB83-89D36DE75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2" name="Rectangle 2842">
              <a:extLst>
                <a:ext uri="{FF2B5EF4-FFF2-40B4-BE49-F238E27FC236}">
                  <a16:creationId xmlns:a16="http://schemas.microsoft.com/office/drawing/2014/main" id="{094ECD49-2373-4342-981A-D17881DBF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3" name="Rectangle 2843">
              <a:extLst>
                <a:ext uri="{FF2B5EF4-FFF2-40B4-BE49-F238E27FC236}">
                  <a16:creationId xmlns:a16="http://schemas.microsoft.com/office/drawing/2014/main" id="{B48B2BA3-BC0F-4A5C-A6D9-C01D40F8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4" name="Rectangle 2844">
              <a:extLst>
                <a:ext uri="{FF2B5EF4-FFF2-40B4-BE49-F238E27FC236}">
                  <a16:creationId xmlns:a16="http://schemas.microsoft.com/office/drawing/2014/main" id="{3F491256-6EEB-49CE-A26A-4F4B1C2C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5" name="Rectangle 2845">
              <a:extLst>
                <a:ext uri="{FF2B5EF4-FFF2-40B4-BE49-F238E27FC236}">
                  <a16:creationId xmlns:a16="http://schemas.microsoft.com/office/drawing/2014/main" id="{DEB3108A-1889-4DA2-A51F-984D7C89D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6" name="Rectangle 2846">
              <a:extLst>
                <a:ext uri="{FF2B5EF4-FFF2-40B4-BE49-F238E27FC236}">
                  <a16:creationId xmlns:a16="http://schemas.microsoft.com/office/drawing/2014/main" id="{E8DF139F-3419-4E5D-95D7-51F585DE6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7" name="Freeform 2847">
              <a:extLst>
                <a:ext uri="{FF2B5EF4-FFF2-40B4-BE49-F238E27FC236}">
                  <a16:creationId xmlns:a16="http://schemas.microsoft.com/office/drawing/2014/main" id="{24B06716-55C9-47CD-8E6C-46C17F6EE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8" name="Freeform 2848">
              <a:extLst>
                <a:ext uri="{FF2B5EF4-FFF2-40B4-BE49-F238E27FC236}">
                  <a16:creationId xmlns:a16="http://schemas.microsoft.com/office/drawing/2014/main" id="{B879B7A9-CD46-452C-BDA5-AABF97D7A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3371"/>
              <a:ext cx="29" cy="17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17 h 17"/>
                <a:gd name="T4" fmla="*/ 0 w 29"/>
                <a:gd name="T5" fmla="*/ 9 h 17"/>
                <a:gd name="T6" fmla="*/ 15 w 29"/>
                <a:gd name="T7" fmla="*/ 0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lnTo>
                    <a:pt x="15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9" name="Freeform 2849">
              <a:extLst>
                <a:ext uri="{FF2B5EF4-FFF2-40B4-BE49-F238E27FC236}">
                  <a16:creationId xmlns:a16="http://schemas.microsoft.com/office/drawing/2014/main" id="{1BD8DA1E-A209-4D0E-80C5-A840932C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3380"/>
              <a:ext cx="15" cy="25"/>
            </a:xfrm>
            <a:custGeom>
              <a:avLst/>
              <a:gdLst>
                <a:gd name="T0" fmla="*/ 15 w 15"/>
                <a:gd name="T1" fmla="*/ 8 h 25"/>
                <a:gd name="T2" fmla="*/ 15 w 15"/>
                <a:gd name="T3" fmla="*/ 25 h 25"/>
                <a:gd name="T4" fmla="*/ 0 w 15"/>
                <a:gd name="T5" fmla="*/ 17 h 25"/>
                <a:gd name="T6" fmla="*/ 0 w 15"/>
                <a:gd name="T7" fmla="*/ 0 h 25"/>
                <a:gd name="T8" fmla="*/ 15 w 15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15" y="8"/>
                  </a:moveTo>
                  <a:lnTo>
                    <a:pt x="15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0" name="Freeform 2850">
              <a:extLst>
                <a:ext uri="{FF2B5EF4-FFF2-40B4-BE49-F238E27FC236}">
                  <a16:creationId xmlns:a16="http://schemas.microsoft.com/office/drawing/2014/main" id="{CD701B8E-2281-48BE-8D7F-4783EF15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3388"/>
              <a:ext cx="15" cy="17"/>
            </a:xfrm>
            <a:custGeom>
              <a:avLst/>
              <a:gdLst>
                <a:gd name="T0" fmla="*/ 0 w 15"/>
                <a:gd name="T1" fmla="*/ 9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9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1" name="Freeform 2851">
              <a:extLst>
                <a:ext uri="{FF2B5EF4-FFF2-40B4-BE49-F238E27FC236}">
                  <a16:creationId xmlns:a16="http://schemas.microsoft.com/office/drawing/2014/main" id="{ADA427C6-2313-46A4-B5B8-99F89D9E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2" name="Rectangle 2852">
              <a:extLst>
                <a:ext uri="{FF2B5EF4-FFF2-40B4-BE49-F238E27FC236}">
                  <a16:creationId xmlns:a16="http://schemas.microsoft.com/office/drawing/2014/main" id="{E142AF68-97D3-4F6E-A300-1BC215041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14"/>
              <a:ext cx="47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3" name="Rectangle 2853">
              <a:extLst>
                <a:ext uri="{FF2B5EF4-FFF2-40B4-BE49-F238E27FC236}">
                  <a16:creationId xmlns:a16="http://schemas.microsoft.com/office/drawing/2014/main" id="{38015329-5AC6-458E-B41E-1B3A3FF9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18"/>
              <a:ext cx="47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4" name="Rectangle 2854">
              <a:extLst>
                <a:ext uri="{FF2B5EF4-FFF2-40B4-BE49-F238E27FC236}">
                  <a16:creationId xmlns:a16="http://schemas.microsoft.com/office/drawing/2014/main" id="{AC5F70C2-6B8C-4426-87C6-FFE5F7624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21"/>
              <a:ext cx="47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5" name="Rectangle 2855">
              <a:extLst>
                <a:ext uri="{FF2B5EF4-FFF2-40B4-BE49-F238E27FC236}">
                  <a16:creationId xmlns:a16="http://schemas.microsoft.com/office/drawing/2014/main" id="{60E62E65-DF5D-4FE2-AF29-AB84B17E8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24"/>
              <a:ext cx="47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6" name="Rectangle 2856">
              <a:extLst>
                <a:ext uri="{FF2B5EF4-FFF2-40B4-BE49-F238E27FC236}">
                  <a16:creationId xmlns:a16="http://schemas.microsoft.com/office/drawing/2014/main" id="{3217CCAC-076A-4A88-AC0E-2353A077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28"/>
              <a:ext cx="47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7" name="Rectangle 2857">
              <a:extLst>
                <a:ext uri="{FF2B5EF4-FFF2-40B4-BE49-F238E27FC236}">
                  <a16:creationId xmlns:a16="http://schemas.microsoft.com/office/drawing/2014/main" id="{82F16C2B-E889-4E78-8B09-30C3D849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31"/>
              <a:ext cx="47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8" name="Rectangle 2858">
              <a:extLst>
                <a:ext uri="{FF2B5EF4-FFF2-40B4-BE49-F238E27FC236}">
                  <a16:creationId xmlns:a16="http://schemas.microsoft.com/office/drawing/2014/main" id="{88BBA8EA-A531-4BD7-A2C8-F41A673F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435"/>
              <a:ext cx="47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9" name="Rectangle 2859">
              <a:extLst>
                <a:ext uri="{FF2B5EF4-FFF2-40B4-BE49-F238E27FC236}">
                  <a16:creationId xmlns:a16="http://schemas.microsoft.com/office/drawing/2014/main" id="{CBD82EE4-F5D7-4EDE-98EF-EB86899F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3446"/>
              <a:ext cx="28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Windows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40" name="Rectangle 2860">
              <a:extLst>
                <a:ext uri="{FF2B5EF4-FFF2-40B4-BE49-F238E27FC236}">
                  <a16:creationId xmlns:a16="http://schemas.microsoft.com/office/drawing/2014/main" id="{0321221A-D181-484B-A660-5E3126532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1" name="Rectangle 2861">
              <a:extLst>
                <a:ext uri="{FF2B5EF4-FFF2-40B4-BE49-F238E27FC236}">
                  <a16:creationId xmlns:a16="http://schemas.microsoft.com/office/drawing/2014/main" id="{6514E207-9A33-4427-B1B7-A742515E2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2" name="Rectangle 2862">
              <a:extLst>
                <a:ext uri="{FF2B5EF4-FFF2-40B4-BE49-F238E27FC236}">
                  <a16:creationId xmlns:a16="http://schemas.microsoft.com/office/drawing/2014/main" id="{5FE36A7F-6E2A-436B-989E-E8A8CD7EE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3" name="Rectangle 2863">
              <a:extLst>
                <a:ext uri="{FF2B5EF4-FFF2-40B4-BE49-F238E27FC236}">
                  <a16:creationId xmlns:a16="http://schemas.microsoft.com/office/drawing/2014/main" id="{0CEF8E5F-2A27-4194-B533-434B5C23F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4" name="Rectangle 2864">
              <a:extLst>
                <a:ext uri="{FF2B5EF4-FFF2-40B4-BE49-F238E27FC236}">
                  <a16:creationId xmlns:a16="http://schemas.microsoft.com/office/drawing/2014/main" id="{D7F39C16-C8FF-4200-A6D7-51FB1C06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5" name="Rectangle 2865">
              <a:extLst>
                <a:ext uri="{FF2B5EF4-FFF2-40B4-BE49-F238E27FC236}">
                  <a16:creationId xmlns:a16="http://schemas.microsoft.com/office/drawing/2014/main" id="{AC25236A-6BF5-4CD3-BAB1-BA5A6D6B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6" name="Rectangle 2866">
              <a:extLst>
                <a:ext uri="{FF2B5EF4-FFF2-40B4-BE49-F238E27FC236}">
                  <a16:creationId xmlns:a16="http://schemas.microsoft.com/office/drawing/2014/main" id="{00670876-A722-4C68-A3DF-DEA4B0BE7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7" name="Rectangle 2867">
              <a:extLst>
                <a:ext uri="{FF2B5EF4-FFF2-40B4-BE49-F238E27FC236}">
                  <a16:creationId xmlns:a16="http://schemas.microsoft.com/office/drawing/2014/main" id="{AE07FFCC-52D3-4F3D-80A0-566E19096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8" name="Rectangle 2868">
              <a:extLst>
                <a:ext uri="{FF2B5EF4-FFF2-40B4-BE49-F238E27FC236}">
                  <a16:creationId xmlns:a16="http://schemas.microsoft.com/office/drawing/2014/main" id="{240FBE3B-4401-40EA-8BCE-BA27D861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9" name="Rectangle 2869">
              <a:extLst>
                <a:ext uri="{FF2B5EF4-FFF2-40B4-BE49-F238E27FC236}">
                  <a16:creationId xmlns:a16="http://schemas.microsoft.com/office/drawing/2014/main" id="{FA5A127D-592E-46B5-92BA-50DD621CA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0" name="Rectangle 2870">
              <a:extLst>
                <a:ext uri="{FF2B5EF4-FFF2-40B4-BE49-F238E27FC236}">
                  <a16:creationId xmlns:a16="http://schemas.microsoft.com/office/drawing/2014/main" id="{21C8C2B5-F6C4-418B-BFE9-4D0095B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1" name="Rectangle 2871">
              <a:extLst>
                <a:ext uri="{FF2B5EF4-FFF2-40B4-BE49-F238E27FC236}">
                  <a16:creationId xmlns:a16="http://schemas.microsoft.com/office/drawing/2014/main" id="{54C30B37-00D7-49A5-BA91-AC9E9713C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2" name="Rectangle 2872">
              <a:extLst>
                <a:ext uri="{FF2B5EF4-FFF2-40B4-BE49-F238E27FC236}">
                  <a16:creationId xmlns:a16="http://schemas.microsoft.com/office/drawing/2014/main" id="{5AFA617B-1752-4789-B8AE-A1CED09B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3" name="Rectangle 2873">
              <a:extLst>
                <a:ext uri="{FF2B5EF4-FFF2-40B4-BE49-F238E27FC236}">
                  <a16:creationId xmlns:a16="http://schemas.microsoft.com/office/drawing/2014/main" id="{EC62634C-A730-4A8D-A0F2-B152F0EE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4" name="Rectangle 2874">
              <a:extLst>
                <a:ext uri="{FF2B5EF4-FFF2-40B4-BE49-F238E27FC236}">
                  <a16:creationId xmlns:a16="http://schemas.microsoft.com/office/drawing/2014/main" id="{A7E89F7E-319F-4EBF-BFA1-C5F6366F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5" name="Freeform 2875">
              <a:extLst>
                <a:ext uri="{FF2B5EF4-FFF2-40B4-BE49-F238E27FC236}">
                  <a16:creationId xmlns:a16="http://schemas.microsoft.com/office/drawing/2014/main" id="{A70E2FF9-6CFD-41D4-A6A8-EC7969E1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6" name="Freeform 2876">
              <a:extLst>
                <a:ext uri="{FF2B5EF4-FFF2-40B4-BE49-F238E27FC236}">
                  <a16:creationId xmlns:a16="http://schemas.microsoft.com/office/drawing/2014/main" id="{93B9A779-CBBD-45A2-9222-F16DEEB2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3371"/>
              <a:ext cx="29" cy="17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17 h 17"/>
                <a:gd name="T4" fmla="*/ 0 w 29"/>
                <a:gd name="T5" fmla="*/ 9 h 17"/>
                <a:gd name="T6" fmla="*/ 15 w 29"/>
                <a:gd name="T7" fmla="*/ 0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lnTo>
                    <a:pt x="15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7" name="Freeform 2877">
              <a:extLst>
                <a:ext uri="{FF2B5EF4-FFF2-40B4-BE49-F238E27FC236}">
                  <a16:creationId xmlns:a16="http://schemas.microsoft.com/office/drawing/2014/main" id="{5D5BCE52-1919-4A7C-A85D-BF90A3BC6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3380"/>
              <a:ext cx="15" cy="25"/>
            </a:xfrm>
            <a:custGeom>
              <a:avLst/>
              <a:gdLst>
                <a:gd name="T0" fmla="*/ 15 w 15"/>
                <a:gd name="T1" fmla="*/ 8 h 25"/>
                <a:gd name="T2" fmla="*/ 15 w 15"/>
                <a:gd name="T3" fmla="*/ 25 h 25"/>
                <a:gd name="T4" fmla="*/ 0 w 15"/>
                <a:gd name="T5" fmla="*/ 17 h 25"/>
                <a:gd name="T6" fmla="*/ 0 w 15"/>
                <a:gd name="T7" fmla="*/ 0 h 25"/>
                <a:gd name="T8" fmla="*/ 15 w 15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5">
                  <a:moveTo>
                    <a:pt x="15" y="8"/>
                  </a:moveTo>
                  <a:lnTo>
                    <a:pt x="15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8" name="Freeform 2878">
              <a:extLst>
                <a:ext uri="{FF2B5EF4-FFF2-40B4-BE49-F238E27FC236}">
                  <a16:creationId xmlns:a16="http://schemas.microsoft.com/office/drawing/2014/main" id="{47303CB5-ACFC-45C7-AA0F-AD7898C99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3388"/>
              <a:ext cx="15" cy="17"/>
            </a:xfrm>
            <a:custGeom>
              <a:avLst/>
              <a:gdLst>
                <a:gd name="T0" fmla="*/ 0 w 15"/>
                <a:gd name="T1" fmla="*/ 9 h 17"/>
                <a:gd name="T2" fmla="*/ 15 w 15"/>
                <a:gd name="T3" fmla="*/ 0 h 17"/>
                <a:gd name="T4" fmla="*/ 15 w 15"/>
                <a:gd name="T5" fmla="*/ 17 h 17"/>
                <a:gd name="T6" fmla="*/ 0 w 15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0" y="9"/>
                  </a:moveTo>
                  <a:lnTo>
                    <a:pt x="15" y="0"/>
                  </a:lnTo>
                  <a:lnTo>
                    <a:pt x="15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9" name="Freeform 2879">
              <a:extLst>
                <a:ext uri="{FF2B5EF4-FFF2-40B4-BE49-F238E27FC236}">
                  <a16:creationId xmlns:a16="http://schemas.microsoft.com/office/drawing/2014/main" id="{E80BD72F-2048-40CC-BFA6-D359EBEA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0" name="Rectangle 2880">
              <a:extLst>
                <a:ext uri="{FF2B5EF4-FFF2-40B4-BE49-F238E27FC236}">
                  <a16:creationId xmlns:a16="http://schemas.microsoft.com/office/drawing/2014/main" id="{048376AA-14FC-47E6-B349-04D77609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14"/>
              <a:ext cx="47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1" name="Rectangle 2881">
              <a:extLst>
                <a:ext uri="{FF2B5EF4-FFF2-40B4-BE49-F238E27FC236}">
                  <a16:creationId xmlns:a16="http://schemas.microsoft.com/office/drawing/2014/main" id="{3A55946A-C94A-40A2-A9C8-1C9142BA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18"/>
              <a:ext cx="47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2" name="Rectangle 2882">
              <a:extLst>
                <a:ext uri="{FF2B5EF4-FFF2-40B4-BE49-F238E27FC236}">
                  <a16:creationId xmlns:a16="http://schemas.microsoft.com/office/drawing/2014/main" id="{AEB42EBF-024F-4D43-A7FD-F34F8649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21"/>
              <a:ext cx="47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3" name="Rectangle 2883">
              <a:extLst>
                <a:ext uri="{FF2B5EF4-FFF2-40B4-BE49-F238E27FC236}">
                  <a16:creationId xmlns:a16="http://schemas.microsoft.com/office/drawing/2014/main" id="{B79EDD1B-E831-431B-8CC2-AD5E12ED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24"/>
              <a:ext cx="47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4" name="Rectangle 2884">
              <a:extLst>
                <a:ext uri="{FF2B5EF4-FFF2-40B4-BE49-F238E27FC236}">
                  <a16:creationId xmlns:a16="http://schemas.microsoft.com/office/drawing/2014/main" id="{4E309284-D05C-4819-950E-18F3AE69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28"/>
              <a:ext cx="47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5" name="Rectangle 2885">
              <a:extLst>
                <a:ext uri="{FF2B5EF4-FFF2-40B4-BE49-F238E27FC236}">
                  <a16:creationId xmlns:a16="http://schemas.microsoft.com/office/drawing/2014/main" id="{C6D2BA0B-8961-4721-A27D-968154C0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31"/>
              <a:ext cx="47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6" name="Rectangle 2886">
              <a:extLst>
                <a:ext uri="{FF2B5EF4-FFF2-40B4-BE49-F238E27FC236}">
                  <a16:creationId xmlns:a16="http://schemas.microsoft.com/office/drawing/2014/main" id="{BFD066BD-B986-426C-9E0E-3802666D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435"/>
              <a:ext cx="47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7" name="Rectangle 2887">
              <a:extLst>
                <a:ext uri="{FF2B5EF4-FFF2-40B4-BE49-F238E27FC236}">
                  <a16:creationId xmlns:a16="http://schemas.microsoft.com/office/drawing/2014/main" id="{F8F6955E-0696-4E7C-B8DF-4F44F027E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3446"/>
              <a:ext cx="20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68" name="Rectangle 2888">
              <a:extLst>
                <a:ext uri="{FF2B5EF4-FFF2-40B4-BE49-F238E27FC236}">
                  <a16:creationId xmlns:a16="http://schemas.microsoft.com/office/drawing/2014/main" id="{BE097325-7D34-4CB8-9BAB-A0FF27565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56"/>
              <a:ext cx="92" cy="14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9" name="Rectangle 2889">
              <a:extLst>
                <a:ext uri="{FF2B5EF4-FFF2-40B4-BE49-F238E27FC236}">
                  <a16:creationId xmlns:a16="http://schemas.microsoft.com/office/drawing/2014/main" id="{58E53211-632C-4009-AC8B-E561D3D73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70"/>
              <a:ext cx="92" cy="3"/>
            </a:xfrm>
            <a:prstGeom prst="rect">
              <a:avLst/>
            </a:prstGeom>
            <a:solidFill>
              <a:srgbClr val="5A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0" name="Rectangle 2890">
              <a:extLst>
                <a:ext uri="{FF2B5EF4-FFF2-40B4-BE49-F238E27FC236}">
                  <a16:creationId xmlns:a16="http://schemas.microsoft.com/office/drawing/2014/main" id="{CE6D5241-FB24-4D82-91C4-6E36D6AB0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73"/>
              <a:ext cx="92" cy="4"/>
            </a:xfrm>
            <a:prstGeom prst="rect">
              <a:avLst/>
            </a:prstGeom>
            <a:solidFill>
              <a:srgbClr val="53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1" name="Rectangle 2891">
              <a:extLst>
                <a:ext uri="{FF2B5EF4-FFF2-40B4-BE49-F238E27FC236}">
                  <a16:creationId xmlns:a16="http://schemas.microsoft.com/office/drawing/2014/main" id="{A802BC6B-A3EA-4386-B828-139A726D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77"/>
              <a:ext cx="92" cy="3"/>
            </a:xfrm>
            <a:prstGeom prst="rect">
              <a:avLst/>
            </a:prstGeom>
            <a:solidFill>
              <a:srgbClr val="4D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2" name="Rectangle 2892">
              <a:extLst>
                <a:ext uri="{FF2B5EF4-FFF2-40B4-BE49-F238E27FC236}">
                  <a16:creationId xmlns:a16="http://schemas.microsoft.com/office/drawing/2014/main" id="{3B4CBA33-6CEF-45E0-A5AB-2D7376E96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80"/>
              <a:ext cx="92" cy="4"/>
            </a:xfrm>
            <a:prstGeom prst="rect">
              <a:avLst/>
            </a:prstGeom>
            <a:solidFill>
              <a:srgbClr val="469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3" name="Rectangle 2893">
              <a:extLst>
                <a:ext uri="{FF2B5EF4-FFF2-40B4-BE49-F238E27FC236}">
                  <a16:creationId xmlns:a16="http://schemas.microsoft.com/office/drawing/2014/main" id="{35269FBA-5A8A-4BCB-8B48-0E48544F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84"/>
              <a:ext cx="92" cy="3"/>
            </a:xfrm>
            <a:prstGeom prst="rect">
              <a:avLst/>
            </a:prstGeom>
            <a:solidFill>
              <a:srgbClr val="3F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4" name="Rectangle 2894">
              <a:extLst>
                <a:ext uri="{FF2B5EF4-FFF2-40B4-BE49-F238E27FC236}">
                  <a16:creationId xmlns:a16="http://schemas.microsoft.com/office/drawing/2014/main" id="{E7DB2B8B-A21E-4484-BC4C-C2949995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87"/>
              <a:ext cx="92" cy="3"/>
            </a:xfrm>
            <a:prstGeom prst="rect">
              <a:avLst/>
            </a:prstGeom>
            <a:solidFill>
              <a:srgbClr val="38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5" name="Rectangle 2895">
              <a:extLst>
                <a:ext uri="{FF2B5EF4-FFF2-40B4-BE49-F238E27FC236}">
                  <a16:creationId xmlns:a16="http://schemas.microsoft.com/office/drawing/2014/main" id="{A03003C3-E2EA-4570-85E3-72C1D2CC3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0"/>
              <a:ext cx="92" cy="4"/>
            </a:xfrm>
            <a:prstGeom prst="rect">
              <a:avLst/>
            </a:prstGeom>
            <a:solidFill>
              <a:srgbClr val="31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6" name="Rectangle 2896">
              <a:extLst>
                <a:ext uri="{FF2B5EF4-FFF2-40B4-BE49-F238E27FC236}">
                  <a16:creationId xmlns:a16="http://schemas.microsoft.com/office/drawing/2014/main" id="{91B2BDBF-8C1C-4F8E-B8A4-D128839F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4"/>
              <a:ext cx="92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7" name="Rectangle 2897">
              <a:extLst>
                <a:ext uri="{FF2B5EF4-FFF2-40B4-BE49-F238E27FC236}">
                  <a16:creationId xmlns:a16="http://schemas.microsoft.com/office/drawing/2014/main" id="{1386C715-3BFF-4308-B4EE-D874E3B59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97"/>
              <a:ext cx="92" cy="4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8" name="Rectangle 2898">
              <a:extLst>
                <a:ext uri="{FF2B5EF4-FFF2-40B4-BE49-F238E27FC236}">
                  <a16:creationId xmlns:a16="http://schemas.microsoft.com/office/drawing/2014/main" id="{B08B8EA3-03BD-4A52-AA16-DA745D5E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1"/>
              <a:ext cx="92" cy="3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9" name="Rectangle 2899">
              <a:extLst>
                <a:ext uri="{FF2B5EF4-FFF2-40B4-BE49-F238E27FC236}">
                  <a16:creationId xmlns:a16="http://schemas.microsoft.com/office/drawing/2014/main" id="{371211FD-C42F-41CB-A1CC-92B578D1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4"/>
              <a:ext cx="92" cy="3"/>
            </a:xfrm>
            <a:prstGeom prst="rect">
              <a:avLst/>
            </a:prstGeom>
            <a:solidFill>
              <a:srgbClr val="17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0" name="Rectangle 2900">
              <a:extLst>
                <a:ext uri="{FF2B5EF4-FFF2-40B4-BE49-F238E27FC236}">
                  <a16:creationId xmlns:a16="http://schemas.microsoft.com/office/drawing/2014/main" id="{9EF70B68-7E7B-4337-AF24-60CB910C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7"/>
              <a:ext cx="92" cy="4"/>
            </a:xfrm>
            <a:prstGeom prst="rect">
              <a:avLst/>
            </a:prstGeom>
            <a:solidFill>
              <a:srgbClr val="0F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1" name="Rectangle 2901">
              <a:extLst>
                <a:ext uri="{FF2B5EF4-FFF2-40B4-BE49-F238E27FC236}">
                  <a16:creationId xmlns:a16="http://schemas.microsoft.com/office/drawing/2014/main" id="{6CA5068B-F81A-46D8-8EBF-5C9BF5707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11"/>
              <a:ext cx="92" cy="3"/>
            </a:xfrm>
            <a:prstGeom prst="rect">
              <a:avLst/>
            </a:prstGeom>
            <a:solidFill>
              <a:srgbClr val="09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2" name="Rectangle 2902">
              <a:extLst>
                <a:ext uri="{FF2B5EF4-FFF2-40B4-BE49-F238E27FC236}">
                  <a16:creationId xmlns:a16="http://schemas.microsoft.com/office/drawing/2014/main" id="{ABB3623F-A347-4D5F-AA21-B49C9B6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14"/>
              <a:ext cx="92" cy="4"/>
            </a:xfrm>
            <a:prstGeom prst="rect">
              <a:avLst/>
            </a:pr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3" name="Freeform 2903">
              <a:extLst>
                <a:ext uri="{FF2B5EF4-FFF2-40B4-BE49-F238E27FC236}">
                  <a16:creationId xmlns:a16="http://schemas.microsoft.com/office/drawing/2014/main" id="{04B378D1-396D-4187-B680-FD144934E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3380"/>
              <a:ext cx="14" cy="25"/>
            </a:xfrm>
            <a:custGeom>
              <a:avLst/>
              <a:gdLst>
                <a:gd name="T0" fmla="*/ 14 w 14"/>
                <a:gd name="T1" fmla="*/ 0 h 25"/>
                <a:gd name="T2" fmla="*/ 14 w 14"/>
                <a:gd name="T3" fmla="*/ 17 h 25"/>
                <a:gd name="T4" fmla="*/ 0 w 14"/>
                <a:gd name="T5" fmla="*/ 25 h 25"/>
                <a:gd name="T6" fmla="*/ 0 w 14"/>
                <a:gd name="T7" fmla="*/ 8 h 25"/>
                <a:gd name="T8" fmla="*/ 14 w 1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0"/>
                  </a:moveTo>
                  <a:lnTo>
                    <a:pt x="14" y="17"/>
                  </a:lnTo>
                  <a:lnTo>
                    <a:pt x="0" y="25"/>
                  </a:lnTo>
                  <a:lnTo>
                    <a:pt x="0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4" name="Freeform 2904">
              <a:extLst>
                <a:ext uri="{FF2B5EF4-FFF2-40B4-BE49-F238E27FC236}">
                  <a16:creationId xmlns:a16="http://schemas.microsoft.com/office/drawing/2014/main" id="{2E543E5F-D3AA-47F4-BB24-3E5054111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3371"/>
              <a:ext cx="28" cy="17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17 h 17"/>
                <a:gd name="T4" fmla="*/ 0 w 28"/>
                <a:gd name="T5" fmla="*/ 9 h 17"/>
                <a:gd name="T6" fmla="*/ 14 w 28"/>
                <a:gd name="T7" fmla="*/ 0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lnTo>
                    <a:pt x="14" y="17"/>
                  </a:lnTo>
                  <a:lnTo>
                    <a:pt x="0" y="9"/>
                  </a:lnTo>
                  <a:lnTo>
                    <a:pt x="14" y="0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5" name="Freeform 2905">
              <a:extLst>
                <a:ext uri="{FF2B5EF4-FFF2-40B4-BE49-F238E27FC236}">
                  <a16:creationId xmlns:a16="http://schemas.microsoft.com/office/drawing/2014/main" id="{7BC6ED96-F53F-451E-A03E-EFEBE84CE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3380"/>
              <a:ext cx="14" cy="25"/>
            </a:xfrm>
            <a:custGeom>
              <a:avLst/>
              <a:gdLst>
                <a:gd name="T0" fmla="*/ 14 w 14"/>
                <a:gd name="T1" fmla="*/ 8 h 25"/>
                <a:gd name="T2" fmla="*/ 14 w 14"/>
                <a:gd name="T3" fmla="*/ 25 h 25"/>
                <a:gd name="T4" fmla="*/ 0 w 14"/>
                <a:gd name="T5" fmla="*/ 17 h 25"/>
                <a:gd name="T6" fmla="*/ 0 w 14"/>
                <a:gd name="T7" fmla="*/ 0 h 25"/>
                <a:gd name="T8" fmla="*/ 14 w 14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5">
                  <a:moveTo>
                    <a:pt x="14" y="8"/>
                  </a:moveTo>
                  <a:lnTo>
                    <a:pt x="14" y="2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6" name="Freeform 2906">
              <a:extLst>
                <a:ext uri="{FF2B5EF4-FFF2-40B4-BE49-F238E27FC236}">
                  <a16:creationId xmlns:a16="http://schemas.microsoft.com/office/drawing/2014/main" id="{A163567F-66AC-4F7F-8634-166B2566F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3388"/>
              <a:ext cx="14" cy="17"/>
            </a:xfrm>
            <a:custGeom>
              <a:avLst/>
              <a:gdLst>
                <a:gd name="T0" fmla="*/ 0 w 14"/>
                <a:gd name="T1" fmla="*/ 9 h 17"/>
                <a:gd name="T2" fmla="*/ 14 w 14"/>
                <a:gd name="T3" fmla="*/ 0 h 17"/>
                <a:gd name="T4" fmla="*/ 14 w 14"/>
                <a:gd name="T5" fmla="*/ 17 h 17"/>
                <a:gd name="T6" fmla="*/ 0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0" y="9"/>
                  </a:moveTo>
                  <a:lnTo>
                    <a:pt x="14" y="0"/>
                  </a:lnTo>
                  <a:lnTo>
                    <a:pt x="14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7" name="Freeform 2907">
              <a:extLst>
                <a:ext uri="{FF2B5EF4-FFF2-40B4-BE49-F238E27FC236}">
                  <a16:creationId xmlns:a16="http://schemas.microsoft.com/office/drawing/2014/main" id="{692FB14D-DEF4-4AD2-B4BD-CD91B4E22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3388"/>
              <a:ext cx="14" cy="17"/>
            </a:xfrm>
            <a:custGeom>
              <a:avLst/>
              <a:gdLst>
                <a:gd name="T0" fmla="*/ 14 w 14"/>
                <a:gd name="T1" fmla="*/ 9 h 17"/>
                <a:gd name="T2" fmla="*/ 0 w 14"/>
                <a:gd name="T3" fmla="*/ 0 h 17"/>
                <a:gd name="T4" fmla="*/ 0 w 14"/>
                <a:gd name="T5" fmla="*/ 17 h 17"/>
                <a:gd name="T6" fmla="*/ 14 w 14"/>
                <a:gd name="T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9C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8" name="Rectangle 2908">
              <a:extLst>
                <a:ext uri="{FF2B5EF4-FFF2-40B4-BE49-F238E27FC236}">
                  <a16:creationId xmlns:a16="http://schemas.microsoft.com/office/drawing/2014/main" id="{8F32AC30-9D0C-46E6-AB4A-6026C168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14"/>
              <a:ext cx="47" cy="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9" name="Rectangle 2909">
              <a:extLst>
                <a:ext uri="{FF2B5EF4-FFF2-40B4-BE49-F238E27FC236}">
                  <a16:creationId xmlns:a16="http://schemas.microsoft.com/office/drawing/2014/main" id="{5E4455F2-D18C-4FB1-9D32-CD94F844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18"/>
              <a:ext cx="47" cy="3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0" name="Rectangle 2910">
              <a:extLst>
                <a:ext uri="{FF2B5EF4-FFF2-40B4-BE49-F238E27FC236}">
                  <a16:creationId xmlns:a16="http://schemas.microsoft.com/office/drawing/2014/main" id="{F06FBCBC-1031-44CA-AAA0-D5F8E3860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21"/>
              <a:ext cx="47" cy="3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1" name="Rectangle 2911">
              <a:extLst>
                <a:ext uri="{FF2B5EF4-FFF2-40B4-BE49-F238E27FC236}">
                  <a16:creationId xmlns:a16="http://schemas.microsoft.com/office/drawing/2014/main" id="{0A0804B8-8479-4C37-93C9-589DC03BF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24"/>
              <a:ext cx="47" cy="4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2" name="Rectangle 2912">
              <a:extLst>
                <a:ext uri="{FF2B5EF4-FFF2-40B4-BE49-F238E27FC236}">
                  <a16:creationId xmlns:a16="http://schemas.microsoft.com/office/drawing/2014/main" id="{0945E887-5E75-401B-B445-9212BFC5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28"/>
              <a:ext cx="47" cy="3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3" name="Rectangle 2913">
              <a:extLst>
                <a:ext uri="{FF2B5EF4-FFF2-40B4-BE49-F238E27FC236}">
                  <a16:creationId xmlns:a16="http://schemas.microsoft.com/office/drawing/2014/main" id="{D818877E-8683-4712-B7E7-74B9858E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31"/>
              <a:ext cx="47" cy="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4" name="Rectangle 2914">
              <a:extLst>
                <a:ext uri="{FF2B5EF4-FFF2-40B4-BE49-F238E27FC236}">
                  <a16:creationId xmlns:a16="http://schemas.microsoft.com/office/drawing/2014/main" id="{75E12E33-C04A-4854-8221-6972A62E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435"/>
              <a:ext cx="47" cy="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5" name="Rectangle 2915">
              <a:extLst>
                <a:ext uri="{FF2B5EF4-FFF2-40B4-BE49-F238E27FC236}">
                  <a16:creationId xmlns:a16="http://schemas.microsoft.com/office/drawing/2014/main" id="{D43444E1-5884-46B4-AE41-9E26A2D7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446"/>
              <a:ext cx="20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Linux VM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96" name="Rectangle 2916">
              <a:extLst>
                <a:ext uri="{FF2B5EF4-FFF2-40B4-BE49-F238E27FC236}">
                  <a16:creationId xmlns:a16="http://schemas.microsoft.com/office/drawing/2014/main" id="{A9C2777D-ED33-4571-8DE9-0B18B8E8D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508"/>
              <a:ext cx="31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Worker Nodes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941" name="Picture 2917">
              <a:extLst>
                <a:ext uri="{FF2B5EF4-FFF2-40B4-BE49-F238E27FC236}">
                  <a16:creationId xmlns:a16="http://schemas.microsoft.com/office/drawing/2014/main" id="{30828FC4-97D0-4F0F-B813-03F2AEF9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" y="2924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2" name="Picture 2918">
              <a:extLst>
                <a:ext uri="{FF2B5EF4-FFF2-40B4-BE49-F238E27FC236}">
                  <a16:creationId xmlns:a16="http://schemas.microsoft.com/office/drawing/2014/main" id="{39866C46-1C75-4C72-A9A8-34F689123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" y="2924"/>
              <a:ext cx="10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3" name="Picture 2919">
              <a:extLst>
                <a:ext uri="{FF2B5EF4-FFF2-40B4-BE49-F238E27FC236}">
                  <a16:creationId xmlns:a16="http://schemas.microsoft.com/office/drawing/2014/main" id="{12B71753-D98D-405D-8042-AF0B320E8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" y="2924"/>
              <a:ext cx="10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4" name="Picture 2920">
              <a:extLst>
                <a:ext uri="{FF2B5EF4-FFF2-40B4-BE49-F238E27FC236}">
                  <a16:creationId xmlns:a16="http://schemas.microsoft.com/office/drawing/2014/main" id="{6900CBE8-BB68-4699-B106-1639DED2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" y="2924"/>
              <a:ext cx="10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5" name="Picture 2921">
              <a:extLst>
                <a:ext uri="{FF2B5EF4-FFF2-40B4-BE49-F238E27FC236}">
                  <a16:creationId xmlns:a16="http://schemas.microsoft.com/office/drawing/2014/main" id="{9AB4238F-A980-4CDF-81A0-B166CFF0E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6" name="Picture 2922">
              <a:extLst>
                <a:ext uri="{FF2B5EF4-FFF2-40B4-BE49-F238E27FC236}">
                  <a16:creationId xmlns:a16="http://schemas.microsoft.com/office/drawing/2014/main" id="{E771603A-CC7F-491A-951F-39AD50A0B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7" name="Picture 2923">
              <a:extLst>
                <a:ext uri="{FF2B5EF4-FFF2-40B4-BE49-F238E27FC236}">
                  <a16:creationId xmlns:a16="http://schemas.microsoft.com/office/drawing/2014/main" id="{37DDD9E2-DBBF-4CBD-BA6F-CCF5F999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48" name="Picture 2924">
              <a:extLst>
                <a:ext uri="{FF2B5EF4-FFF2-40B4-BE49-F238E27FC236}">
                  <a16:creationId xmlns:a16="http://schemas.microsoft.com/office/drawing/2014/main" id="{8AEB3A22-3AB9-40DF-87B7-8672DD6F0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7" name="Line 2925">
              <a:extLst>
                <a:ext uri="{FF2B5EF4-FFF2-40B4-BE49-F238E27FC236}">
                  <a16:creationId xmlns:a16="http://schemas.microsoft.com/office/drawing/2014/main" id="{CBFF6E46-C06E-44A0-9A13-570CC5B53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9" y="2918"/>
              <a:ext cx="183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8" name="Freeform 2926">
              <a:extLst>
                <a:ext uri="{FF2B5EF4-FFF2-40B4-BE49-F238E27FC236}">
                  <a16:creationId xmlns:a16="http://schemas.microsoft.com/office/drawing/2014/main" id="{0B50E605-2809-4C37-846C-ECC04D7EC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902"/>
              <a:ext cx="31" cy="32"/>
            </a:xfrm>
            <a:custGeom>
              <a:avLst/>
              <a:gdLst>
                <a:gd name="T0" fmla="*/ 31 w 31"/>
                <a:gd name="T1" fmla="*/ 32 h 32"/>
                <a:gd name="T2" fmla="*/ 0 w 31"/>
                <a:gd name="T3" fmla="*/ 16 h 32"/>
                <a:gd name="T4" fmla="*/ 31 w 31"/>
                <a:gd name="T5" fmla="*/ 0 h 32"/>
                <a:gd name="T6" fmla="*/ 31 w 31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2">
                  <a:moveTo>
                    <a:pt x="31" y="32"/>
                  </a:moveTo>
                  <a:lnTo>
                    <a:pt x="0" y="16"/>
                  </a:lnTo>
                  <a:lnTo>
                    <a:pt x="31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9" name="Oval 2927">
              <a:extLst>
                <a:ext uri="{FF2B5EF4-FFF2-40B4-BE49-F238E27FC236}">
                  <a16:creationId xmlns:a16="http://schemas.microsoft.com/office/drawing/2014/main" id="{441A8D51-27B1-4D84-AD27-57EFF09A5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3162"/>
              <a:ext cx="119" cy="3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0" name="Oval 2928">
              <a:extLst>
                <a:ext uri="{FF2B5EF4-FFF2-40B4-BE49-F238E27FC236}">
                  <a16:creationId xmlns:a16="http://schemas.microsoft.com/office/drawing/2014/main" id="{2D51EA04-2496-43F1-A07E-F34BD41B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3149"/>
              <a:ext cx="119" cy="36"/>
            </a:xfrm>
            <a:prstGeom prst="ellipse">
              <a:avLst/>
            </a:prstGeom>
            <a:solidFill>
              <a:srgbClr val="9ACF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1" name="Rectangle 2929">
              <a:extLst>
                <a:ext uri="{FF2B5EF4-FFF2-40B4-BE49-F238E27FC236}">
                  <a16:creationId xmlns:a16="http://schemas.microsoft.com/office/drawing/2014/main" id="{6328CF4B-8A4E-4181-9382-E5752FDE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091"/>
              <a:ext cx="5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2" name="Rectangle 2930">
              <a:extLst>
                <a:ext uri="{FF2B5EF4-FFF2-40B4-BE49-F238E27FC236}">
                  <a16:creationId xmlns:a16="http://schemas.microsoft.com/office/drawing/2014/main" id="{3CC842CA-EF19-4E45-981C-3A835AFB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094"/>
              <a:ext cx="51" cy="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3" name="Rectangle 2931">
              <a:extLst>
                <a:ext uri="{FF2B5EF4-FFF2-40B4-BE49-F238E27FC236}">
                  <a16:creationId xmlns:a16="http://schemas.microsoft.com/office/drawing/2014/main" id="{77E3FE3A-0497-42E9-B42A-B06C8F94C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097"/>
              <a:ext cx="51" cy="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4" name="Rectangle 2932">
              <a:extLst>
                <a:ext uri="{FF2B5EF4-FFF2-40B4-BE49-F238E27FC236}">
                  <a16:creationId xmlns:a16="http://schemas.microsoft.com/office/drawing/2014/main" id="{828A3844-C0C4-4E13-8E4E-A303DB0F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01"/>
              <a:ext cx="51" cy="3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5" name="Rectangle 2933">
              <a:extLst>
                <a:ext uri="{FF2B5EF4-FFF2-40B4-BE49-F238E27FC236}">
                  <a16:creationId xmlns:a16="http://schemas.microsoft.com/office/drawing/2014/main" id="{5164A8A2-F392-40D9-82F6-23D81599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04"/>
              <a:ext cx="51" cy="4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6" name="Rectangle 2934">
              <a:extLst>
                <a:ext uri="{FF2B5EF4-FFF2-40B4-BE49-F238E27FC236}">
                  <a16:creationId xmlns:a16="http://schemas.microsoft.com/office/drawing/2014/main" id="{0BA3FAED-A6DC-4808-ABEE-43DF76A42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08"/>
              <a:ext cx="51" cy="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7" name="Rectangle 2935">
              <a:extLst>
                <a:ext uri="{FF2B5EF4-FFF2-40B4-BE49-F238E27FC236}">
                  <a16:creationId xmlns:a16="http://schemas.microsoft.com/office/drawing/2014/main" id="{4ADD472F-1D18-4074-9F98-3C6471F3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11"/>
              <a:ext cx="51" cy="4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8" name="Rectangle 2936">
              <a:extLst>
                <a:ext uri="{FF2B5EF4-FFF2-40B4-BE49-F238E27FC236}">
                  <a16:creationId xmlns:a16="http://schemas.microsoft.com/office/drawing/2014/main" id="{9E9BB814-96D5-4B0B-A877-EC70BDB16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15"/>
              <a:ext cx="51" cy="3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9" name="Rectangle 2937">
              <a:extLst>
                <a:ext uri="{FF2B5EF4-FFF2-40B4-BE49-F238E27FC236}">
                  <a16:creationId xmlns:a16="http://schemas.microsoft.com/office/drawing/2014/main" id="{E5EAB612-BE99-48D1-992B-A3BD1AA7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18"/>
              <a:ext cx="51" cy="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0" name="Rectangle 2938">
              <a:extLst>
                <a:ext uri="{FF2B5EF4-FFF2-40B4-BE49-F238E27FC236}">
                  <a16:creationId xmlns:a16="http://schemas.microsoft.com/office/drawing/2014/main" id="{DD72F69F-F014-44CC-A931-A50B4D261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21"/>
              <a:ext cx="51" cy="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1" name="Rectangle 2939">
              <a:extLst>
                <a:ext uri="{FF2B5EF4-FFF2-40B4-BE49-F238E27FC236}">
                  <a16:creationId xmlns:a16="http://schemas.microsoft.com/office/drawing/2014/main" id="{8C4E2BD4-B212-4539-A823-601DA608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25"/>
              <a:ext cx="51" cy="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2" name="Rectangle 2940">
              <a:extLst>
                <a:ext uri="{FF2B5EF4-FFF2-40B4-BE49-F238E27FC236}">
                  <a16:creationId xmlns:a16="http://schemas.microsoft.com/office/drawing/2014/main" id="{7D327A8F-BE14-46F0-ADD8-66D2A4110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28"/>
              <a:ext cx="51" cy="4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3" name="Rectangle 2941">
              <a:extLst>
                <a:ext uri="{FF2B5EF4-FFF2-40B4-BE49-F238E27FC236}">
                  <a16:creationId xmlns:a16="http://schemas.microsoft.com/office/drawing/2014/main" id="{58D4915B-6FD5-4A5F-9F00-58AF529E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32"/>
              <a:ext cx="51" cy="3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4" name="Rectangle 2942">
              <a:extLst>
                <a:ext uri="{FF2B5EF4-FFF2-40B4-BE49-F238E27FC236}">
                  <a16:creationId xmlns:a16="http://schemas.microsoft.com/office/drawing/2014/main" id="{DD69DFAE-B2FA-45FE-A1AC-35EA55017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35"/>
              <a:ext cx="51" cy="3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5" name="Rectangle 2943">
              <a:extLst>
                <a:ext uri="{FF2B5EF4-FFF2-40B4-BE49-F238E27FC236}">
                  <a16:creationId xmlns:a16="http://schemas.microsoft.com/office/drawing/2014/main" id="{B8D40C08-E44C-4E2C-9B75-AA55359D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38"/>
              <a:ext cx="51" cy="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6" name="Rectangle 2944">
              <a:extLst>
                <a:ext uri="{FF2B5EF4-FFF2-40B4-BE49-F238E27FC236}">
                  <a16:creationId xmlns:a16="http://schemas.microsoft.com/office/drawing/2014/main" id="{EE60681E-D4BE-4F4D-B587-8B1326CBA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42"/>
              <a:ext cx="51" cy="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7" name="Rectangle 2945">
              <a:extLst>
                <a:ext uri="{FF2B5EF4-FFF2-40B4-BE49-F238E27FC236}">
                  <a16:creationId xmlns:a16="http://schemas.microsoft.com/office/drawing/2014/main" id="{EDAE707A-36FA-45FD-9FFB-28CB3F39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45"/>
              <a:ext cx="51" cy="4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8" name="Rectangle 2946">
              <a:extLst>
                <a:ext uri="{FF2B5EF4-FFF2-40B4-BE49-F238E27FC236}">
                  <a16:creationId xmlns:a16="http://schemas.microsoft.com/office/drawing/2014/main" id="{A80A4DF5-B52B-4C58-90A3-CFC5DDFF2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49"/>
              <a:ext cx="51" cy="3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9" name="Rectangle 2947">
              <a:extLst>
                <a:ext uri="{FF2B5EF4-FFF2-40B4-BE49-F238E27FC236}">
                  <a16:creationId xmlns:a16="http://schemas.microsoft.com/office/drawing/2014/main" id="{99288AFB-194C-4361-9D6A-8F1F5D24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52"/>
              <a:ext cx="51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0" name="Rectangle 2948">
              <a:extLst>
                <a:ext uri="{FF2B5EF4-FFF2-40B4-BE49-F238E27FC236}">
                  <a16:creationId xmlns:a16="http://schemas.microsoft.com/office/drawing/2014/main" id="{CAE843AE-30B3-4D78-A9DB-5FC1CB1B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55"/>
              <a:ext cx="51" cy="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1" name="Rectangle 2949">
              <a:extLst>
                <a:ext uri="{FF2B5EF4-FFF2-40B4-BE49-F238E27FC236}">
                  <a16:creationId xmlns:a16="http://schemas.microsoft.com/office/drawing/2014/main" id="{2653EB11-552C-4E21-B61F-A062EED0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59"/>
              <a:ext cx="51" cy="3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2" name="Rectangle 2950">
              <a:extLst>
                <a:ext uri="{FF2B5EF4-FFF2-40B4-BE49-F238E27FC236}">
                  <a16:creationId xmlns:a16="http://schemas.microsoft.com/office/drawing/2014/main" id="{F363ABE3-8EB5-434C-88F8-D9A2493D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62"/>
              <a:ext cx="51" cy="4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3" name="Rectangle 2951">
              <a:extLst>
                <a:ext uri="{FF2B5EF4-FFF2-40B4-BE49-F238E27FC236}">
                  <a16:creationId xmlns:a16="http://schemas.microsoft.com/office/drawing/2014/main" id="{1DE4392D-0D4A-42C3-8EB5-A5987EB2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66"/>
              <a:ext cx="51" cy="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4" name="Rectangle 2952">
              <a:extLst>
                <a:ext uri="{FF2B5EF4-FFF2-40B4-BE49-F238E27FC236}">
                  <a16:creationId xmlns:a16="http://schemas.microsoft.com/office/drawing/2014/main" id="{DE154B58-80B7-48A8-8F7F-35CEEF47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69"/>
              <a:ext cx="51" cy="7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5" name="Freeform 2953">
              <a:extLst>
                <a:ext uri="{FF2B5EF4-FFF2-40B4-BE49-F238E27FC236}">
                  <a16:creationId xmlns:a16="http://schemas.microsoft.com/office/drawing/2014/main" id="{1C1B019A-F2D4-4780-AD63-A6D22510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3115"/>
              <a:ext cx="34" cy="10"/>
            </a:xfrm>
            <a:custGeom>
              <a:avLst/>
              <a:gdLst>
                <a:gd name="T0" fmla="*/ 0 w 160"/>
                <a:gd name="T1" fmla="*/ 24 h 48"/>
                <a:gd name="T2" fmla="*/ 24 w 160"/>
                <a:gd name="T3" fmla="*/ 0 h 48"/>
                <a:gd name="T4" fmla="*/ 135 w 160"/>
                <a:gd name="T5" fmla="*/ 0 h 48"/>
                <a:gd name="T6" fmla="*/ 160 w 160"/>
                <a:gd name="T7" fmla="*/ 24 h 48"/>
                <a:gd name="T8" fmla="*/ 160 w 160"/>
                <a:gd name="T9" fmla="*/ 24 h 48"/>
                <a:gd name="T10" fmla="*/ 136 w 160"/>
                <a:gd name="T11" fmla="*/ 48 h 48"/>
                <a:gd name="T12" fmla="*/ 135 w 160"/>
                <a:gd name="T13" fmla="*/ 48 h 48"/>
                <a:gd name="T14" fmla="*/ 24 w 160"/>
                <a:gd name="T15" fmla="*/ 48 h 48"/>
                <a:gd name="T16" fmla="*/ 0 w 160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8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  <a:lnTo>
                    <a:pt x="135" y="0"/>
                  </a:lnTo>
                  <a:cubicBezTo>
                    <a:pt x="148" y="0"/>
                    <a:pt x="159" y="10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38"/>
                    <a:pt x="149" y="48"/>
                    <a:pt x="136" y="48"/>
                  </a:cubicBezTo>
                  <a:cubicBezTo>
                    <a:pt x="135" y="48"/>
                    <a:pt x="135" y="48"/>
                    <a:pt x="135" y="48"/>
                  </a:cubicBezTo>
                  <a:lnTo>
                    <a:pt x="24" y="48"/>
                  </a:lnTo>
                  <a:cubicBezTo>
                    <a:pt x="11" y="48"/>
                    <a:pt x="0" y="37"/>
                    <a:pt x="0" y="24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6" name="Freeform 2954">
              <a:extLst>
                <a:ext uri="{FF2B5EF4-FFF2-40B4-BE49-F238E27FC236}">
                  <a16:creationId xmlns:a16="http://schemas.microsoft.com/office/drawing/2014/main" id="{E2A259DF-5683-4A7E-804F-7039ADB34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" y="3100"/>
              <a:ext cx="34" cy="10"/>
            </a:xfrm>
            <a:custGeom>
              <a:avLst/>
              <a:gdLst>
                <a:gd name="T0" fmla="*/ 0 w 160"/>
                <a:gd name="T1" fmla="*/ 25 h 49"/>
                <a:gd name="T2" fmla="*/ 24 w 160"/>
                <a:gd name="T3" fmla="*/ 1 h 49"/>
                <a:gd name="T4" fmla="*/ 135 w 160"/>
                <a:gd name="T5" fmla="*/ 1 h 49"/>
                <a:gd name="T6" fmla="*/ 160 w 160"/>
                <a:gd name="T7" fmla="*/ 24 h 49"/>
                <a:gd name="T8" fmla="*/ 160 w 160"/>
                <a:gd name="T9" fmla="*/ 25 h 49"/>
                <a:gd name="T10" fmla="*/ 135 w 160"/>
                <a:gd name="T11" fmla="*/ 49 h 49"/>
                <a:gd name="T12" fmla="*/ 135 w 160"/>
                <a:gd name="T13" fmla="*/ 49 h 49"/>
                <a:gd name="T14" fmla="*/ 24 w 160"/>
                <a:gd name="T15" fmla="*/ 49 h 49"/>
                <a:gd name="T16" fmla="*/ 0 w 160"/>
                <a:gd name="T1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49">
                  <a:moveTo>
                    <a:pt x="0" y="25"/>
                  </a:moveTo>
                  <a:cubicBezTo>
                    <a:pt x="0" y="12"/>
                    <a:pt x="11" y="1"/>
                    <a:pt x="24" y="1"/>
                  </a:cubicBezTo>
                  <a:lnTo>
                    <a:pt x="135" y="1"/>
                  </a:lnTo>
                  <a:cubicBezTo>
                    <a:pt x="148" y="0"/>
                    <a:pt x="159" y="11"/>
                    <a:pt x="160" y="24"/>
                  </a:cubicBezTo>
                  <a:cubicBezTo>
                    <a:pt x="160" y="24"/>
                    <a:pt x="160" y="25"/>
                    <a:pt x="160" y="25"/>
                  </a:cubicBezTo>
                  <a:cubicBezTo>
                    <a:pt x="160" y="38"/>
                    <a:pt x="149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lnTo>
                    <a:pt x="24" y="49"/>
                  </a:ln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0306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7" name="Oval 2955">
              <a:extLst>
                <a:ext uri="{FF2B5EF4-FFF2-40B4-BE49-F238E27FC236}">
                  <a16:creationId xmlns:a16="http://schemas.microsoft.com/office/drawing/2014/main" id="{5CB5FDF7-A7C1-42FD-8FD4-9DA963D62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102"/>
              <a:ext cx="7" cy="6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8" name="Oval 2956">
              <a:extLst>
                <a:ext uri="{FF2B5EF4-FFF2-40B4-BE49-F238E27FC236}">
                  <a16:creationId xmlns:a16="http://schemas.microsoft.com/office/drawing/2014/main" id="{18D752B2-B464-44AF-81D7-C48F88C1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117"/>
              <a:ext cx="7" cy="6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9" name="Rectangle 2957">
              <a:extLst>
                <a:ext uri="{FF2B5EF4-FFF2-40B4-BE49-F238E27FC236}">
                  <a16:creationId xmlns:a16="http://schemas.microsoft.com/office/drawing/2014/main" id="{F86BB0D4-EB62-4012-AAC8-7090090F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21"/>
              <a:ext cx="78" cy="4"/>
            </a:xfrm>
            <a:prstGeom prst="rect">
              <a:avLst/>
            </a:prstGeom>
            <a:solidFill>
              <a:srgbClr val="5D9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0" name="Rectangle 2958">
              <a:extLst>
                <a:ext uri="{FF2B5EF4-FFF2-40B4-BE49-F238E27FC236}">
                  <a16:creationId xmlns:a16="http://schemas.microsoft.com/office/drawing/2014/main" id="{3FB6A62F-3A89-4C1B-A8CA-6D8BB5423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25"/>
              <a:ext cx="78" cy="3"/>
            </a:xfrm>
            <a:prstGeom prst="rect">
              <a:avLst/>
            </a:prstGeom>
            <a:solidFill>
              <a:srgbClr val="5A9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1" name="Rectangle 2959">
              <a:extLst>
                <a:ext uri="{FF2B5EF4-FFF2-40B4-BE49-F238E27FC236}">
                  <a16:creationId xmlns:a16="http://schemas.microsoft.com/office/drawing/2014/main" id="{85EE1AD0-AD75-49BB-8F9A-15268AB6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28"/>
              <a:ext cx="78" cy="4"/>
            </a:xfrm>
            <a:prstGeom prst="rect">
              <a:avLst/>
            </a:prstGeom>
            <a:solidFill>
              <a:srgbClr val="569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2" name="Rectangle 2960">
              <a:extLst>
                <a:ext uri="{FF2B5EF4-FFF2-40B4-BE49-F238E27FC236}">
                  <a16:creationId xmlns:a16="http://schemas.microsoft.com/office/drawing/2014/main" id="{C873305E-6A64-4167-9F38-C74CE100F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32"/>
              <a:ext cx="78" cy="3"/>
            </a:xfrm>
            <a:prstGeom prst="rect">
              <a:avLst/>
            </a:prstGeom>
            <a:solidFill>
              <a:srgbClr val="51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3" name="Rectangle 2961">
              <a:extLst>
                <a:ext uri="{FF2B5EF4-FFF2-40B4-BE49-F238E27FC236}">
                  <a16:creationId xmlns:a16="http://schemas.microsoft.com/office/drawing/2014/main" id="{4A977E76-E720-4AB6-800F-9869D88A7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35"/>
              <a:ext cx="78" cy="3"/>
            </a:xfrm>
            <a:prstGeom prst="rect">
              <a:avLst/>
            </a:prstGeom>
            <a:solidFill>
              <a:srgbClr val="4B9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4" name="Rectangle 2962">
              <a:extLst>
                <a:ext uri="{FF2B5EF4-FFF2-40B4-BE49-F238E27FC236}">
                  <a16:creationId xmlns:a16="http://schemas.microsoft.com/office/drawing/2014/main" id="{C910CDBC-E1C3-4C86-8993-2165E8DB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38"/>
              <a:ext cx="78" cy="4"/>
            </a:xfrm>
            <a:prstGeom prst="rect">
              <a:avLst/>
            </a:prstGeom>
            <a:solidFill>
              <a:srgbClr val="46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5" name="Rectangle 2963">
              <a:extLst>
                <a:ext uri="{FF2B5EF4-FFF2-40B4-BE49-F238E27FC236}">
                  <a16:creationId xmlns:a16="http://schemas.microsoft.com/office/drawing/2014/main" id="{767218D0-9FB0-4220-8819-D7351749E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42"/>
              <a:ext cx="78" cy="3"/>
            </a:xfrm>
            <a:prstGeom prst="rect">
              <a:avLst/>
            </a:prstGeom>
            <a:solidFill>
              <a:srgbClr val="409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6" name="Rectangle 2964">
              <a:extLst>
                <a:ext uri="{FF2B5EF4-FFF2-40B4-BE49-F238E27FC236}">
                  <a16:creationId xmlns:a16="http://schemas.microsoft.com/office/drawing/2014/main" id="{B24CB308-B315-4819-A6D9-30B16675B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45"/>
              <a:ext cx="78" cy="4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7" name="Rectangle 2965">
              <a:extLst>
                <a:ext uri="{FF2B5EF4-FFF2-40B4-BE49-F238E27FC236}">
                  <a16:creationId xmlns:a16="http://schemas.microsoft.com/office/drawing/2014/main" id="{35D5215B-0942-4600-BD71-35829116C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49"/>
              <a:ext cx="78" cy="3"/>
            </a:xfrm>
            <a:prstGeom prst="rect">
              <a:avLst/>
            </a:prstGeom>
            <a:solidFill>
              <a:srgbClr val="32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8" name="Rectangle 2966">
              <a:extLst>
                <a:ext uri="{FF2B5EF4-FFF2-40B4-BE49-F238E27FC236}">
                  <a16:creationId xmlns:a16="http://schemas.microsoft.com/office/drawing/2014/main" id="{DF3B9BF9-FA00-4382-AA9B-A0D06686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52"/>
              <a:ext cx="78" cy="3"/>
            </a:xfrm>
            <a:prstGeom prst="rect">
              <a:avLst/>
            </a:prstGeom>
            <a:solidFill>
              <a:srgbClr val="2A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9" name="Rectangle 2967">
              <a:extLst>
                <a:ext uri="{FF2B5EF4-FFF2-40B4-BE49-F238E27FC236}">
                  <a16:creationId xmlns:a16="http://schemas.microsoft.com/office/drawing/2014/main" id="{788AFF9C-FDED-4D57-9892-7365EDD1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55"/>
              <a:ext cx="78" cy="4"/>
            </a:xfrm>
            <a:prstGeom prst="rect">
              <a:avLst/>
            </a:prstGeom>
            <a:solidFill>
              <a:srgbClr val="23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0" name="Rectangle 2968">
              <a:extLst>
                <a:ext uri="{FF2B5EF4-FFF2-40B4-BE49-F238E27FC236}">
                  <a16:creationId xmlns:a16="http://schemas.microsoft.com/office/drawing/2014/main" id="{E990F462-3279-4E21-A583-55032800F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59"/>
              <a:ext cx="78" cy="3"/>
            </a:xfrm>
            <a:prstGeom prst="rect">
              <a:avLst/>
            </a:prstGeom>
            <a:solidFill>
              <a:srgbClr val="1C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1" name="Rectangle 2969">
              <a:extLst>
                <a:ext uri="{FF2B5EF4-FFF2-40B4-BE49-F238E27FC236}">
                  <a16:creationId xmlns:a16="http://schemas.microsoft.com/office/drawing/2014/main" id="{5E6283BE-BEF9-4E1F-915B-265864EF9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62"/>
              <a:ext cx="78" cy="4"/>
            </a:xfrm>
            <a:prstGeom prst="rect">
              <a:avLst/>
            </a:prstGeom>
            <a:solidFill>
              <a:srgbClr val="14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2" name="Rectangle 2970">
              <a:extLst>
                <a:ext uri="{FF2B5EF4-FFF2-40B4-BE49-F238E27FC236}">
                  <a16:creationId xmlns:a16="http://schemas.microsoft.com/office/drawing/2014/main" id="{F11E4E67-C114-4DA8-89BA-9A6E30ED6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66"/>
              <a:ext cx="78" cy="3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3" name="Rectangle 2971">
              <a:extLst>
                <a:ext uri="{FF2B5EF4-FFF2-40B4-BE49-F238E27FC236}">
                  <a16:creationId xmlns:a16="http://schemas.microsoft.com/office/drawing/2014/main" id="{6410611D-2176-4509-9E1D-AC93E4D1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69"/>
              <a:ext cx="78" cy="7"/>
            </a:xfrm>
            <a:prstGeom prst="rect">
              <a:avLst/>
            </a:prstGeom>
            <a:solidFill>
              <a:srgbClr val="047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4" name="Rectangle 2972">
              <a:extLst>
                <a:ext uri="{FF2B5EF4-FFF2-40B4-BE49-F238E27FC236}">
                  <a16:creationId xmlns:a16="http://schemas.microsoft.com/office/drawing/2014/main" id="{C2166B77-B566-46CF-A3C9-150F2F6CB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76"/>
              <a:ext cx="78" cy="3"/>
            </a:xfrm>
            <a:prstGeom prst="rect">
              <a:avLst/>
            </a:prstGeom>
            <a:solidFill>
              <a:srgbClr val="0C7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5" name="Freeform 2973">
              <a:extLst>
                <a:ext uri="{FF2B5EF4-FFF2-40B4-BE49-F238E27FC236}">
                  <a16:creationId xmlns:a16="http://schemas.microsoft.com/office/drawing/2014/main" id="{EF6B8023-1BB4-474D-B436-1A697A9A8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7" y="3142"/>
              <a:ext cx="49" cy="25"/>
            </a:xfrm>
            <a:custGeom>
              <a:avLst/>
              <a:gdLst>
                <a:gd name="T0" fmla="*/ 196 w 230"/>
                <a:gd name="T1" fmla="*/ 79 h 120"/>
                <a:gd name="T2" fmla="*/ 196 w 230"/>
                <a:gd name="T3" fmla="*/ 3 h 120"/>
                <a:gd name="T4" fmla="*/ 175 w 230"/>
                <a:gd name="T5" fmla="*/ 3 h 120"/>
                <a:gd name="T6" fmla="*/ 175 w 230"/>
                <a:gd name="T7" fmla="*/ 96 h 120"/>
                <a:gd name="T8" fmla="*/ 230 w 230"/>
                <a:gd name="T9" fmla="*/ 96 h 120"/>
                <a:gd name="T10" fmla="*/ 230 w 230"/>
                <a:gd name="T11" fmla="*/ 79 h 120"/>
                <a:gd name="T12" fmla="*/ 196 w 230"/>
                <a:gd name="T13" fmla="*/ 79 h 120"/>
                <a:gd name="T14" fmla="*/ 35 w 230"/>
                <a:gd name="T15" fmla="*/ 41 h 120"/>
                <a:gd name="T16" fmla="*/ 24 w 230"/>
                <a:gd name="T17" fmla="*/ 34 h 120"/>
                <a:gd name="T18" fmla="*/ 21 w 230"/>
                <a:gd name="T19" fmla="*/ 27 h 120"/>
                <a:gd name="T20" fmla="*/ 25 w 230"/>
                <a:gd name="T21" fmla="*/ 20 h 120"/>
                <a:gd name="T22" fmla="*/ 34 w 230"/>
                <a:gd name="T23" fmla="*/ 18 h 120"/>
                <a:gd name="T24" fmla="*/ 57 w 230"/>
                <a:gd name="T25" fmla="*/ 24 h 120"/>
                <a:gd name="T26" fmla="*/ 57 w 230"/>
                <a:gd name="T27" fmla="*/ 5 h 120"/>
                <a:gd name="T28" fmla="*/ 34 w 230"/>
                <a:gd name="T29" fmla="*/ 1 h 120"/>
                <a:gd name="T30" fmla="*/ 9 w 230"/>
                <a:gd name="T31" fmla="*/ 9 h 120"/>
                <a:gd name="T32" fmla="*/ 0 w 230"/>
                <a:gd name="T33" fmla="*/ 29 h 120"/>
                <a:gd name="T34" fmla="*/ 21 w 230"/>
                <a:gd name="T35" fmla="*/ 56 h 120"/>
                <a:gd name="T36" fmla="*/ 35 w 230"/>
                <a:gd name="T37" fmla="*/ 64 h 120"/>
                <a:gd name="T38" fmla="*/ 39 w 230"/>
                <a:gd name="T39" fmla="*/ 71 h 120"/>
                <a:gd name="T40" fmla="*/ 35 w 230"/>
                <a:gd name="T41" fmla="*/ 78 h 120"/>
                <a:gd name="T42" fmla="*/ 25 w 230"/>
                <a:gd name="T43" fmla="*/ 81 h 120"/>
                <a:gd name="T44" fmla="*/ 1 w 230"/>
                <a:gd name="T45" fmla="*/ 71 h 120"/>
                <a:gd name="T46" fmla="*/ 1 w 230"/>
                <a:gd name="T47" fmla="*/ 92 h 120"/>
                <a:gd name="T48" fmla="*/ 24 w 230"/>
                <a:gd name="T49" fmla="*/ 97 h 120"/>
                <a:gd name="T50" fmla="*/ 50 w 230"/>
                <a:gd name="T51" fmla="*/ 91 h 120"/>
                <a:gd name="T52" fmla="*/ 60 w 230"/>
                <a:gd name="T53" fmla="*/ 70 h 120"/>
                <a:gd name="T54" fmla="*/ 54 w 230"/>
                <a:gd name="T55" fmla="*/ 55 h 120"/>
                <a:gd name="T56" fmla="*/ 35 w 230"/>
                <a:gd name="T57" fmla="*/ 41 h 120"/>
                <a:gd name="T58" fmla="*/ 152 w 230"/>
                <a:gd name="T59" fmla="*/ 77 h 120"/>
                <a:gd name="T60" fmla="*/ 160 w 230"/>
                <a:gd name="T61" fmla="*/ 48 h 120"/>
                <a:gd name="T62" fmla="*/ 154 w 230"/>
                <a:gd name="T63" fmla="*/ 23 h 120"/>
                <a:gd name="T64" fmla="*/ 138 w 230"/>
                <a:gd name="T65" fmla="*/ 6 h 120"/>
                <a:gd name="T66" fmla="*/ 114 w 230"/>
                <a:gd name="T67" fmla="*/ 1 h 120"/>
                <a:gd name="T68" fmla="*/ 92 w 230"/>
                <a:gd name="T69" fmla="*/ 7 h 120"/>
                <a:gd name="T70" fmla="*/ 75 w 230"/>
                <a:gd name="T71" fmla="*/ 25 h 120"/>
                <a:gd name="T72" fmla="*/ 69 w 230"/>
                <a:gd name="T73" fmla="*/ 50 h 120"/>
                <a:gd name="T74" fmla="*/ 75 w 230"/>
                <a:gd name="T75" fmla="*/ 74 h 120"/>
                <a:gd name="T76" fmla="*/ 90 w 230"/>
                <a:gd name="T77" fmla="*/ 91 h 120"/>
                <a:gd name="T78" fmla="*/ 113 w 230"/>
                <a:gd name="T79" fmla="*/ 97 h 120"/>
                <a:gd name="T80" fmla="*/ 132 w 230"/>
                <a:gd name="T81" fmla="*/ 120 h 120"/>
                <a:gd name="T82" fmla="*/ 159 w 230"/>
                <a:gd name="T83" fmla="*/ 120 h 120"/>
                <a:gd name="T84" fmla="*/ 132 w 230"/>
                <a:gd name="T85" fmla="*/ 95 h 120"/>
                <a:gd name="T86" fmla="*/ 152 w 230"/>
                <a:gd name="T87" fmla="*/ 77 h 120"/>
                <a:gd name="T88" fmla="*/ 131 w 230"/>
                <a:gd name="T89" fmla="*/ 71 h 120"/>
                <a:gd name="T90" fmla="*/ 114 w 230"/>
                <a:gd name="T91" fmla="*/ 79 h 120"/>
                <a:gd name="T92" fmla="*/ 97 w 230"/>
                <a:gd name="T93" fmla="*/ 71 h 120"/>
                <a:gd name="T94" fmla="*/ 91 w 230"/>
                <a:gd name="T95" fmla="*/ 48 h 120"/>
                <a:gd name="T96" fmla="*/ 97 w 230"/>
                <a:gd name="T97" fmla="*/ 26 h 120"/>
                <a:gd name="T98" fmla="*/ 115 w 230"/>
                <a:gd name="T99" fmla="*/ 18 h 120"/>
                <a:gd name="T100" fmla="*/ 131 w 230"/>
                <a:gd name="T101" fmla="*/ 26 h 120"/>
                <a:gd name="T102" fmla="*/ 138 w 230"/>
                <a:gd name="T103" fmla="*/ 48 h 120"/>
                <a:gd name="T104" fmla="*/ 131 w 230"/>
                <a:gd name="T10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120">
                  <a:moveTo>
                    <a:pt x="196" y="79"/>
                  </a:moveTo>
                  <a:lnTo>
                    <a:pt x="196" y="3"/>
                  </a:lnTo>
                  <a:lnTo>
                    <a:pt x="175" y="3"/>
                  </a:lnTo>
                  <a:lnTo>
                    <a:pt x="175" y="96"/>
                  </a:lnTo>
                  <a:lnTo>
                    <a:pt x="230" y="96"/>
                  </a:lnTo>
                  <a:lnTo>
                    <a:pt x="230" y="79"/>
                  </a:lnTo>
                  <a:lnTo>
                    <a:pt x="196" y="79"/>
                  </a:lnTo>
                  <a:close/>
                  <a:moveTo>
                    <a:pt x="35" y="41"/>
                  </a:moveTo>
                  <a:cubicBezTo>
                    <a:pt x="31" y="39"/>
                    <a:pt x="27" y="37"/>
                    <a:pt x="24" y="34"/>
                  </a:cubicBezTo>
                  <a:cubicBezTo>
                    <a:pt x="22" y="32"/>
                    <a:pt x="21" y="30"/>
                    <a:pt x="21" y="27"/>
                  </a:cubicBezTo>
                  <a:cubicBezTo>
                    <a:pt x="21" y="24"/>
                    <a:pt x="22" y="22"/>
                    <a:pt x="25" y="20"/>
                  </a:cubicBezTo>
                  <a:cubicBezTo>
                    <a:pt x="27" y="18"/>
                    <a:pt x="31" y="17"/>
                    <a:pt x="34" y="18"/>
                  </a:cubicBezTo>
                  <a:cubicBezTo>
                    <a:pt x="42" y="17"/>
                    <a:pt x="50" y="20"/>
                    <a:pt x="57" y="24"/>
                  </a:cubicBezTo>
                  <a:lnTo>
                    <a:pt x="57" y="5"/>
                  </a:lnTo>
                  <a:cubicBezTo>
                    <a:pt x="49" y="2"/>
                    <a:pt x="42" y="1"/>
                    <a:pt x="34" y="1"/>
                  </a:cubicBezTo>
                  <a:cubicBezTo>
                    <a:pt x="25" y="1"/>
                    <a:pt x="17" y="3"/>
                    <a:pt x="9" y="9"/>
                  </a:cubicBezTo>
                  <a:cubicBezTo>
                    <a:pt x="3" y="14"/>
                    <a:pt x="0" y="21"/>
                    <a:pt x="0" y="29"/>
                  </a:cubicBezTo>
                  <a:cubicBezTo>
                    <a:pt x="1" y="41"/>
                    <a:pt x="9" y="52"/>
                    <a:pt x="21" y="56"/>
                  </a:cubicBezTo>
                  <a:cubicBezTo>
                    <a:pt x="26" y="58"/>
                    <a:pt x="31" y="61"/>
                    <a:pt x="35" y="64"/>
                  </a:cubicBezTo>
                  <a:cubicBezTo>
                    <a:pt x="37" y="66"/>
                    <a:pt x="39" y="68"/>
                    <a:pt x="39" y="71"/>
                  </a:cubicBezTo>
                  <a:cubicBezTo>
                    <a:pt x="39" y="74"/>
                    <a:pt x="37" y="77"/>
                    <a:pt x="35" y="78"/>
                  </a:cubicBezTo>
                  <a:cubicBezTo>
                    <a:pt x="32" y="80"/>
                    <a:pt x="29" y="81"/>
                    <a:pt x="25" y="81"/>
                  </a:cubicBezTo>
                  <a:cubicBezTo>
                    <a:pt x="16" y="81"/>
                    <a:pt x="7" y="77"/>
                    <a:pt x="1" y="71"/>
                  </a:cubicBezTo>
                  <a:lnTo>
                    <a:pt x="1" y="92"/>
                  </a:lnTo>
                  <a:cubicBezTo>
                    <a:pt x="8" y="96"/>
                    <a:pt x="16" y="97"/>
                    <a:pt x="24" y="97"/>
                  </a:cubicBezTo>
                  <a:cubicBezTo>
                    <a:pt x="33" y="98"/>
                    <a:pt x="42" y="96"/>
                    <a:pt x="50" y="91"/>
                  </a:cubicBezTo>
                  <a:cubicBezTo>
                    <a:pt x="56" y="86"/>
                    <a:pt x="60" y="78"/>
                    <a:pt x="60" y="70"/>
                  </a:cubicBezTo>
                  <a:cubicBezTo>
                    <a:pt x="60" y="65"/>
                    <a:pt x="58" y="59"/>
                    <a:pt x="54" y="55"/>
                  </a:cubicBezTo>
                  <a:cubicBezTo>
                    <a:pt x="49" y="49"/>
                    <a:pt x="43" y="44"/>
                    <a:pt x="35" y="41"/>
                  </a:cubicBezTo>
                  <a:close/>
                  <a:moveTo>
                    <a:pt x="152" y="77"/>
                  </a:moveTo>
                  <a:cubicBezTo>
                    <a:pt x="157" y="68"/>
                    <a:pt x="160" y="58"/>
                    <a:pt x="160" y="48"/>
                  </a:cubicBezTo>
                  <a:cubicBezTo>
                    <a:pt x="160" y="40"/>
                    <a:pt x="158" y="31"/>
                    <a:pt x="154" y="23"/>
                  </a:cubicBezTo>
                  <a:cubicBezTo>
                    <a:pt x="150" y="16"/>
                    <a:pt x="145" y="10"/>
                    <a:pt x="138" y="6"/>
                  </a:cubicBezTo>
                  <a:cubicBezTo>
                    <a:pt x="131" y="2"/>
                    <a:pt x="123" y="0"/>
                    <a:pt x="114" y="1"/>
                  </a:cubicBezTo>
                  <a:cubicBezTo>
                    <a:pt x="106" y="1"/>
                    <a:pt x="99" y="3"/>
                    <a:pt x="92" y="7"/>
                  </a:cubicBezTo>
                  <a:cubicBezTo>
                    <a:pt x="85" y="11"/>
                    <a:pt x="79" y="17"/>
                    <a:pt x="75" y="25"/>
                  </a:cubicBezTo>
                  <a:cubicBezTo>
                    <a:pt x="71" y="32"/>
                    <a:pt x="69" y="41"/>
                    <a:pt x="69" y="50"/>
                  </a:cubicBezTo>
                  <a:cubicBezTo>
                    <a:pt x="69" y="58"/>
                    <a:pt x="71" y="67"/>
                    <a:pt x="75" y="74"/>
                  </a:cubicBezTo>
                  <a:cubicBezTo>
                    <a:pt x="78" y="81"/>
                    <a:pt x="83" y="87"/>
                    <a:pt x="90" y="91"/>
                  </a:cubicBezTo>
                  <a:cubicBezTo>
                    <a:pt x="97" y="95"/>
                    <a:pt x="105" y="97"/>
                    <a:pt x="113" y="97"/>
                  </a:cubicBezTo>
                  <a:lnTo>
                    <a:pt x="132" y="120"/>
                  </a:lnTo>
                  <a:lnTo>
                    <a:pt x="159" y="120"/>
                  </a:lnTo>
                  <a:lnTo>
                    <a:pt x="132" y="95"/>
                  </a:lnTo>
                  <a:cubicBezTo>
                    <a:pt x="140" y="91"/>
                    <a:pt x="148" y="85"/>
                    <a:pt x="152" y="77"/>
                  </a:cubicBezTo>
                  <a:close/>
                  <a:moveTo>
                    <a:pt x="131" y="71"/>
                  </a:moveTo>
                  <a:cubicBezTo>
                    <a:pt x="127" y="77"/>
                    <a:pt x="121" y="79"/>
                    <a:pt x="114" y="79"/>
                  </a:cubicBezTo>
                  <a:cubicBezTo>
                    <a:pt x="107" y="79"/>
                    <a:pt x="101" y="76"/>
                    <a:pt x="97" y="71"/>
                  </a:cubicBezTo>
                  <a:cubicBezTo>
                    <a:pt x="92" y="65"/>
                    <a:pt x="90" y="57"/>
                    <a:pt x="91" y="48"/>
                  </a:cubicBezTo>
                  <a:cubicBezTo>
                    <a:pt x="90" y="40"/>
                    <a:pt x="92" y="32"/>
                    <a:pt x="97" y="26"/>
                  </a:cubicBezTo>
                  <a:cubicBezTo>
                    <a:pt x="101" y="20"/>
                    <a:pt x="108" y="17"/>
                    <a:pt x="115" y="18"/>
                  </a:cubicBezTo>
                  <a:cubicBezTo>
                    <a:pt x="121" y="17"/>
                    <a:pt x="127" y="20"/>
                    <a:pt x="131" y="26"/>
                  </a:cubicBezTo>
                  <a:cubicBezTo>
                    <a:pt x="136" y="32"/>
                    <a:pt x="138" y="40"/>
                    <a:pt x="138" y="48"/>
                  </a:cubicBezTo>
                  <a:cubicBezTo>
                    <a:pt x="138" y="57"/>
                    <a:pt x="136" y="65"/>
                    <a:pt x="131" y="71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6" name="Rectangle 2974">
              <a:extLst>
                <a:ext uri="{FF2B5EF4-FFF2-40B4-BE49-F238E27FC236}">
                  <a16:creationId xmlns:a16="http://schemas.microsoft.com/office/drawing/2014/main" id="{94E719E0-2C92-4E94-AAC3-37C2524F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211"/>
              <a:ext cx="48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SQL Managed Instances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999" name="Picture 2975">
              <a:extLst>
                <a:ext uri="{FF2B5EF4-FFF2-40B4-BE49-F238E27FC236}">
                  <a16:creationId xmlns:a16="http://schemas.microsoft.com/office/drawing/2014/main" id="{42AA768D-1962-4F39-8A79-9BEAB3F8A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0" name="Picture 2976">
              <a:extLst>
                <a:ext uri="{FF2B5EF4-FFF2-40B4-BE49-F238E27FC236}">
                  <a16:creationId xmlns:a16="http://schemas.microsoft.com/office/drawing/2014/main" id="{50625FF8-1D73-48C3-9474-C33C02093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" y="2924"/>
              <a:ext cx="10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1" name="Picture 2977">
              <a:extLst>
                <a:ext uri="{FF2B5EF4-FFF2-40B4-BE49-F238E27FC236}">
                  <a16:creationId xmlns:a16="http://schemas.microsoft.com/office/drawing/2014/main" id="{10A613CC-0AF7-401F-8907-DC2E859B8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2924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02" name="Picture 2978">
              <a:extLst>
                <a:ext uri="{FF2B5EF4-FFF2-40B4-BE49-F238E27FC236}">
                  <a16:creationId xmlns:a16="http://schemas.microsoft.com/office/drawing/2014/main" id="{E446A840-4FFF-4F93-8091-EA360CDDD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2924"/>
              <a:ext cx="1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7" name="Oval 2979">
              <a:extLst>
                <a:ext uri="{FF2B5EF4-FFF2-40B4-BE49-F238E27FC236}">
                  <a16:creationId xmlns:a16="http://schemas.microsoft.com/office/drawing/2014/main" id="{C5E7CCE4-E54A-4645-AA66-C3A2FBE4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143"/>
              <a:ext cx="77" cy="3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8" name="Oval 2980">
              <a:extLst>
                <a:ext uri="{FF2B5EF4-FFF2-40B4-BE49-F238E27FC236}">
                  <a16:creationId xmlns:a16="http://schemas.microsoft.com/office/drawing/2014/main" id="{507B1239-5740-49BF-9FFA-8982EA7EE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143"/>
              <a:ext cx="77" cy="33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9" name="Oval 2981">
              <a:extLst>
                <a:ext uri="{FF2B5EF4-FFF2-40B4-BE49-F238E27FC236}">
                  <a16:creationId xmlns:a16="http://schemas.microsoft.com/office/drawing/2014/main" id="{EBEC996C-082D-49B1-BFFD-5D20A115E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3156"/>
              <a:ext cx="25" cy="7"/>
            </a:xfrm>
            <a:prstGeom prst="ellipse">
              <a:avLst/>
            </a:pr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0" name="Oval 2982">
              <a:extLst>
                <a:ext uri="{FF2B5EF4-FFF2-40B4-BE49-F238E27FC236}">
                  <a16:creationId xmlns:a16="http://schemas.microsoft.com/office/drawing/2014/main" id="{B52DD885-F012-4EDD-AF88-32C575980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3156"/>
              <a:ext cx="25" cy="7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1" name="Freeform 2983">
              <a:extLst>
                <a:ext uri="{FF2B5EF4-FFF2-40B4-BE49-F238E27FC236}">
                  <a16:creationId xmlns:a16="http://schemas.microsoft.com/office/drawing/2014/main" id="{9120BD25-DCF4-4499-AAD4-9674B437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3159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5"/>
                    <a:pt x="282" y="119"/>
                    <a:pt x="183" y="119"/>
                  </a:cubicBezTo>
                  <a:cubicBezTo>
                    <a:pt x="85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2" y="76"/>
                    <a:pt x="183" y="76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2" name="Freeform 2984">
              <a:extLst>
                <a:ext uri="{FF2B5EF4-FFF2-40B4-BE49-F238E27FC236}">
                  <a16:creationId xmlns:a16="http://schemas.microsoft.com/office/drawing/2014/main" id="{007E9F84-54CE-4A9F-8329-36602E69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3159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5"/>
                    <a:pt x="282" y="119"/>
                    <a:pt x="183" y="119"/>
                  </a:cubicBezTo>
                  <a:cubicBezTo>
                    <a:pt x="85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2" y="76"/>
                    <a:pt x="183" y="76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3" name="Rectangle 2985">
              <a:extLst>
                <a:ext uri="{FF2B5EF4-FFF2-40B4-BE49-F238E27FC236}">
                  <a16:creationId xmlns:a16="http://schemas.microsoft.com/office/drawing/2014/main" id="{D65F2865-49F7-4246-B970-22FE8701E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3101"/>
              <a:ext cx="3" cy="71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4" name="Rectangle 2986">
              <a:extLst>
                <a:ext uri="{FF2B5EF4-FFF2-40B4-BE49-F238E27FC236}">
                  <a16:creationId xmlns:a16="http://schemas.microsoft.com/office/drawing/2014/main" id="{137D3FA0-53F0-41ED-A6BB-900A6CE8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3101"/>
              <a:ext cx="4" cy="71"/>
            </a:xfrm>
            <a:prstGeom prst="rect">
              <a:avLst/>
            </a:prstGeom>
            <a:solidFill>
              <a:srgbClr val="005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5" name="Rectangle 2987">
              <a:extLst>
                <a:ext uri="{FF2B5EF4-FFF2-40B4-BE49-F238E27FC236}">
                  <a16:creationId xmlns:a16="http://schemas.microsoft.com/office/drawing/2014/main" id="{5511C2D6-E062-445F-AAF9-095F2F71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3101"/>
              <a:ext cx="3" cy="71"/>
            </a:xfrm>
            <a:prstGeom prst="rect">
              <a:avLst/>
            </a:prstGeom>
            <a:solidFill>
              <a:srgbClr val="006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6" name="Rectangle 2988">
              <a:extLst>
                <a:ext uri="{FF2B5EF4-FFF2-40B4-BE49-F238E27FC236}">
                  <a16:creationId xmlns:a16="http://schemas.microsoft.com/office/drawing/2014/main" id="{E250A65F-F5CE-4365-A52A-C31E5D27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101"/>
              <a:ext cx="3" cy="71"/>
            </a:xfrm>
            <a:prstGeom prst="rect">
              <a:avLst/>
            </a:prstGeom>
            <a:solidFill>
              <a:srgbClr val="006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7" name="Rectangle 2989">
              <a:extLst>
                <a:ext uri="{FF2B5EF4-FFF2-40B4-BE49-F238E27FC236}">
                  <a16:creationId xmlns:a16="http://schemas.microsoft.com/office/drawing/2014/main" id="{D01EC12F-3F8E-4D82-9583-754EF46B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310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8" name="Rectangle 2990">
              <a:extLst>
                <a:ext uri="{FF2B5EF4-FFF2-40B4-BE49-F238E27FC236}">
                  <a16:creationId xmlns:a16="http://schemas.microsoft.com/office/drawing/2014/main" id="{CDCC8E0A-1E4A-4C04-8CB0-633153F0B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3101"/>
              <a:ext cx="3" cy="71"/>
            </a:xfrm>
            <a:prstGeom prst="rect">
              <a:avLst/>
            </a:prstGeom>
            <a:solidFill>
              <a:srgbClr val="006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9" name="Rectangle 2991">
              <a:extLst>
                <a:ext uri="{FF2B5EF4-FFF2-40B4-BE49-F238E27FC236}">
                  <a16:creationId xmlns:a16="http://schemas.microsoft.com/office/drawing/2014/main" id="{394753F0-4067-4D69-9264-C2DAC9A9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3101"/>
              <a:ext cx="4" cy="71"/>
            </a:xfrm>
            <a:prstGeom prst="rect">
              <a:avLst/>
            </a:prstGeom>
            <a:solidFill>
              <a:srgbClr val="007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0" name="Rectangle 2992">
              <a:extLst>
                <a:ext uri="{FF2B5EF4-FFF2-40B4-BE49-F238E27FC236}">
                  <a16:creationId xmlns:a16="http://schemas.microsoft.com/office/drawing/2014/main" id="{2F295F4E-1ACB-4B16-B7FA-4E61F4C9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101"/>
              <a:ext cx="3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1" name="Rectangle 2993">
              <a:extLst>
                <a:ext uri="{FF2B5EF4-FFF2-40B4-BE49-F238E27FC236}">
                  <a16:creationId xmlns:a16="http://schemas.microsoft.com/office/drawing/2014/main" id="{9F4793B0-D200-4BCD-9C29-D0D56C40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310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2" name="Rectangle 2994">
              <a:extLst>
                <a:ext uri="{FF2B5EF4-FFF2-40B4-BE49-F238E27FC236}">
                  <a16:creationId xmlns:a16="http://schemas.microsoft.com/office/drawing/2014/main" id="{0DDF6706-1BC5-413F-9410-68E8AAADC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101"/>
              <a:ext cx="4" cy="71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3" name="Rectangle 2995">
              <a:extLst>
                <a:ext uri="{FF2B5EF4-FFF2-40B4-BE49-F238E27FC236}">
                  <a16:creationId xmlns:a16="http://schemas.microsoft.com/office/drawing/2014/main" id="{E2115E28-C40D-47C7-943B-5CDC9212C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10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4" name="Rectangle 2996">
              <a:extLst>
                <a:ext uri="{FF2B5EF4-FFF2-40B4-BE49-F238E27FC236}">
                  <a16:creationId xmlns:a16="http://schemas.microsoft.com/office/drawing/2014/main" id="{F88C8C1C-FFDD-4A36-98F1-0E9D1A35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3101"/>
              <a:ext cx="4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5" name="Rectangle 2997">
              <a:extLst>
                <a:ext uri="{FF2B5EF4-FFF2-40B4-BE49-F238E27FC236}">
                  <a16:creationId xmlns:a16="http://schemas.microsoft.com/office/drawing/2014/main" id="{29929045-7B27-47C3-AB80-520533E7D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101"/>
              <a:ext cx="3" cy="71"/>
            </a:xfrm>
            <a:prstGeom prst="rect">
              <a:avLst/>
            </a:prstGeom>
            <a:solidFill>
              <a:srgbClr val="007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6" name="Rectangle 2998">
              <a:extLst>
                <a:ext uri="{FF2B5EF4-FFF2-40B4-BE49-F238E27FC236}">
                  <a16:creationId xmlns:a16="http://schemas.microsoft.com/office/drawing/2014/main" id="{793430FC-EF3A-4EC5-882F-81BE8F7C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101"/>
              <a:ext cx="3" cy="71"/>
            </a:xfrm>
            <a:prstGeom prst="rect">
              <a:avLst/>
            </a:prstGeom>
            <a:solidFill>
              <a:srgbClr val="006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7" name="Rectangle 2999">
              <a:extLst>
                <a:ext uri="{FF2B5EF4-FFF2-40B4-BE49-F238E27FC236}">
                  <a16:creationId xmlns:a16="http://schemas.microsoft.com/office/drawing/2014/main" id="{2AF74C34-367C-4D75-BD7C-C9BA569D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310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8" name="Rectangle 3000">
              <a:extLst>
                <a:ext uri="{FF2B5EF4-FFF2-40B4-BE49-F238E27FC236}">
                  <a16:creationId xmlns:a16="http://schemas.microsoft.com/office/drawing/2014/main" id="{3A9CAE11-B0A6-4C28-AA2D-15E13F410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3101"/>
              <a:ext cx="3" cy="71"/>
            </a:xfrm>
            <a:prstGeom prst="rect">
              <a:avLst/>
            </a:prstGeom>
            <a:solidFill>
              <a:srgbClr val="006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9" name="Rectangle 3001">
              <a:extLst>
                <a:ext uri="{FF2B5EF4-FFF2-40B4-BE49-F238E27FC236}">
                  <a16:creationId xmlns:a16="http://schemas.microsoft.com/office/drawing/2014/main" id="{EE07E12B-7EF5-48D6-91F1-766F6D9E0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101"/>
              <a:ext cx="4" cy="71"/>
            </a:xfrm>
            <a:prstGeom prst="rect">
              <a:avLst/>
            </a:pr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0" name="Rectangle 3002">
              <a:extLst>
                <a:ext uri="{FF2B5EF4-FFF2-40B4-BE49-F238E27FC236}">
                  <a16:creationId xmlns:a16="http://schemas.microsoft.com/office/drawing/2014/main" id="{FAB1A5D5-5A1C-4752-89B1-2A89D324F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101"/>
              <a:ext cx="3" cy="71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1" name="Freeform 3003">
              <a:extLst>
                <a:ext uri="{FF2B5EF4-FFF2-40B4-BE49-F238E27FC236}">
                  <a16:creationId xmlns:a16="http://schemas.microsoft.com/office/drawing/2014/main" id="{05446A8B-52EA-46D9-9CC3-474F52BBC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103"/>
              <a:ext cx="57" cy="66"/>
            </a:xfrm>
            <a:custGeom>
              <a:avLst/>
              <a:gdLst>
                <a:gd name="T0" fmla="*/ 136 w 271"/>
                <a:gd name="T1" fmla="*/ 49 h 313"/>
                <a:gd name="T2" fmla="*/ 0 w 271"/>
                <a:gd name="T3" fmla="*/ 0 h 313"/>
                <a:gd name="T4" fmla="*/ 0 w 271"/>
                <a:gd name="T5" fmla="*/ 264 h 313"/>
                <a:gd name="T6" fmla="*/ 134 w 271"/>
                <a:gd name="T7" fmla="*/ 313 h 313"/>
                <a:gd name="T8" fmla="*/ 136 w 271"/>
                <a:gd name="T9" fmla="*/ 313 h 313"/>
                <a:gd name="T10" fmla="*/ 271 w 271"/>
                <a:gd name="T11" fmla="*/ 264 h 313"/>
                <a:gd name="T12" fmla="*/ 271 w 271"/>
                <a:gd name="T13" fmla="*/ 0 h 313"/>
                <a:gd name="T14" fmla="*/ 136 w 271"/>
                <a:gd name="T15" fmla="*/ 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13">
                  <a:moveTo>
                    <a:pt x="136" y="49"/>
                  </a:moveTo>
                  <a:cubicBezTo>
                    <a:pt x="61" y="49"/>
                    <a:pt x="0" y="28"/>
                    <a:pt x="0" y="0"/>
                  </a:cubicBezTo>
                  <a:lnTo>
                    <a:pt x="0" y="264"/>
                  </a:lnTo>
                  <a:cubicBezTo>
                    <a:pt x="0" y="291"/>
                    <a:pt x="60" y="313"/>
                    <a:pt x="134" y="313"/>
                  </a:cubicBezTo>
                  <a:lnTo>
                    <a:pt x="136" y="313"/>
                  </a:lnTo>
                  <a:cubicBezTo>
                    <a:pt x="211" y="313"/>
                    <a:pt x="271" y="292"/>
                    <a:pt x="271" y="264"/>
                  </a:cubicBezTo>
                  <a:lnTo>
                    <a:pt x="271" y="0"/>
                  </a:lnTo>
                  <a:cubicBezTo>
                    <a:pt x="271" y="27"/>
                    <a:pt x="211" y="49"/>
                    <a:pt x="136" y="49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2" name="Freeform 3004">
              <a:extLst>
                <a:ext uri="{FF2B5EF4-FFF2-40B4-BE49-F238E27FC236}">
                  <a16:creationId xmlns:a16="http://schemas.microsoft.com/office/drawing/2014/main" id="{B16CF10F-8D64-4C90-9FE8-9BA875FDF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092"/>
              <a:ext cx="57" cy="21"/>
            </a:xfrm>
            <a:custGeom>
              <a:avLst/>
              <a:gdLst>
                <a:gd name="T0" fmla="*/ 271 w 271"/>
                <a:gd name="T1" fmla="*/ 50 h 99"/>
                <a:gd name="T2" fmla="*/ 136 w 271"/>
                <a:gd name="T3" fmla="*/ 99 h 99"/>
                <a:gd name="T4" fmla="*/ 0 w 271"/>
                <a:gd name="T5" fmla="*/ 50 h 99"/>
                <a:gd name="T6" fmla="*/ 136 w 271"/>
                <a:gd name="T7" fmla="*/ 0 h 99"/>
                <a:gd name="T8" fmla="*/ 271 w 271"/>
                <a:gd name="T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99">
                  <a:moveTo>
                    <a:pt x="271" y="50"/>
                  </a:moveTo>
                  <a:cubicBezTo>
                    <a:pt x="271" y="77"/>
                    <a:pt x="211" y="99"/>
                    <a:pt x="136" y="99"/>
                  </a:cubicBezTo>
                  <a:cubicBezTo>
                    <a:pt x="61" y="99"/>
                    <a:pt x="0" y="77"/>
                    <a:pt x="0" y="50"/>
                  </a:cubicBezTo>
                  <a:cubicBezTo>
                    <a:pt x="0" y="22"/>
                    <a:pt x="61" y="0"/>
                    <a:pt x="136" y="0"/>
                  </a:cubicBezTo>
                  <a:cubicBezTo>
                    <a:pt x="211" y="0"/>
                    <a:pt x="271" y="21"/>
                    <a:pt x="271" y="50"/>
                  </a:cubicBezTo>
                </a:path>
              </a:pathLst>
            </a:custGeom>
            <a:solidFill>
              <a:srgbClr val="E8E8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3" name="Freeform 3005">
              <a:extLst>
                <a:ext uri="{FF2B5EF4-FFF2-40B4-BE49-F238E27FC236}">
                  <a16:creationId xmlns:a16="http://schemas.microsoft.com/office/drawing/2014/main" id="{2C830AD2-6461-4B5D-B36A-8E89FD6F5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3092"/>
              <a:ext cx="57" cy="21"/>
            </a:xfrm>
            <a:custGeom>
              <a:avLst/>
              <a:gdLst>
                <a:gd name="T0" fmla="*/ 57 w 57"/>
                <a:gd name="T1" fmla="*/ 11 h 21"/>
                <a:gd name="T2" fmla="*/ 29 w 57"/>
                <a:gd name="T3" fmla="*/ 21 h 21"/>
                <a:gd name="T4" fmla="*/ 0 w 57"/>
                <a:gd name="T5" fmla="*/ 11 h 21"/>
                <a:gd name="T6" fmla="*/ 29 w 57"/>
                <a:gd name="T7" fmla="*/ 0 h 21"/>
                <a:gd name="T8" fmla="*/ 57 w 57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">
                  <a:moveTo>
                    <a:pt x="57" y="11"/>
                  </a:moveTo>
                  <a:cubicBezTo>
                    <a:pt x="57" y="16"/>
                    <a:pt x="45" y="21"/>
                    <a:pt x="29" y="21"/>
                  </a:cubicBezTo>
                  <a:cubicBezTo>
                    <a:pt x="13" y="21"/>
                    <a:pt x="0" y="16"/>
                    <a:pt x="0" y="11"/>
                  </a:cubicBezTo>
                  <a:cubicBezTo>
                    <a:pt x="0" y="5"/>
                    <a:pt x="13" y="0"/>
                    <a:pt x="29" y="0"/>
                  </a:cubicBezTo>
                  <a:cubicBezTo>
                    <a:pt x="45" y="0"/>
                    <a:pt x="57" y="4"/>
                    <a:pt x="57" y="11"/>
                  </a:cubicBezTo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4" name="Oval 3006">
              <a:extLst>
                <a:ext uri="{FF2B5EF4-FFF2-40B4-BE49-F238E27FC236}">
                  <a16:creationId xmlns:a16="http://schemas.microsoft.com/office/drawing/2014/main" id="{ADFCC019-4BC0-465E-A4C6-C63D21C8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095"/>
              <a:ext cx="44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5" name="Oval 3007">
              <a:extLst>
                <a:ext uri="{FF2B5EF4-FFF2-40B4-BE49-F238E27FC236}">
                  <a16:creationId xmlns:a16="http://schemas.microsoft.com/office/drawing/2014/main" id="{8AF46EE0-F9AC-4A8E-9E96-C8BABD690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095"/>
              <a:ext cx="44" cy="13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6" name="Freeform 3008">
              <a:extLst>
                <a:ext uri="{FF2B5EF4-FFF2-40B4-BE49-F238E27FC236}">
                  <a16:creationId xmlns:a16="http://schemas.microsoft.com/office/drawing/2014/main" id="{3E8C225F-396C-4674-A639-706D65CE7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3103"/>
              <a:ext cx="35" cy="6"/>
            </a:xfrm>
            <a:custGeom>
              <a:avLst/>
              <a:gdLst>
                <a:gd name="T0" fmla="*/ 82 w 164"/>
                <a:gd name="T1" fmla="*/ 1 h 26"/>
                <a:gd name="T2" fmla="*/ 0 w 164"/>
                <a:gd name="T3" fmla="*/ 13 h 26"/>
                <a:gd name="T4" fmla="*/ 82 w 164"/>
                <a:gd name="T5" fmla="*/ 25 h 26"/>
                <a:gd name="T6" fmla="*/ 164 w 164"/>
                <a:gd name="T7" fmla="*/ 13 h 26"/>
                <a:gd name="T8" fmla="*/ 82 w 164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6">
                  <a:moveTo>
                    <a:pt x="82" y="1"/>
                  </a:moveTo>
                  <a:cubicBezTo>
                    <a:pt x="54" y="0"/>
                    <a:pt x="26" y="4"/>
                    <a:pt x="0" y="13"/>
                  </a:cubicBezTo>
                  <a:cubicBezTo>
                    <a:pt x="26" y="22"/>
                    <a:pt x="54" y="26"/>
                    <a:pt x="82" y="25"/>
                  </a:cubicBezTo>
                  <a:cubicBezTo>
                    <a:pt x="110" y="26"/>
                    <a:pt x="138" y="22"/>
                    <a:pt x="164" y="13"/>
                  </a:cubicBezTo>
                  <a:cubicBezTo>
                    <a:pt x="138" y="4"/>
                    <a:pt x="110" y="0"/>
                    <a:pt x="82" y="1"/>
                  </a:cubicBezTo>
                </a:path>
              </a:pathLst>
            </a:custGeom>
            <a:solidFill>
              <a:srgbClr val="198A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7" name="Freeform 3009">
              <a:extLst>
                <a:ext uri="{FF2B5EF4-FFF2-40B4-BE49-F238E27FC236}">
                  <a16:creationId xmlns:a16="http://schemas.microsoft.com/office/drawing/2014/main" id="{B3A17352-E61F-45AB-ABDF-936AC2F1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3103"/>
              <a:ext cx="35" cy="6"/>
            </a:xfrm>
            <a:custGeom>
              <a:avLst/>
              <a:gdLst>
                <a:gd name="T0" fmla="*/ 18 w 35"/>
                <a:gd name="T1" fmla="*/ 0 h 6"/>
                <a:gd name="T2" fmla="*/ 0 w 35"/>
                <a:gd name="T3" fmla="*/ 3 h 6"/>
                <a:gd name="T4" fmla="*/ 18 w 35"/>
                <a:gd name="T5" fmla="*/ 5 h 6"/>
                <a:gd name="T6" fmla="*/ 35 w 35"/>
                <a:gd name="T7" fmla="*/ 3 h 6"/>
                <a:gd name="T8" fmla="*/ 18 w 3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">
                  <a:moveTo>
                    <a:pt x="18" y="0"/>
                  </a:moveTo>
                  <a:cubicBezTo>
                    <a:pt x="12" y="0"/>
                    <a:pt x="6" y="1"/>
                    <a:pt x="0" y="3"/>
                  </a:cubicBezTo>
                  <a:cubicBezTo>
                    <a:pt x="6" y="5"/>
                    <a:pt x="12" y="6"/>
                    <a:pt x="18" y="5"/>
                  </a:cubicBezTo>
                  <a:cubicBezTo>
                    <a:pt x="24" y="6"/>
                    <a:pt x="30" y="5"/>
                    <a:pt x="35" y="3"/>
                  </a:cubicBezTo>
                  <a:cubicBezTo>
                    <a:pt x="30" y="1"/>
                    <a:pt x="24" y="0"/>
                    <a:pt x="18" y="0"/>
                  </a:cubicBezTo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8" name="Freeform 3010">
              <a:extLst>
                <a:ext uri="{FF2B5EF4-FFF2-40B4-BE49-F238E27FC236}">
                  <a16:creationId xmlns:a16="http://schemas.microsoft.com/office/drawing/2014/main" id="{AE739194-B467-4957-836B-4EA2AEAC1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3123"/>
              <a:ext cx="29" cy="29"/>
            </a:xfrm>
            <a:custGeom>
              <a:avLst/>
              <a:gdLst>
                <a:gd name="T0" fmla="*/ 80 w 139"/>
                <a:gd name="T1" fmla="*/ 138 h 139"/>
                <a:gd name="T2" fmla="*/ 85 w 139"/>
                <a:gd name="T3" fmla="*/ 121 h 139"/>
                <a:gd name="T4" fmla="*/ 95 w 139"/>
                <a:gd name="T5" fmla="*/ 115 h 139"/>
                <a:gd name="T6" fmla="*/ 112 w 139"/>
                <a:gd name="T7" fmla="*/ 123 h 139"/>
                <a:gd name="T8" fmla="*/ 123 w 139"/>
                <a:gd name="T9" fmla="*/ 112 h 139"/>
                <a:gd name="T10" fmla="*/ 123 w 139"/>
                <a:gd name="T11" fmla="*/ 110 h 139"/>
                <a:gd name="T12" fmla="*/ 115 w 139"/>
                <a:gd name="T13" fmla="*/ 95 h 139"/>
                <a:gd name="T14" fmla="*/ 120 w 139"/>
                <a:gd name="T15" fmla="*/ 84 h 139"/>
                <a:gd name="T16" fmla="*/ 137 w 139"/>
                <a:gd name="T17" fmla="*/ 78 h 139"/>
                <a:gd name="T18" fmla="*/ 139 w 139"/>
                <a:gd name="T19" fmla="*/ 78 h 139"/>
                <a:gd name="T20" fmla="*/ 139 w 139"/>
                <a:gd name="T21" fmla="*/ 62 h 139"/>
                <a:gd name="T22" fmla="*/ 137 w 139"/>
                <a:gd name="T23" fmla="*/ 62 h 139"/>
                <a:gd name="T24" fmla="*/ 120 w 139"/>
                <a:gd name="T25" fmla="*/ 57 h 139"/>
                <a:gd name="T26" fmla="*/ 114 w 139"/>
                <a:gd name="T27" fmla="*/ 47 h 139"/>
                <a:gd name="T28" fmla="*/ 122 w 139"/>
                <a:gd name="T29" fmla="*/ 29 h 139"/>
                <a:gd name="T30" fmla="*/ 111 w 139"/>
                <a:gd name="T31" fmla="*/ 18 h 139"/>
                <a:gd name="T32" fmla="*/ 109 w 139"/>
                <a:gd name="T33" fmla="*/ 18 h 139"/>
                <a:gd name="T34" fmla="*/ 94 w 139"/>
                <a:gd name="T35" fmla="*/ 26 h 139"/>
                <a:gd name="T36" fmla="*/ 84 w 139"/>
                <a:gd name="T37" fmla="*/ 20 h 139"/>
                <a:gd name="T38" fmla="*/ 77 w 139"/>
                <a:gd name="T39" fmla="*/ 0 h 139"/>
                <a:gd name="T40" fmla="*/ 61 w 139"/>
                <a:gd name="T41" fmla="*/ 0 h 139"/>
                <a:gd name="T42" fmla="*/ 61 w 139"/>
                <a:gd name="T43" fmla="*/ 3 h 139"/>
                <a:gd name="T44" fmla="*/ 56 w 139"/>
                <a:gd name="T45" fmla="*/ 20 h 139"/>
                <a:gd name="T46" fmla="*/ 45 w 139"/>
                <a:gd name="T47" fmla="*/ 25 h 139"/>
                <a:gd name="T48" fmla="*/ 26 w 139"/>
                <a:gd name="T49" fmla="*/ 16 h 139"/>
                <a:gd name="T50" fmla="*/ 16 w 139"/>
                <a:gd name="T51" fmla="*/ 27 h 139"/>
                <a:gd name="T52" fmla="*/ 17 w 139"/>
                <a:gd name="T53" fmla="*/ 30 h 139"/>
                <a:gd name="T54" fmla="*/ 25 w 139"/>
                <a:gd name="T55" fmla="*/ 46 h 139"/>
                <a:gd name="T56" fmla="*/ 20 w 139"/>
                <a:gd name="T57" fmla="*/ 57 h 139"/>
                <a:gd name="T58" fmla="*/ 0 w 139"/>
                <a:gd name="T59" fmla="*/ 63 h 139"/>
                <a:gd name="T60" fmla="*/ 0 w 139"/>
                <a:gd name="T61" fmla="*/ 79 h 139"/>
                <a:gd name="T62" fmla="*/ 3 w 139"/>
                <a:gd name="T63" fmla="*/ 79 h 139"/>
                <a:gd name="T64" fmla="*/ 20 w 139"/>
                <a:gd name="T65" fmla="*/ 84 h 139"/>
                <a:gd name="T66" fmla="*/ 24 w 139"/>
                <a:gd name="T67" fmla="*/ 95 h 139"/>
                <a:gd name="T68" fmla="*/ 16 w 139"/>
                <a:gd name="T69" fmla="*/ 114 h 139"/>
                <a:gd name="T70" fmla="*/ 27 w 139"/>
                <a:gd name="T71" fmla="*/ 125 h 139"/>
                <a:gd name="T72" fmla="*/ 29 w 139"/>
                <a:gd name="T73" fmla="*/ 124 h 139"/>
                <a:gd name="T74" fmla="*/ 45 w 139"/>
                <a:gd name="T75" fmla="*/ 116 h 139"/>
                <a:gd name="T76" fmla="*/ 56 w 139"/>
                <a:gd name="T77" fmla="*/ 120 h 139"/>
                <a:gd name="T78" fmla="*/ 63 w 139"/>
                <a:gd name="T79" fmla="*/ 139 h 139"/>
                <a:gd name="T80" fmla="*/ 79 w 139"/>
                <a:gd name="T81" fmla="*/ 139 h 139"/>
                <a:gd name="T82" fmla="*/ 80 w 139"/>
                <a:gd name="T83" fmla="*/ 138 h 139"/>
                <a:gd name="T84" fmla="*/ 54 w 139"/>
                <a:gd name="T85" fmla="*/ 87 h 139"/>
                <a:gd name="T86" fmla="*/ 54 w 139"/>
                <a:gd name="T87" fmla="*/ 55 h 139"/>
                <a:gd name="T88" fmla="*/ 86 w 139"/>
                <a:gd name="T89" fmla="*/ 54 h 139"/>
                <a:gd name="T90" fmla="*/ 86 w 139"/>
                <a:gd name="T91" fmla="*/ 87 h 139"/>
                <a:gd name="T92" fmla="*/ 54 w 139"/>
                <a:gd name="T93" fmla="*/ 8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9">
                  <a:moveTo>
                    <a:pt x="80" y="138"/>
                  </a:moveTo>
                  <a:lnTo>
                    <a:pt x="85" y="121"/>
                  </a:lnTo>
                  <a:lnTo>
                    <a:pt x="95" y="115"/>
                  </a:lnTo>
                  <a:lnTo>
                    <a:pt x="112" y="123"/>
                  </a:lnTo>
                  <a:lnTo>
                    <a:pt x="123" y="112"/>
                  </a:lnTo>
                  <a:lnTo>
                    <a:pt x="123" y="110"/>
                  </a:lnTo>
                  <a:lnTo>
                    <a:pt x="115" y="95"/>
                  </a:lnTo>
                  <a:lnTo>
                    <a:pt x="120" y="84"/>
                  </a:lnTo>
                  <a:lnTo>
                    <a:pt x="137" y="78"/>
                  </a:lnTo>
                  <a:lnTo>
                    <a:pt x="139" y="78"/>
                  </a:lnTo>
                  <a:lnTo>
                    <a:pt x="139" y="62"/>
                  </a:lnTo>
                  <a:lnTo>
                    <a:pt x="137" y="62"/>
                  </a:lnTo>
                  <a:lnTo>
                    <a:pt x="120" y="57"/>
                  </a:lnTo>
                  <a:lnTo>
                    <a:pt x="114" y="47"/>
                  </a:lnTo>
                  <a:lnTo>
                    <a:pt x="122" y="29"/>
                  </a:lnTo>
                  <a:lnTo>
                    <a:pt x="111" y="18"/>
                  </a:lnTo>
                  <a:lnTo>
                    <a:pt x="109" y="18"/>
                  </a:lnTo>
                  <a:lnTo>
                    <a:pt x="94" y="26"/>
                  </a:lnTo>
                  <a:lnTo>
                    <a:pt x="84" y="20"/>
                  </a:lnTo>
                  <a:lnTo>
                    <a:pt x="77" y="0"/>
                  </a:lnTo>
                  <a:lnTo>
                    <a:pt x="61" y="0"/>
                  </a:lnTo>
                  <a:lnTo>
                    <a:pt x="61" y="3"/>
                  </a:lnTo>
                  <a:lnTo>
                    <a:pt x="56" y="20"/>
                  </a:lnTo>
                  <a:lnTo>
                    <a:pt x="45" y="25"/>
                  </a:lnTo>
                  <a:lnTo>
                    <a:pt x="26" y="16"/>
                  </a:lnTo>
                  <a:lnTo>
                    <a:pt x="16" y="27"/>
                  </a:lnTo>
                  <a:lnTo>
                    <a:pt x="17" y="30"/>
                  </a:lnTo>
                  <a:lnTo>
                    <a:pt x="25" y="46"/>
                  </a:lnTo>
                  <a:lnTo>
                    <a:pt x="20" y="57"/>
                  </a:lnTo>
                  <a:lnTo>
                    <a:pt x="0" y="63"/>
                  </a:lnTo>
                  <a:lnTo>
                    <a:pt x="0" y="79"/>
                  </a:lnTo>
                  <a:lnTo>
                    <a:pt x="3" y="79"/>
                  </a:lnTo>
                  <a:lnTo>
                    <a:pt x="20" y="84"/>
                  </a:lnTo>
                  <a:lnTo>
                    <a:pt x="24" y="95"/>
                  </a:lnTo>
                  <a:lnTo>
                    <a:pt x="16" y="114"/>
                  </a:lnTo>
                  <a:lnTo>
                    <a:pt x="27" y="125"/>
                  </a:lnTo>
                  <a:lnTo>
                    <a:pt x="29" y="124"/>
                  </a:lnTo>
                  <a:lnTo>
                    <a:pt x="45" y="116"/>
                  </a:lnTo>
                  <a:lnTo>
                    <a:pt x="56" y="120"/>
                  </a:lnTo>
                  <a:lnTo>
                    <a:pt x="63" y="139"/>
                  </a:lnTo>
                  <a:lnTo>
                    <a:pt x="79" y="139"/>
                  </a:lnTo>
                  <a:lnTo>
                    <a:pt x="80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4"/>
                    <a:pt x="54" y="55"/>
                  </a:cubicBezTo>
                  <a:cubicBezTo>
                    <a:pt x="62" y="46"/>
                    <a:pt x="77" y="46"/>
                    <a:pt x="86" y="54"/>
                  </a:cubicBezTo>
                  <a:cubicBezTo>
                    <a:pt x="95" y="63"/>
                    <a:pt x="95" y="78"/>
                    <a:pt x="86" y="87"/>
                  </a:cubicBezTo>
                  <a:cubicBezTo>
                    <a:pt x="77" y="96"/>
                    <a:pt x="63" y="96"/>
                    <a:pt x="54" y="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9" name="Freeform 3011">
              <a:extLst>
                <a:ext uri="{FF2B5EF4-FFF2-40B4-BE49-F238E27FC236}">
                  <a16:creationId xmlns:a16="http://schemas.microsoft.com/office/drawing/2014/main" id="{CBED0673-3EFC-4FF2-8B59-2FD3311F8C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3123"/>
              <a:ext cx="29" cy="29"/>
            </a:xfrm>
            <a:custGeom>
              <a:avLst/>
              <a:gdLst>
                <a:gd name="T0" fmla="*/ 80 w 139"/>
                <a:gd name="T1" fmla="*/ 138 h 139"/>
                <a:gd name="T2" fmla="*/ 85 w 139"/>
                <a:gd name="T3" fmla="*/ 121 h 139"/>
                <a:gd name="T4" fmla="*/ 95 w 139"/>
                <a:gd name="T5" fmla="*/ 115 h 139"/>
                <a:gd name="T6" fmla="*/ 112 w 139"/>
                <a:gd name="T7" fmla="*/ 123 h 139"/>
                <a:gd name="T8" fmla="*/ 123 w 139"/>
                <a:gd name="T9" fmla="*/ 112 h 139"/>
                <a:gd name="T10" fmla="*/ 123 w 139"/>
                <a:gd name="T11" fmla="*/ 110 h 139"/>
                <a:gd name="T12" fmla="*/ 115 w 139"/>
                <a:gd name="T13" fmla="*/ 95 h 139"/>
                <a:gd name="T14" fmla="*/ 120 w 139"/>
                <a:gd name="T15" fmla="*/ 84 h 139"/>
                <a:gd name="T16" fmla="*/ 137 w 139"/>
                <a:gd name="T17" fmla="*/ 78 h 139"/>
                <a:gd name="T18" fmla="*/ 139 w 139"/>
                <a:gd name="T19" fmla="*/ 78 h 139"/>
                <a:gd name="T20" fmla="*/ 139 w 139"/>
                <a:gd name="T21" fmla="*/ 62 h 139"/>
                <a:gd name="T22" fmla="*/ 137 w 139"/>
                <a:gd name="T23" fmla="*/ 62 h 139"/>
                <a:gd name="T24" fmla="*/ 120 w 139"/>
                <a:gd name="T25" fmla="*/ 57 h 139"/>
                <a:gd name="T26" fmla="*/ 114 w 139"/>
                <a:gd name="T27" fmla="*/ 47 h 139"/>
                <a:gd name="T28" fmla="*/ 122 w 139"/>
                <a:gd name="T29" fmla="*/ 29 h 139"/>
                <a:gd name="T30" fmla="*/ 111 w 139"/>
                <a:gd name="T31" fmla="*/ 18 h 139"/>
                <a:gd name="T32" fmla="*/ 109 w 139"/>
                <a:gd name="T33" fmla="*/ 18 h 139"/>
                <a:gd name="T34" fmla="*/ 94 w 139"/>
                <a:gd name="T35" fmla="*/ 26 h 139"/>
                <a:gd name="T36" fmla="*/ 84 w 139"/>
                <a:gd name="T37" fmla="*/ 20 h 139"/>
                <a:gd name="T38" fmla="*/ 77 w 139"/>
                <a:gd name="T39" fmla="*/ 0 h 139"/>
                <a:gd name="T40" fmla="*/ 61 w 139"/>
                <a:gd name="T41" fmla="*/ 0 h 139"/>
                <a:gd name="T42" fmla="*/ 61 w 139"/>
                <a:gd name="T43" fmla="*/ 3 h 139"/>
                <a:gd name="T44" fmla="*/ 56 w 139"/>
                <a:gd name="T45" fmla="*/ 20 h 139"/>
                <a:gd name="T46" fmla="*/ 45 w 139"/>
                <a:gd name="T47" fmla="*/ 25 h 139"/>
                <a:gd name="T48" fmla="*/ 26 w 139"/>
                <a:gd name="T49" fmla="*/ 16 h 139"/>
                <a:gd name="T50" fmla="*/ 16 w 139"/>
                <a:gd name="T51" fmla="*/ 27 h 139"/>
                <a:gd name="T52" fmla="*/ 17 w 139"/>
                <a:gd name="T53" fmla="*/ 30 h 139"/>
                <a:gd name="T54" fmla="*/ 25 w 139"/>
                <a:gd name="T55" fmla="*/ 46 h 139"/>
                <a:gd name="T56" fmla="*/ 20 w 139"/>
                <a:gd name="T57" fmla="*/ 57 h 139"/>
                <a:gd name="T58" fmla="*/ 0 w 139"/>
                <a:gd name="T59" fmla="*/ 63 h 139"/>
                <a:gd name="T60" fmla="*/ 0 w 139"/>
                <a:gd name="T61" fmla="*/ 79 h 139"/>
                <a:gd name="T62" fmla="*/ 3 w 139"/>
                <a:gd name="T63" fmla="*/ 79 h 139"/>
                <a:gd name="T64" fmla="*/ 20 w 139"/>
                <a:gd name="T65" fmla="*/ 84 h 139"/>
                <a:gd name="T66" fmla="*/ 24 w 139"/>
                <a:gd name="T67" fmla="*/ 95 h 139"/>
                <a:gd name="T68" fmla="*/ 16 w 139"/>
                <a:gd name="T69" fmla="*/ 114 h 139"/>
                <a:gd name="T70" fmla="*/ 27 w 139"/>
                <a:gd name="T71" fmla="*/ 125 h 139"/>
                <a:gd name="T72" fmla="*/ 29 w 139"/>
                <a:gd name="T73" fmla="*/ 124 h 139"/>
                <a:gd name="T74" fmla="*/ 45 w 139"/>
                <a:gd name="T75" fmla="*/ 116 h 139"/>
                <a:gd name="T76" fmla="*/ 56 w 139"/>
                <a:gd name="T77" fmla="*/ 120 h 139"/>
                <a:gd name="T78" fmla="*/ 63 w 139"/>
                <a:gd name="T79" fmla="*/ 139 h 139"/>
                <a:gd name="T80" fmla="*/ 79 w 139"/>
                <a:gd name="T81" fmla="*/ 139 h 139"/>
                <a:gd name="T82" fmla="*/ 80 w 139"/>
                <a:gd name="T83" fmla="*/ 138 h 139"/>
                <a:gd name="T84" fmla="*/ 54 w 139"/>
                <a:gd name="T85" fmla="*/ 87 h 139"/>
                <a:gd name="T86" fmla="*/ 54 w 139"/>
                <a:gd name="T87" fmla="*/ 55 h 139"/>
                <a:gd name="T88" fmla="*/ 86 w 139"/>
                <a:gd name="T89" fmla="*/ 54 h 139"/>
                <a:gd name="T90" fmla="*/ 86 w 139"/>
                <a:gd name="T91" fmla="*/ 87 h 139"/>
                <a:gd name="T92" fmla="*/ 54 w 139"/>
                <a:gd name="T93" fmla="*/ 8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9">
                  <a:moveTo>
                    <a:pt x="80" y="138"/>
                  </a:moveTo>
                  <a:lnTo>
                    <a:pt x="85" y="121"/>
                  </a:lnTo>
                  <a:lnTo>
                    <a:pt x="95" y="115"/>
                  </a:lnTo>
                  <a:lnTo>
                    <a:pt x="112" y="123"/>
                  </a:lnTo>
                  <a:lnTo>
                    <a:pt x="123" y="112"/>
                  </a:lnTo>
                  <a:lnTo>
                    <a:pt x="123" y="110"/>
                  </a:lnTo>
                  <a:lnTo>
                    <a:pt x="115" y="95"/>
                  </a:lnTo>
                  <a:lnTo>
                    <a:pt x="120" y="84"/>
                  </a:lnTo>
                  <a:lnTo>
                    <a:pt x="137" y="78"/>
                  </a:lnTo>
                  <a:lnTo>
                    <a:pt x="139" y="78"/>
                  </a:lnTo>
                  <a:lnTo>
                    <a:pt x="139" y="62"/>
                  </a:lnTo>
                  <a:lnTo>
                    <a:pt x="137" y="62"/>
                  </a:lnTo>
                  <a:lnTo>
                    <a:pt x="120" y="57"/>
                  </a:lnTo>
                  <a:lnTo>
                    <a:pt x="114" y="47"/>
                  </a:lnTo>
                  <a:lnTo>
                    <a:pt x="122" y="29"/>
                  </a:lnTo>
                  <a:lnTo>
                    <a:pt x="111" y="18"/>
                  </a:lnTo>
                  <a:lnTo>
                    <a:pt x="109" y="18"/>
                  </a:lnTo>
                  <a:lnTo>
                    <a:pt x="94" y="26"/>
                  </a:lnTo>
                  <a:lnTo>
                    <a:pt x="84" y="20"/>
                  </a:lnTo>
                  <a:lnTo>
                    <a:pt x="77" y="0"/>
                  </a:lnTo>
                  <a:lnTo>
                    <a:pt x="61" y="0"/>
                  </a:lnTo>
                  <a:lnTo>
                    <a:pt x="61" y="3"/>
                  </a:lnTo>
                  <a:lnTo>
                    <a:pt x="56" y="20"/>
                  </a:lnTo>
                  <a:lnTo>
                    <a:pt x="45" y="25"/>
                  </a:lnTo>
                  <a:lnTo>
                    <a:pt x="26" y="16"/>
                  </a:lnTo>
                  <a:lnTo>
                    <a:pt x="16" y="27"/>
                  </a:lnTo>
                  <a:lnTo>
                    <a:pt x="17" y="30"/>
                  </a:lnTo>
                  <a:lnTo>
                    <a:pt x="25" y="46"/>
                  </a:lnTo>
                  <a:lnTo>
                    <a:pt x="20" y="57"/>
                  </a:lnTo>
                  <a:lnTo>
                    <a:pt x="0" y="63"/>
                  </a:lnTo>
                  <a:lnTo>
                    <a:pt x="0" y="79"/>
                  </a:lnTo>
                  <a:lnTo>
                    <a:pt x="3" y="79"/>
                  </a:lnTo>
                  <a:lnTo>
                    <a:pt x="20" y="84"/>
                  </a:lnTo>
                  <a:lnTo>
                    <a:pt x="24" y="95"/>
                  </a:lnTo>
                  <a:lnTo>
                    <a:pt x="16" y="114"/>
                  </a:lnTo>
                  <a:lnTo>
                    <a:pt x="27" y="125"/>
                  </a:lnTo>
                  <a:lnTo>
                    <a:pt x="29" y="124"/>
                  </a:lnTo>
                  <a:lnTo>
                    <a:pt x="45" y="116"/>
                  </a:lnTo>
                  <a:lnTo>
                    <a:pt x="56" y="120"/>
                  </a:lnTo>
                  <a:lnTo>
                    <a:pt x="63" y="139"/>
                  </a:lnTo>
                  <a:lnTo>
                    <a:pt x="79" y="139"/>
                  </a:lnTo>
                  <a:lnTo>
                    <a:pt x="80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4"/>
                    <a:pt x="54" y="55"/>
                  </a:cubicBezTo>
                  <a:cubicBezTo>
                    <a:pt x="62" y="46"/>
                    <a:pt x="77" y="46"/>
                    <a:pt x="86" y="54"/>
                  </a:cubicBezTo>
                  <a:cubicBezTo>
                    <a:pt x="95" y="63"/>
                    <a:pt x="95" y="78"/>
                    <a:pt x="86" y="87"/>
                  </a:cubicBezTo>
                  <a:cubicBezTo>
                    <a:pt x="77" y="96"/>
                    <a:pt x="63" y="96"/>
                    <a:pt x="54" y="87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0" name="Rectangle 3012">
              <a:extLst>
                <a:ext uri="{FF2B5EF4-FFF2-40B4-BE49-F238E27FC236}">
                  <a16:creationId xmlns:a16="http://schemas.microsoft.com/office/drawing/2014/main" id="{1370DAAF-1699-490E-B0AD-A87821AA6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181"/>
              <a:ext cx="46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49" name="Rectangle 3013">
              <a:extLst>
                <a:ext uri="{FF2B5EF4-FFF2-40B4-BE49-F238E27FC236}">
                  <a16:creationId xmlns:a16="http://schemas.microsoft.com/office/drawing/2014/main" id="{88008848-0011-40CF-83ED-E3E7420B8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3235"/>
              <a:ext cx="32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Data Controller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50" name="Oval 3014">
              <a:extLst>
                <a:ext uri="{FF2B5EF4-FFF2-40B4-BE49-F238E27FC236}">
                  <a16:creationId xmlns:a16="http://schemas.microsoft.com/office/drawing/2014/main" id="{DBFCD5DD-FBC7-4EBA-8043-B9F68AB0E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" y="3132"/>
              <a:ext cx="77" cy="32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1" name="Oval 3015">
              <a:extLst>
                <a:ext uri="{FF2B5EF4-FFF2-40B4-BE49-F238E27FC236}">
                  <a16:creationId xmlns:a16="http://schemas.microsoft.com/office/drawing/2014/main" id="{2D7F43D6-3728-4CCE-BEA4-672CD3178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" y="3132"/>
              <a:ext cx="77" cy="32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2" name="Oval 3016">
              <a:extLst>
                <a:ext uri="{FF2B5EF4-FFF2-40B4-BE49-F238E27FC236}">
                  <a16:creationId xmlns:a16="http://schemas.microsoft.com/office/drawing/2014/main" id="{258878C4-8513-4B71-8F86-431C540E7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" y="3144"/>
              <a:ext cx="26" cy="7"/>
            </a:xfrm>
            <a:prstGeom prst="ellipse">
              <a:avLst/>
            </a:prstGeom>
            <a:solidFill>
              <a:srgbClr val="005BA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3" name="Oval 3017">
              <a:extLst>
                <a:ext uri="{FF2B5EF4-FFF2-40B4-BE49-F238E27FC236}">
                  <a16:creationId xmlns:a16="http://schemas.microsoft.com/office/drawing/2014/main" id="{09A4AD1F-2CA7-484F-A690-A985B24A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" y="3144"/>
              <a:ext cx="26" cy="7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4" name="Freeform 3018">
              <a:extLst>
                <a:ext uri="{FF2B5EF4-FFF2-40B4-BE49-F238E27FC236}">
                  <a16:creationId xmlns:a16="http://schemas.microsoft.com/office/drawing/2014/main" id="{12423B65-0C5B-4E59-95DA-61C4CA33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" y="3147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6"/>
                    <a:pt x="282" y="119"/>
                    <a:pt x="183" y="119"/>
                  </a:cubicBezTo>
                  <a:cubicBezTo>
                    <a:pt x="84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1" y="76"/>
                    <a:pt x="183" y="76"/>
                  </a:cubicBezTo>
                  <a:close/>
                </a:path>
              </a:pathLst>
            </a:custGeom>
            <a:solidFill>
              <a:srgbClr val="0078D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Group 3220">
            <a:extLst>
              <a:ext uri="{FF2B5EF4-FFF2-40B4-BE49-F238E27FC236}">
                <a16:creationId xmlns:a16="http://schemas.microsoft.com/office/drawing/2014/main" id="{A4337D2B-FF1F-40FC-913B-7D1B944CDA95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658813"/>
            <a:ext cx="11671300" cy="5434012"/>
            <a:chOff x="164" y="415"/>
            <a:chExt cx="7352" cy="3423"/>
          </a:xfrm>
        </p:grpSpPr>
        <p:sp>
          <p:nvSpPr>
            <p:cNvPr id="37" name="Freeform 3020">
              <a:extLst>
                <a:ext uri="{FF2B5EF4-FFF2-40B4-BE49-F238E27FC236}">
                  <a16:creationId xmlns:a16="http://schemas.microsoft.com/office/drawing/2014/main" id="{0A09E037-882C-4BB9-913C-8D6ADD933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" y="3147"/>
              <a:ext cx="77" cy="26"/>
            </a:xfrm>
            <a:custGeom>
              <a:avLst/>
              <a:gdLst>
                <a:gd name="T0" fmla="*/ 183 w 365"/>
                <a:gd name="T1" fmla="*/ 76 h 119"/>
                <a:gd name="T2" fmla="*/ 365 w 365"/>
                <a:gd name="T3" fmla="*/ 0 h 119"/>
                <a:gd name="T4" fmla="*/ 365 w 365"/>
                <a:gd name="T5" fmla="*/ 45 h 119"/>
                <a:gd name="T6" fmla="*/ 183 w 365"/>
                <a:gd name="T7" fmla="*/ 119 h 119"/>
                <a:gd name="T8" fmla="*/ 1 w 365"/>
                <a:gd name="T9" fmla="*/ 43 h 119"/>
                <a:gd name="T10" fmla="*/ 1 w 365"/>
                <a:gd name="T11" fmla="*/ 0 h 119"/>
                <a:gd name="T12" fmla="*/ 183 w 365"/>
                <a:gd name="T13" fmla="*/ 7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19">
                  <a:moveTo>
                    <a:pt x="183" y="76"/>
                  </a:moveTo>
                  <a:cubicBezTo>
                    <a:pt x="284" y="76"/>
                    <a:pt x="365" y="42"/>
                    <a:pt x="365" y="0"/>
                  </a:cubicBezTo>
                  <a:lnTo>
                    <a:pt x="365" y="45"/>
                  </a:lnTo>
                  <a:cubicBezTo>
                    <a:pt x="362" y="86"/>
                    <a:pt x="282" y="119"/>
                    <a:pt x="183" y="119"/>
                  </a:cubicBezTo>
                  <a:cubicBezTo>
                    <a:pt x="84" y="119"/>
                    <a:pt x="1" y="85"/>
                    <a:pt x="1" y="43"/>
                  </a:cubicBezTo>
                  <a:lnTo>
                    <a:pt x="1" y="0"/>
                  </a:lnTo>
                  <a:cubicBezTo>
                    <a:pt x="0" y="42"/>
                    <a:pt x="81" y="76"/>
                    <a:pt x="183" y="76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3021">
              <a:extLst>
                <a:ext uri="{FF2B5EF4-FFF2-40B4-BE49-F238E27FC236}">
                  <a16:creationId xmlns:a16="http://schemas.microsoft.com/office/drawing/2014/main" id="{9052521D-2F91-4A76-8770-5A414235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" y="3091"/>
              <a:ext cx="3" cy="71"/>
            </a:xfrm>
            <a:prstGeom prst="rect">
              <a:avLst/>
            </a:prstGeom>
            <a:solidFill>
              <a:srgbClr val="005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3022">
              <a:extLst>
                <a:ext uri="{FF2B5EF4-FFF2-40B4-BE49-F238E27FC236}">
                  <a16:creationId xmlns:a16="http://schemas.microsoft.com/office/drawing/2014/main" id="{F67744D5-CC47-4312-B24A-5169DC2EA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" y="3091"/>
              <a:ext cx="3" cy="71"/>
            </a:xfrm>
            <a:prstGeom prst="rect">
              <a:avLst/>
            </a:prstGeom>
            <a:solidFill>
              <a:srgbClr val="005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3023">
              <a:extLst>
                <a:ext uri="{FF2B5EF4-FFF2-40B4-BE49-F238E27FC236}">
                  <a16:creationId xmlns:a16="http://schemas.microsoft.com/office/drawing/2014/main" id="{FCE58E52-7F5E-44EC-A112-EAB549477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6" y="3091"/>
              <a:ext cx="4" cy="71"/>
            </a:xfrm>
            <a:prstGeom prst="rect">
              <a:avLst/>
            </a:prstGeom>
            <a:solidFill>
              <a:srgbClr val="006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3024">
              <a:extLst>
                <a:ext uri="{FF2B5EF4-FFF2-40B4-BE49-F238E27FC236}">
                  <a16:creationId xmlns:a16="http://schemas.microsoft.com/office/drawing/2014/main" id="{717B54DC-4213-42E1-B7BE-CD2FBFC3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0" y="3091"/>
              <a:ext cx="3" cy="71"/>
            </a:xfrm>
            <a:prstGeom prst="rect">
              <a:avLst/>
            </a:prstGeom>
            <a:solidFill>
              <a:srgbClr val="006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3025">
              <a:extLst>
                <a:ext uri="{FF2B5EF4-FFF2-40B4-BE49-F238E27FC236}">
                  <a16:creationId xmlns:a16="http://schemas.microsoft.com/office/drawing/2014/main" id="{B9356050-18D4-4CF9-AAE9-4B62AF8E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" y="309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3026">
              <a:extLst>
                <a:ext uri="{FF2B5EF4-FFF2-40B4-BE49-F238E27FC236}">
                  <a16:creationId xmlns:a16="http://schemas.microsoft.com/office/drawing/2014/main" id="{5A14F793-AC66-4A99-B72D-73A83940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" y="3091"/>
              <a:ext cx="3" cy="71"/>
            </a:xfrm>
            <a:prstGeom prst="rect">
              <a:avLst/>
            </a:prstGeom>
            <a:solidFill>
              <a:srgbClr val="006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027">
              <a:extLst>
                <a:ext uri="{FF2B5EF4-FFF2-40B4-BE49-F238E27FC236}">
                  <a16:creationId xmlns:a16="http://schemas.microsoft.com/office/drawing/2014/main" id="{0AB3A07C-CC15-484A-B526-BD78BE745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" y="3091"/>
              <a:ext cx="3" cy="71"/>
            </a:xfrm>
            <a:prstGeom prst="rect">
              <a:avLst/>
            </a:prstGeom>
            <a:solidFill>
              <a:srgbClr val="007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3028">
              <a:extLst>
                <a:ext uri="{FF2B5EF4-FFF2-40B4-BE49-F238E27FC236}">
                  <a16:creationId xmlns:a16="http://schemas.microsoft.com/office/drawing/2014/main" id="{442E4D9F-E6F9-45C0-9707-607C17ED7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3" y="3091"/>
              <a:ext cx="4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3029">
              <a:extLst>
                <a:ext uri="{FF2B5EF4-FFF2-40B4-BE49-F238E27FC236}">
                  <a16:creationId xmlns:a16="http://schemas.microsoft.com/office/drawing/2014/main" id="{855DD720-E8E3-4009-84D4-7FA32F68D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" y="309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3030">
              <a:extLst>
                <a:ext uri="{FF2B5EF4-FFF2-40B4-BE49-F238E27FC236}">
                  <a16:creationId xmlns:a16="http://schemas.microsoft.com/office/drawing/2014/main" id="{46762F7B-C6EB-418C-8A1F-3CDC58BD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" y="3091"/>
              <a:ext cx="4" cy="71"/>
            </a:xfrm>
            <a:prstGeom prst="rect">
              <a:avLst/>
            </a:prstGeom>
            <a:solidFill>
              <a:srgbClr val="007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31">
              <a:extLst>
                <a:ext uri="{FF2B5EF4-FFF2-40B4-BE49-F238E27FC236}">
                  <a16:creationId xmlns:a16="http://schemas.microsoft.com/office/drawing/2014/main" id="{5C37F6D7-8972-4BE6-8C6F-B441D4EC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4" y="3091"/>
              <a:ext cx="3" cy="71"/>
            </a:xfrm>
            <a:prstGeom prst="rect">
              <a:avLst/>
            </a:prstGeom>
            <a:solidFill>
              <a:srgbClr val="0076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032">
              <a:extLst>
                <a:ext uri="{FF2B5EF4-FFF2-40B4-BE49-F238E27FC236}">
                  <a16:creationId xmlns:a16="http://schemas.microsoft.com/office/drawing/2014/main" id="{D0C3731D-47F0-4F70-AD49-33C3EB47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" y="3091"/>
              <a:ext cx="3" cy="71"/>
            </a:xfrm>
            <a:prstGeom prst="rect">
              <a:avLst/>
            </a:prstGeom>
            <a:solidFill>
              <a:srgbClr val="007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3033">
              <a:extLst>
                <a:ext uri="{FF2B5EF4-FFF2-40B4-BE49-F238E27FC236}">
                  <a16:creationId xmlns:a16="http://schemas.microsoft.com/office/drawing/2014/main" id="{47447882-7BCC-47E8-ABBF-6E9D3012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" y="3091"/>
              <a:ext cx="4" cy="71"/>
            </a:xfrm>
            <a:prstGeom prst="rect">
              <a:avLst/>
            </a:prstGeom>
            <a:solidFill>
              <a:srgbClr val="007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3034">
              <a:extLst>
                <a:ext uri="{FF2B5EF4-FFF2-40B4-BE49-F238E27FC236}">
                  <a16:creationId xmlns:a16="http://schemas.microsoft.com/office/drawing/2014/main" id="{22B94CA7-C19C-4A8A-ACCE-E18AA6FE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4" y="3091"/>
              <a:ext cx="3" cy="71"/>
            </a:xfrm>
            <a:prstGeom prst="rect">
              <a:avLst/>
            </a:prstGeom>
            <a:solidFill>
              <a:srgbClr val="006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3035">
              <a:extLst>
                <a:ext uri="{FF2B5EF4-FFF2-40B4-BE49-F238E27FC236}">
                  <a16:creationId xmlns:a16="http://schemas.microsoft.com/office/drawing/2014/main" id="{4D24DCBF-4081-4AF9-A7D2-C16EAE6E8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" y="3091"/>
              <a:ext cx="4" cy="71"/>
            </a:xfrm>
            <a:prstGeom prst="rect">
              <a:avLst/>
            </a:prstGeom>
            <a:solidFill>
              <a:srgbClr val="006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3036">
              <a:extLst>
                <a:ext uri="{FF2B5EF4-FFF2-40B4-BE49-F238E27FC236}">
                  <a16:creationId xmlns:a16="http://schemas.microsoft.com/office/drawing/2014/main" id="{54D9A38C-5492-4E16-B842-0B12D9F9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" y="3091"/>
              <a:ext cx="3" cy="71"/>
            </a:xfrm>
            <a:prstGeom prst="rect">
              <a:avLst/>
            </a:prstGeom>
            <a:solidFill>
              <a:srgbClr val="0065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3037">
              <a:extLst>
                <a:ext uri="{FF2B5EF4-FFF2-40B4-BE49-F238E27FC236}">
                  <a16:creationId xmlns:a16="http://schemas.microsoft.com/office/drawing/2014/main" id="{86C273E0-87E6-41AB-A787-513C5A5CA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" y="3091"/>
              <a:ext cx="3" cy="71"/>
            </a:xfrm>
            <a:prstGeom prst="rect">
              <a:avLst/>
            </a:pr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3038">
              <a:extLst>
                <a:ext uri="{FF2B5EF4-FFF2-40B4-BE49-F238E27FC236}">
                  <a16:creationId xmlns:a16="http://schemas.microsoft.com/office/drawing/2014/main" id="{C4D142A9-4C9A-40D0-8434-58BCED3A5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" y="3091"/>
              <a:ext cx="4" cy="71"/>
            </a:xfrm>
            <a:prstGeom prst="rect">
              <a:avLst/>
            </a:prstGeom>
            <a:solidFill>
              <a:srgbClr val="005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039">
              <a:extLst>
                <a:ext uri="{FF2B5EF4-FFF2-40B4-BE49-F238E27FC236}">
                  <a16:creationId xmlns:a16="http://schemas.microsoft.com/office/drawing/2014/main" id="{DA398A65-AF76-444F-B803-37895751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3091"/>
              <a:ext cx="57" cy="67"/>
            </a:xfrm>
            <a:custGeom>
              <a:avLst/>
              <a:gdLst>
                <a:gd name="T0" fmla="*/ 135 w 271"/>
                <a:gd name="T1" fmla="*/ 49 h 314"/>
                <a:gd name="T2" fmla="*/ 0 w 271"/>
                <a:gd name="T3" fmla="*/ 0 h 314"/>
                <a:gd name="T4" fmla="*/ 0 w 271"/>
                <a:gd name="T5" fmla="*/ 264 h 314"/>
                <a:gd name="T6" fmla="*/ 134 w 271"/>
                <a:gd name="T7" fmla="*/ 314 h 314"/>
                <a:gd name="T8" fmla="*/ 135 w 271"/>
                <a:gd name="T9" fmla="*/ 314 h 314"/>
                <a:gd name="T10" fmla="*/ 271 w 271"/>
                <a:gd name="T11" fmla="*/ 264 h 314"/>
                <a:gd name="T12" fmla="*/ 271 w 271"/>
                <a:gd name="T13" fmla="*/ 0 h 314"/>
                <a:gd name="T14" fmla="*/ 135 w 271"/>
                <a:gd name="T15" fmla="*/ 4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14">
                  <a:moveTo>
                    <a:pt x="135" y="49"/>
                  </a:moveTo>
                  <a:cubicBezTo>
                    <a:pt x="61" y="49"/>
                    <a:pt x="0" y="28"/>
                    <a:pt x="0" y="0"/>
                  </a:cubicBezTo>
                  <a:lnTo>
                    <a:pt x="0" y="264"/>
                  </a:lnTo>
                  <a:cubicBezTo>
                    <a:pt x="0" y="291"/>
                    <a:pt x="60" y="313"/>
                    <a:pt x="134" y="314"/>
                  </a:cubicBezTo>
                  <a:lnTo>
                    <a:pt x="135" y="314"/>
                  </a:lnTo>
                  <a:cubicBezTo>
                    <a:pt x="210" y="314"/>
                    <a:pt x="271" y="292"/>
                    <a:pt x="271" y="264"/>
                  </a:cubicBezTo>
                  <a:lnTo>
                    <a:pt x="271" y="0"/>
                  </a:lnTo>
                  <a:cubicBezTo>
                    <a:pt x="271" y="27"/>
                    <a:pt x="210" y="49"/>
                    <a:pt x="135" y="49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Oval 3040">
              <a:extLst>
                <a:ext uri="{FF2B5EF4-FFF2-40B4-BE49-F238E27FC236}">
                  <a16:creationId xmlns:a16="http://schemas.microsoft.com/office/drawing/2014/main" id="{9918C8E5-CA1C-44EB-8DBF-E56EC362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3080"/>
              <a:ext cx="57" cy="21"/>
            </a:xfrm>
            <a:prstGeom prst="ellipse">
              <a:avLst/>
            </a:prstGeom>
            <a:solidFill>
              <a:srgbClr val="E8E8E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Oval 3041">
              <a:extLst>
                <a:ext uri="{FF2B5EF4-FFF2-40B4-BE49-F238E27FC236}">
                  <a16:creationId xmlns:a16="http://schemas.microsoft.com/office/drawing/2014/main" id="{4C26378A-A19C-4210-B06D-337D8DB81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3080"/>
              <a:ext cx="57" cy="21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Oval 3042">
              <a:extLst>
                <a:ext uri="{FF2B5EF4-FFF2-40B4-BE49-F238E27FC236}">
                  <a16:creationId xmlns:a16="http://schemas.microsoft.com/office/drawing/2014/main" id="{8E3A65C3-6950-4D35-9F02-0AD9ECCE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" y="3083"/>
              <a:ext cx="44" cy="13"/>
            </a:xfrm>
            <a:prstGeom prst="ellipse">
              <a:avLst/>
            </a:pr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Oval 3043">
              <a:extLst>
                <a:ext uri="{FF2B5EF4-FFF2-40B4-BE49-F238E27FC236}">
                  <a16:creationId xmlns:a16="http://schemas.microsoft.com/office/drawing/2014/main" id="{9156E72A-2628-47C8-AAD0-3C2C1310B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" y="3083"/>
              <a:ext cx="44" cy="13"/>
            </a:xfrm>
            <a:prstGeom prst="ellipse">
              <a:avLst/>
            </a:pr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044">
              <a:extLst>
                <a:ext uri="{FF2B5EF4-FFF2-40B4-BE49-F238E27FC236}">
                  <a16:creationId xmlns:a16="http://schemas.microsoft.com/office/drawing/2014/main" id="{6C8A9304-43C6-4FE6-A089-E0B790112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" y="3091"/>
              <a:ext cx="35" cy="6"/>
            </a:xfrm>
            <a:custGeom>
              <a:avLst/>
              <a:gdLst>
                <a:gd name="T0" fmla="*/ 82 w 165"/>
                <a:gd name="T1" fmla="*/ 1 h 26"/>
                <a:gd name="T2" fmla="*/ 0 w 165"/>
                <a:gd name="T3" fmla="*/ 13 h 26"/>
                <a:gd name="T4" fmla="*/ 83 w 165"/>
                <a:gd name="T5" fmla="*/ 25 h 26"/>
                <a:gd name="T6" fmla="*/ 165 w 165"/>
                <a:gd name="T7" fmla="*/ 13 h 26"/>
                <a:gd name="T8" fmla="*/ 82 w 165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6">
                  <a:moveTo>
                    <a:pt x="82" y="1"/>
                  </a:moveTo>
                  <a:cubicBezTo>
                    <a:pt x="55" y="0"/>
                    <a:pt x="27" y="4"/>
                    <a:pt x="0" y="13"/>
                  </a:cubicBezTo>
                  <a:cubicBezTo>
                    <a:pt x="27" y="22"/>
                    <a:pt x="55" y="26"/>
                    <a:pt x="83" y="25"/>
                  </a:cubicBezTo>
                  <a:cubicBezTo>
                    <a:pt x="111" y="26"/>
                    <a:pt x="138" y="22"/>
                    <a:pt x="165" y="13"/>
                  </a:cubicBezTo>
                  <a:cubicBezTo>
                    <a:pt x="138" y="4"/>
                    <a:pt x="110" y="0"/>
                    <a:pt x="82" y="1"/>
                  </a:cubicBezTo>
                </a:path>
              </a:pathLst>
            </a:custGeom>
            <a:solidFill>
              <a:srgbClr val="198AB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045">
              <a:extLst>
                <a:ext uri="{FF2B5EF4-FFF2-40B4-BE49-F238E27FC236}">
                  <a16:creationId xmlns:a16="http://schemas.microsoft.com/office/drawing/2014/main" id="{3D9EE2CB-12EF-4249-8419-D12A6A3D7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" y="3091"/>
              <a:ext cx="35" cy="6"/>
            </a:xfrm>
            <a:custGeom>
              <a:avLst/>
              <a:gdLst>
                <a:gd name="T0" fmla="*/ 17 w 35"/>
                <a:gd name="T1" fmla="*/ 0 h 6"/>
                <a:gd name="T2" fmla="*/ 0 w 35"/>
                <a:gd name="T3" fmla="*/ 3 h 6"/>
                <a:gd name="T4" fmla="*/ 17 w 35"/>
                <a:gd name="T5" fmla="*/ 5 h 6"/>
                <a:gd name="T6" fmla="*/ 35 w 35"/>
                <a:gd name="T7" fmla="*/ 3 h 6"/>
                <a:gd name="T8" fmla="*/ 17 w 3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">
                  <a:moveTo>
                    <a:pt x="17" y="0"/>
                  </a:moveTo>
                  <a:cubicBezTo>
                    <a:pt x="11" y="0"/>
                    <a:pt x="6" y="1"/>
                    <a:pt x="0" y="3"/>
                  </a:cubicBezTo>
                  <a:cubicBezTo>
                    <a:pt x="6" y="5"/>
                    <a:pt x="11" y="6"/>
                    <a:pt x="17" y="5"/>
                  </a:cubicBezTo>
                  <a:cubicBezTo>
                    <a:pt x="23" y="6"/>
                    <a:pt x="29" y="5"/>
                    <a:pt x="35" y="3"/>
                  </a:cubicBezTo>
                  <a:cubicBezTo>
                    <a:pt x="29" y="1"/>
                    <a:pt x="23" y="0"/>
                    <a:pt x="17" y="0"/>
                  </a:cubicBezTo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046">
              <a:extLst>
                <a:ext uri="{FF2B5EF4-FFF2-40B4-BE49-F238E27FC236}">
                  <a16:creationId xmlns:a16="http://schemas.microsoft.com/office/drawing/2014/main" id="{ED7B5D0E-0B90-4B47-8883-BB89C191F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6" y="3111"/>
              <a:ext cx="29" cy="29"/>
            </a:xfrm>
            <a:custGeom>
              <a:avLst/>
              <a:gdLst>
                <a:gd name="T0" fmla="*/ 79 w 139"/>
                <a:gd name="T1" fmla="*/ 138 h 138"/>
                <a:gd name="T2" fmla="*/ 84 w 139"/>
                <a:gd name="T3" fmla="*/ 120 h 138"/>
                <a:gd name="T4" fmla="*/ 94 w 139"/>
                <a:gd name="T5" fmla="*/ 115 h 138"/>
                <a:gd name="T6" fmla="*/ 112 w 139"/>
                <a:gd name="T7" fmla="*/ 122 h 138"/>
                <a:gd name="T8" fmla="*/ 123 w 139"/>
                <a:gd name="T9" fmla="*/ 111 h 138"/>
                <a:gd name="T10" fmla="*/ 123 w 139"/>
                <a:gd name="T11" fmla="*/ 110 h 138"/>
                <a:gd name="T12" fmla="*/ 115 w 139"/>
                <a:gd name="T13" fmla="*/ 94 h 138"/>
                <a:gd name="T14" fmla="*/ 120 w 139"/>
                <a:gd name="T15" fmla="*/ 84 h 138"/>
                <a:gd name="T16" fmla="*/ 137 w 139"/>
                <a:gd name="T17" fmla="*/ 77 h 138"/>
                <a:gd name="T18" fmla="*/ 139 w 139"/>
                <a:gd name="T19" fmla="*/ 77 h 138"/>
                <a:gd name="T20" fmla="*/ 139 w 139"/>
                <a:gd name="T21" fmla="*/ 61 h 138"/>
                <a:gd name="T22" fmla="*/ 137 w 139"/>
                <a:gd name="T23" fmla="*/ 61 h 138"/>
                <a:gd name="T24" fmla="*/ 120 w 139"/>
                <a:gd name="T25" fmla="*/ 56 h 138"/>
                <a:gd name="T26" fmla="*/ 114 w 139"/>
                <a:gd name="T27" fmla="*/ 46 h 138"/>
                <a:gd name="T28" fmla="*/ 122 w 139"/>
                <a:gd name="T29" fmla="*/ 29 h 138"/>
                <a:gd name="T30" fmla="*/ 110 w 139"/>
                <a:gd name="T31" fmla="*/ 18 h 138"/>
                <a:gd name="T32" fmla="*/ 109 w 139"/>
                <a:gd name="T33" fmla="*/ 18 h 138"/>
                <a:gd name="T34" fmla="*/ 94 w 139"/>
                <a:gd name="T35" fmla="*/ 25 h 138"/>
                <a:gd name="T36" fmla="*/ 83 w 139"/>
                <a:gd name="T37" fmla="*/ 19 h 138"/>
                <a:gd name="T38" fmla="*/ 76 w 139"/>
                <a:gd name="T39" fmla="*/ 0 h 138"/>
                <a:gd name="T40" fmla="*/ 61 w 139"/>
                <a:gd name="T41" fmla="*/ 0 h 138"/>
                <a:gd name="T42" fmla="*/ 61 w 139"/>
                <a:gd name="T43" fmla="*/ 2 h 138"/>
                <a:gd name="T44" fmla="*/ 56 w 139"/>
                <a:gd name="T45" fmla="*/ 19 h 138"/>
                <a:gd name="T46" fmla="*/ 45 w 139"/>
                <a:gd name="T47" fmla="*/ 24 h 138"/>
                <a:gd name="T48" fmla="*/ 26 w 139"/>
                <a:gd name="T49" fmla="*/ 15 h 138"/>
                <a:gd name="T50" fmla="*/ 15 w 139"/>
                <a:gd name="T51" fmla="*/ 27 h 138"/>
                <a:gd name="T52" fmla="*/ 16 w 139"/>
                <a:gd name="T53" fmla="*/ 29 h 138"/>
                <a:gd name="T54" fmla="*/ 24 w 139"/>
                <a:gd name="T55" fmla="*/ 45 h 138"/>
                <a:gd name="T56" fmla="*/ 20 w 139"/>
                <a:gd name="T57" fmla="*/ 56 h 138"/>
                <a:gd name="T58" fmla="*/ 0 w 139"/>
                <a:gd name="T59" fmla="*/ 62 h 138"/>
                <a:gd name="T60" fmla="*/ 0 w 139"/>
                <a:gd name="T61" fmla="*/ 78 h 138"/>
                <a:gd name="T62" fmla="*/ 2 w 139"/>
                <a:gd name="T63" fmla="*/ 78 h 138"/>
                <a:gd name="T64" fmla="*/ 19 w 139"/>
                <a:gd name="T65" fmla="*/ 83 h 138"/>
                <a:gd name="T66" fmla="*/ 24 w 139"/>
                <a:gd name="T67" fmla="*/ 94 h 138"/>
                <a:gd name="T68" fmla="*/ 16 w 139"/>
                <a:gd name="T69" fmla="*/ 113 h 138"/>
                <a:gd name="T70" fmla="*/ 27 w 139"/>
                <a:gd name="T71" fmla="*/ 124 h 138"/>
                <a:gd name="T72" fmla="*/ 29 w 139"/>
                <a:gd name="T73" fmla="*/ 123 h 138"/>
                <a:gd name="T74" fmla="*/ 45 w 139"/>
                <a:gd name="T75" fmla="*/ 115 h 138"/>
                <a:gd name="T76" fmla="*/ 56 w 139"/>
                <a:gd name="T77" fmla="*/ 119 h 138"/>
                <a:gd name="T78" fmla="*/ 63 w 139"/>
                <a:gd name="T79" fmla="*/ 138 h 138"/>
                <a:gd name="T80" fmla="*/ 78 w 139"/>
                <a:gd name="T81" fmla="*/ 138 h 138"/>
                <a:gd name="T82" fmla="*/ 79 w 139"/>
                <a:gd name="T83" fmla="*/ 138 h 138"/>
                <a:gd name="T84" fmla="*/ 54 w 139"/>
                <a:gd name="T85" fmla="*/ 87 h 138"/>
                <a:gd name="T86" fmla="*/ 53 w 139"/>
                <a:gd name="T87" fmla="*/ 54 h 138"/>
                <a:gd name="T88" fmla="*/ 85 w 139"/>
                <a:gd name="T89" fmla="*/ 54 h 138"/>
                <a:gd name="T90" fmla="*/ 86 w 139"/>
                <a:gd name="T91" fmla="*/ 86 h 138"/>
                <a:gd name="T92" fmla="*/ 54 w 139"/>
                <a:gd name="T93" fmla="*/ 8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8">
                  <a:moveTo>
                    <a:pt x="79" y="138"/>
                  </a:moveTo>
                  <a:lnTo>
                    <a:pt x="84" y="120"/>
                  </a:lnTo>
                  <a:lnTo>
                    <a:pt x="94" y="115"/>
                  </a:lnTo>
                  <a:lnTo>
                    <a:pt x="112" y="122"/>
                  </a:lnTo>
                  <a:lnTo>
                    <a:pt x="123" y="111"/>
                  </a:lnTo>
                  <a:lnTo>
                    <a:pt x="123" y="110"/>
                  </a:lnTo>
                  <a:lnTo>
                    <a:pt x="115" y="94"/>
                  </a:lnTo>
                  <a:lnTo>
                    <a:pt x="120" y="84"/>
                  </a:lnTo>
                  <a:lnTo>
                    <a:pt x="137" y="77"/>
                  </a:lnTo>
                  <a:lnTo>
                    <a:pt x="139" y="77"/>
                  </a:lnTo>
                  <a:lnTo>
                    <a:pt x="139" y="61"/>
                  </a:lnTo>
                  <a:lnTo>
                    <a:pt x="137" y="61"/>
                  </a:lnTo>
                  <a:lnTo>
                    <a:pt x="120" y="56"/>
                  </a:lnTo>
                  <a:lnTo>
                    <a:pt x="114" y="46"/>
                  </a:lnTo>
                  <a:lnTo>
                    <a:pt x="122" y="29"/>
                  </a:lnTo>
                  <a:lnTo>
                    <a:pt x="110" y="18"/>
                  </a:lnTo>
                  <a:lnTo>
                    <a:pt x="109" y="18"/>
                  </a:lnTo>
                  <a:lnTo>
                    <a:pt x="94" y="25"/>
                  </a:lnTo>
                  <a:lnTo>
                    <a:pt x="83" y="19"/>
                  </a:lnTo>
                  <a:lnTo>
                    <a:pt x="76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56" y="19"/>
                  </a:lnTo>
                  <a:lnTo>
                    <a:pt x="45" y="24"/>
                  </a:lnTo>
                  <a:lnTo>
                    <a:pt x="26" y="15"/>
                  </a:lnTo>
                  <a:lnTo>
                    <a:pt x="15" y="27"/>
                  </a:lnTo>
                  <a:lnTo>
                    <a:pt x="16" y="29"/>
                  </a:lnTo>
                  <a:lnTo>
                    <a:pt x="24" y="45"/>
                  </a:lnTo>
                  <a:lnTo>
                    <a:pt x="20" y="5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2" y="78"/>
                  </a:lnTo>
                  <a:lnTo>
                    <a:pt x="19" y="83"/>
                  </a:lnTo>
                  <a:lnTo>
                    <a:pt x="24" y="94"/>
                  </a:lnTo>
                  <a:lnTo>
                    <a:pt x="16" y="113"/>
                  </a:lnTo>
                  <a:lnTo>
                    <a:pt x="27" y="124"/>
                  </a:lnTo>
                  <a:lnTo>
                    <a:pt x="29" y="123"/>
                  </a:lnTo>
                  <a:lnTo>
                    <a:pt x="45" y="115"/>
                  </a:lnTo>
                  <a:lnTo>
                    <a:pt x="56" y="119"/>
                  </a:lnTo>
                  <a:lnTo>
                    <a:pt x="63" y="138"/>
                  </a:lnTo>
                  <a:lnTo>
                    <a:pt x="78" y="138"/>
                  </a:lnTo>
                  <a:lnTo>
                    <a:pt x="79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3"/>
                    <a:pt x="53" y="54"/>
                  </a:cubicBezTo>
                  <a:cubicBezTo>
                    <a:pt x="62" y="45"/>
                    <a:pt x="77" y="45"/>
                    <a:pt x="85" y="54"/>
                  </a:cubicBezTo>
                  <a:cubicBezTo>
                    <a:pt x="94" y="63"/>
                    <a:pt x="95" y="77"/>
                    <a:pt x="86" y="86"/>
                  </a:cubicBezTo>
                  <a:cubicBezTo>
                    <a:pt x="77" y="95"/>
                    <a:pt x="63" y="95"/>
                    <a:pt x="54" y="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4" name="Freeform 3047">
              <a:extLst>
                <a:ext uri="{FF2B5EF4-FFF2-40B4-BE49-F238E27FC236}">
                  <a16:creationId xmlns:a16="http://schemas.microsoft.com/office/drawing/2014/main" id="{112A21FE-F4E3-4F32-AD46-80FE3137C1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6" y="3111"/>
              <a:ext cx="29" cy="29"/>
            </a:xfrm>
            <a:custGeom>
              <a:avLst/>
              <a:gdLst>
                <a:gd name="T0" fmla="*/ 79 w 139"/>
                <a:gd name="T1" fmla="*/ 138 h 138"/>
                <a:gd name="T2" fmla="*/ 84 w 139"/>
                <a:gd name="T3" fmla="*/ 120 h 138"/>
                <a:gd name="T4" fmla="*/ 94 w 139"/>
                <a:gd name="T5" fmla="*/ 115 h 138"/>
                <a:gd name="T6" fmla="*/ 112 w 139"/>
                <a:gd name="T7" fmla="*/ 122 h 138"/>
                <a:gd name="T8" fmla="*/ 123 w 139"/>
                <a:gd name="T9" fmla="*/ 111 h 138"/>
                <a:gd name="T10" fmla="*/ 123 w 139"/>
                <a:gd name="T11" fmla="*/ 110 h 138"/>
                <a:gd name="T12" fmla="*/ 115 w 139"/>
                <a:gd name="T13" fmla="*/ 94 h 138"/>
                <a:gd name="T14" fmla="*/ 120 w 139"/>
                <a:gd name="T15" fmla="*/ 84 h 138"/>
                <a:gd name="T16" fmla="*/ 137 w 139"/>
                <a:gd name="T17" fmla="*/ 77 h 138"/>
                <a:gd name="T18" fmla="*/ 139 w 139"/>
                <a:gd name="T19" fmla="*/ 77 h 138"/>
                <a:gd name="T20" fmla="*/ 139 w 139"/>
                <a:gd name="T21" fmla="*/ 61 h 138"/>
                <a:gd name="T22" fmla="*/ 137 w 139"/>
                <a:gd name="T23" fmla="*/ 61 h 138"/>
                <a:gd name="T24" fmla="*/ 120 w 139"/>
                <a:gd name="T25" fmla="*/ 56 h 138"/>
                <a:gd name="T26" fmla="*/ 114 w 139"/>
                <a:gd name="T27" fmla="*/ 46 h 138"/>
                <a:gd name="T28" fmla="*/ 122 w 139"/>
                <a:gd name="T29" fmla="*/ 29 h 138"/>
                <a:gd name="T30" fmla="*/ 110 w 139"/>
                <a:gd name="T31" fmla="*/ 18 h 138"/>
                <a:gd name="T32" fmla="*/ 109 w 139"/>
                <a:gd name="T33" fmla="*/ 18 h 138"/>
                <a:gd name="T34" fmla="*/ 94 w 139"/>
                <a:gd name="T35" fmla="*/ 25 h 138"/>
                <a:gd name="T36" fmla="*/ 83 w 139"/>
                <a:gd name="T37" fmla="*/ 19 h 138"/>
                <a:gd name="T38" fmla="*/ 76 w 139"/>
                <a:gd name="T39" fmla="*/ 0 h 138"/>
                <a:gd name="T40" fmla="*/ 61 w 139"/>
                <a:gd name="T41" fmla="*/ 0 h 138"/>
                <a:gd name="T42" fmla="*/ 61 w 139"/>
                <a:gd name="T43" fmla="*/ 2 h 138"/>
                <a:gd name="T44" fmla="*/ 56 w 139"/>
                <a:gd name="T45" fmla="*/ 19 h 138"/>
                <a:gd name="T46" fmla="*/ 45 w 139"/>
                <a:gd name="T47" fmla="*/ 24 h 138"/>
                <a:gd name="T48" fmla="*/ 26 w 139"/>
                <a:gd name="T49" fmla="*/ 15 h 138"/>
                <a:gd name="T50" fmla="*/ 15 w 139"/>
                <a:gd name="T51" fmla="*/ 27 h 138"/>
                <a:gd name="T52" fmla="*/ 16 w 139"/>
                <a:gd name="T53" fmla="*/ 29 h 138"/>
                <a:gd name="T54" fmla="*/ 24 w 139"/>
                <a:gd name="T55" fmla="*/ 45 h 138"/>
                <a:gd name="T56" fmla="*/ 20 w 139"/>
                <a:gd name="T57" fmla="*/ 56 h 138"/>
                <a:gd name="T58" fmla="*/ 0 w 139"/>
                <a:gd name="T59" fmla="*/ 62 h 138"/>
                <a:gd name="T60" fmla="*/ 0 w 139"/>
                <a:gd name="T61" fmla="*/ 78 h 138"/>
                <a:gd name="T62" fmla="*/ 2 w 139"/>
                <a:gd name="T63" fmla="*/ 78 h 138"/>
                <a:gd name="T64" fmla="*/ 19 w 139"/>
                <a:gd name="T65" fmla="*/ 83 h 138"/>
                <a:gd name="T66" fmla="*/ 24 w 139"/>
                <a:gd name="T67" fmla="*/ 94 h 138"/>
                <a:gd name="T68" fmla="*/ 16 w 139"/>
                <a:gd name="T69" fmla="*/ 113 h 138"/>
                <a:gd name="T70" fmla="*/ 27 w 139"/>
                <a:gd name="T71" fmla="*/ 124 h 138"/>
                <a:gd name="T72" fmla="*/ 29 w 139"/>
                <a:gd name="T73" fmla="*/ 123 h 138"/>
                <a:gd name="T74" fmla="*/ 45 w 139"/>
                <a:gd name="T75" fmla="*/ 115 h 138"/>
                <a:gd name="T76" fmla="*/ 56 w 139"/>
                <a:gd name="T77" fmla="*/ 119 h 138"/>
                <a:gd name="T78" fmla="*/ 63 w 139"/>
                <a:gd name="T79" fmla="*/ 138 h 138"/>
                <a:gd name="T80" fmla="*/ 78 w 139"/>
                <a:gd name="T81" fmla="*/ 138 h 138"/>
                <a:gd name="T82" fmla="*/ 79 w 139"/>
                <a:gd name="T83" fmla="*/ 138 h 138"/>
                <a:gd name="T84" fmla="*/ 54 w 139"/>
                <a:gd name="T85" fmla="*/ 87 h 138"/>
                <a:gd name="T86" fmla="*/ 53 w 139"/>
                <a:gd name="T87" fmla="*/ 54 h 138"/>
                <a:gd name="T88" fmla="*/ 85 w 139"/>
                <a:gd name="T89" fmla="*/ 54 h 138"/>
                <a:gd name="T90" fmla="*/ 86 w 139"/>
                <a:gd name="T91" fmla="*/ 86 h 138"/>
                <a:gd name="T92" fmla="*/ 54 w 139"/>
                <a:gd name="T93" fmla="*/ 8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138">
                  <a:moveTo>
                    <a:pt x="79" y="138"/>
                  </a:moveTo>
                  <a:lnTo>
                    <a:pt x="84" y="120"/>
                  </a:lnTo>
                  <a:lnTo>
                    <a:pt x="94" y="115"/>
                  </a:lnTo>
                  <a:lnTo>
                    <a:pt x="112" y="122"/>
                  </a:lnTo>
                  <a:lnTo>
                    <a:pt x="123" y="111"/>
                  </a:lnTo>
                  <a:lnTo>
                    <a:pt x="123" y="110"/>
                  </a:lnTo>
                  <a:lnTo>
                    <a:pt x="115" y="94"/>
                  </a:lnTo>
                  <a:lnTo>
                    <a:pt x="120" y="84"/>
                  </a:lnTo>
                  <a:lnTo>
                    <a:pt x="137" y="77"/>
                  </a:lnTo>
                  <a:lnTo>
                    <a:pt x="139" y="77"/>
                  </a:lnTo>
                  <a:lnTo>
                    <a:pt x="139" y="61"/>
                  </a:lnTo>
                  <a:lnTo>
                    <a:pt x="137" y="61"/>
                  </a:lnTo>
                  <a:lnTo>
                    <a:pt x="120" y="56"/>
                  </a:lnTo>
                  <a:lnTo>
                    <a:pt x="114" y="46"/>
                  </a:lnTo>
                  <a:lnTo>
                    <a:pt x="122" y="29"/>
                  </a:lnTo>
                  <a:lnTo>
                    <a:pt x="110" y="18"/>
                  </a:lnTo>
                  <a:lnTo>
                    <a:pt x="109" y="18"/>
                  </a:lnTo>
                  <a:lnTo>
                    <a:pt x="94" y="25"/>
                  </a:lnTo>
                  <a:lnTo>
                    <a:pt x="83" y="19"/>
                  </a:lnTo>
                  <a:lnTo>
                    <a:pt x="76" y="0"/>
                  </a:lnTo>
                  <a:lnTo>
                    <a:pt x="61" y="0"/>
                  </a:lnTo>
                  <a:lnTo>
                    <a:pt x="61" y="2"/>
                  </a:lnTo>
                  <a:lnTo>
                    <a:pt x="56" y="19"/>
                  </a:lnTo>
                  <a:lnTo>
                    <a:pt x="45" y="24"/>
                  </a:lnTo>
                  <a:lnTo>
                    <a:pt x="26" y="15"/>
                  </a:lnTo>
                  <a:lnTo>
                    <a:pt x="15" y="27"/>
                  </a:lnTo>
                  <a:lnTo>
                    <a:pt x="16" y="29"/>
                  </a:lnTo>
                  <a:lnTo>
                    <a:pt x="24" y="45"/>
                  </a:lnTo>
                  <a:lnTo>
                    <a:pt x="20" y="5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2" y="78"/>
                  </a:lnTo>
                  <a:lnTo>
                    <a:pt x="19" y="83"/>
                  </a:lnTo>
                  <a:lnTo>
                    <a:pt x="24" y="94"/>
                  </a:lnTo>
                  <a:lnTo>
                    <a:pt x="16" y="113"/>
                  </a:lnTo>
                  <a:lnTo>
                    <a:pt x="27" y="124"/>
                  </a:lnTo>
                  <a:lnTo>
                    <a:pt x="29" y="123"/>
                  </a:lnTo>
                  <a:lnTo>
                    <a:pt x="45" y="115"/>
                  </a:lnTo>
                  <a:lnTo>
                    <a:pt x="56" y="119"/>
                  </a:lnTo>
                  <a:lnTo>
                    <a:pt x="63" y="138"/>
                  </a:lnTo>
                  <a:lnTo>
                    <a:pt x="78" y="138"/>
                  </a:lnTo>
                  <a:lnTo>
                    <a:pt x="79" y="138"/>
                  </a:lnTo>
                  <a:close/>
                  <a:moveTo>
                    <a:pt x="54" y="87"/>
                  </a:moveTo>
                  <a:cubicBezTo>
                    <a:pt x="45" y="78"/>
                    <a:pt x="45" y="63"/>
                    <a:pt x="53" y="54"/>
                  </a:cubicBezTo>
                  <a:cubicBezTo>
                    <a:pt x="62" y="45"/>
                    <a:pt x="77" y="45"/>
                    <a:pt x="85" y="54"/>
                  </a:cubicBezTo>
                  <a:cubicBezTo>
                    <a:pt x="94" y="63"/>
                    <a:pt x="95" y="77"/>
                    <a:pt x="86" y="86"/>
                  </a:cubicBezTo>
                  <a:cubicBezTo>
                    <a:pt x="77" y="95"/>
                    <a:pt x="63" y="95"/>
                    <a:pt x="54" y="87"/>
                  </a:cubicBezTo>
                  <a:close/>
                </a:path>
              </a:pathLst>
            </a:custGeom>
            <a:noFill/>
            <a:ln w="4763" cap="flat">
              <a:solidFill>
                <a:srgbClr val="A5A5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5" name="Rectangle 3048">
              <a:extLst>
                <a:ext uri="{FF2B5EF4-FFF2-40B4-BE49-F238E27FC236}">
                  <a16:creationId xmlns:a16="http://schemas.microsoft.com/office/drawing/2014/main" id="{2AFFD084-9A18-4CF0-924D-8E35DBC3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" y="3169"/>
              <a:ext cx="46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Azure Arc Kubernetes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6" name="Rectangle 3049">
              <a:extLst>
                <a:ext uri="{FF2B5EF4-FFF2-40B4-BE49-F238E27FC236}">
                  <a16:creationId xmlns:a16="http://schemas.microsoft.com/office/drawing/2014/main" id="{0086C82F-0DD5-4A8E-BACE-62FA5B7B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3223"/>
              <a:ext cx="32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Data Controller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7" name="Freeform 3050">
              <a:extLst>
                <a:ext uri="{FF2B5EF4-FFF2-40B4-BE49-F238E27FC236}">
                  <a16:creationId xmlns:a16="http://schemas.microsoft.com/office/drawing/2014/main" id="{06154A3F-0DAF-4464-844E-55452E530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2637"/>
              <a:ext cx="487" cy="377"/>
            </a:xfrm>
            <a:custGeom>
              <a:avLst/>
              <a:gdLst>
                <a:gd name="T0" fmla="*/ 0 w 487"/>
                <a:gd name="T1" fmla="*/ 46 h 377"/>
                <a:gd name="T2" fmla="*/ 0 w 487"/>
                <a:gd name="T3" fmla="*/ 0 h 377"/>
                <a:gd name="T4" fmla="*/ 487 w 487"/>
                <a:gd name="T5" fmla="*/ 0 h 377"/>
                <a:gd name="T6" fmla="*/ 487 w 487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" h="377">
                  <a:moveTo>
                    <a:pt x="0" y="46"/>
                  </a:moveTo>
                  <a:lnTo>
                    <a:pt x="0" y="0"/>
                  </a:lnTo>
                  <a:lnTo>
                    <a:pt x="487" y="0"/>
                  </a:lnTo>
                  <a:lnTo>
                    <a:pt x="487" y="377"/>
                  </a:lnTo>
                </a:path>
              </a:pathLst>
            </a:cu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8" name="Freeform 3051">
              <a:extLst>
                <a:ext uri="{FF2B5EF4-FFF2-40B4-BE49-F238E27FC236}">
                  <a16:creationId xmlns:a16="http://schemas.microsoft.com/office/drawing/2014/main" id="{8BD8FE9D-C12E-4CD4-A3FC-3F71623D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" y="3010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9" name="Rectangle 3052">
              <a:extLst>
                <a:ext uri="{FF2B5EF4-FFF2-40B4-BE49-F238E27FC236}">
                  <a16:creationId xmlns:a16="http://schemas.microsoft.com/office/drawing/2014/main" id="{58C03554-91D7-4F51-A60E-953AB52CC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851"/>
              <a:ext cx="784" cy="30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0" name="Rectangle 3053">
              <a:extLst>
                <a:ext uri="{FF2B5EF4-FFF2-40B4-BE49-F238E27FC236}">
                  <a16:creationId xmlns:a16="http://schemas.microsoft.com/office/drawing/2014/main" id="{679C080C-EF7C-44D6-B3B0-C9D67B1CD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897"/>
              <a:ext cx="147" cy="4"/>
            </a:xfrm>
            <a:prstGeom prst="rect">
              <a:avLst/>
            </a:prstGeom>
            <a:solidFill>
              <a:srgbClr val="C5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1" name="Rectangle 3054">
              <a:extLst>
                <a:ext uri="{FF2B5EF4-FFF2-40B4-BE49-F238E27FC236}">
                  <a16:creationId xmlns:a16="http://schemas.microsoft.com/office/drawing/2014/main" id="{871EA04F-9F51-485E-BC8C-863F68539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01"/>
              <a:ext cx="147" cy="3"/>
            </a:xfrm>
            <a:prstGeom prst="rect">
              <a:avLst/>
            </a:prstGeom>
            <a:solidFill>
              <a:srgbClr val="C09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2" name="Rectangle 3055">
              <a:extLst>
                <a:ext uri="{FF2B5EF4-FFF2-40B4-BE49-F238E27FC236}">
                  <a16:creationId xmlns:a16="http://schemas.microsoft.com/office/drawing/2014/main" id="{B98CE0E2-F6B2-494C-9B83-1E4DB5B39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04"/>
              <a:ext cx="147" cy="3"/>
            </a:xfrm>
            <a:prstGeom prst="rect">
              <a:avLst/>
            </a:prstGeom>
            <a:solidFill>
              <a:srgbClr val="BB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3" name="Rectangle 3056">
              <a:extLst>
                <a:ext uri="{FF2B5EF4-FFF2-40B4-BE49-F238E27FC236}">
                  <a16:creationId xmlns:a16="http://schemas.microsoft.com/office/drawing/2014/main" id="{7B5309A8-706A-4B7A-9E5E-B66F359DF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07"/>
              <a:ext cx="147" cy="4"/>
            </a:xfrm>
            <a:prstGeom prst="rect">
              <a:avLst/>
            </a:prstGeom>
            <a:solidFill>
              <a:srgbClr val="B8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4" name="Rectangle 3057">
              <a:extLst>
                <a:ext uri="{FF2B5EF4-FFF2-40B4-BE49-F238E27FC236}">
                  <a16:creationId xmlns:a16="http://schemas.microsoft.com/office/drawing/2014/main" id="{E0970F5F-DCE2-4AEB-B53E-22018B0CE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11"/>
              <a:ext cx="147" cy="3"/>
            </a:xfrm>
            <a:prstGeom prst="rect">
              <a:avLst/>
            </a:prstGeom>
            <a:solidFill>
              <a:srgbClr val="B48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5" name="Rectangle 3058">
              <a:extLst>
                <a:ext uri="{FF2B5EF4-FFF2-40B4-BE49-F238E27FC236}">
                  <a16:creationId xmlns:a16="http://schemas.microsoft.com/office/drawing/2014/main" id="{538889AD-9597-4A64-8232-A79D0FE8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14"/>
              <a:ext cx="147" cy="4"/>
            </a:xfrm>
            <a:prstGeom prst="rect">
              <a:avLst/>
            </a:prstGeom>
            <a:solidFill>
              <a:srgbClr val="B08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6" name="Rectangle 3059">
              <a:extLst>
                <a:ext uri="{FF2B5EF4-FFF2-40B4-BE49-F238E27FC236}">
                  <a16:creationId xmlns:a16="http://schemas.microsoft.com/office/drawing/2014/main" id="{0ED6FA73-EC5C-4E2B-BA00-F275CE40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18"/>
              <a:ext cx="147" cy="3"/>
            </a:xfrm>
            <a:prstGeom prst="rect">
              <a:avLst/>
            </a:prstGeom>
            <a:solidFill>
              <a:srgbClr val="AC83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7" name="Rectangle 3060">
              <a:extLst>
                <a:ext uri="{FF2B5EF4-FFF2-40B4-BE49-F238E27FC236}">
                  <a16:creationId xmlns:a16="http://schemas.microsoft.com/office/drawing/2014/main" id="{639B7F13-D103-4CDF-8D67-9DF237FB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21"/>
              <a:ext cx="147" cy="3"/>
            </a:xfrm>
            <a:prstGeom prst="rect">
              <a:avLst/>
            </a:prstGeom>
            <a:solidFill>
              <a:srgbClr val="A97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8" name="Rectangle 3061">
              <a:extLst>
                <a:ext uri="{FF2B5EF4-FFF2-40B4-BE49-F238E27FC236}">
                  <a16:creationId xmlns:a16="http://schemas.microsoft.com/office/drawing/2014/main" id="{CA406F5D-2D36-49DB-A2A5-456DB703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24"/>
              <a:ext cx="147" cy="4"/>
            </a:xfrm>
            <a:prstGeom prst="rect">
              <a:avLst/>
            </a:prstGeom>
            <a:solidFill>
              <a:srgbClr val="A5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9" name="Rectangle 3062">
              <a:extLst>
                <a:ext uri="{FF2B5EF4-FFF2-40B4-BE49-F238E27FC236}">
                  <a16:creationId xmlns:a16="http://schemas.microsoft.com/office/drawing/2014/main" id="{62217438-1D0B-47EF-BF3D-B1B86F18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28"/>
              <a:ext cx="147" cy="3"/>
            </a:xfrm>
            <a:prstGeom prst="rect">
              <a:avLst/>
            </a:prstGeom>
            <a:solidFill>
              <a:srgbClr val="A17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0" name="Rectangle 3063">
              <a:extLst>
                <a:ext uri="{FF2B5EF4-FFF2-40B4-BE49-F238E27FC236}">
                  <a16:creationId xmlns:a16="http://schemas.microsoft.com/office/drawing/2014/main" id="{C63FCE94-DFBC-4351-8FE9-9B6D12803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31"/>
              <a:ext cx="147" cy="4"/>
            </a:xfrm>
            <a:prstGeom prst="rect">
              <a:avLst/>
            </a:prstGeom>
            <a:solidFill>
              <a:srgbClr val="9D75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1" name="Rectangle 3064">
              <a:extLst>
                <a:ext uri="{FF2B5EF4-FFF2-40B4-BE49-F238E27FC236}">
                  <a16:creationId xmlns:a16="http://schemas.microsoft.com/office/drawing/2014/main" id="{D295DE2F-3829-46B5-82A0-C1261B30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35"/>
              <a:ext cx="147" cy="3"/>
            </a:xfrm>
            <a:prstGeom prst="rect">
              <a:avLst/>
            </a:prstGeom>
            <a:solidFill>
              <a:srgbClr val="9A7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2" name="Rectangle 3065">
              <a:extLst>
                <a:ext uri="{FF2B5EF4-FFF2-40B4-BE49-F238E27FC236}">
                  <a16:creationId xmlns:a16="http://schemas.microsoft.com/office/drawing/2014/main" id="{D4A0B7B8-A746-4C50-B646-373E44B57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38"/>
              <a:ext cx="147" cy="3"/>
            </a:xfrm>
            <a:prstGeom prst="rect">
              <a:avLst/>
            </a:prstGeom>
            <a:solidFill>
              <a:srgbClr val="976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3" name="Rectangle 3066">
              <a:extLst>
                <a:ext uri="{FF2B5EF4-FFF2-40B4-BE49-F238E27FC236}">
                  <a16:creationId xmlns:a16="http://schemas.microsoft.com/office/drawing/2014/main" id="{261E4978-2B80-44CE-BA63-DB31962B4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41"/>
              <a:ext cx="147" cy="4"/>
            </a:xfrm>
            <a:prstGeom prst="rect">
              <a:avLst/>
            </a:prstGeom>
            <a:solidFill>
              <a:srgbClr val="946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4" name="Rectangle 3067">
              <a:extLst>
                <a:ext uri="{FF2B5EF4-FFF2-40B4-BE49-F238E27FC236}">
                  <a16:creationId xmlns:a16="http://schemas.microsoft.com/office/drawing/2014/main" id="{3ABFFBE0-2F82-46CB-8CFC-6B473BE3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45"/>
              <a:ext cx="147" cy="3"/>
            </a:xfrm>
            <a:prstGeom prst="rect">
              <a:avLst/>
            </a:prstGeom>
            <a:solidFill>
              <a:srgbClr val="916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6" name="Rectangle 3068">
              <a:extLst>
                <a:ext uri="{FF2B5EF4-FFF2-40B4-BE49-F238E27FC236}">
                  <a16:creationId xmlns:a16="http://schemas.microsoft.com/office/drawing/2014/main" id="{C4B5555A-653F-4559-B26A-1E05B206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48"/>
              <a:ext cx="147" cy="4"/>
            </a:xfrm>
            <a:prstGeom prst="rect">
              <a:avLst/>
            </a:prstGeom>
            <a:solidFill>
              <a:srgbClr val="8F6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7" name="Rectangle 3069">
              <a:extLst>
                <a:ext uri="{FF2B5EF4-FFF2-40B4-BE49-F238E27FC236}">
                  <a16:creationId xmlns:a16="http://schemas.microsoft.com/office/drawing/2014/main" id="{F5F7A43F-7591-4265-807D-5A91B62A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52"/>
              <a:ext cx="147" cy="3"/>
            </a:xfrm>
            <a:prstGeom prst="rect">
              <a:avLst/>
            </a:prstGeom>
            <a:solidFill>
              <a:srgbClr val="8C6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8" name="Rectangle 3070">
              <a:extLst>
                <a:ext uri="{FF2B5EF4-FFF2-40B4-BE49-F238E27FC236}">
                  <a16:creationId xmlns:a16="http://schemas.microsoft.com/office/drawing/2014/main" id="{B1282FE8-36CE-41EA-A5F8-A053DC603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55"/>
              <a:ext cx="147" cy="3"/>
            </a:xfrm>
            <a:prstGeom prst="rect">
              <a:avLst/>
            </a:prstGeom>
            <a:solidFill>
              <a:srgbClr val="896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9" name="Rectangle 3071">
              <a:extLst>
                <a:ext uri="{FF2B5EF4-FFF2-40B4-BE49-F238E27FC236}">
                  <a16:creationId xmlns:a16="http://schemas.microsoft.com/office/drawing/2014/main" id="{E3603961-EC75-46AE-BB8E-980FFF74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58"/>
              <a:ext cx="147" cy="4"/>
            </a:xfrm>
            <a:prstGeom prst="rect">
              <a:avLst/>
            </a:prstGeom>
            <a:solidFill>
              <a:srgbClr val="866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0" name="Rectangle 3072">
              <a:extLst>
                <a:ext uri="{FF2B5EF4-FFF2-40B4-BE49-F238E27FC236}">
                  <a16:creationId xmlns:a16="http://schemas.microsoft.com/office/drawing/2014/main" id="{8215633F-BDA9-49E6-9845-DBA6D79D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62"/>
              <a:ext cx="147" cy="3"/>
            </a:xfrm>
            <a:prstGeom prst="rect">
              <a:avLst/>
            </a:prstGeom>
            <a:solidFill>
              <a:srgbClr val="835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1" name="Rectangle 3073">
              <a:extLst>
                <a:ext uri="{FF2B5EF4-FFF2-40B4-BE49-F238E27FC236}">
                  <a16:creationId xmlns:a16="http://schemas.microsoft.com/office/drawing/2014/main" id="{F2293881-114B-4D68-A320-8244731C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65"/>
              <a:ext cx="147" cy="4"/>
            </a:xfrm>
            <a:prstGeom prst="rect">
              <a:avLst/>
            </a:prstGeom>
            <a:solidFill>
              <a:srgbClr val="815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2" name="Rectangle 3074">
              <a:extLst>
                <a:ext uri="{FF2B5EF4-FFF2-40B4-BE49-F238E27FC236}">
                  <a16:creationId xmlns:a16="http://schemas.microsoft.com/office/drawing/2014/main" id="{11D9DB05-F3B6-48BE-95A6-6200E79A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69"/>
              <a:ext cx="147" cy="3"/>
            </a:xfrm>
            <a:prstGeom prst="rect">
              <a:avLst/>
            </a:prstGeom>
            <a:solidFill>
              <a:srgbClr val="7F5A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3" name="Rectangle 3075">
              <a:extLst>
                <a:ext uri="{FF2B5EF4-FFF2-40B4-BE49-F238E27FC236}">
                  <a16:creationId xmlns:a16="http://schemas.microsoft.com/office/drawing/2014/main" id="{708D3908-A494-45EA-A6A8-0F71377C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72"/>
              <a:ext cx="147" cy="4"/>
            </a:xfrm>
            <a:prstGeom prst="rect">
              <a:avLst/>
            </a:prstGeom>
            <a:solidFill>
              <a:srgbClr val="7D5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4" name="Rectangle 3076">
              <a:extLst>
                <a:ext uri="{FF2B5EF4-FFF2-40B4-BE49-F238E27FC236}">
                  <a16:creationId xmlns:a16="http://schemas.microsoft.com/office/drawing/2014/main" id="{8D7C83AD-A54F-4398-A7EC-11843BD8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76"/>
              <a:ext cx="147" cy="3"/>
            </a:xfrm>
            <a:prstGeom prst="rect">
              <a:avLst/>
            </a:prstGeom>
            <a:solidFill>
              <a:srgbClr val="7B5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5" name="Rectangle 3077">
              <a:extLst>
                <a:ext uri="{FF2B5EF4-FFF2-40B4-BE49-F238E27FC236}">
                  <a16:creationId xmlns:a16="http://schemas.microsoft.com/office/drawing/2014/main" id="{3008EE6D-F2E9-4BCF-B82F-73733930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79"/>
              <a:ext cx="147" cy="3"/>
            </a:xfrm>
            <a:prstGeom prst="rect">
              <a:avLst/>
            </a:prstGeom>
            <a:solidFill>
              <a:srgbClr val="7A5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6" name="Rectangle 3078">
              <a:extLst>
                <a:ext uri="{FF2B5EF4-FFF2-40B4-BE49-F238E27FC236}">
                  <a16:creationId xmlns:a16="http://schemas.microsoft.com/office/drawing/2014/main" id="{FD18E31C-474D-49A1-BD44-DA6D8224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82"/>
              <a:ext cx="147" cy="4"/>
            </a:xfrm>
            <a:prstGeom prst="rect">
              <a:avLst/>
            </a:prstGeom>
            <a:solidFill>
              <a:srgbClr val="785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7" name="Rectangle 3079">
              <a:extLst>
                <a:ext uri="{FF2B5EF4-FFF2-40B4-BE49-F238E27FC236}">
                  <a16:creationId xmlns:a16="http://schemas.microsoft.com/office/drawing/2014/main" id="{C14D977E-0D98-477D-962B-D2ADE69B0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86"/>
              <a:ext cx="147" cy="3"/>
            </a:xfrm>
            <a:prstGeom prst="rect">
              <a:avLst/>
            </a:prstGeom>
            <a:solidFill>
              <a:srgbClr val="765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8" name="Rectangle 3080">
              <a:extLst>
                <a:ext uri="{FF2B5EF4-FFF2-40B4-BE49-F238E27FC236}">
                  <a16:creationId xmlns:a16="http://schemas.microsoft.com/office/drawing/2014/main" id="{436BF33D-A180-4D88-BB53-88DC1BE6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89"/>
              <a:ext cx="147" cy="4"/>
            </a:xfrm>
            <a:prstGeom prst="rect">
              <a:avLst/>
            </a:prstGeom>
            <a:solidFill>
              <a:srgbClr val="745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0" name="Rectangle 3081">
              <a:extLst>
                <a:ext uri="{FF2B5EF4-FFF2-40B4-BE49-F238E27FC236}">
                  <a16:creationId xmlns:a16="http://schemas.microsoft.com/office/drawing/2014/main" id="{99087A99-FFF8-4900-B7C9-C36AE1620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93"/>
              <a:ext cx="147" cy="3"/>
            </a:xfrm>
            <a:prstGeom prst="rect">
              <a:avLst/>
            </a:prstGeom>
            <a:solidFill>
              <a:srgbClr val="734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1" name="Rectangle 3082">
              <a:extLst>
                <a:ext uri="{FF2B5EF4-FFF2-40B4-BE49-F238E27FC236}">
                  <a16:creationId xmlns:a16="http://schemas.microsoft.com/office/drawing/2014/main" id="{D4DA3E1F-B9F2-4D02-87B3-649979956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96"/>
              <a:ext cx="147" cy="3"/>
            </a:xfrm>
            <a:prstGeom prst="rect">
              <a:avLst/>
            </a:prstGeom>
            <a:solidFill>
              <a:srgbClr val="734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2" name="Rectangle 3083">
              <a:extLst>
                <a:ext uri="{FF2B5EF4-FFF2-40B4-BE49-F238E27FC236}">
                  <a16:creationId xmlns:a16="http://schemas.microsoft.com/office/drawing/2014/main" id="{E4537220-934A-4BCF-972C-0999CD63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99"/>
              <a:ext cx="147" cy="4"/>
            </a:xfrm>
            <a:prstGeom prst="rect">
              <a:avLst/>
            </a:prstGeom>
            <a:solidFill>
              <a:srgbClr val="724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3" name="Rectangle 3084">
              <a:extLst>
                <a:ext uri="{FF2B5EF4-FFF2-40B4-BE49-F238E27FC236}">
                  <a16:creationId xmlns:a16="http://schemas.microsoft.com/office/drawing/2014/main" id="{8E0C2C5E-D644-406A-A8F4-2F912168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003"/>
              <a:ext cx="147" cy="3"/>
            </a:xfrm>
            <a:prstGeom prst="rect">
              <a:avLst/>
            </a:prstGeom>
            <a:solidFill>
              <a:srgbClr val="714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4" name="Rectangle 3085">
              <a:extLst>
                <a:ext uri="{FF2B5EF4-FFF2-40B4-BE49-F238E27FC236}">
                  <a16:creationId xmlns:a16="http://schemas.microsoft.com/office/drawing/2014/main" id="{4BF52B2B-87E7-4B61-BAF0-61BC6625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006"/>
              <a:ext cx="147" cy="4"/>
            </a:xfrm>
            <a:prstGeom prst="rect">
              <a:avLst/>
            </a:prstGeom>
            <a:solidFill>
              <a:srgbClr val="704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5" name="Rectangle 3086">
              <a:extLst>
                <a:ext uri="{FF2B5EF4-FFF2-40B4-BE49-F238E27FC236}">
                  <a16:creationId xmlns:a16="http://schemas.microsoft.com/office/drawing/2014/main" id="{A7EB6F28-8F92-4C43-B80F-0CB6EAB5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010"/>
              <a:ext cx="147" cy="30"/>
            </a:xfrm>
            <a:prstGeom prst="rect">
              <a:avLst/>
            </a:prstGeom>
            <a:solidFill>
              <a:srgbClr val="6F4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6" name="Freeform 3087">
              <a:extLst>
                <a:ext uri="{FF2B5EF4-FFF2-40B4-BE49-F238E27FC236}">
                  <a16:creationId xmlns:a16="http://schemas.microsoft.com/office/drawing/2014/main" id="{33F28513-AB98-4C44-82EC-29196A90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923"/>
              <a:ext cx="46" cy="43"/>
            </a:xfrm>
            <a:custGeom>
              <a:avLst/>
              <a:gdLst>
                <a:gd name="T0" fmla="*/ 100 w 216"/>
                <a:gd name="T1" fmla="*/ 155 h 205"/>
                <a:gd name="T2" fmla="*/ 59 w 216"/>
                <a:gd name="T3" fmla="*/ 196 h 205"/>
                <a:gd name="T4" fmla="*/ 59 w 216"/>
                <a:gd name="T5" fmla="*/ 204 h 205"/>
                <a:gd name="T6" fmla="*/ 62 w 216"/>
                <a:gd name="T7" fmla="*/ 205 h 205"/>
                <a:gd name="T8" fmla="*/ 210 w 216"/>
                <a:gd name="T9" fmla="*/ 205 h 205"/>
                <a:gd name="T10" fmla="*/ 215 w 216"/>
                <a:gd name="T11" fmla="*/ 199 h 205"/>
                <a:gd name="T12" fmla="*/ 215 w 216"/>
                <a:gd name="T13" fmla="*/ 57 h 205"/>
                <a:gd name="T14" fmla="*/ 210 w 216"/>
                <a:gd name="T15" fmla="*/ 50 h 205"/>
                <a:gd name="T16" fmla="*/ 203 w 216"/>
                <a:gd name="T17" fmla="*/ 55 h 205"/>
                <a:gd name="T18" fmla="*/ 161 w 216"/>
                <a:gd name="T19" fmla="*/ 96 h 205"/>
                <a:gd name="T20" fmla="*/ 153 w 216"/>
                <a:gd name="T21" fmla="*/ 96 h 205"/>
                <a:gd name="T22" fmla="*/ 54 w 216"/>
                <a:gd name="T23" fmla="*/ 0 h 205"/>
                <a:gd name="T24" fmla="*/ 0 w 216"/>
                <a:gd name="T25" fmla="*/ 52 h 205"/>
                <a:gd name="T26" fmla="*/ 100 w 216"/>
                <a:gd name="T27" fmla="*/ 148 h 205"/>
                <a:gd name="T28" fmla="*/ 100 w 216"/>
                <a:gd name="T29" fmla="*/ 15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205">
                  <a:moveTo>
                    <a:pt x="100" y="155"/>
                  </a:moveTo>
                  <a:lnTo>
                    <a:pt x="59" y="196"/>
                  </a:lnTo>
                  <a:cubicBezTo>
                    <a:pt x="57" y="198"/>
                    <a:pt x="57" y="202"/>
                    <a:pt x="59" y="204"/>
                  </a:cubicBezTo>
                  <a:cubicBezTo>
                    <a:pt x="60" y="204"/>
                    <a:pt x="61" y="205"/>
                    <a:pt x="62" y="205"/>
                  </a:cubicBezTo>
                  <a:lnTo>
                    <a:pt x="210" y="205"/>
                  </a:lnTo>
                  <a:cubicBezTo>
                    <a:pt x="213" y="205"/>
                    <a:pt x="215" y="202"/>
                    <a:pt x="215" y="199"/>
                  </a:cubicBezTo>
                  <a:lnTo>
                    <a:pt x="215" y="57"/>
                  </a:lnTo>
                  <a:cubicBezTo>
                    <a:pt x="216" y="54"/>
                    <a:pt x="213" y="50"/>
                    <a:pt x="210" y="50"/>
                  </a:cubicBezTo>
                  <a:cubicBezTo>
                    <a:pt x="206" y="49"/>
                    <a:pt x="203" y="52"/>
                    <a:pt x="203" y="55"/>
                  </a:cubicBezTo>
                  <a:lnTo>
                    <a:pt x="161" y="96"/>
                  </a:lnTo>
                  <a:cubicBezTo>
                    <a:pt x="159" y="98"/>
                    <a:pt x="155" y="98"/>
                    <a:pt x="153" y="96"/>
                  </a:cubicBezTo>
                  <a:lnTo>
                    <a:pt x="54" y="0"/>
                  </a:lnTo>
                  <a:lnTo>
                    <a:pt x="0" y="52"/>
                  </a:lnTo>
                  <a:lnTo>
                    <a:pt x="100" y="148"/>
                  </a:lnTo>
                  <a:cubicBezTo>
                    <a:pt x="102" y="150"/>
                    <a:pt x="102" y="153"/>
                    <a:pt x="100" y="155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7" name="Freeform 3088">
              <a:extLst>
                <a:ext uri="{FF2B5EF4-FFF2-40B4-BE49-F238E27FC236}">
                  <a16:creationId xmlns:a16="http://schemas.microsoft.com/office/drawing/2014/main" id="{03389AD4-28B7-461D-AB70-6B7997819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0" y="908"/>
              <a:ext cx="120" cy="117"/>
            </a:xfrm>
            <a:custGeom>
              <a:avLst/>
              <a:gdLst>
                <a:gd name="T0" fmla="*/ 560 w 563"/>
                <a:gd name="T1" fmla="*/ 159 h 552"/>
                <a:gd name="T2" fmla="*/ 401 w 563"/>
                <a:gd name="T3" fmla="*/ 3 h 552"/>
                <a:gd name="T4" fmla="*/ 394 w 563"/>
                <a:gd name="T5" fmla="*/ 0 h 552"/>
                <a:gd name="T6" fmla="*/ 169 w 563"/>
                <a:gd name="T7" fmla="*/ 0 h 552"/>
                <a:gd name="T8" fmla="*/ 162 w 563"/>
                <a:gd name="T9" fmla="*/ 3 h 552"/>
                <a:gd name="T10" fmla="*/ 3 w 563"/>
                <a:gd name="T11" fmla="*/ 159 h 552"/>
                <a:gd name="T12" fmla="*/ 0 w 563"/>
                <a:gd name="T13" fmla="*/ 166 h 552"/>
                <a:gd name="T14" fmla="*/ 0 w 563"/>
                <a:gd name="T15" fmla="*/ 386 h 552"/>
                <a:gd name="T16" fmla="*/ 3 w 563"/>
                <a:gd name="T17" fmla="*/ 393 h 552"/>
                <a:gd name="T18" fmla="*/ 162 w 563"/>
                <a:gd name="T19" fmla="*/ 549 h 552"/>
                <a:gd name="T20" fmla="*/ 169 w 563"/>
                <a:gd name="T21" fmla="*/ 552 h 552"/>
                <a:gd name="T22" fmla="*/ 394 w 563"/>
                <a:gd name="T23" fmla="*/ 552 h 552"/>
                <a:gd name="T24" fmla="*/ 401 w 563"/>
                <a:gd name="T25" fmla="*/ 549 h 552"/>
                <a:gd name="T26" fmla="*/ 560 w 563"/>
                <a:gd name="T27" fmla="*/ 393 h 552"/>
                <a:gd name="T28" fmla="*/ 563 w 563"/>
                <a:gd name="T29" fmla="*/ 386 h 552"/>
                <a:gd name="T30" fmla="*/ 563 w 563"/>
                <a:gd name="T31" fmla="*/ 166 h 552"/>
                <a:gd name="T32" fmla="*/ 560 w 563"/>
                <a:gd name="T33" fmla="*/ 159 h 552"/>
                <a:gd name="T34" fmla="*/ 546 w 563"/>
                <a:gd name="T35" fmla="*/ 366 h 552"/>
                <a:gd name="T36" fmla="*/ 424 w 563"/>
                <a:gd name="T37" fmla="*/ 246 h 552"/>
                <a:gd name="T38" fmla="*/ 453 w 563"/>
                <a:gd name="T39" fmla="*/ 217 h 552"/>
                <a:gd name="T40" fmla="*/ 454 w 563"/>
                <a:gd name="T41" fmla="*/ 208 h 552"/>
                <a:gd name="T42" fmla="*/ 453 w 563"/>
                <a:gd name="T43" fmla="*/ 208 h 552"/>
                <a:gd name="T44" fmla="*/ 449 w 563"/>
                <a:gd name="T45" fmla="*/ 208 h 552"/>
                <a:gd name="T46" fmla="*/ 344 w 563"/>
                <a:gd name="T47" fmla="*/ 205 h 552"/>
                <a:gd name="T48" fmla="*/ 337 w 563"/>
                <a:gd name="T49" fmla="*/ 211 h 552"/>
                <a:gd name="T50" fmla="*/ 340 w 563"/>
                <a:gd name="T51" fmla="*/ 314 h 552"/>
                <a:gd name="T52" fmla="*/ 346 w 563"/>
                <a:gd name="T53" fmla="*/ 320 h 552"/>
                <a:gd name="T54" fmla="*/ 347 w 563"/>
                <a:gd name="T55" fmla="*/ 320 h 552"/>
                <a:gd name="T56" fmla="*/ 351 w 563"/>
                <a:gd name="T57" fmla="*/ 320 h 552"/>
                <a:gd name="T58" fmla="*/ 384 w 563"/>
                <a:gd name="T59" fmla="*/ 288 h 552"/>
                <a:gd name="T60" fmla="*/ 514 w 563"/>
                <a:gd name="T61" fmla="*/ 414 h 552"/>
                <a:gd name="T62" fmla="*/ 416 w 563"/>
                <a:gd name="T63" fmla="*/ 510 h 552"/>
                <a:gd name="T64" fmla="*/ 281 w 563"/>
                <a:gd name="T65" fmla="*/ 379 h 552"/>
                <a:gd name="T66" fmla="*/ 313 w 563"/>
                <a:gd name="T67" fmla="*/ 352 h 552"/>
                <a:gd name="T68" fmla="*/ 313 w 563"/>
                <a:gd name="T69" fmla="*/ 343 h 552"/>
                <a:gd name="T70" fmla="*/ 313 w 563"/>
                <a:gd name="T71" fmla="*/ 343 h 552"/>
                <a:gd name="T72" fmla="*/ 308 w 563"/>
                <a:gd name="T73" fmla="*/ 341 h 552"/>
                <a:gd name="T74" fmla="*/ 204 w 563"/>
                <a:gd name="T75" fmla="*/ 336 h 552"/>
                <a:gd name="T76" fmla="*/ 197 w 563"/>
                <a:gd name="T77" fmla="*/ 343 h 552"/>
                <a:gd name="T78" fmla="*/ 200 w 563"/>
                <a:gd name="T79" fmla="*/ 445 h 552"/>
                <a:gd name="T80" fmla="*/ 206 w 563"/>
                <a:gd name="T81" fmla="*/ 452 h 552"/>
                <a:gd name="T82" fmla="*/ 207 w 563"/>
                <a:gd name="T83" fmla="*/ 452 h 552"/>
                <a:gd name="T84" fmla="*/ 211 w 563"/>
                <a:gd name="T85" fmla="*/ 450 h 552"/>
                <a:gd name="T86" fmla="*/ 243 w 563"/>
                <a:gd name="T87" fmla="*/ 418 h 552"/>
                <a:gd name="T88" fmla="*/ 362 w 563"/>
                <a:gd name="T89" fmla="*/ 535 h 552"/>
                <a:gd name="T90" fmla="*/ 172 w 563"/>
                <a:gd name="T91" fmla="*/ 535 h 552"/>
                <a:gd name="T92" fmla="*/ 17 w 563"/>
                <a:gd name="T93" fmla="*/ 383 h 552"/>
                <a:gd name="T94" fmla="*/ 17 w 563"/>
                <a:gd name="T95" fmla="*/ 169 h 552"/>
                <a:gd name="T96" fmla="*/ 65 w 563"/>
                <a:gd name="T97" fmla="*/ 121 h 552"/>
                <a:gd name="T98" fmla="*/ 119 w 563"/>
                <a:gd name="T99" fmla="*/ 69 h 552"/>
                <a:gd name="T100" fmla="*/ 172 w 563"/>
                <a:gd name="T101" fmla="*/ 17 h 552"/>
                <a:gd name="T102" fmla="*/ 391 w 563"/>
                <a:gd name="T103" fmla="*/ 17 h 552"/>
                <a:gd name="T104" fmla="*/ 546 w 563"/>
                <a:gd name="T105" fmla="*/ 169 h 552"/>
                <a:gd name="T106" fmla="*/ 546 w 563"/>
                <a:gd name="T107" fmla="*/ 36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552">
                  <a:moveTo>
                    <a:pt x="560" y="159"/>
                  </a:moveTo>
                  <a:lnTo>
                    <a:pt x="401" y="3"/>
                  </a:lnTo>
                  <a:cubicBezTo>
                    <a:pt x="399" y="1"/>
                    <a:pt x="397" y="0"/>
                    <a:pt x="394" y="0"/>
                  </a:cubicBezTo>
                  <a:lnTo>
                    <a:pt x="169" y="0"/>
                  </a:lnTo>
                  <a:cubicBezTo>
                    <a:pt x="166" y="0"/>
                    <a:pt x="164" y="1"/>
                    <a:pt x="162" y="3"/>
                  </a:cubicBezTo>
                  <a:lnTo>
                    <a:pt x="3" y="159"/>
                  </a:lnTo>
                  <a:cubicBezTo>
                    <a:pt x="1" y="161"/>
                    <a:pt x="0" y="163"/>
                    <a:pt x="0" y="166"/>
                  </a:cubicBezTo>
                  <a:lnTo>
                    <a:pt x="0" y="386"/>
                  </a:lnTo>
                  <a:cubicBezTo>
                    <a:pt x="0" y="389"/>
                    <a:pt x="1" y="391"/>
                    <a:pt x="3" y="393"/>
                  </a:cubicBezTo>
                  <a:lnTo>
                    <a:pt x="162" y="549"/>
                  </a:lnTo>
                  <a:cubicBezTo>
                    <a:pt x="164" y="551"/>
                    <a:pt x="166" y="552"/>
                    <a:pt x="169" y="552"/>
                  </a:cubicBezTo>
                  <a:lnTo>
                    <a:pt x="394" y="552"/>
                  </a:lnTo>
                  <a:cubicBezTo>
                    <a:pt x="397" y="552"/>
                    <a:pt x="399" y="551"/>
                    <a:pt x="401" y="549"/>
                  </a:cubicBezTo>
                  <a:lnTo>
                    <a:pt x="560" y="393"/>
                  </a:lnTo>
                  <a:cubicBezTo>
                    <a:pt x="562" y="391"/>
                    <a:pt x="563" y="389"/>
                    <a:pt x="563" y="386"/>
                  </a:cubicBezTo>
                  <a:lnTo>
                    <a:pt x="563" y="166"/>
                  </a:lnTo>
                  <a:cubicBezTo>
                    <a:pt x="563" y="163"/>
                    <a:pt x="562" y="161"/>
                    <a:pt x="560" y="159"/>
                  </a:cubicBezTo>
                  <a:close/>
                  <a:moveTo>
                    <a:pt x="546" y="366"/>
                  </a:moveTo>
                  <a:lnTo>
                    <a:pt x="424" y="246"/>
                  </a:lnTo>
                  <a:lnTo>
                    <a:pt x="453" y="217"/>
                  </a:lnTo>
                  <a:cubicBezTo>
                    <a:pt x="456" y="215"/>
                    <a:pt x="456" y="211"/>
                    <a:pt x="454" y="208"/>
                  </a:cubicBezTo>
                  <a:cubicBezTo>
                    <a:pt x="454" y="208"/>
                    <a:pt x="454" y="208"/>
                    <a:pt x="453" y="208"/>
                  </a:cubicBezTo>
                  <a:cubicBezTo>
                    <a:pt x="452" y="207"/>
                    <a:pt x="450" y="207"/>
                    <a:pt x="449" y="208"/>
                  </a:cubicBezTo>
                  <a:lnTo>
                    <a:pt x="344" y="205"/>
                  </a:lnTo>
                  <a:cubicBezTo>
                    <a:pt x="340" y="205"/>
                    <a:pt x="338" y="208"/>
                    <a:pt x="337" y="211"/>
                  </a:cubicBezTo>
                  <a:lnTo>
                    <a:pt x="340" y="314"/>
                  </a:lnTo>
                  <a:cubicBezTo>
                    <a:pt x="340" y="317"/>
                    <a:pt x="343" y="320"/>
                    <a:pt x="346" y="320"/>
                  </a:cubicBezTo>
                  <a:cubicBezTo>
                    <a:pt x="346" y="320"/>
                    <a:pt x="347" y="320"/>
                    <a:pt x="347" y="320"/>
                  </a:cubicBezTo>
                  <a:cubicBezTo>
                    <a:pt x="348" y="321"/>
                    <a:pt x="350" y="321"/>
                    <a:pt x="351" y="320"/>
                  </a:cubicBezTo>
                  <a:lnTo>
                    <a:pt x="384" y="288"/>
                  </a:lnTo>
                  <a:lnTo>
                    <a:pt x="514" y="414"/>
                  </a:lnTo>
                  <a:lnTo>
                    <a:pt x="416" y="510"/>
                  </a:lnTo>
                  <a:lnTo>
                    <a:pt x="281" y="379"/>
                  </a:lnTo>
                  <a:lnTo>
                    <a:pt x="313" y="352"/>
                  </a:lnTo>
                  <a:cubicBezTo>
                    <a:pt x="315" y="350"/>
                    <a:pt x="315" y="346"/>
                    <a:pt x="313" y="343"/>
                  </a:cubicBezTo>
                  <a:cubicBezTo>
                    <a:pt x="313" y="343"/>
                    <a:pt x="313" y="343"/>
                    <a:pt x="313" y="343"/>
                  </a:cubicBezTo>
                  <a:cubicBezTo>
                    <a:pt x="311" y="342"/>
                    <a:pt x="310" y="341"/>
                    <a:pt x="308" y="341"/>
                  </a:cubicBezTo>
                  <a:lnTo>
                    <a:pt x="204" y="336"/>
                  </a:lnTo>
                  <a:cubicBezTo>
                    <a:pt x="200" y="336"/>
                    <a:pt x="198" y="339"/>
                    <a:pt x="197" y="343"/>
                  </a:cubicBezTo>
                  <a:lnTo>
                    <a:pt x="200" y="445"/>
                  </a:lnTo>
                  <a:cubicBezTo>
                    <a:pt x="200" y="449"/>
                    <a:pt x="203" y="452"/>
                    <a:pt x="206" y="452"/>
                  </a:cubicBezTo>
                  <a:cubicBezTo>
                    <a:pt x="206" y="452"/>
                    <a:pt x="206" y="452"/>
                    <a:pt x="207" y="452"/>
                  </a:cubicBezTo>
                  <a:cubicBezTo>
                    <a:pt x="208" y="452"/>
                    <a:pt x="210" y="451"/>
                    <a:pt x="211" y="450"/>
                  </a:cubicBezTo>
                  <a:lnTo>
                    <a:pt x="243" y="418"/>
                  </a:lnTo>
                  <a:lnTo>
                    <a:pt x="362" y="535"/>
                  </a:lnTo>
                  <a:lnTo>
                    <a:pt x="172" y="535"/>
                  </a:lnTo>
                  <a:lnTo>
                    <a:pt x="17" y="383"/>
                  </a:lnTo>
                  <a:lnTo>
                    <a:pt x="17" y="169"/>
                  </a:lnTo>
                  <a:lnTo>
                    <a:pt x="65" y="121"/>
                  </a:lnTo>
                  <a:lnTo>
                    <a:pt x="119" y="69"/>
                  </a:lnTo>
                  <a:lnTo>
                    <a:pt x="172" y="17"/>
                  </a:lnTo>
                  <a:lnTo>
                    <a:pt x="391" y="17"/>
                  </a:lnTo>
                  <a:lnTo>
                    <a:pt x="546" y="169"/>
                  </a:lnTo>
                  <a:lnTo>
                    <a:pt x="546" y="366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8" name="Rectangle 3089">
              <a:extLst>
                <a:ext uri="{FF2B5EF4-FFF2-40B4-BE49-F238E27FC236}">
                  <a16:creationId xmlns:a16="http://schemas.microsoft.com/office/drawing/2014/main" id="{994D0B6E-BC8A-4299-8232-0C0B87FBF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048"/>
              <a:ext cx="344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Traffic Manager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9" name="Rectangle 3090">
              <a:extLst>
                <a:ext uri="{FF2B5EF4-FFF2-40B4-BE49-F238E27FC236}">
                  <a16:creationId xmlns:a16="http://schemas.microsoft.com/office/drawing/2014/main" id="{2A2284B5-3DC4-445F-97D9-A804E7D8E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102"/>
              <a:ext cx="17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Profiles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70" name="Rectangle 3091">
              <a:extLst>
                <a:ext uri="{FF2B5EF4-FFF2-40B4-BE49-F238E27FC236}">
                  <a16:creationId xmlns:a16="http://schemas.microsoft.com/office/drawing/2014/main" id="{FD94DBED-A118-41A6-9871-ED89E8AEC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01"/>
              <a:ext cx="156" cy="20"/>
            </a:xfrm>
            <a:prstGeom prst="rect">
              <a:avLst/>
            </a:pr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1" name="Rectangle 3092">
              <a:extLst>
                <a:ext uri="{FF2B5EF4-FFF2-40B4-BE49-F238E27FC236}">
                  <a16:creationId xmlns:a16="http://schemas.microsoft.com/office/drawing/2014/main" id="{13F80635-B510-4E97-AF1A-0C3F6E52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21"/>
              <a:ext cx="156" cy="3"/>
            </a:xfrm>
            <a:prstGeom prst="rect">
              <a:avLst/>
            </a:prstGeom>
            <a:solidFill>
              <a:srgbClr val="5D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2" name="Rectangle 3093">
              <a:extLst>
                <a:ext uri="{FF2B5EF4-FFF2-40B4-BE49-F238E27FC236}">
                  <a16:creationId xmlns:a16="http://schemas.microsoft.com/office/drawing/2014/main" id="{07B431FD-9D44-443A-9E11-2530D167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24"/>
              <a:ext cx="156" cy="4"/>
            </a:xfrm>
            <a:prstGeom prst="rect">
              <a:avLst/>
            </a:prstGeom>
            <a:solidFill>
              <a:srgbClr val="5B9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3" name="Rectangle 3094">
              <a:extLst>
                <a:ext uri="{FF2B5EF4-FFF2-40B4-BE49-F238E27FC236}">
                  <a16:creationId xmlns:a16="http://schemas.microsoft.com/office/drawing/2014/main" id="{5C82E502-FB06-4492-BE57-D485ABB71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28"/>
              <a:ext cx="156" cy="3"/>
            </a:xfrm>
            <a:prstGeom prst="rect">
              <a:avLst/>
            </a:prstGeom>
            <a:solidFill>
              <a:srgbClr val="579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4" name="Rectangle 3095">
              <a:extLst>
                <a:ext uri="{FF2B5EF4-FFF2-40B4-BE49-F238E27FC236}">
                  <a16:creationId xmlns:a16="http://schemas.microsoft.com/office/drawing/2014/main" id="{127E2D1E-3338-4C41-8B00-27F0D80F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31"/>
              <a:ext cx="156" cy="4"/>
            </a:xfrm>
            <a:prstGeom prst="rect">
              <a:avLst/>
            </a:prstGeom>
            <a:solidFill>
              <a:srgbClr val="549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5" name="Rectangle 3096">
              <a:extLst>
                <a:ext uri="{FF2B5EF4-FFF2-40B4-BE49-F238E27FC236}">
                  <a16:creationId xmlns:a16="http://schemas.microsoft.com/office/drawing/2014/main" id="{67810D1D-97DA-4DB8-B741-07722FD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35"/>
              <a:ext cx="156" cy="3"/>
            </a:xfrm>
            <a:prstGeom prst="rect">
              <a:avLst/>
            </a:prstGeom>
            <a:solidFill>
              <a:srgbClr val="509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6" name="Rectangle 3097">
              <a:extLst>
                <a:ext uri="{FF2B5EF4-FFF2-40B4-BE49-F238E27FC236}">
                  <a16:creationId xmlns:a16="http://schemas.microsoft.com/office/drawing/2014/main" id="{EB68A69E-EF39-4CA5-A4B0-9C5BF4A4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38"/>
              <a:ext cx="156" cy="3"/>
            </a:xfrm>
            <a:prstGeom prst="rect">
              <a:avLst/>
            </a:prstGeom>
            <a:solidFill>
              <a:srgbClr val="4C9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7" name="Rectangle 3098">
              <a:extLst>
                <a:ext uri="{FF2B5EF4-FFF2-40B4-BE49-F238E27FC236}">
                  <a16:creationId xmlns:a16="http://schemas.microsoft.com/office/drawing/2014/main" id="{D7C45575-7DBB-4A6E-B182-D281E27CF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41"/>
              <a:ext cx="156" cy="4"/>
            </a:xfrm>
            <a:prstGeom prst="rect">
              <a:avLst/>
            </a:prstGeom>
            <a:solidFill>
              <a:srgbClr val="499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8" name="Rectangle 3099">
              <a:extLst>
                <a:ext uri="{FF2B5EF4-FFF2-40B4-BE49-F238E27FC236}">
                  <a16:creationId xmlns:a16="http://schemas.microsoft.com/office/drawing/2014/main" id="{AC6E9148-7784-4181-BBDF-AD7BA98CC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45"/>
              <a:ext cx="156" cy="3"/>
            </a:xfrm>
            <a:prstGeom prst="rect">
              <a:avLst/>
            </a:prstGeom>
            <a:solidFill>
              <a:srgbClr val="459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9" name="Rectangle 3100">
              <a:extLst>
                <a:ext uri="{FF2B5EF4-FFF2-40B4-BE49-F238E27FC236}">
                  <a16:creationId xmlns:a16="http://schemas.microsoft.com/office/drawing/2014/main" id="{308CC495-5BF7-4F69-986F-D796D258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48"/>
              <a:ext cx="156" cy="4"/>
            </a:xfrm>
            <a:prstGeom prst="rect">
              <a:avLst/>
            </a:prstGeom>
            <a:solidFill>
              <a:srgbClr val="429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0" name="Rectangle 3101">
              <a:extLst>
                <a:ext uri="{FF2B5EF4-FFF2-40B4-BE49-F238E27FC236}">
                  <a16:creationId xmlns:a16="http://schemas.microsoft.com/office/drawing/2014/main" id="{4027FE9F-2663-45FA-A93C-02D8C299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52"/>
              <a:ext cx="156" cy="3"/>
            </a:xfrm>
            <a:prstGeom prst="rect">
              <a:avLst/>
            </a:prstGeom>
            <a:solidFill>
              <a:srgbClr val="3E9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1" name="Rectangle 3102">
              <a:extLst>
                <a:ext uri="{FF2B5EF4-FFF2-40B4-BE49-F238E27FC236}">
                  <a16:creationId xmlns:a16="http://schemas.microsoft.com/office/drawing/2014/main" id="{70619F2B-0970-4105-8096-48F5CDD0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55"/>
              <a:ext cx="156" cy="3"/>
            </a:xfrm>
            <a:prstGeom prst="rect">
              <a:avLst/>
            </a:prstGeom>
            <a:solidFill>
              <a:srgbClr val="3A9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2" name="Rectangle 3103">
              <a:extLst>
                <a:ext uri="{FF2B5EF4-FFF2-40B4-BE49-F238E27FC236}">
                  <a16:creationId xmlns:a16="http://schemas.microsoft.com/office/drawing/2014/main" id="{02802D9E-EF28-434B-A6EA-44D778F5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58"/>
              <a:ext cx="156" cy="4"/>
            </a:xfrm>
            <a:prstGeom prst="rect">
              <a:avLst/>
            </a:prstGeom>
            <a:solidFill>
              <a:srgbClr val="368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3" name="Rectangle 3104">
              <a:extLst>
                <a:ext uri="{FF2B5EF4-FFF2-40B4-BE49-F238E27FC236}">
                  <a16:creationId xmlns:a16="http://schemas.microsoft.com/office/drawing/2014/main" id="{B4DB8A28-5CA2-46BC-822C-70FD399B6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62"/>
              <a:ext cx="156" cy="3"/>
            </a:xfrm>
            <a:prstGeom prst="rect">
              <a:avLst/>
            </a:prstGeom>
            <a:solidFill>
              <a:srgbClr val="328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4" name="Rectangle 3105">
              <a:extLst>
                <a:ext uri="{FF2B5EF4-FFF2-40B4-BE49-F238E27FC236}">
                  <a16:creationId xmlns:a16="http://schemas.microsoft.com/office/drawing/2014/main" id="{DE9FC632-465B-4AA0-A651-B887CA15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65"/>
              <a:ext cx="156" cy="4"/>
            </a:xfrm>
            <a:prstGeom prst="rect">
              <a:avLst/>
            </a:prstGeom>
            <a:solidFill>
              <a:srgbClr val="2F8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5" name="Rectangle 3106">
              <a:extLst>
                <a:ext uri="{FF2B5EF4-FFF2-40B4-BE49-F238E27FC236}">
                  <a16:creationId xmlns:a16="http://schemas.microsoft.com/office/drawing/2014/main" id="{597D30A2-DFA0-4407-B5DB-ED69B08A3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69"/>
              <a:ext cx="156" cy="3"/>
            </a:xfrm>
            <a:prstGeom prst="rect">
              <a:avLst/>
            </a:prstGeom>
            <a:solidFill>
              <a:srgbClr val="2B8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6" name="Rectangle 3107">
              <a:extLst>
                <a:ext uri="{FF2B5EF4-FFF2-40B4-BE49-F238E27FC236}">
                  <a16:creationId xmlns:a16="http://schemas.microsoft.com/office/drawing/2014/main" id="{15982A1D-6DAB-43D1-9592-BED383A33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72"/>
              <a:ext cx="156" cy="4"/>
            </a:xfrm>
            <a:prstGeom prst="rect">
              <a:avLst/>
            </a:prstGeom>
            <a:solidFill>
              <a:srgbClr val="2889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7" name="Rectangle 3108">
              <a:extLst>
                <a:ext uri="{FF2B5EF4-FFF2-40B4-BE49-F238E27FC236}">
                  <a16:creationId xmlns:a16="http://schemas.microsoft.com/office/drawing/2014/main" id="{7C2E81DB-7FEB-41C3-896C-F59ABCEF0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76"/>
              <a:ext cx="156" cy="3"/>
            </a:xfrm>
            <a:prstGeom prst="rect">
              <a:avLst/>
            </a:prstGeom>
            <a:solidFill>
              <a:srgbClr val="248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8" name="Rectangle 3109">
              <a:extLst>
                <a:ext uri="{FF2B5EF4-FFF2-40B4-BE49-F238E27FC236}">
                  <a16:creationId xmlns:a16="http://schemas.microsoft.com/office/drawing/2014/main" id="{53783E56-A276-4D6E-86BF-E9F756A1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79"/>
              <a:ext cx="156" cy="3"/>
            </a:xfrm>
            <a:prstGeom prst="rect">
              <a:avLst/>
            </a:prstGeom>
            <a:solidFill>
              <a:srgbClr val="208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9" name="Rectangle 3110">
              <a:extLst>
                <a:ext uri="{FF2B5EF4-FFF2-40B4-BE49-F238E27FC236}">
                  <a16:creationId xmlns:a16="http://schemas.microsoft.com/office/drawing/2014/main" id="{AEDDE0F4-B599-43D9-9E4A-1360D0CB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82"/>
              <a:ext cx="156" cy="4"/>
            </a:xfrm>
            <a:prstGeom prst="rect">
              <a:avLst/>
            </a:prstGeom>
            <a:solidFill>
              <a:srgbClr val="1D8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0" name="Rectangle 3111">
              <a:extLst>
                <a:ext uri="{FF2B5EF4-FFF2-40B4-BE49-F238E27FC236}">
                  <a16:creationId xmlns:a16="http://schemas.microsoft.com/office/drawing/2014/main" id="{93898770-C3D0-4F35-A343-3BB5DD23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86"/>
              <a:ext cx="156" cy="3"/>
            </a:xfrm>
            <a:prstGeom prst="rect">
              <a:avLst/>
            </a:prstGeom>
            <a:solidFill>
              <a:srgbClr val="198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1" name="Rectangle 3112">
              <a:extLst>
                <a:ext uri="{FF2B5EF4-FFF2-40B4-BE49-F238E27FC236}">
                  <a16:creationId xmlns:a16="http://schemas.microsoft.com/office/drawing/2014/main" id="{C8C56397-3BB9-47AD-8BED-9EFA8914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89"/>
              <a:ext cx="156" cy="4"/>
            </a:xfrm>
            <a:prstGeom prst="rect">
              <a:avLst/>
            </a:prstGeom>
            <a:solidFill>
              <a:srgbClr val="168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2" name="Rectangle 3113">
              <a:extLst>
                <a:ext uri="{FF2B5EF4-FFF2-40B4-BE49-F238E27FC236}">
                  <a16:creationId xmlns:a16="http://schemas.microsoft.com/office/drawing/2014/main" id="{C6D78889-1F3F-427F-9CFA-B6BCA21D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93"/>
              <a:ext cx="156" cy="3"/>
            </a:xfrm>
            <a:prstGeom prst="rect">
              <a:avLst/>
            </a:prstGeom>
            <a:solidFill>
              <a:srgbClr val="11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3" name="Rectangle 3114">
              <a:extLst>
                <a:ext uri="{FF2B5EF4-FFF2-40B4-BE49-F238E27FC236}">
                  <a16:creationId xmlns:a16="http://schemas.microsoft.com/office/drawing/2014/main" id="{CEEB0FF5-B44B-4E18-9BB1-4973686D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96"/>
              <a:ext cx="156" cy="3"/>
            </a:xfrm>
            <a:prstGeom prst="rect">
              <a:avLst/>
            </a:prstGeom>
            <a:solidFill>
              <a:srgbClr val="0D7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4" name="Rectangle 3115">
              <a:extLst>
                <a:ext uri="{FF2B5EF4-FFF2-40B4-BE49-F238E27FC236}">
                  <a16:creationId xmlns:a16="http://schemas.microsoft.com/office/drawing/2014/main" id="{F7BE5859-E76D-4DE5-8C63-60B68CA6B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999"/>
              <a:ext cx="156" cy="4"/>
            </a:xfrm>
            <a:prstGeom prst="rect">
              <a:avLst/>
            </a:prstGeom>
            <a:solidFill>
              <a:srgbClr val="0A7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5" name="Rectangle 3116">
              <a:extLst>
                <a:ext uri="{FF2B5EF4-FFF2-40B4-BE49-F238E27FC236}">
                  <a16:creationId xmlns:a16="http://schemas.microsoft.com/office/drawing/2014/main" id="{24E6367D-2895-43FB-AB56-417F44C6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003"/>
              <a:ext cx="156" cy="3"/>
            </a:xfrm>
            <a:prstGeom prst="rect">
              <a:avLst/>
            </a:prstGeom>
            <a:solidFill>
              <a:srgbClr val="067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6" name="Rectangle 3117">
              <a:extLst>
                <a:ext uri="{FF2B5EF4-FFF2-40B4-BE49-F238E27FC236}">
                  <a16:creationId xmlns:a16="http://schemas.microsoft.com/office/drawing/2014/main" id="{786C600E-C966-4A5C-A727-718AE6A8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006"/>
              <a:ext cx="156" cy="4"/>
            </a:xfrm>
            <a:prstGeom prst="rect">
              <a:avLst/>
            </a:prstGeom>
            <a:solidFill>
              <a:srgbClr val="03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7" name="Rectangle 3118">
              <a:extLst>
                <a:ext uri="{FF2B5EF4-FFF2-40B4-BE49-F238E27FC236}">
                  <a16:creationId xmlns:a16="http://schemas.microsoft.com/office/drawing/2014/main" id="{35F3B80A-25AA-4979-A99D-A211EEA16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010"/>
              <a:ext cx="156" cy="3"/>
            </a:xfrm>
            <a:prstGeom prst="rect">
              <a:avLst/>
            </a:prstGeom>
            <a:solidFill>
              <a:srgbClr val="01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8" name="Rectangle 3119">
              <a:extLst>
                <a:ext uri="{FF2B5EF4-FFF2-40B4-BE49-F238E27FC236}">
                  <a16:creationId xmlns:a16="http://schemas.microsoft.com/office/drawing/2014/main" id="{D7CE1BA0-8F90-4B4F-B8C7-8C9E2B8E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952"/>
              <a:ext cx="43" cy="5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9" name="Freeform 3120">
              <a:extLst>
                <a:ext uri="{FF2B5EF4-FFF2-40B4-BE49-F238E27FC236}">
                  <a16:creationId xmlns:a16="http://schemas.microsoft.com/office/drawing/2014/main" id="{0E57244A-E50B-487C-81DF-2AEB602E1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931"/>
              <a:ext cx="34" cy="105"/>
            </a:xfrm>
            <a:custGeom>
              <a:avLst/>
              <a:gdLst>
                <a:gd name="T0" fmla="*/ 152 w 160"/>
                <a:gd name="T1" fmla="*/ 79 h 492"/>
                <a:gd name="T2" fmla="*/ 13 w 160"/>
                <a:gd name="T3" fmla="*/ 1 h 492"/>
                <a:gd name="T4" fmla="*/ 0 w 160"/>
                <a:gd name="T5" fmla="*/ 7 h 492"/>
                <a:gd name="T6" fmla="*/ 0 w 160"/>
                <a:gd name="T7" fmla="*/ 482 h 492"/>
                <a:gd name="T8" fmla="*/ 10 w 160"/>
                <a:gd name="T9" fmla="*/ 492 h 492"/>
                <a:gd name="T10" fmla="*/ 13 w 160"/>
                <a:gd name="T11" fmla="*/ 492 h 492"/>
                <a:gd name="T12" fmla="*/ 152 w 160"/>
                <a:gd name="T13" fmla="*/ 412 h 492"/>
                <a:gd name="T14" fmla="*/ 159 w 160"/>
                <a:gd name="T15" fmla="*/ 403 h 492"/>
                <a:gd name="T16" fmla="*/ 159 w 160"/>
                <a:gd name="T17" fmla="*/ 90 h 492"/>
                <a:gd name="T18" fmla="*/ 152 w 160"/>
                <a:gd name="T19" fmla="*/ 7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492">
                  <a:moveTo>
                    <a:pt x="152" y="79"/>
                  </a:moveTo>
                  <a:lnTo>
                    <a:pt x="13" y="1"/>
                  </a:lnTo>
                  <a:cubicBezTo>
                    <a:pt x="8" y="0"/>
                    <a:pt x="2" y="2"/>
                    <a:pt x="0" y="7"/>
                  </a:cubicBezTo>
                  <a:lnTo>
                    <a:pt x="0" y="482"/>
                  </a:lnTo>
                  <a:cubicBezTo>
                    <a:pt x="0" y="488"/>
                    <a:pt x="5" y="492"/>
                    <a:pt x="10" y="492"/>
                  </a:cubicBezTo>
                  <a:lnTo>
                    <a:pt x="13" y="492"/>
                  </a:lnTo>
                  <a:lnTo>
                    <a:pt x="152" y="412"/>
                  </a:lnTo>
                  <a:cubicBezTo>
                    <a:pt x="156" y="410"/>
                    <a:pt x="159" y="407"/>
                    <a:pt x="159" y="403"/>
                  </a:cubicBezTo>
                  <a:lnTo>
                    <a:pt x="159" y="90"/>
                  </a:lnTo>
                  <a:cubicBezTo>
                    <a:pt x="160" y="85"/>
                    <a:pt x="157" y="81"/>
                    <a:pt x="152" y="79"/>
                  </a:cubicBezTo>
                  <a:close/>
                </a:path>
              </a:pathLst>
            </a:custGeom>
            <a:solidFill>
              <a:srgbClr val="50E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0" name="Rectangle 3121">
              <a:extLst>
                <a:ext uri="{FF2B5EF4-FFF2-40B4-BE49-F238E27FC236}">
                  <a16:creationId xmlns:a16="http://schemas.microsoft.com/office/drawing/2014/main" id="{86AAECC7-E8B8-4832-B49C-DD0203E7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043"/>
              <a:ext cx="2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Front Doors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1" name="Rectangle 3122">
              <a:extLst>
                <a:ext uri="{FF2B5EF4-FFF2-40B4-BE49-F238E27FC236}">
                  <a16:creationId xmlns:a16="http://schemas.microsoft.com/office/drawing/2014/main" id="{48857D86-06E4-47B4-A138-AF022A06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954"/>
              <a:ext cx="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2" name="Freeform 3123">
              <a:extLst>
                <a:ext uri="{FF2B5EF4-FFF2-40B4-BE49-F238E27FC236}">
                  <a16:creationId xmlns:a16="http://schemas.microsoft.com/office/drawing/2014/main" id="{D31E326D-AFA0-4458-9E4D-84A53216A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" y="1181"/>
              <a:ext cx="7" cy="89"/>
            </a:xfrm>
            <a:custGeom>
              <a:avLst/>
              <a:gdLst>
                <a:gd name="T0" fmla="*/ 32 w 32"/>
                <a:gd name="T1" fmla="*/ 16 h 417"/>
                <a:gd name="T2" fmla="*/ 32 w 32"/>
                <a:gd name="T3" fmla="*/ 48 h 417"/>
                <a:gd name="T4" fmla="*/ 16 w 32"/>
                <a:gd name="T5" fmla="*/ 64 h 417"/>
                <a:gd name="T6" fmla="*/ 0 w 32"/>
                <a:gd name="T7" fmla="*/ 48 h 417"/>
                <a:gd name="T8" fmla="*/ 0 w 32"/>
                <a:gd name="T9" fmla="*/ 16 h 417"/>
                <a:gd name="T10" fmla="*/ 16 w 32"/>
                <a:gd name="T11" fmla="*/ 0 h 417"/>
                <a:gd name="T12" fmla="*/ 32 w 32"/>
                <a:gd name="T13" fmla="*/ 16 h 417"/>
                <a:gd name="T14" fmla="*/ 32 w 32"/>
                <a:gd name="T15" fmla="*/ 112 h 417"/>
                <a:gd name="T16" fmla="*/ 32 w 32"/>
                <a:gd name="T17" fmla="*/ 144 h 417"/>
                <a:gd name="T18" fmla="*/ 16 w 32"/>
                <a:gd name="T19" fmla="*/ 160 h 417"/>
                <a:gd name="T20" fmla="*/ 0 w 32"/>
                <a:gd name="T21" fmla="*/ 144 h 417"/>
                <a:gd name="T22" fmla="*/ 0 w 32"/>
                <a:gd name="T23" fmla="*/ 112 h 417"/>
                <a:gd name="T24" fmla="*/ 16 w 32"/>
                <a:gd name="T25" fmla="*/ 96 h 417"/>
                <a:gd name="T26" fmla="*/ 32 w 32"/>
                <a:gd name="T27" fmla="*/ 112 h 417"/>
                <a:gd name="T28" fmla="*/ 32 w 32"/>
                <a:gd name="T29" fmla="*/ 208 h 417"/>
                <a:gd name="T30" fmla="*/ 32 w 32"/>
                <a:gd name="T31" fmla="*/ 240 h 417"/>
                <a:gd name="T32" fmla="*/ 16 w 32"/>
                <a:gd name="T33" fmla="*/ 256 h 417"/>
                <a:gd name="T34" fmla="*/ 0 w 32"/>
                <a:gd name="T35" fmla="*/ 240 h 417"/>
                <a:gd name="T36" fmla="*/ 0 w 32"/>
                <a:gd name="T37" fmla="*/ 208 h 417"/>
                <a:gd name="T38" fmla="*/ 16 w 32"/>
                <a:gd name="T39" fmla="*/ 192 h 417"/>
                <a:gd name="T40" fmla="*/ 32 w 32"/>
                <a:gd name="T41" fmla="*/ 208 h 417"/>
                <a:gd name="T42" fmla="*/ 32 w 32"/>
                <a:gd name="T43" fmla="*/ 304 h 417"/>
                <a:gd name="T44" fmla="*/ 32 w 32"/>
                <a:gd name="T45" fmla="*/ 336 h 417"/>
                <a:gd name="T46" fmla="*/ 16 w 32"/>
                <a:gd name="T47" fmla="*/ 352 h 417"/>
                <a:gd name="T48" fmla="*/ 0 w 32"/>
                <a:gd name="T49" fmla="*/ 336 h 417"/>
                <a:gd name="T50" fmla="*/ 0 w 32"/>
                <a:gd name="T51" fmla="*/ 304 h 417"/>
                <a:gd name="T52" fmla="*/ 16 w 32"/>
                <a:gd name="T53" fmla="*/ 288 h 417"/>
                <a:gd name="T54" fmla="*/ 32 w 32"/>
                <a:gd name="T55" fmla="*/ 304 h 417"/>
                <a:gd name="T56" fmla="*/ 32 w 32"/>
                <a:gd name="T57" fmla="*/ 400 h 417"/>
                <a:gd name="T58" fmla="*/ 32 w 32"/>
                <a:gd name="T59" fmla="*/ 401 h 417"/>
                <a:gd name="T60" fmla="*/ 16 w 32"/>
                <a:gd name="T61" fmla="*/ 417 h 417"/>
                <a:gd name="T62" fmla="*/ 0 w 32"/>
                <a:gd name="T63" fmla="*/ 401 h 417"/>
                <a:gd name="T64" fmla="*/ 0 w 32"/>
                <a:gd name="T65" fmla="*/ 400 h 417"/>
                <a:gd name="T66" fmla="*/ 16 w 32"/>
                <a:gd name="T67" fmla="*/ 384 h 417"/>
                <a:gd name="T68" fmla="*/ 32 w 32"/>
                <a:gd name="T69" fmla="*/ 40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417">
                  <a:moveTo>
                    <a:pt x="32" y="16"/>
                  </a:moveTo>
                  <a:lnTo>
                    <a:pt x="32" y="48"/>
                  </a:lnTo>
                  <a:cubicBezTo>
                    <a:pt x="32" y="56"/>
                    <a:pt x="25" y="64"/>
                    <a:pt x="16" y="64"/>
                  </a:cubicBezTo>
                  <a:cubicBezTo>
                    <a:pt x="7" y="64"/>
                    <a:pt x="0" y="56"/>
                    <a:pt x="0" y="48"/>
                  </a:cubicBez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  <a:moveTo>
                    <a:pt x="32" y="112"/>
                  </a:moveTo>
                  <a:lnTo>
                    <a:pt x="32" y="144"/>
                  </a:lnTo>
                  <a:cubicBezTo>
                    <a:pt x="32" y="152"/>
                    <a:pt x="25" y="160"/>
                    <a:pt x="16" y="160"/>
                  </a:cubicBezTo>
                  <a:cubicBezTo>
                    <a:pt x="7" y="160"/>
                    <a:pt x="0" y="152"/>
                    <a:pt x="0" y="144"/>
                  </a:cubicBezTo>
                  <a:lnTo>
                    <a:pt x="0" y="112"/>
                  </a:lnTo>
                  <a:cubicBezTo>
                    <a:pt x="0" y="103"/>
                    <a:pt x="7" y="96"/>
                    <a:pt x="16" y="96"/>
                  </a:cubicBezTo>
                  <a:cubicBezTo>
                    <a:pt x="25" y="96"/>
                    <a:pt x="32" y="103"/>
                    <a:pt x="32" y="112"/>
                  </a:cubicBezTo>
                  <a:close/>
                  <a:moveTo>
                    <a:pt x="32" y="208"/>
                  </a:moveTo>
                  <a:lnTo>
                    <a:pt x="32" y="240"/>
                  </a:lnTo>
                  <a:cubicBezTo>
                    <a:pt x="32" y="248"/>
                    <a:pt x="25" y="256"/>
                    <a:pt x="16" y="256"/>
                  </a:cubicBezTo>
                  <a:cubicBezTo>
                    <a:pt x="7" y="256"/>
                    <a:pt x="0" y="248"/>
                    <a:pt x="0" y="240"/>
                  </a:cubicBezTo>
                  <a:lnTo>
                    <a:pt x="0" y="208"/>
                  </a:lnTo>
                  <a:cubicBezTo>
                    <a:pt x="0" y="199"/>
                    <a:pt x="7" y="192"/>
                    <a:pt x="16" y="192"/>
                  </a:cubicBezTo>
                  <a:cubicBezTo>
                    <a:pt x="25" y="192"/>
                    <a:pt x="32" y="199"/>
                    <a:pt x="32" y="208"/>
                  </a:cubicBezTo>
                  <a:close/>
                  <a:moveTo>
                    <a:pt x="32" y="304"/>
                  </a:moveTo>
                  <a:lnTo>
                    <a:pt x="32" y="336"/>
                  </a:lnTo>
                  <a:cubicBezTo>
                    <a:pt x="32" y="344"/>
                    <a:pt x="25" y="352"/>
                    <a:pt x="16" y="352"/>
                  </a:cubicBezTo>
                  <a:cubicBezTo>
                    <a:pt x="7" y="352"/>
                    <a:pt x="0" y="344"/>
                    <a:pt x="0" y="336"/>
                  </a:cubicBezTo>
                  <a:lnTo>
                    <a:pt x="0" y="304"/>
                  </a:lnTo>
                  <a:cubicBezTo>
                    <a:pt x="0" y="295"/>
                    <a:pt x="7" y="288"/>
                    <a:pt x="16" y="288"/>
                  </a:cubicBezTo>
                  <a:cubicBezTo>
                    <a:pt x="25" y="288"/>
                    <a:pt x="32" y="295"/>
                    <a:pt x="32" y="304"/>
                  </a:cubicBezTo>
                  <a:close/>
                  <a:moveTo>
                    <a:pt x="32" y="400"/>
                  </a:moveTo>
                  <a:lnTo>
                    <a:pt x="32" y="401"/>
                  </a:lnTo>
                  <a:cubicBezTo>
                    <a:pt x="32" y="410"/>
                    <a:pt x="25" y="417"/>
                    <a:pt x="16" y="417"/>
                  </a:cubicBezTo>
                  <a:cubicBezTo>
                    <a:pt x="7" y="417"/>
                    <a:pt x="0" y="410"/>
                    <a:pt x="0" y="401"/>
                  </a:cubicBezTo>
                  <a:lnTo>
                    <a:pt x="0" y="400"/>
                  </a:lnTo>
                  <a:cubicBezTo>
                    <a:pt x="0" y="391"/>
                    <a:pt x="7" y="384"/>
                    <a:pt x="16" y="384"/>
                  </a:cubicBezTo>
                  <a:cubicBezTo>
                    <a:pt x="25" y="384"/>
                    <a:pt x="32" y="391"/>
                    <a:pt x="32" y="400"/>
                  </a:cubicBezTo>
                  <a:close/>
                </a:path>
              </a:pathLst>
            </a:custGeom>
            <a:solidFill>
              <a:srgbClr val="A5A5A5"/>
            </a:solidFill>
            <a:ln w="0" cap="flat">
              <a:solidFill>
                <a:srgbClr val="A5A5A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3" name="Freeform 3124">
              <a:extLst>
                <a:ext uri="{FF2B5EF4-FFF2-40B4-BE49-F238E27FC236}">
                  <a16:creationId xmlns:a16="http://schemas.microsoft.com/office/drawing/2014/main" id="{35028937-45F0-4E60-89B1-FEC48487C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157"/>
              <a:ext cx="37" cy="37"/>
            </a:xfrm>
            <a:custGeom>
              <a:avLst/>
              <a:gdLst>
                <a:gd name="T0" fmla="*/ 86 w 172"/>
                <a:gd name="T1" fmla="*/ 0 h 171"/>
                <a:gd name="T2" fmla="*/ 172 w 172"/>
                <a:gd name="T3" fmla="*/ 171 h 171"/>
                <a:gd name="T4" fmla="*/ 0 w 172"/>
                <a:gd name="T5" fmla="*/ 171 h 171"/>
                <a:gd name="T6" fmla="*/ 86 w 172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71">
                  <a:moveTo>
                    <a:pt x="86" y="0"/>
                  </a:moveTo>
                  <a:lnTo>
                    <a:pt x="172" y="171"/>
                  </a:lnTo>
                  <a:cubicBezTo>
                    <a:pt x="118" y="144"/>
                    <a:pt x="54" y="144"/>
                    <a:pt x="0" y="17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4" name="Oval 3125">
              <a:extLst>
                <a:ext uri="{FF2B5EF4-FFF2-40B4-BE49-F238E27FC236}">
                  <a16:creationId xmlns:a16="http://schemas.microsoft.com/office/drawing/2014/main" id="{1A2D071D-3C87-472B-A6FB-19C3C4899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2171"/>
              <a:ext cx="89" cy="90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5" name="Oval 3126">
              <a:extLst>
                <a:ext uri="{FF2B5EF4-FFF2-40B4-BE49-F238E27FC236}">
                  <a16:creationId xmlns:a16="http://schemas.microsoft.com/office/drawing/2014/main" id="{400D2298-B376-4297-AA7C-724305D7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2171"/>
              <a:ext cx="89" cy="90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6" name="Rectangle 3127">
              <a:extLst>
                <a:ext uri="{FF2B5EF4-FFF2-40B4-BE49-F238E27FC236}">
                  <a16:creationId xmlns:a16="http://schemas.microsoft.com/office/drawing/2014/main" id="{15E20313-1832-4B8D-83E2-BAE8C40A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193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7" name="Oval 3128">
              <a:extLst>
                <a:ext uri="{FF2B5EF4-FFF2-40B4-BE49-F238E27FC236}">
                  <a16:creationId xmlns:a16="http://schemas.microsoft.com/office/drawing/2014/main" id="{68363C8A-D052-444D-B674-C42781DE9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2226"/>
              <a:ext cx="87" cy="86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8" name="Oval 3129">
              <a:extLst>
                <a:ext uri="{FF2B5EF4-FFF2-40B4-BE49-F238E27FC236}">
                  <a16:creationId xmlns:a16="http://schemas.microsoft.com/office/drawing/2014/main" id="{BD2CDF2D-D313-4C83-B994-0C4B3132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2226"/>
              <a:ext cx="87" cy="86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9" name="Rectangle 3130">
              <a:extLst>
                <a:ext uri="{FF2B5EF4-FFF2-40B4-BE49-F238E27FC236}">
                  <a16:creationId xmlns:a16="http://schemas.microsoft.com/office/drawing/2014/main" id="{66C29D88-45A6-4410-AE14-68AD80A9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246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0" name="Oval 3131">
              <a:extLst>
                <a:ext uri="{FF2B5EF4-FFF2-40B4-BE49-F238E27FC236}">
                  <a16:creationId xmlns:a16="http://schemas.microsoft.com/office/drawing/2014/main" id="{1A7E6F46-968E-4AFA-950D-DF26FB6B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01"/>
              <a:ext cx="89" cy="90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1" name="Oval 3132">
              <a:extLst>
                <a:ext uri="{FF2B5EF4-FFF2-40B4-BE49-F238E27FC236}">
                  <a16:creationId xmlns:a16="http://schemas.microsoft.com/office/drawing/2014/main" id="{822B3EB6-82D8-4D2A-BD95-A35D46AFA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01"/>
              <a:ext cx="89" cy="90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2" name="Rectangle 3133">
              <a:extLst>
                <a:ext uri="{FF2B5EF4-FFF2-40B4-BE49-F238E27FC236}">
                  <a16:creationId xmlns:a16="http://schemas.microsoft.com/office/drawing/2014/main" id="{B8119AAC-877F-4112-B7F4-9C9735E80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2523"/>
              <a:ext cx="52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3" name="Oval 3134">
              <a:extLst>
                <a:ext uri="{FF2B5EF4-FFF2-40B4-BE49-F238E27FC236}">
                  <a16:creationId xmlns:a16="http://schemas.microsoft.com/office/drawing/2014/main" id="{67E608A1-E270-48ED-B084-412F8ADB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" y="2520"/>
              <a:ext cx="87" cy="86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4" name="Oval 3135">
              <a:extLst>
                <a:ext uri="{FF2B5EF4-FFF2-40B4-BE49-F238E27FC236}">
                  <a16:creationId xmlns:a16="http://schemas.microsoft.com/office/drawing/2014/main" id="{5B4A0612-A625-49E8-942D-DC83A239A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" y="2520"/>
              <a:ext cx="87" cy="86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5" name="Rectangle 3136">
              <a:extLst>
                <a:ext uri="{FF2B5EF4-FFF2-40B4-BE49-F238E27FC236}">
                  <a16:creationId xmlns:a16="http://schemas.microsoft.com/office/drawing/2014/main" id="{9A8B8F56-2A09-419C-879F-F4FCD284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5" y="2540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6" name="Freeform 3137">
              <a:extLst>
                <a:ext uri="{FF2B5EF4-FFF2-40B4-BE49-F238E27FC236}">
                  <a16:creationId xmlns:a16="http://schemas.microsoft.com/office/drawing/2014/main" id="{684832FA-DC59-435A-AB72-8DDFB6F1F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" y="2647"/>
              <a:ext cx="1836" cy="369"/>
            </a:xfrm>
            <a:custGeom>
              <a:avLst/>
              <a:gdLst>
                <a:gd name="T0" fmla="*/ 8517 w 8629"/>
                <a:gd name="T1" fmla="*/ 64 h 1732"/>
                <a:gd name="T2" fmla="*/ 8293 w 8629"/>
                <a:gd name="T3" fmla="*/ 64 h 1732"/>
                <a:gd name="T4" fmla="*/ 8101 w 8629"/>
                <a:gd name="T5" fmla="*/ 96 h 1732"/>
                <a:gd name="T6" fmla="*/ 8037 w 8629"/>
                <a:gd name="T7" fmla="*/ 96 h 1732"/>
                <a:gd name="T8" fmla="*/ 7845 w 8629"/>
                <a:gd name="T9" fmla="*/ 64 h 1732"/>
                <a:gd name="T10" fmla="*/ 7621 w 8629"/>
                <a:gd name="T11" fmla="*/ 64 h 1732"/>
                <a:gd name="T12" fmla="*/ 7429 w 8629"/>
                <a:gd name="T13" fmla="*/ 96 h 1732"/>
                <a:gd name="T14" fmla="*/ 7365 w 8629"/>
                <a:gd name="T15" fmla="*/ 96 h 1732"/>
                <a:gd name="T16" fmla="*/ 7173 w 8629"/>
                <a:gd name="T17" fmla="*/ 64 h 1732"/>
                <a:gd name="T18" fmla="*/ 6949 w 8629"/>
                <a:gd name="T19" fmla="*/ 64 h 1732"/>
                <a:gd name="T20" fmla="*/ 6757 w 8629"/>
                <a:gd name="T21" fmla="*/ 96 h 1732"/>
                <a:gd name="T22" fmla="*/ 6693 w 8629"/>
                <a:gd name="T23" fmla="*/ 96 h 1732"/>
                <a:gd name="T24" fmla="*/ 6501 w 8629"/>
                <a:gd name="T25" fmla="*/ 64 h 1732"/>
                <a:gd name="T26" fmla="*/ 6277 w 8629"/>
                <a:gd name="T27" fmla="*/ 64 h 1732"/>
                <a:gd name="T28" fmla="*/ 6085 w 8629"/>
                <a:gd name="T29" fmla="*/ 96 h 1732"/>
                <a:gd name="T30" fmla="*/ 6021 w 8629"/>
                <a:gd name="T31" fmla="*/ 96 h 1732"/>
                <a:gd name="T32" fmla="*/ 5829 w 8629"/>
                <a:gd name="T33" fmla="*/ 64 h 1732"/>
                <a:gd name="T34" fmla="*/ 5605 w 8629"/>
                <a:gd name="T35" fmla="*/ 64 h 1732"/>
                <a:gd name="T36" fmla="*/ 5413 w 8629"/>
                <a:gd name="T37" fmla="*/ 96 h 1732"/>
                <a:gd name="T38" fmla="*/ 5349 w 8629"/>
                <a:gd name="T39" fmla="*/ 96 h 1732"/>
                <a:gd name="T40" fmla="*/ 5157 w 8629"/>
                <a:gd name="T41" fmla="*/ 64 h 1732"/>
                <a:gd name="T42" fmla="*/ 4933 w 8629"/>
                <a:gd name="T43" fmla="*/ 64 h 1732"/>
                <a:gd name="T44" fmla="*/ 4741 w 8629"/>
                <a:gd name="T45" fmla="*/ 96 h 1732"/>
                <a:gd name="T46" fmla="*/ 4677 w 8629"/>
                <a:gd name="T47" fmla="*/ 96 h 1732"/>
                <a:gd name="T48" fmla="*/ 4485 w 8629"/>
                <a:gd name="T49" fmla="*/ 64 h 1732"/>
                <a:gd name="T50" fmla="*/ 4261 w 8629"/>
                <a:gd name="T51" fmla="*/ 64 h 1732"/>
                <a:gd name="T52" fmla="*/ 4069 w 8629"/>
                <a:gd name="T53" fmla="*/ 96 h 1732"/>
                <a:gd name="T54" fmla="*/ 4005 w 8629"/>
                <a:gd name="T55" fmla="*/ 96 h 1732"/>
                <a:gd name="T56" fmla="*/ 3813 w 8629"/>
                <a:gd name="T57" fmla="*/ 64 h 1732"/>
                <a:gd name="T58" fmla="*/ 3589 w 8629"/>
                <a:gd name="T59" fmla="*/ 64 h 1732"/>
                <a:gd name="T60" fmla="*/ 3397 w 8629"/>
                <a:gd name="T61" fmla="*/ 96 h 1732"/>
                <a:gd name="T62" fmla="*/ 3333 w 8629"/>
                <a:gd name="T63" fmla="*/ 96 h 1732"/>
                <a:gd name="T64" fmla="*/ 3141 w 8629"/>
                <a:gd name="T65" fmla="*/ 64 h 1732"/>
                <a:gd name="T66" fmla="*/ 2917 w 8629"/>
                <a:gd name="T67" fmla="*/ 64 h 1732"/>
                <a:gd name="T68" fmla="*/ 2725 w 8629"/>
                <a:gd name="T69" fmla="*/ 96 h 1732"/>
                <a:gd name="T70" fmla="*/ 2661 w 8629"/>
                <a:gd name="T71" fmla="*/ 96 h 1732"/>
                <a:gd name="T72" fmla="*/ 2469 w 8629"/>
                <a:gd name="T73" fmla="*/ 64 h 1732"/>
                <a:gd name="T74" fmla="*/ 2245 w 8629"/>
                <a:gd name="T75" fmla="*/ 64 h 1732"/>
                <a:gd name="T76" fmla="*/ 2065 w 8629"/>
                <a:gd name="T77" fmla="*/ 96 h 1732"/>
                <a:gd name="T78" fmla="*/ 1997 w 8629"/>
                <a:gd name="T79" fmla="*/ 34 h 1732"/>
                <a:gd name="T80" fmla="*/ 1917 w 8629"/>
                <a:gd name="T81" fmla="*/ 80 h 1732"/>
                <a:gd name="T82" fmla="*/ 1869 w 8629"/>
                <a:gd name="T83" fmla="*/ 64 h 1732"/>
                <a:gd name="T84" fmla="*/ 1645 w 8629"/>
                <a:gd name="T85" fmla="*/ 64 h 1732"/>
                <a:gd name="T86" fmla="*/ 1453 w 8629"/>
                <a:gd name="T87" fmla="*/ 96 h 1732"/>
                <a:gd name="T88" fmla="*/ 1389 w 8629"/>
                <a:gd name="T89" fmla="*/ 96 h 1732"/>
                <a:gd name="T90" fmla="*/ 1197 w 8629"/>
                <a:gd name="T91" fmla="*/ 64 h 1732"/>
                <a:gd name="T92" fmla="*/ 973 w 8629"/>
                <a:gd name="T93" fmla="*/ 64 h 1732"/>
                <a:gd name="T94" fmla="*/ 781 w 8629"/>
                <a:gd name="T95" fmla="*/ 96 h 1732"/>
                <a:gd name="T96" fmla="*/ 717 w 8629"/>
                <a:gd name="T97" fmla="*/ 96 h 1732"/>
                <a:gd name="T98" fmla="*/ 525 w 8629"/>
                <a:gd name="T99" fmla="*/ 64 h 1732"/>
                <a:gd name="T100" fmla="*/ 301 w 8629"/>
                <a:gd name="T101" fmla="*/ 64 h 1732"/>
                <a:gd name="T102" fmla="*/ 109 w 8629"/>
                <a:gd name="T103" fmla="*/ 96 h 1732"/>
                <a:gd name="T104" fmla="*/ 16 w 8629"/>
                <a:gd name="T105" fmla="*/ 64 h 1732"/>
                <a:gd name="T106" fmla="*/ 0 w 8629"/>
                <a:gd name="T107" fmla="*/ 276 h 1732"/>
                <a:gd name="T108" fmla="*/ 0 w 8629"/>
                <a:gd name="T109" fmla="*/ 468 h 1732"/>
                <a:gd name="T110" fmla="*/ 0 w 8629"/>
                <a:gd name="T111" fmla="*/ 660 h 1732"/>
                <a:gd name="T112" fmla="*/ 0 w 8629"/>
                <a:gd name="T113" fmla="*/ 852 h 1732"/>
                <a:gd name="T114" fmla="*/ 0 w 8629"/>
                <a:gd name="T115" fmla="*/ 1044 h 1732"/>
                <a:gd name="T116" fmla="*/ 0 w 8629"/>
                <a:gd name="T117" fmla="*/ 1236 h 1732"/>
                <a:gd name="T118" fmla="*/ 0 w 8629"/>
                <a:gd name="T119" fmla="*/ 1428 h 1732"/>
                <a:gd name="T120" fmla="*/ 0 w 8629"/>
                <a:gd name="T121" fmla="*/ 162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29" h="1732">
                  <a:moveTo>
                    <a:pt x="8613" y="96"/>
                  </a:moveTo>
                  <a:lnTo>
                    <a:pt x="8581" y="96"/>
                  </a:lnTo>
                  <a:cubicBezTo>
                    <a:pt x="8573" y="96"/>
                    <a:pt x="8565" y="89"/>
                    <a:pt x="8565" y="80"/>
                  </a:cubicBezTo>
                  <a:cubicBezTo>
                    <a:pt x="8565" y="72"/>
                    <a:pt x="8573" y="64"/>
                    <a:pt x="8581" y="64"/>
                  </a:cubicBezTo>
                  <a:lnTo>
                    <a:pt x="8581" y="64"/>
                  </a:lnTo>
                  <a:lnTo>
                    <a:pt x="8613" y="64"/>
                  </a:lnTo>
                  <a:cubicBezTo>
                    <a:pt x="8622" y="64"/>
                    <a:pt x="8629" y="72"/>
                    <a:pt x="8629" y="80"/>
                  </a:cubicBezTo>
                  <a:cubicBezTo>
                    <a:pt x="8629" y="89"/>
                    <a:pt x="8622" y="96"/>
                    <a:pt x="8613" y="96"/>
                  </a:cubicBezTo>
                  <a:close/>
                  <a:moveTo>
                    <a:pt x="8517" y="96"/>
                  </a:moveTo>
                  <a:lnTo>
                    <a:pt x="8485" y="96"/>
                  </a:lnTo>
                  <a:cubicBezTo>
                    <a:pt x="8477" y="96"/>
                    <a:pt x="8469" y="89"/>
                    <a:pt x="8469" y="80"/>
                  </a:cubicBezTo>
                  <a:cubicBezTo>
                    <a:pt x="8469" y="72"/>
                    <a:pt x="8477" y="64"/>
                    <a:pt x="8485" y="64"/>
                  </a:cubicBezTo>
                  <a:lnTo>
                    <a:pt x="8485" y="64"/>
                  </a:lnTo>
                  <a:lnTo>
                    <a:pt x="8517" y="64"/>
                  </a:lnTo>
                  <a:cubicBezTo>
                    <a:pt x="8526" y="64"/>
                    <a:pt x="8533" y="72"/>
                    <a:pt x="8533" y="80"/>
                  </a:cubicBezTo>
                  <a:cubicBezTo>
                    <a:pt x="8533" y="89"/>
                    <a:pt x="8526" y="96"/>
                    <a:pt x="8517" y="96"/>
                  </a:cubicBezTo>
                  <a:close/>
                  <a:moveTo>
                    <a:pt x="8421" y="96"/>
                  </a:moveTo>
                  <a:lnTo>
                    <a:pt x="8389" y="96"/>
                  </a:lnTo>
                  <a:cubicBezTo>
                    <a:pt x="8381" y="96"/>
                    <a:pt x="8373" y="89"/>
                    <a:pt x="8373" y="80"/>
                  </a:cubicBezTo>
                  <a:cubicBezTo>
                    <a:pt x="8373" y="72"/>
                    <a:pt x="8381" y="64"/>
                    <a:pt x="8389" y="64"/>
                  </a:cubicBezTo>
                  <a:lnTo>
                    <a:pt x="8389" y="64"/>
                  </a:lnTo>
                  <a:lnTo>
                    <a:pt x="8421" y="64"/>
                  </a:lnTo>
                  <a:cubicBezTo>
                    <a:pt x="8430" y="64"/>
                    <a:pt x="8437" y="72"/>
                    <a:pt x="8437" y="80"/>
                  </a:cubicBezTo>
                  <a:cubicBezTo>
                    <a:pt x="8437" y="89"/>
                    <a:pt x="8430" y="96"/>
                    <a:pt x="8421" y="96"/>
                  </a:cubicBezTo>
                  <a:close/>
                  <a:moveTo>
                    <a:pt x="8325" y="96"/>
                  </a:moveTo>
                  <a:lnTo>
                    <a:pt x="8293" y="96"/>
                  </a:lnTo>
                  <a:cubicBezTo>
                    <a:pt x="8285" y="96"/>
                    <a:pt x="8277" y="89"/>
                    <a:pt x="8277" y="80"/>
                  </a:cubicBezTo>
                  <a:cubicBezTo>
                    <a:pt x="8277" y="72"/>
                    <a:pt x="8285" y="64"/>
                    <a:pt x="8293" y="64"/>
                  </a:cubicBezTo>
                  <a:lnTo>
                    <a:pt x="8293" y="64"/>
                  </a:lnTo>
                  <a:lnTo>
                    <a:pt x="8325" y="64"/>
                  </a:lnTo>
                  <a:cubicBezTo>
                    <a:pt x="8334" y="64"/>
                    <a:pt x="8341" y="72"/>
                    <a:pt x="8341" y="80"/>
                  </a:cubicBezTo>
                  <a:cubicBezTo>
                    <a:pt x="8341" y="89"/>
                    <a:pt x="8334" y="96"/>
                    <a:pt x="8325" y="96"/>
                  </a:cubicBezTo>
                  <a:close/>
                  <a:moveTo>
                    <a:pt x="8229" y="96"/>
                  </a:moveTo>
                  <a:lnTo>
                    <a:pt x="8197" y="96"/>
                  </a:lnTo>
                  <a:cubicBezTo>
                    <a:pt x="8189" y="96"/>
                    <a:pt x="8181" y="89"/>
                    <a:pt x="8181" y="80"/>
                  </a:cubicBezTo>
                  <a:cubicBezTo>
                    <a:pt x="8181" y="72"/>
                    <a:pt x="8189" y="64"/>
                    <a:pt x="8197" y="64"/>
                  </a:cubicBezTo>
                  <a:lnTo>
                    <a:pt x="8197" y="64"/>
                  </a:lnTo>
                  <a:lnTo>
                    <a:pt x="8229" y="64"/>
                  </a:lnTo>
                  <a:cubicBezTo>
                    <a:pt x="8238" y="64"/>
                    <a:pt x="8245" y="72"/>
                    <a:pt x="8245" y="80"/>
                  </a:cubicBezTo>
                  <a:cubicBezTo>
                    <a:pt x="8245" y="89"/>
                    <a:pt x="8238" y="96"/>
                    <a:pt x="8229" y="96"/>
                  </a:cubicBezTo>
                  <a:close/>
                  <a:moveTo>
                    <a:pt x="8133" y="96"/>
                  </a:moveTo>
                  <a:lnTo>
                    <a:pt x="8101" y="96"/>
                  </a:lnTo>
                  <a:cubicBezTo>
                    <a:pt x="8093" y="96"/>
                    <a:pt x="8085" y="89"/>
                    <a:pt x="8085" y="80"/>
                  </a:cubicBezTo>
                  <a:cubicBezTo>
                    <a:pt x="8085" y="72"/>
                    <a:pt x="8093" y="64"/>
                    <a:pt x="8101" y="64"/>
                  </a:cubicBezTo>
                  <a:lnTo>
                    <a:pt x="8101" y="64"/>
                  </a:lnTo>
                  <a:lnTo>
                    <a:pt x="8133" y="64"/>
                  </a:lnTo>
                  <a:cubicBezTo>
                    <a:pt x="8142" y="64"/>
                    <a:pt x="8149" y="72"/>
                    <a:pt x="8149" y="80"/>
                  </a:cubicBezTo>
                  <a:cubicBezTo>
                    <a:pt x="8149" y="89"/>
                    <a:pt x="8142" y="96"/>
                    <a:pt x="8133" y="96"/>
                  </a:cubicBezTo>
                  <a:close/>
                  <a:moveTo>
                    <a:pt x="8037" y="96"/>
                  </a:moveTo>
                  <a:lnTo>
                    <a:pt x="8005" y="96"/>
                  </a:lnTo>
                  <a:cubicBezTo>
                    <a:pt x="7997" y="96"/>
                    <a:pt x="7989" y="89"/>
                    <a:pt x="7989" y="80"/>
                  </a:cubicBezTo>
                  <a:cubicBezTo>
                    <a:pt x="7989" y="72"/>
                    <a:pt x="7997" y="64"/>
                    <a:pt x="8005" y="64"/>
                  </a:cubicBezTo>
                  <a:lnTo>
                    <a:pt x="8005" y="64"/>
                  </a:lnTo>
                  <a:lnTo>
                    <a:pt x="8037" y="64"/>
                  </a:lnTo>
                  <a:cubicBezTo>
                    <a:pt x="8046" y="64"/>
                    <a:pt x="8053" y="72"/>
                    <a:pt x="8053" y="80"/>
                  </a:cubicBezTo>
                  <a:cubicBezTo>
                    <a:pt x="8053" y="89"/>
                    <a:pt x="8046" y="96"/>
                    <a:pt x="8037" y="96"/>
                  </a:cubicBezTo>
                  <a:close/>
                  <a:moveTo>
                    <a:pt x="7941" y="96"/>
                  </a:moveTo>
                  <a:lnTo>
                    <a:pt x="7909" y="96"/>
                  </a:lnTo>
                  <a:cubicBezTo>
                    <a:pt x="7901" y="96"/>
                    <a:pt x="7893" y="89"/>
                    <a:pt x="7893" y="80"/>
                  </a:cubicBezTo>
                  <a:cubicBezTo>
                    <a:pt x="7893" y="72"/>
                    <a:pt x="7901" y="64"/>
                    <a:pt x="7909" y="64"/>
                  </a:cubicBezTo>
                  <a:lnTo>
                    <a:pt x="7909" y="64"/>
                  </a:lnTo>
                  <a:lnTo>
                    <a:pt x="7941" y="64"/>
                  </a:lnTo>
                  <a:cubicBezTo>
                    <a:pt x="7950" y="64"/>
                    <a:pt x="7957" y="72"/>
                    <a:pt x="7957" y="80"/>
                  </a:cubicBezTo>
                  <a:cubicBezTo>
                    <a:pt x="7957" y="89"/>
                    <a:pt x="7950" y="96"/>
                    <a:pt x="7941" y="96"/>
                  </a:cubicBezTo>
                  <a:close/>
                  <a:moveTo>
                    <a:pt x="7845" y="96"/>
                  </a:moveTo>
                  <a:lnTo>
                    <a:pt x="7813" y="96"/>
                  </a:lnTo>
                  <a:cubicBezTo>
                    <a:pt x="7805" y="96"/>
                    <a:pt x="7797" y="89"/>
                    <a:pt x="7797" y="80"/>
                  </a:cubicBezTo>
                  <a:cubicBezTo>
                    <a:pt x="7797" y="72"/>
                    <a:pt x="7805" y="64"/>
                    <a:pt x="7813" y="64"/>
                  </a:cubicBezTo>
                  <a:lnTo>
                    <a:pt x="7813" y="64"/>
                  </a:lnTo>
                  <a:lnTo>
                    <a:pt x="7845" y="64"/>
                  </a:lnTo>
                  <a:cubicBezTo>
                    <a:pt x="7854" y="64"/>
                    <a:pt x="7861" y="72"/>
                    <a:pt x="7861" y="80"/>
                  </a:cubicBezTo>
                  <a:cubicBezTo>
                    <a:pt x="7861" y="89"/>
                    <a:pt x="7854" y="96"/>
                    <a:pt x="7845" y="96"/>
                  </a:cubicBezTo>
                  <a:close/>
                  <a:moveTo>
                    <a:pt x="7749" y="96"/>
                  </a:moveTo>
                  <a:lnTo>
                    <a:pt x="7717" y="96"/>
                  </a:lnTo>
                  <a:cubicBezTo>
                    <a:pt x="7709" y="96"/>
                    <a:pt x="7701" y="89"/>
                    <a:pt x="7701" y="80"/>
                  </a:cubicBezTo>
                  <a:cubicBezTo>
                    <a:pt x="7701" y="72"/>
                    <a:pt x="7709" y="64"/>
                    <a:pt x="7717" y="64"/>
                  </a:cubicBezTo>
                  <a:lnTo>
                    <a:pt x="7717" y="64"/>
                  </a:lnTo>
                  <a:lnTo>
                    <a:pt x="7749" y="64"/>
                  </a:lnTo>
                  <a:cubicBezTo>
                    <a:pt x="7758" y="64"/>
                    <a:pt x="7765" y="72"/>
                    <a:pt x="7765" y="80"/>
                  </a:cubicBezTo>
                  <a:cubicBezTo>
                    <a:pt x="7765" y="89"/>
                    <a:pt x="7758" y="96"/>
                    <a:pt x="7749" y="96"/>
                  </a:cubicBezTo>
                  <a:close/>
                  <a:moveTo>
                    <a:pt x="7653" y="96"/>
                  </a:moveTo>
                  <a:lnTo>
                    <a:pt x="7621" y="96"/>
                  </a:lnTo>
                  <a:cubicBezTo>
                    <a:pt x="7613" y="96"/>
                    <a:pt x="7605" y="89"/>
                    <a:pt x="7605" y="80"/>
                  </a:cubicBezTo>
                  <a:cubicBezTo>
                    <a:pt x="7605" y="72"/>
                    <a:pt x="7613" y="64"/>
                    <a:pt x="7621" y="64"/>
                  </a:cubicBezTo>
                  <a:lnTo>
                    <a:pt x="7621" y="64"/>
                  </a:lnTo>
                  <a:lnTo>
                    <a:pt x="7653" y="64"/>
                  </a:lnTo>
                  <a:cubicBezTo>
                    <a:pt x="7662" y="64"/>
                    <a:pt x="7669" y="72"/>
                    <a:pt x="7669" y="80"/>
                  </a:cubicBezTo>
                  <a:cubicBezTo>
                    <a:pt x="7669" y="89"/>
                    <a:pt x="7662" y="96"/>
                    <a:pt x="7653" y="96"/>
                  </a:cubicBezTo>
                  <a:close/>
                  <a:moveTo>
                    <a:pt x="7557" y="96"/>
                  </a:moveTo>
                  <a:lnTo>
                    <a:pt x="7525" y="96"/>
                  </a:lnTo>
                  <a:cubicBezTo>
                    <a:pt x="7517" y="96"/>
                    <a:pt x="7509" y="89"/>
                    <a:pt x="7509" y="80"/>
                  </a:cubicBezTo>
                  <a:cubicBezTo>
                    <a:pt x="7509" y="72"/>
                    <a:pt x="7517" y="64"/>
                    <a:pt x="7525" y="64"/>
                  </a:cubicBezTo>
                  <a:lnTo>
                    <a:pt x="7525" y="64"/>
                  </a:lnTo>
                  <a:lnTo>
                    <a:pt x="7557" y="64"/>
                  </a:lnTo>
                  <a:cubicBezTo>
                    <a:pt x="7566" y="64"/>
                    <a:pt x="7573" y="72"/>
                    <a:pt x="7573" y="80"/>
                  </a:cubicBezTo>
                  <a:cubicBezTo>
                    <a:pt x="7573" y="89"/>
                    <a:pt x="7566" y="96"/>
                    <a:pt x="7557" y="96"/>
                  </a:cubicBezTo>
                  <a:close/>
                  <a:moveTo>
                    <a:pt x="7461" y="96"/>
                  </a:moveTo>
                  <a:lnTo>
                    <a:pt x="7429" y="96"/>
                  </a:lnTo>
                  <a:cubicBezTo>
                    <a:pt x="7421" y="96"/>
                    <a:pt x="7413" y="89"/>
                    <a:pt x="7413" y="80"/>
                  </a:cubicBezTo>
                  <a:cubicBezTo>
                    <a:pt x="7413" y="72"/>
                    <a:pt x="7421" y="64"/>
                    <a:pt x="7429" y="64"/>
                  </a:cubicBezTo>
                  <a:lnTo>
                    <a:pt x="7429" y="64"/>
                  </a:lnTo>
                  <a:lnTo>
                    <a:pt x="7461" y="64"/>
                  </a:lnTo>
                  <a:cubicBezTo>
                    <a:pt x="7470" y="64"/>
                    <a:pt x="7477" y="72"/>
                    <a:pt x="7477" y="80"/>
                  </a:cubicBezTo>
                  <a:cubicBezTo>
                    <a:pt x="7477" y="89"/>
                    <a:pt x="7470" y="96"/>
                    <a:pt x="7461" y="96"/>
                  </a:cubicBezTo>
                  <a:close/>
                  <a:moveTo>
                    <a:pt x="7365" y="96"/>
                  </a:moveTo>
                  <a:lnTo>
                    <a:pt x="7333" y="96"/>
                  </a:lnTo>
                  <a:cubicBezTo>
                    <a:pt x="7325" y="96"/>
                    <a:pt x="7317" y="89"/>
                    <a:pt x="7317" y="80"/>
                  </a:cubicBezTo>
                  <a:cubicBezTo>
                    <a:pt x="7317" y="72"/>
                    <a:pt x="7325" y="64"/>
                    <a:pt x="7333" y="64"/>
                  </a:cubicBezTo>
                  <a:lnTo>
                    <a:pt x="7333" y="64"/>
                  </a:lnTo>
                  <a:lnTo>
                    <a:pt x="7365" y="64"/>
                  </a:lnTo>
                  <a:cubicBezTo>
                    <a:pt x="7374" y="64"/>
                    <a:pt x="7381" y="72"/>
                    <a:pt x="7381" y="80"/>
                  </a:cubicBezTo>
                  <a:cubicBezTo>
                    <a:pt x="7381" y="89"/>
                    <a:pt x="7374" y="96"/>
                    <a:pt x="7365" y="96"/>
                  </a:cubicBezTo>
                  <a:close/>
                  <a:moveTo>
                    <a:pt x="7269" y="96"/>
                  </a:moveTo>
                  <a:lnTo>
                    <a:pt x="7237" y="96"/>
                  </a:lnTo>
                  <a:cubicBezTo>
                    <a:pt x="7229" y="96"/>
                    <a:pt x="7221" y="89"/>
                    <a:pt x="7221" y="80"/>
                  </a:cubicBezTo>
                  <a:cubicBezTo>
                    <a:pt x="7221" y="72"/>
                    <a:pt x="7229" y="64"/>
                    <a:pt x="7237" y="64"/>
                  </a:cubicBezTo>
                  <a:lnTo>
                    <a:pt x="7237" y="64"/>
                  </a:lnTo>
                  <a:lnTo>
                    <a:pt x="7269" y="64"/>
                  </a:lnTo>
                  <a:cubicBezTo>
                    <a:pt x="7278" y="64"/>
                    <a:pt x="7285" y="72"/>
                    <a:pt x="7285" y="80"/>
                  </a:cubicBezTo>
                  <a:cubicBezTo>
                    <a:pt x="7285" y="89"/>
                    <a:pt x="7278" y="96"/>
                    <a:pt x="7269" y="96"/>
                  </a:cubicBezTo>
                  <a:close/>
                  <a:moveTo>
                    <a:pt x="7173" y="96"/>
                  </a:moveTo>
                  <a:lnTo>
                    <a:pt x="7141" y="96"/>
                  </a:lnTo>
                  <a:cubicBezTo>
                    <a:pt x="7133" y="96"/>
                    <a:pt x="7125" y="89"/>
                    <a:pt x="7125" y="80"/>
                  </a:cubicBezTo>
                  <a:cubicBezTo>
                    <a:pt x="7125" y="72"/>
                    <a:pt x="7133" y="64"/>
                    <a:pt x="7141" y="64"/>
                  </a:cubicBezTo>
                  <a:lnTo>
                    <a:pt x="7141" y="64"/>
                  </a:lnTo>
                  <a:lnTo>
                    <a:pt x="7173" y="64"/>
                  </a:lnTo>
                  <a:cubicBezTo>
                    <a:pt x="7182" y="64"/>
                    <a:pt x="7189" y="72"/>
                    <a:pt x="7189" y="80"/>
                  </a:cubicBezTo>
                  <a:cubicBezTo>
                    <a:pt x="7189" y="89"/>
                    <a:pt x="7182" y="96"/>
                    <a:pt x="7173" y="96"/>
                  </a:cubicBezTo>
                  <a:close/>
                  <a:moveTo>
                    <a:pt x="7077" y="96"/>
                  </a:moveTo>
                  <a:lnTo>
                    <a:pt x="7045" y="96"/>
                  </a:lnTo>
                  <a:cubicBezTo>
                    <a:pt x="7037" y="96"/>
                    <a:pt x="7029" y="89"/>
                    <a:pt x="7029" y="80"/>
                  </a:cubicBezTo>
                  <a:cubicBezTo>
                    <a:pt x="7029" y="72"/>
                    <a:pt x="7037" y="64"/>
                    <a:pt x="7045" y="64"/>
                  </a:cubicBezTo>
                  <a:lnTo>
                    <a:pt x="7045" y="64"/>
                  </a:lnTo>
                  <a:lnTo>
                    <a:pt x="7077" y="64"/>
                  </a:lnTo>
                  <a:cubicBezTo>
                    <a:pt x="7086" y="64"/>
                    <a:pt x="7093" y="72"/>
                    <a:pt x="7093" y="80"/>
                  </a:cubicBezTo>
                  <a:cubicBezTo>
                    <a:pt x="7093" y="89"/>
                    <a:pt x="7086" y="96"/>
                    <a:pt x="7077" y="96"/>
                  </a:cubicBezTo>
                  <a:close/>
                  <a:moveTo>
                    <a:pt x="6981" y="96"/>
                  </a:moveTo>
                  <a:lnTo>
                    <a:pt x="6949" y="96"/>
                  </a:lnTo>
                  <a:cubicBezTo>
                    <a:pt x="6941" y="96"/>
                    <a:pt x="6933" y="89"/>
                    <a:pt x="6933" y="80"/>
                  </a:cubicBezTo>
                  <a:cubicBezTo>
                    <a:pt x="6933" y="72"/>
                    <a:pt x="6941" y="64"/>
                    <a:pt x="6949" y="64"/>
                  </a:cubicBezTo>
                  <a:lnTo>
                    <a:pt x="6949" y="64"/>
                  </a:lnTo>
                  <a:lnTo>
                    <a:pt x="6981" y="64"/>
                  </a:lnTo>
                  <a:cubicBezTo>
                    <a:pt x="6990" y="64"/>
                    <a:pt x="6997" y="72"/>
                    <a:pt x="6997" y="80"/>
                  </a:cubicBezTo>
                  <a:cubicBezTo>
                    <a:pt x="6997" y="89"/>
                    <a:pt x="6990" y="96"/>
                    <a:pt x="6981" y="96"/>
                  </a:cubicBezTo>
                  <a:close/>
                  <a:moveTo>
                    <a:pt x="6885" y="96"/>
                  </a:moveTo>
                  <a:lnTo>
                    <a:pt x="6853" y="96"/>
                  </a:lnTo>
                  <a:cubicBezTo>
                    <a:pt x="6845" y="96"/>
                    <a:pt x="6837" y="89"/>
                    <a:pt x="6837" y="80"/>
                  </a:cubicBezTo>
                  <a:cubicBezTo>
                    <a:pt x="6837" y="72"/>
                    <a:pt x="6845" y="64"/>
                    <a:pt x="6853" y="64"/>
                  </a:cubicBezTo>
                  <a:lnTo>
                    <a:pt x="6853" y="64"/>
                  </a:lnTo>
                  <a:lnTo>
                    <a:pt x="6885" y="64"/>
                  </a:lnTo>
                  <a:cubicBezTo>
                    <a:pt x="6894" y="64"/>
                    <a:pt x="6901" y="72"/>
                    <a:pt x="6901" y="80"/>
                  </a:cubicBezTo>
                  <a:cubicBezTo>
                    <a:pt x="6901" y="89"/>
                    <a:pt x="6894" y="96"/>
                    <a:pt x="6885" y="96"/>
                  </a:cubicBezTo>
                  <a:close/>
                  <a:moveTo>
                    <a:pt x="6789" y="96"/>
                  </a:moveTo>
                  <a:lnTo>
                    <a:pt x="6757" y="96"/>
                  </a:lnTo>
                  <a:cubicBezTo>
                    <a:pt x="6749" y="96"/>
                    <a:pt x="6741" y="89"/>
                    <a:pt x="6741" y="80"/>
                  </a:cubicBezTo>
                  <a:cubicBezTo>
                    <a:pt x="6741" y="72"/>
                    <a:pt x="6749" y="64"/>
                    <a:pt x="6757" y="64"/>
                  </a:cubicBezTo>
                  <a:lnTo>
                    <a:pt x="6757" y="64"/>
                  </a:lnTo>
                  <a:lnTo>
                    <a:pt x="6789" y="64"/>
                  </a:lnTo>
                  <a:cubicBezTo>
                    <a:pt x="6798" y="64"/>
                    <a:pt x="6805" y="72"/>
                    <a:pt x="6805" y="80"/>
                  </a:cubicBezTo>
                  <a:cubicBezTo>
                    <a:pt x="6805" y="89"/>
                    <a:pt x="6798" y="96"/>
                    <a:pt x="6789" y="96"/>
                  </a:cubicBezTo>
                  <a:close/>
                  <a:moveTo>
                    <a:pt x="6693" y="96"/>
                  </a:moveTo>
                  <a:lnTo>
                    <a:pt x="6661" y="96"/>
                  </a:lnTo>
                  <a:cubicBezTo>
                    <a:pt x="6653" y="96"/>
                    <a:pt x="6645" y="89"/>
                    <a:pt x="6645" y="80"/>
                  </a:cubicBezTo>
                  <a:cubicBezTo>
                    <a:pt x="6645" y="72"/>
                    <a:pt x="6653" y="64"/>
                    <a:pt x="6661" y="64"/>
                  </a:cubicBezTo>
                  <a:lnTo>
                    <a:pt x="6661" y="64"/>
                  </a:lnTo>
                  <a:lnTo>
                    <a:pt x="6693" y="64"/>
                  </a:lnTo>
                  <a:cubicBezTo>
                    <a:pt x="6702" y="64"/>
                    <a:pt x="6709" y="72"/>
                    <a:pt x="6709" y="80"/>
                  </a:cubicBezTo>
                  <a:cubicBezTo>
                    <a:pt x="6709" y="89"/>
                    <a:pt x="6702" y="96"/>
                    <a:pt x="6693" y="96"/>
                  </a:cubicBezTo>
                  <a:close/>
                  <a:moveTo>
                    <a:pt x="6597" y="96"/>
                  </a:moveTo>
                  <a:lnTo>
                    <a:pt x="6565" y="96"/>
                  </a:lnTo>
                  <a:cubicBezTo>
                    <a:pt x="6557" y="96"/>
                    <a:pt x="6549" y="89"/>
                    <a:pt x="6549" y="80"/>
                  </a:cubicBezTo>
                  <a:cubicBezTo>
                    <a:pt x="6549" y="72"/>
                    <a:pt x="6557" y="64"/>
                    <a:pt x="6565" y="64"/>
                  </a:cubicBezTo>
                  <a:lnTo>
                    <a:pt x="6565" y="64"/>
                  </a:lnTo>
                  <a:lnTo>
                    <a:pt x="6597" y="64"/>
                  </a:lnTo>
                  <a:cubicBezTo>
                    <a:pt x="6606" y="64"/>
                    <a:pt x="6613" y="72"/>
                    <a:pt x="6613" y="80"/>
                  </a:cubicBezTo>
                  <a:cubicBezTo>
                    <a:pt x="6613" y="89"/>
                    <a:pt x="6606" y="96"/>
                    <a:pt x="6597" y="96"/>
                  </a:cubicBezTo>
                  <a:close/>
                  <a:moveTo>
                    <a:pt x="6501" y="96"/>
                  </a:moveTo>
                  <a:lnTo>
                    <a:pt x="6469" y="96"/>
                  </a:lnTo>
                  <a:cubicBezTo>
                    <a:pt x="6461" y="96"/>
                    <a:pt x="6453" y="89"/>
                    <a:pt x="6453" y="80"/>
                  </a:cubicBezTo>
                  <a:cubicBezTo>
                    <a:pt x="6453" y="72"/>
                    <a:pt x="6461" y="64"/>
                    <a:pt x="6469" y="64"/>
                  </a:cubicBezTo>
                  <a:lnTo>
                    <a:pt x="6469" y="64"/>
                  </a:lnTo>
                  <a:lnTo>
                    <a:pt x="6501" y="64"/>
                  </a:lnTo>
                  <a:cubicBezTo>
                    <a:pt x="6510" y="64"/>
                    <a:pt x="6517" y="72"/>
                    <a:pt x="6517" y="80"/>
                  </a:cubicBezTo>
                  <a:cubicBezTo>
                    <a:pt x="6517" y="89"/>
                    <a:pt x="6510" y="96"/>
                    <a:pt x="6501" y="96"/>
                  </a:cubicBezTo>
                  <a:close/>
                  <a:moveTo>
                    <a:pt x="6405" y="96"/>
                  </a:moveTo>
                  <a:lnTo>
                    <a:pt x="6373" y="96"/>
                  </a:lnTo>
                  <a:cubicBezTo>
                    <a:pt x="6365" y="96"/>
                    <a:pt x="6357" y="89"/>
                    <a:pt x="6357" y="80"/>
                  </a:cubicBezTo>
                  <a:cubicBezTo>
                    <a:pt x="6357" y="72"/>
                    <a:pt x="6365" y="64"/>
                    <a:pt x="6373" y="64"/>
                  </a:cubicBezTo>
                  <a:lnTo>
                    <a:pt x="6373" y="64"/>
                  </a:lnTo>
                  <a:lnTo>
                    <a:pt x="6405" y="64"/>
                  </a:lnTo>
                  <a:cubicBezTo>
                    <a:pt x="6414" y="64"/>
                    <a:pt x="6421" y="72"/>
                    <a:pt x="6421" y="80"/>
                  </a:cubicBezTo>
                  <a:cubicBezTo>
                    <a:pt x="6421" y="89"/>
                    <a:pt x="6414" y="96"/>
                    <a:pt x="6405" y="96"/>
                  </a:cubicBezTo>
                  <a:close/>
                  <a:moveTo>
                    <a:pt x="6309" y="96"/>
                  </a:moveTo>
                  <a:lnTo>
                    <a:pt x="6277" y="96"/>
                  </a:lnTo>
                  <a:cubicBezTo>
                    <a:pt x="6269" y="96"/>
                    <a:pt x="6261" y="89"/>
                    <a:pt x="6261" y="80"/>
                  </a:cubicBezTo>
                  <a:cubicBezTo>
                    <a:pt x="6261" y="72"/>
                    <a:pt x="6269" y="64"/>
                    <a:pt x="6277" y="64"/>
                  </a:cubicBezTo>
                  <a:lnTo>
                    <a:pt x="6277" y="64"/>
                  </a:lnTo>
                  <a:lnTo>
                    <a:pt x="6309" y="64"/>
                  </a:lnTo>
                  <a:cubicBezTo>
                    <a:pt x="6318" y="64"/>
                    <a:pt x="6325" y="72"/>
                    <a:pt x="6325" y="80"/>
                  </a:cubicBezTo>
                  <a:cubicBezTo>
                    <a:pt x="6325" y="89"/>
                    <a:pt x="6318" y="96"/>
                    <a:pt x="6309" y="96"/>
                  </a:cubicBezTo>
                  <a:close/>
                  <a:moveTo>
                    <a:pt x="6213" y="96"/>
                  </a:moveTo>
                  <a:lnTo>
                    <a:pt x="6181" y="96"/>
                  </a:lnTo>
                  <a:cubicBezTo>
                    <a:pt x="6173" y="96"/>
                    <a:pt x="6165" y="89"/>
                    <a:pt x="6165" y="80"/>
                  </a:cubicBezTo>
                  <a:cubicBezTo>
                    <a:pt x="6165" y="72"/>
                    <a:pt x="6173" y="64"/>
                    <a:pt x="6181" y="64"/>
                  </a:cubicBezTo>
                  <a:lnTo>
                    <a:pt x="6181" y="64"/>
                  </a:lnTo>
                  <a:lnTo>
                    <a:pt x="6213" y="64"/>
                  </a:lnTo>
                  <a:cubicBezTo>
                    <a:pt x="6222" y="64"/>
                    <a:pt x="6229" y="72"/>
                    <a:pt x="6229" y="80"/>
                  </a:cubicBezTo>
                  <a:cubicBezTo>
                    <a:pt x="6229" y="89"/>
                    <a:pt x="6222" y="96"/>
                    <a:pt x="6213" y="96"/>
                  </a:cubicBezTo>
                  <a:close/>
                  <a:moveTo>
                    <a:pt x="6117" y="96"/>
                  </a:moveTo>
                  <a:lnTo>
                    <a:pt x="6085" y="96"/>
                  </a:lnTo>
                  <a:cubicBezTo>
                    <a:pt x="6077" y="96"/>
                    <a:pt x="6069" y="89"/>
                    <a:pt x="6069" y="80"/>
                  </a:cubicBezTo>
                  <a:cubicBezTo>
                    <a:pt x="6069" y="72"/>
                    <a:pt x="6077" y="64"/>
                    <a:pt x="6085" y="64"/>
                  </a:cubicBezTo>
                  <a:lnTo>
                    <a:pt x="6085" y="64"/>
                  </a:lnTo>
                  <a:lnTo>
                    <a:pt x="6117" y="64"/>
                  </a:lnTo>
                  <a:cubicBezTo>
                    <a:pt x="6126" y="64"/>
                    <a:pt x="6133" y="72"/>
                    <a:pt x="6133" y="80"/>
                  </a:cubicBezTo>
                  <a:cubicBezTo>
                    <a:pt x="6133" y="89"/>
                    <a:pt x="6126" y="96"/>
                    <a:pt x="6117" y="96"/>
                  </a:cubicBezTo>
                  <a:close/>
                  <a:moveTo>
                    <a:pt x="6021" y="96"/>
                  </a:moveTo>
                  <a:lnTo>
                    <a:pt x="5989" y="96"/>
                  </a:lnTo>
                  <a:cubicBezTo>
                    <a:pt x="5981" y="96"/>
                    <a:pt x="5973" y="89"/>
                    <a:pt x="5973" y="80"/>
                  </a:cubicBezTo>
                  <a:cubicBezTo>
                    <a:pt x="5973" y="72"/>
                    <a:pt x="5981" y="64"/>
                    <a:pt x="5989" y="64"/>
                  </a:cubicBezTo>
                  <a:lnTo>
                    <a:pt x="5989" y="64"/>
                  </a:lnTo>
                  <a:lnTo>
                    <a:pt x="6021" y="64"/>
                  </a:lnTo>
                  <a:cubicBezTo>
                    <a:pt x="6030" y="64"/>
                    <a:pt x="6037" y="72"/>
                    <a:pt x="6037" y="80"/>
                  </a:cubicBezTo>
                  <a:cubicBezTo>
                    <a:pt x="6037" y="89"/>
                    <a:pt x="6030" y="96"/>
                    <a:pt x="6021" y="96"/>
                  </a:cubicBezTo>
                  <a:close/>
                  <a:moveTo>
                    <a:pt x="5925" y="96"/>
                  </a:moveTo>
                  <a:lnTo>
                    <a:pt x="5893" y="96"/>
                  </a:lnTo>
                  <a:cubicBezTo>
                    <a:pt x="5885" y="96"/>
                    <a:pt x="5877" y="89"/>
                    <a:pt x="5877" y="80"/>
                  </a:cubicBezTo>
                  <a:cubicBezTo>
                    <a:pt x="5877" y="72"/>
                    <a:pt x="5885" y="64"/>
                    <a:pt x="5893" y="64"/>
                  </a:cubicBezTo>
                  <a:lnTo>
                    <a:pt x="5893" y="64"/>
                  </a:lnTo>
                  <a:lnTo>
                    <a:pt x="5925" y="64"/>
                  </a:lnTo>
                  <a:cubicBezTo>
                    <a:pt x="5934" y="64"/>
                    <a:pt x="5941" y="72"/>
                    <a:pt x="5941" y="80"/>
                  </a:cubicBezTo>
                  <a:cubicBezTo>
                    <a:pt x="5941" y="89"/>
                    <a:pt x="5934" y="96"/>
                    <a:pt x="5925" y="96"/>
                  </a:cubicBezTo>
                  <a:close/>
                  <a:moveTo>
                    <a:pt x="5829" y="96"/>
                  </a:moveTo>
                  <a:lnTo>
                    <a:pt x="5797" y="96"/>
                  </a:lnTo>
                  <a:cubicBezTo>
                    <a:pt x="5789" y="96"/>
                    <a:pt x="5781" y="89"/>
                    <a:pt x="5781" y="80"/>
                  </a:cubicBezTo>
                  <a:cubicBezTo>
                    <a:pt x="5781" y="72"/>
                    <a:pt x="5789" y="64"/>
                    <a:pt x="5797" y="64"/>
                  </a:cubicBezTo>
                  <a:lnTo>
                    <a:pt x="5797" y="64"/>
                  </a:lnTo>
                  <a:lnTo>
                    <a:pt x="5829" y="64"/>
                  </a:lnTo>
                  <a:cubicBezTo>
                    <a:pt x="5838" y="64"/>
                    <a:pt x="5845" y="72"/>
                    <a:pt x="5845" y="80"/>
                  </a:cubicBezTo>
                  <a:cubicBezTo>
                    <a:pt x="5845" y="89"/>
                    <a:pt x="5838" y="96"/>
                    <a:pt x="5829" y="96"/>
                  </a:cubicBezTo>
                  <a:close/>
                  <a:moveTo>
                    <a:pt x="5733" y="96"/>
                  </a:moveTo>
                  <a:lnTo>
                    <a:pt x="5701" y="96"/>
                  </a:lnTo>
                  <a:cubicBezTo>
                    <a:pt x="5693" y="96"/>
                    <a:pt x="5685" y="89"/>
                    <a:pt x="5685" y="80"/>
                  </a:cubicBezTo>
                  <a:cubicBezTo>
                    <a:pt x="5685" y="72"/>
                    <a:pt x="5693" y="64"/>
                    <a:pt x="5701" y="64"/>
                  </a:cubicBezTo>
                  <a:lnTo>
                    <a:pt x="5701" y="64"/>
                  </a:lnTo>
                  <a:lnTo>
                    <a:pt x="5733" y="64"/>
                  </a:lnTo>
                  <a:cubicBezTo>
                    <a:pt x="5742" y="64"/>
                    <a:pt x="5749" y="72"/>
                    <a:pt x="5749" y="80"/>
                  </a:cubicBezTo>
                  <a:cubicBezTo>
                    <a:pt x="5749" y="89"/>
                    <a:pt x="5742" y="96"/>
                    <a:pt x="5733" y="96"/>
                  </a:cubicBezTo>
                  <a:close/>
                  <a:moveTo>
                    <a:pt x="5637" y="96"/>
                  </a:moveTo>
                  <a:lnTo>
                    <a:pt x="5605" y="96"/>
                  </a:lnTo>
                  <a:cubicBezTo>
                    <a:pt x="5597" y="96"/>
                    <a:pt x="5589" y="89"/>
                    <a:pt x="5589" y="80"/>
                  </a:cubicBezTo>
                  <a:cubicBezTo>
                    <a:pt x="5589" y="72"/>
                    <a:pt x="5597" y="64"/>
                    <a:pt x="5605" y="64"/>
                  </a:cubicBezTo>
                  <a:lnTo>
                    <a:pt x="5605" y="64"/>
                  </a:lnTo>
                  <a:lnTo>
                    <a:pt x="5637" y="64"/>
                  </a:lnTo>
                  <a:cubicBezTo>
                    <a:pt x="5646" y="64"/>
                    <a:pt x="5653" y="72"/>
                    <a:pt x="5653" y="80"/>
                  </a:cubicBezTo>
                  <a:cubicBezTo>
                    <a:pt x="5653" y="89"/>
                    <a:pt x="5646" y="96"/>
                    <a:pt x="5637" y="96"/>
                  </a:cubicBezTo>
                  <a:close/>
                  <a:moveTo>
                    <a:pt x="5541" y="96"/>
                  </a:moveTo>
                  <a:lnTo>
                    <a:pt x="5509" y="96"/>
                  </a:lnTo>
                  <a:cubicBezTo>
                    <a:pt x="5501" y="96"/>
                    <a:pt x="5493" y="89"/>
                    <a:pt x="5493" y="80"/>
                  </a:cubicBezTo>
                  <a:cubicBezTo>
                    <a:pt x="5493" y="72"/>
                    <a:pt x="5501" y="64"/>
                    <a:pt x="5509" y="64"/>
                  </a:cubicBezTo>
                  <a:lnTo>
                    <a:pt x="5509" y="64"/>
                  </a:lnTo>
                  <a:lnTo>
                    <a:pt x="5541" y="64"/>
                  </a:lnTo>
                  <a:cubicBezTo>
                    <a:pt x="5550" y="64"/>
                    <a:pt x="5557" y="72"/>
                    <a:pt x="5557" y="80"/>
                  </a:cubicBezTo>
                  <a:cubicBezTo>
                    <a:pt x="5557" y="89"/>
                    <a:pt x="5550" y="96"/>
                    <a:pt x="5541" y="96"/>
                  </a:cubicBezTo>
                  <a:close/>
                  <a:moveTo>
                    <a:pt x="5445" y="96"/>
                  </a:moveTo>
                  <a:lnTo>
                    <a:pt x="5413" y="96"/>
                  </a:lnTo>
                  <a:cubicBezTo>
                    <a:pt x="5405" y="96"/>
                    <a:pt x="5397" y="89"/>
                    <a:pt x="5397" y="80"/>
                  </a:cubicBezTo>
                  <a:cubicBezTo>
                    <a:pt x="5397" y="72"/>
                    <a:pt x="5405" y="64"/>
                    <a:pt x="5413" y="64"/>
                  </a:cubicBezTo>
                  <a:lnTo>
                    <a:pt x="5413" y="64"/>
                  </a:lnTo>
                  <a:lnTo>
                    <a:pt x="5445" y="64"/>
                  </a:lnTo>
                  <a:cubicBezTo>
                    <a:pt x="5454" y="64"/>
                    <a:pt x="5461" y="72"/>
                    <a:pt x="5461" y="80"/>
                  </a:cubicBezTo>
                  <a:cubicBezTo>
                    <a:pt x="5461" y="89"/>
                    <a:pt x="5454" y="96"/>
                    <a:pt x="5445" y="96"/>
                  </a:cubicBezTo>
                  <a:close/>
                  <a:moveTo>
                    <a:pt x="5349" y="96"/>
                  </a:moveTo>
                  <a:lnTo>
                    <a:pt x="5317" y="96"/>
                  </a:lnTo>
                  <a:cubicBezTo>
                    <a:pt x="5309" y="96"/>
                    <a:pt x="5301" y="89"/>
                    <a:pt x="5301" y="80"/>
                  </a:cubicBezTo>
                  <a:cubicBezTo>
                    <a:pt x="5301" y="72"/>
                    <a:pt x="5309" y="64"/>
                    <a:pt x="5317" y="64"/>
                  </a:cubicBezTo>
                  <a:lnTo>
                    <a:pt x="5317" y="64"/>
                  </a:lnTo>
                  <a:lnTo>
                    <a:pt x="5349" y="64"/>
                  </a:lnTo>
                  <a:cubicBezTo>
                    <a:pt x="5358" y="64"/>
                    <a:pt x="5365" y="72"/>
                    <a:pt x="5365" y="80"/>
                  </a:cubicBezTo>
                  <a:cubicBezTo>
                    <a:pt x="5365" y="89"/>
                    <a:pt x="5358" y="96"/>
                    <a:pt x="5349" y="96"/>
                  </a:cubicBezTo>
                  <a:close/>
                  <a:moveTo>
                    <a:pt x="5253" y="96"/>
                  </a:moveTo>
                  <a:lnTo>
                    <a:pt x="5221" y="96"/>
                  </a:lnTo>
                  <a:cubicBezTo>
                    <a:pt x="5213" y="96"/>
                    <a:pt x="5205" y="89"/>
                    <a:pt x="5205" y="80"/>
                  </a:cubicBezTo>
                  <a:cubicBezTo>
                    <a:pt x="5205" y="72"/>
                    <a:pt x="5213" y="64"/>
                    <a:pt x="5221" y="64"/>
                  </a:cubicBezTo>
                  <a:lnTo>
                    <a:pt x="5221" y="64"/>
                  </a:lnTo>
                  <a:lnTo>
                    <a:pt x="5253" y="64"/>
                  </a:lnTo>
                  <a:cubicBezTo>
                    <a:pt x="5262" y="64"/>
                    <a:pt x="5269" y="72"/>
                    <a:pt x="5269" y="80"/>
                  </a:cubicBezTo>
                  <a:cubicBezTo>
                    <a:pt x="5269" y="89"/>
                    <a:pt x="5262" y="96"/>
                    <a:pt x="5253" y="96"/>
                  </a:cubicBezTo>
                  <a:close/>
                  <a:moveTo>
                    <a:pt x="5157" y="96"/>
                  </a:moveTo>
                  <a:lnTo>
                    <a:pt x="5125" y="96"/>
                  </a:lnTo>
                  <a:cubicBezTo>
                    <a:pt x="5117" y="96"/>
                    <a:pt x="5109" y="89"/>
                    <a:pt x="5109" y="80"/>
                  </a:cubicBezTo>
                  <a:cubicBezTo>
                    <a:pt x="5109" y="72"/>
                    <a:pt x="5117" y="64"/>
                    <a:pt x="5125" y="64"/>
                  </a:cubicBezTo>
                  <a:lnTo>
                    <a:pt x="5125" y="64"/>
                  </a:lnTo>
                  <a:lnTo>
                    <a:pt x="5157" y="64"/>
                  </a:lnTo>
                  <a:cubicBezTo>
                    <a:pt x="5166" y="64"/>
                    <a:pt x="5173" y="72"/>
                    <a:pt x="5173" y="80"/>
                  </a:cubicBezTo>
                  <a:cubicBezTo>
                    <a:pt x="5173" y="89"/>
                    <a:pt x="5166" y="96"/>
                    <a:pt x="5157" y="96"/>
                  </a:cubicBezTo>
                  <a:close/>
                  <a:moveTo>
                    <a:pt x="5061" y="96"/>
                  </a:moveTo>
                  <a:lnTo>
                    <a:pt x="5029" y="96"/>
                  </a:lnTo>
                  <a:cubicBezTo>
                    <a:pt x="5021" y="96"/>
                    <a:pt x="5013" y="89"/>
                    <a:pt x="5013" y="80"/>
                  </a:cubicBezTo>
                  <a:cubicBezTo>
                    <a:pt x="5013" y="72"/>
                    <a:pt x="5021" y="64"/>
                    <a:pt x="5029" y="64"/>
                  </a:cubicBezTo>
                  <a:lnTo>
                    <a:pt x="5029" y="64"/>
                  </a:lnTo>
                  <a:lnTo>
                    <a:pt x="5061" y="64"/>
                  </a:lnTo>
                  <a:cubicBezTo>
                    <a:pt x="5070" y="64"/>
                    <a:pt x="5077" y="72"/>
                    <a:pt x="5077" y="80"/>
                  </a:cubicBezTo>
                  <a:cubicBezTo>
                    <a:pt x="5077" y="89"/>
                    <a:pt x="5070" y="96"/>
                    <a:pt x="5061" y="96"/>
                  </a:cubicBezTo>
                  <a:close/>
                  <a:moveTo>
                    <a:pt x="4965" y="96"/>
                  </a:moveTo>
                  <a:lnTo>
                    <a:pt x="4933" y="96"/>
                  </a:lnTo>
                  <a:cubicBezTo>
                    <a:pt x="4925" y="96"/>
                    <a:pt x="4917" y="89"/>
                    <a:pt x="4917" y="80"/>
                  </a:cubicBezTo>
                  <a:cubicBezTo>
                    <a:pt x="4917" y="72"/>
                    <a:pt x="4925" y="64"/>
                    <a:pt x="4933" y="64"/>
                  </a:cubicBezTo>
                  <a:lnTo>
                    <a:pt x="4933" y="64"/>
                  </a:lnTo>
                  <a:lnTo>
                    <a:pt x="4965" y="64"/>
                  </a:lnTo>
                  <a:cubicBezTo>
                    <a:pt x="4974" y="64"/>
                    <a:pt x="4981" y="72"/>
                    <a:pt x="4981" y="80"/>
                  </a:cubicBezTo>
                  <a:cubicBezTo>
                    <a:pt x="4981" y="89"/>
                    <a:pt x="4974" y="96"/>
                    <a:pt x="4965" y="96"/>
                  </a:cubicBezTo>
                  <a:close/>
                  <a:moveTo>
                    <a:pt x="4869" y="96"/>
                  </a:moveTo>
                  <a:lnTo>
                    <a:pt x="4837" y="96"/>
                  </a:lnTo>
                  <a:cubicBezTo>
                    <a:pt x="4829" y="96"/>
                    <a:pt x="4821" y="89"/>
                    <a:pt x="4821" y="80"/>
                  </a:cubicBezTo>
                  <a:cubicBezTo>
                    <a:pt x="4821" y="72"/>
                    <a:pt x="4829" y="64"/>
                    <a:pt x="4837" y="64"/>
                  </a:cubicBezTo>
                  <a:lnTo>
                    <a:pt x="4837" y="64"/>
                  </a:lnTo>
                  <a:lnTo>
                    <a:pt x="4869" y="64"/>
                  </a:lnTo>
                  <a:cubicBezTo>
                    <a:pt x="4878" y="64"/>
                    <a:pt x="4885" y="72"/>
                    <a:pt x="4885" y="80"/>
                  </a:cubicBezTo>
                  <a:cubicBezTo>
                    <a:pt x="4885" y="89"/>
                    <a:pt x="4878" y="96"/>
                    <a:pt x="4869" y="96"/>
                  </a:cubicBezTo>
                  <a:close/>
                  <a:moveTo>
                    <a:pt x="4773" y="96"/>
                  </a:moveTo>
                  <a:lnTo>
                    <a:pt x="4741" y="96"/>
                  </a:lnTo>
                  <a:cubicBezTo>
                    <a:pt x="4733" y="96"/>
                    <a:pt x="4725" y="89"/>
                    <a:pt x="4725" y="80"/>
                  </a:cubicBezTo>
                  <a:cubicBezTo>
                    <a:pt x="4725" y="72"/>
                    <a:pt x="4733" y="64"/>
                    <a:pt x="4741" y="64"/>
                  </a:cubicBezTo>
                  <a:lnTo>
                    <a:pt x="4741" y="64"/>
                  </a:lnTo>
                  <a:lnTo>
                    <a:pt x="4773" y="64"/>
                  </a:lnTo>
                  <a:cubicBezTo>
                    <a:pt x="4782" y="64"/>
                    <a:pt x="4789" y="72"/>
                    <a:pt x="4789" y="80"/>
                  </a:cubicBezTo>
                  <a:cubicBezTo>
                    <a:pt x="4789" y="89"/>
                    <a:pt x="4782" y="96"/>
                    <a:pt x="4773" y="96"/>
                  </a:cubicBezTo>
                  <a:close/>
                  <a:moveTo>
                    <a:pt x="4677" y="96"/>
                  </a:moveTo>
                  <a:lnTo>
                    <a:pt x="4645" y="96"/>
                  </a:lnTo>
                  <a:cubicBezTo>
                    <a:pt x="4637" y="96"/>
                    <a:pt x="4629" y="89"/>
                    <a:pt x="4629" y="80"/>
                  </a:cubicBezTo>
                  <a:cubicBezTo>
                    <a:pt x="4629" y="72"/>
                    <a:pt x="4637" y="64"/>
                    <a:pt x="4645" y="64"/>
                  </a:cubicBezTo>
                  <a:lnTo>
                    <a:pt x="4645" y="64"/>
                  </a:lnTo>
                  <a:lnTo>
                    <a:pt x="4677" y="64"/>
                  </a:lnTo>
                  <a:cubicBezTo>
                    <a:pt x="4686" y="64"/>
                    <a:pt x="4693" y="72"/>
                    <a:pt x="4693" y="80"/>
                  </a:cubicBezTo>
                  <a:cubicBezTo>
                    <a:pt x="4693" y="89"/>
                    <a:pt x="4686" y="96"/>
                    <a:pt x="4677" y="96"/>
                  </a:cubicBezTo>
                  <a:close/>
                  <a:moveTo>
                    <a:pt x="4581" y="96"/>
                  </a:moveTo>
                  <a:lnTo>
                    <a:pt x="4549" y="96"/>
                  </a:lnTo>
                  <a:cubicBezTo>
                    <a:pt x="4541" y="96"/>
                    <a:pt x="4533" y="89"/>
                    <a:pt x="4533" y="80"/>
                  </a:cubicBezTo>
                  <a:cubicBezTo>
                    <a:pt x="4533" y="72"/>
                    <a:pt x="4541" y="64"/>
                    <a:pt x="4549" y="64"/>
                  </a:cubicBezTo>
                  <a:lnTo>
                    <a:pt x="4549" y="64"/>
                  </a:lnTo>
                  <a:lnTo>
                    <a:pt x="4581" y="64"/>
                  </a:lnTo>
                  <a:cubicBezTo>
                    <a:pt x="4590" y="64"/>
                    <a:pt x="4597" y="72"/>
                    <a:pt x="4597" y="80"/>
                  </a:cubicBezTo>
                  <a:cubicBezTo>
                    <a:pt x="4597" y="89"/>
                    <a:pt x="4590" y="96"/>
                    <a:pt x="4581" y="96"/>
                  </a:cubicBezTo>
                  <a:close/>
                  <a:moveTo>
                    <a:pt x="4485" y="96"/>
                  </a:moveTo>
                  <a:lnTo>
                    <a:pt x="4453" y="96"/>
                  </a:lnTo>
                  <a:cubicBezTo>
                    <a:pt x="4445" y="96"/>
                    <a:pt x="4437" y="89"/>
                    <a:pt x="4437" y="80"/>
                  </a:cubicBezTo>
                  <a:cubicBezTo>
                    <a:pt x="4437" y="72"/>
                    <a:pt x="4445" y="64"/>
                    <a:pt x="4453" y="64"/>
                  </a:cubicBezTo>
                  <a:lnTo>
                    <a:pt x="4453" y="64"/>
                  </a:lnTo>
                  <a:lnTo>
                    <a:pt x="4485" y="64"/>
                  </a:lnTo>
                  <a:cubicBezTo>
                    <a:pt x="4494" y="64"/>
                    <a:pt x="4501" y="72"/>
                    <a:pt x="4501" y="80"/>
                  </a:cubicBezTo>
                  <a:cubicBezTo>
                    <a:pt x="4501" y="89"/>
                    <a:pt x="4494" y="96"/>
                    <a:pt x="4485" y="96"/>
                  </a:cubicBezTo>
                  <a:close/>
                  <a:moveTo>
                    <a:pt x="4389" y="96"/>
                  </a:moveTo>
                  <a:lnTo>
                    <a:pt x="4357" y="96"/>
                  </a:lnTo>
                  <a:cubicBezTo>
                    <a:pt x="4349" y="96"/>
                    <a:pt x="4341" y="89"/>
                    <a:pt x="4341" y="80"/>
                  </a:cubicBezTo>
                  <a:cubicBezTo>
                    <a:pt x="4341" y="72"/>
                    <a:pt x="4349" y="64"/>
                    <a:pt x="4357" y="64"/>
                  </a:cubicBezTo>
                  <a:lnTo>
                    <a:pt x="4357" y="64"/>
                  </a:lnTo>
                  <a:lnTo>
                    <a:pt x="4389" y="64"/>
                  </a:lnTo>
                  <a:cubicBezTo>
                    <a:pt x="4398" y="64"/>
                    <a:pt x="4405" y="72"/>
                    <a:pt x="4405" y="80"/>
                  </a:cubicBezTo>
                  <a:cubicBezTo>
                    <a:pt x="4405" y="89"/>
                    <a:pt x="4398" y="96"/>
                    <a:pt x="4389" y="96"/>
                  </a:cubicBezTo>
                  <a:close/>
                  <a:moveTo>
                    <a:pt x="4293" y="96"/>
                  </a:moveTo>
                  <a:lnTo>
                    <a:pt x="4261" y="96"/>
                  </a:lnTo>
                  <a:cubicBezTo>
                    <a:pt x="4253" y="96"/>
                    <a:pt x="4245" y="89"/>
                    <a:pt x="4245" y="80"/>
                  </a:cubicBezTo>
                  <a:cubicBezTo>
                    <a:pt x="4245" y="72"/>
                    <a:pt x="4253" y="64"/>
                    <a:pt x="4261" y="64"/>
                  </a:cubicBezTo>
                  <a:lnTo>
                    <a:pt x="4261" y="64"/>
                  </a:lnTo>
                  <a:lnTo>
                    <a:pt x="4293" y="64"/>
                  </a:lnTo>
                  <a:cubicBezTo>
                    <a:pt x="4302" y="64"/>
                    <a:pt x="4309" y="72"/>
                    <a:pt x="4309" y="80"/>
                  </a:cubicBezTo>
                  <a:cubicBezTo>
                    <a:pt x="4309" y="89"/>
                    <a:pt x="4302" y="96"/>
                    <a:pt x="4293" y="96"/>
                  </a:cubicBezTo>
                  <a:close/>
                  <a:moveTo>
                    <a:pt x="4197" y="96"/>
                  </a:moveTo>
                  <a:lnTo>
                    <a:pt x="4165" y="96"/>
                  </a:lnTo>
                  <a:cubicBezTo>
                    <a:pt x="4157" y="96"/>
                    <a:pt x="4149" y="89"/>
                    <a:pt x="4149" y="80"/>
                  </a:cubicBezTo>
                  <a:cubicBezTo>
                    <a:pt x="4149" y="72"/>
                    <a:pt x="4157" y="64"/>
                    <a:pt x="4165" y="64"/>
                  </a:cubicBezTo>
                  <a:lnTo>
                    <a:pt x="4165" y="64"/>
                  </a:lnTo>
                  <a:lnTo>
                    <a:pt x="4197" y="64"/>
                  </a:lnTo>
                  <a:cubicBezTo>
                    <a:pt x="4206" y="64"/>
                    <a:pt x="4213" y="72"/>
                    <a:pt x="4213" y="80"/>
                  </a:cubicBezTo>
                  <a:cubicBezTo>
                    <a:pt x="4213" y="89"/>
                    <a:pt x="4206" y="96"/>
                    <a:pt x="4197" y="96"/>
                  </a:cubicBezTo>
                  <a:close/>
                  <a:moveTo>
                    <a:pt x="4101" y="96"/>
                  </a:moveTo>
                  <a:lnTo>
                    <a:pt x="4069" y="96"/>
                  </a:lnTo>
                  <a:cubicBezTo>
                    <a:pt x="4061" y="96"/>
                    <a:pt x="4053" y="89"/>
                    <a:pt x="4053" y="80"/>
                  </a:cubicBezTo>
                  <a:cubicBezTo>
                    <a:pt x="4053" y="72"/>
                    <a:pt x="4061" y="64"/>
                    <a:pt x="4069" y="64"/>
                  </a:cubicBezTo>
                  <a:lnTo>
                    <a:pt x="4069" y="64"/>
                  </a:lnTo>
                  <a:lnTo>
                    <a:pt x="4101" y="64"/>
                  </a:lnTo>
                  <a:cubicBezTo>
                    <a:pt x="4110" y="64"/>
                    <a:pt x="4117" y="72"/>
                    <a:pt x="4117" y="80"/>
                  </a:cubicBezTo>
                  <a:cubicBezTo>
                    <a:pt x="4117" y="89"/>
                    <a:pt x="4110" y="96"/>
                    <a:pt x="4101" y="96"/>
                  </a:cubicBezTo>
                  <a:close/>
                  <a:moveTo>
                    <a:pt x="4005" y="96"/>
                  </a:moveTo>
                  <a:lnTo>
                    <a:pt x="3973" y="96"/>
                  </a:lnTo>
                  <a:cubicBezTo>
                    <a:pt x="3965" y="96"/>
                    <a:pt x="3957" y="89"/>
                    <a:pt x="3957" y="80"/>
                  </a:cubicBezTo>
                  <a:cubicBezTo>
                    <a:pt x="3957" y="72"/>
                    <a:pt x="3965" y="64"/>
                    <a:pt x="3973" y="64"/>
                  </a:cubicBezTo>
                  <a:lnTo>
                    <a:pt x="3973" y="64"/>
                  </a:lnTo>
                  <a:lnTo>
                    <a:pt x="4005" y="64"/>
                  </a:lnTo>
                  <a:cubicBezTo>
                    <a:pt x="4014" y="64"/>
                    <a:pt x="4021" y="72"/>
                    <a:pt x="4021" y="80"/>
                  </a:cubicBezTo>
                  <a:cubicBezTo>
                    <a:pt x="4021" y="89"/>
                    <a:pt x="4014" y="96"/>
                    <a:pt x="4005" y="96"/>
                  </a:cubicBezTo>
                  <a:close/>
                  <a:moveTo>
                    <a:pt x="3909" y="96"/>
                  </a:moveTo>
                  <a:lnTo>
                    <a:pt x="3877" y="96"/>
                  </a:lnTo>
                  <a:cubicBezTo>
                    <a:pt x="3869" y="96"/>
                    <a:pt x="3861" y="89"/>
                    <a:pt x="3861" y="80"/>
                  </a:cubicBezTo>
                  <a:cubicBezTo>
                    <a:pt x="3861" y="72"/>
                    <a:pt x="3869" y="64"/>
                    <a:pt x="3877" y="64"/>
                  </a:cubicBezTo>
                  <a:lnTo>
                    <a:pt x="3877" y="64"/>
                  </a:lnTo>
                  <a:lnTo>
                    <a:pt x="3909" y="64"/>
                  </a:lnTo>
                  <a:cubicBezTo>
                    <a:pt x="3918" y="64"/>
                    <a:pt x="3925" y="72"/>
                    <a:pt x="3925" y="80"/>
                  </a:cubicBezTo>
                  <a:cubicBezTo>
                    <a:pt x="3925" y="89"/>
                    <a:pt x="3918" y="96"/>
                    <a:pt x="3909" y="96"/>
                  </a:cubicBezTo>
                  <a:close/>
                  <a:moveTo>
                    <a:pt x="3813" y="96"/>
                  </a:moveTo>
                  <a:lnTo>
                    <a:pt x="3781" y="96"/>
                  </a:lnTo>
                  <a:cubicBezTo>
                    <a:pt x="3773" y="96"/>
                    <a:pt x="3765" y="89"/>
                    <a:pt x="3765" y="80"/>
                  </a:cubicBezTo>
                  <a:cubicBezTo>
                    <a:pt x="3765" y="72"/>
                    <a:pt x="3773" y="64"/>
                    <a:pt x="3781" y="64"/>
                  </a:cubicBezTo>
                  <a:lnTo>
                    <a:pt x="3781" y="64"/>
                  </a:lnTo>
                  <a:lnTo>
                    <a:pt x="3813" y="64"/>
                  </a:lnTo>
                  <a:cubicBezTo>
                    <a:pt x="3822" y="64"/>
                    <a:pt x="3829" y="72"/>
                    <a:pt x="3829" y="80"/>
                  </a:cubicBezTo>
                  <a:cubicBezTo>
                    <a:pt x="3829" y="89"/>
                    <a:pt x="3822" y="96"/>
                    <a:pt x="3813" y="96"/>
                  </a:cubicBezTo>
                  <a:close/>
                  <a:moveTo>
                    <a:pt x="3717" y="96"/>
                  </a:moveTo>
                  <a:lnTo>
                    <a:pt x="3685" y="96"/>
                  </a:lnTo>
                  <a:cubicBezTo>
                    <a:pt x="3677" y="96"/>
                    <a:pt x="3669" y="89"/>
                    <a:pt x="3669" y="80"/>
                  </a:cubicBezTo>
                  <a:cubicBezTo>
                    <a:pt x="3669" y="72"/>
                    <a:pt x="3677" y="64"/>
                    <a:pt x="3685" y="64"/>
                  </a:cubicBezTo>
                  <a:lnTo>
                    <a:pt x="3685" y="64"/>
                  </a:lnTo>
                  <a:lnTo>
                    <a:pt x="3717" y="64"/>
                  </a:lnTo>
                  <a:cubicBezTo>
                    <a:pt x="3726" y="64"/>
                    <a:pt x="3733" y="72"/>
                    <a:pt x="3733" y="80"/>
                  </a:cubicBezTo>
                  <a:cubicBezTo>
                    <a:pt x="3733" y="89"/>
                    <a:pt x="3726" y="96"/>
                    <a:pt x="3717" y="96"/>
                  </a:cubicBezTo>
                  <a:close/>
                  <a:moveTo>
                    <a:pt x="3621" y="96"/>
                  </a:moveTo>
                  <a:lnTo>
                    <a:pt x="3589" y="96"/>
                  </a:lnTo>
                  <a:cubicBezTo>
                    <a:pt x="3581" y="96"/>
                    <a:pt x="3573" y="89"/>
                    <a:pt x="3573" y="80"/>
                  </a:cubicBezTo>
                  <a:cubicBezTo>
                    <a:pt x="3573" y="72"/>
                    <a:pt x="3581" y="64"/>
                    <a:pt x="3589" y="64"/>
                  </a:cubicBezTo>
                  <a:lnTo>
                    <a:pt x="3589" y="64"/>
                  </a:lnTo>
                  <a:lnTo>
                    <a:pt x="3621" y="64"/>
                  </a:lnTo>
                  <a:cubicBezTo>
                    <a:pt x="3630" y="64"/>
                    <a:pt x="3637" y="72"/>
                    <a:pt x="3637" y="80"/>
                  </a:cubicBezTo>
                  <a:cubicBezTo>
                    <a:pt x="3637" y="89"/>
                    <a:pt x="3630" y="96"/>
                    <a:pt x="3621" y="96"/>
                  </a:cubicBezTo>
                  <a:close/>
                  <a:moveTo>
                    <a:pt x="3525" y="96"/>
                  </a:moveTo>
                  <a:lnTo>
                    <a:pt x="3493" y="96"/>
                  </a:lnTo>
                  <a:cubicBezTo>
                    <a:pt x="3485" y="96"/>
                    <a:pt x="3477" y="89"/>
                    <a:pt x="3477" y="80"/>
                  </a:cubicBezTo>
                  <a:cubicBezTo>
                    <a:pt x="3477" y="72"/>
                    <a:pt x="3485" y="64"/>
                    <a:pt x="3493" y="64"/>
                  </a:cubicBezTo>
                  <a:lnTo>
                    <a:pt x="3493" y="64"/>
                  </a:lnTo>
                  <a:lnTo>
                    <a:pt x="3525" y="64"/>
                  </a:lnTo>
                  <a:cubicBezTo>
                    <a:pt x="3534" y="64"/>
                    <a:pt x="3541" y="72"/>
                    <a:pt x="3541" y="80"/>
                  </a:cubicBezTo>
                  <a:cubicBezTo>
                    <a:pt x="3541" y="89"/>
                    <a:pt x="3534" y="96"/>
                    <a:pt x="3525" y="96"/>
                  </a:cubicBezTo>
                  <a:close/>
                  <a:moveTo>
                    <a:pt x="3429" y="96"/>
                  </a:moveTo>
                  <a:lnTo>
                    <a:pt x="3397" y="96"/>
                  </a:lnTo>
                  <a:cubicBezTo>
                    <a:pt x="3389" y="96"/>
                    <a:pt x="3381" y="89"/>
                    <a:pt x="3381" y="80"/>
                  </a:cubicBezTo>
                  <a:cubicBezTo>
                    <a:pt x="3381" y="72"/>
                    <a:pt x="3389" y="64"/>
                    <a:pt x="3397" y="64"/>
                  </a:cubicBezTo>
                  <a:lnTo>
                    <a:pt x="3397" y="64"/>
                  </a:lnTo>
                  <a:lnTo>
                    <a:pt x="3429" y="64"/>
                  </a:lnTo>
                  <a:cubicBezTo>
                    <a:pt x="3438" y="64"/>
                    <a:pt x="3445" y="72"/>
                    <a:pt x="3445" y="80"/>
                  </a:cubicBezTo>
                  <a:cubicBezTo>
                    <a:pt x="3445" y="89"/>
                    <a:pt x="3438" y="96"/>
                    <a:pt x="3429" y="96"/>
                  </a:cubicBezTo>
                  <a:close/>
                  <a:moveTo>
                    <a:pt x="3333" y="96"/>
                  </a:moveTo>
                  <a:lnTo>
                    <a:pt x="3301" y="96"/>
                  </a:lnTo>
                  <a:cubicBezTo>
                    <a:pt x="3293" y="96"/>
                    <a:pt x="3285" y="89"/>
                    <a:pt x="3285" y="80"/>
                  </a:cubicBezTo>
                  <a:cubicBezTo>
                    <a:pt x="3285" y="72"/>
                    <a:pt x="3293" y="64"/>
                    <a:pt x="3301" y="64"/>
                  </a:cubicBezTo>
                  <a:lnTo>
                    <a:pt x="3301" y="64"/>
                  </a:lnTo>
                  <a:lnTo>
                    <a:pt x="3333" y="64"/>
                  </a:lnTo>
                  <a:cubicBezTo>
                    <a:pt x="3342" y="64"/>
                    <a:pt x="3349" y="72"/>
                    <a:pt x="3349" y="80"/>
                  </a:cubicBezTo>
                  <a:cubicBezTo>
                    <a:pt x="3349" y="89"/>
                    <a:pt x="3342" y="96"/>
                    <a:pt x="3333" y="96"/>
                  </a:cubicBezTo>
                  <a:close/>
                  <a:moveTo>
                    <a:pt x="3237" y="96"/>
                  </a:moveTo>
                  <a:lnTo>
                    <a:pt x="3205" y="96"/>
                  </a:lnTo>
                  <a:cubicBezTo>
                    <a:pt x="3197" y="96"/>
                    <a:pt x="3189" y="89"/>
                    <a:pt x="3189" y="80"/>
                  </a:cubicBezTo>
                  <a:cubicBezTo>
                    <a:pt x="3189" y="72"/>
                    <a:pt x="3197" y="64"/>
                    <a:pt x="3205" y="64"/>
                  </a:cubicBezTo>
                  <a:lnTo>
                    <a:pt x="3205" y="64"/>
                  </a:lnTo>
                  <a:lnTo>
                    <a:pt x="3237" y="64"/>
                  </a:lnTo>
                  <a:cubicBezTo>
                    <a:pt x="3246" y="64"/>
                    <a:pt x="3253" y="72"/>
                    <a:pt x="3253" y="80"/>
                  </a:cubicBezTo>
                  <a:cubicBezTo>
                    <a:pt x="3253" y="89"/>
                    <a:pt x="3246" y="96"/>
                    <a:pt x="3237" y="96"/>
                  </a:cubicBezTo>
                  <a:close/>
                  <a:moveTo>
                    <a:pt x="3141" y="96"/>
                  </a:moveTo>
                  <a:lnTo>
                    <a:pt x="3109" y="96"/>
                  </a:lnTo>
                  <a:cubicBezTo>
                    <a:pt x="3101" y="96"/>
                    <a:pt x="3093" y="89"/>
                    <a:pt x="3093" y="80"/>
                  </a:cubicBezTo>
                  <a:cubicBezTo>
                    <a:pt x="3093" y="72"/>
                    <a:pt x="3101" y="64"/>
                    <a:pt x="3109" y="64"/>
                  </a:cubicBezTo>
                  <a:lnTo>
                    <a:pt x="3109" y="64"/>
                  </a:lnTo>
                  <a:lnTo>
                    <a:pt x="3141" y="64"/>
                  </a:lnTo>
                  <a:cubicBezTo>
                    <a:pt x="3150" y="64"/>
                    <a:pt x="3157" y="72"/>
                    <a:pt x="3157" y="80"/>
                  </a:cubicBezTo>
                  <a:cubicBezTo>
                    <a:pt x="3157" y="89"/>
                    <a:pt x="3150" y="96"/>
                    <a:pt x="3141" y="96"/>
                  </a:cubicBezTo>
                  <a:close/>
                  <a:moveTo>
                    <a:pt x="3045" y="96"/>
                  </a:moveTo>
                  <a:lnTo>
                    <a:pt x="3013" y="96"/>
                  </a:lnTo>
                  <a:cubicBezTo>
                    <a:pt x="3005" y="96"/>
                    <a:pt x="2997" y="89"/>
                    <a:pt x="2997" y="80"/>
                  </a:cubicBezTo>
                  <a:cubicBezTo>
                    <a:pt x="2997" y="72"/>
                    <a:pt x="3005" y="64"/>
                    <a:pt x="3013" y="64"/>
                  </a:cubicBezTo>
                  <a:lnTo>
                    <a:pt x="3013" y="64"/>
                  </a:lnTo>
                  <a:lnTo>
                    <a:pt x="3045" y="64"/>
                  </a:lnTo>
                  <a:cubicBezTo>
                    <a:pt x="3054" y="64"/>
                    <a:pt x="3061" y="72"/>
                    <a:pt x="3061" y="80"/>
                  </a:cubicBezTo>
                  <a:cubicBezTo>
                    <a:pt x="3061" y="89"/>
                    <a:pt x="3054" y="96"/>
                    <a:pt x="3045" y="96"/>
                  </a:cubicBezTo>
                  <a:close/>
                  <a:moveTo>
                    <a:pt x="2949" y="96"/>
                  </a:moveTo>
                  <a:lnTo>
                    <a:pt x="2917" y="96"/>
                  </a:lnTo>
                  <a:cubicBezTo>
                    <a:pt x="2909" y="96"/>
                    <a:pt x="2901" y="89"/>
                    <a:pt x="2901" y="80"/>
                  </a:cubicBezTo>
                  <a:cubicBezTo>
                    <a:pt x="2901" y="72"/>
                    <a:pt x="2909" y="64"/>
                    <a:pt x="2917" y="64"/>
                  </a:cubicBezTo>
                  <a:lnTo>
                    <a:pt x="2917" y="64"/>
                  </a:lnTo>
                  <a:lnTo>
                    <a:pt x="2949" y="64"/>
                  </a:lnTo>
                  <a:cubicBezTo>
                    <a:pt x="2958" y="64"/>
                    <a:pt x="2965" y="72"/>
                    <a:pt x="2965" y="80"/>
                  </a:cubicBezTo>
                  <a:cubicBezTo>
                    <a:pt x="2965" y="89"/>
                    <a:pt x="2958" y="96"/>
                    <a:pt x="2949" y="96"/>
                  </a:cubicBezTo>
                  <a:close/>
                  <a:moveTo>
                    <a:pt x="2853" y="96"/>
                  </a:moveTo>
                  <a:lnTo>
                    <a:pt x="2821" y="96"/>
                  </a:lnTo>
                  <a:cubicBezTo>
                    <a:pt x="2813" y="96"/>
                    <a:pt x="2805" y="89"/>
                    <a:pt x="2805" y="80"/>
                  </a:cubicBezTo>
                  <a:cubicBezTo>
                    <a:pt x="2805" y="72"/>
                    <a:pt x="2813" y="64"/>
                    <a:pt x="2821" y="64"/>
                  </a:cubicBezTo>
                  <a:lnTo>
                    <a:pt x="2821" y="64"/>
                  </a:lnTo>
                  <a:lnTo>
                    <a:pt x="2853" y="64"/>
                  </a:lnTo>
                  <a:cubicBezTo>
                    <a:pt x="2862" y="64"/>
                    <a:pt x="2869" y="72"/>
                    <a:pt x="2869" y="80"/>
                  </a:cubicBezTo>
                  <a:cubicBezTo>
                    <a:pt x="2869" y="89"/>
                    <a:pt x="2862" y="96"/>
                    <a:pt x="2853" y="96"/>
                  </a:cubicBezTo>
                  <a:close/>
                  <a:moveTo>
                    <a:pt x="2757" y="96"/>
                  </a:moveTo>
                  <a:lnTo>
                    <a:pt x="2725" y="96"/>
                  </a:lnTo>
                  <a:cubicBezTo>
                    <a:pt x="2717" y="96"/>
                    <a:pt x="2709" y="89"/>
                    <a:pt x="2709" y="80"/>
                  </a:cubicBezTo>
                  <a:cubicBezTo>
                    <a:pt x="2709" y="72"/>
                    <a:pt x="2717" y="64"/>
                    <a:pt x="2725" y="64"/>
                  </a:cubicBezTo>
                  <a:lnTo>
                    <a:pt x="2725" y="64"/>
                  </a:lnTo>
                  <a:lnTo>
                    <a:pt x="2757" y="64"/>
                  </a:lnTo>
                  <a:cubicBezTo>
                    <a:pt x="2766" y="64"/>
                    <a:pt x="2773" y="72"/>
                    <a:pt x="2773" y="80"/>
                  </a:cubicBezTo>
                  <a:cubicBezTo>
                    <a:pt x="2773" y="89"/>
                    <a:pt x="2766" y="96"/>
                    <a:pt x="2757" y="96"/>
                  </a:cubicBezTo>
                  <a:close/>
                  <a:moveTo>
                    <a:pt x="2661" y="96"/>
                  </a:moveTo>
                  <a:lnTo>
                    <a:pt x="2629" y="96"/>
                  </a:lnTo>
                  <a:cubicBezTo>
                    <a:pt x="2621" y="96"/>
                    <a:pt x="2613" y="89"/>
                    <a:pt x="2613" y="80"/>
                  </a:cubicBezTo>
                  <a:cubicBezTo>
                    <a:pt x="2613" y="72"/>
                    <a:pt x="2621" y="64"/>
                    <a:pt x="2629" y="64"/>
                  </a:cubicBezTo>
                  <a:lnTo>
                    <a:pt x="2629" y="64"/>
                  </a:lnTo>
                  <a:lnTo>
                    <a:pt x="2661" y="64"/>
                  </a:lnTo>
                  <a:cubicBezTo>
                    <a:pt x="2670" y="64"/>
                    <a:pt x="2677" y="72"/>
                    <a:pt x="2677" y="80"/>
                  </a:cubicBezTo>
                  <a:cubicBezTo>
                    <a:pt x="2677" y="89"/>
                    <a:pt x="2670" y="96"/>
                    <a:pt x="2661" y="96"/>
                  </a:cubicBezTo>
                  <a:close/>
                  <a:moveTo>
                    <a:pt x="2565" y="96"/>
                  </a:moveTo>
                  <a:lnTo>
                    <a:pt x="2533" y="96"/>
                  </a:lnTo>
                  <a:cubicBezTo>
                    <a:pt x="2525" y="96"/>
                    <a:pt x="2517" y="89"/>
                    <a:pt x="2517" y="80"/>
                  </a:cubicBezTo>
                  <a:cubicBezTo>
                    <a:pt x="2517" y="72"/>
                    <a:pt x="2525" y="64"/>
                    <a:pt x="2533" y="64"/>
                  </a:cubicBezTo>
                  <a:lnTo>
                    <a:pt x="2533" y="64"/>
                  </a:lnTo>
                  <a:lnTo>
                    <a:pt x="2565" y="64"/>
                  </a:lnTo>
                  <a:cubicBezTo>
                    <a:pt x="2574" y="64"/>
                    <a:pt x="2581" y="72"/>
                    <a:pt x="2581" y="80"/>
                  </a:cubicBezTo>
                  <a:cubicBezTo>
                    <a:pt x="2581" y="89"/>
                    <a:pt x="2574" y="96"/>
                    <a:pt x="2565" y="96"/>
                  </a:cubicBezTo>
                  <a:close/>
                  <a:moveTo>
                    <a:pt x="2469" y="96"/>
                  </a:moveTo>
                  <a:lnTo>
                    <a:pt x="2437" y="96"/>
                  </a:lnTo>
                  <a:cubicBezTo>
                    <a:pt x="2429" y="96"/>
                    <a:pt x="2421" y="89"/>
                    <a:pt x="2421" y="80"/>
                  </a:cubicBezTo>
                  <a:cubicBezTo>
                    <a:pt x="2421" y="72"/>
                    <a:pt x="2429" y="64"/>
                    <a:pt x="2437" y="64"/>
                  </a:cubicBezTo>
                  <a:lnTo>
                    <a:pt x="2437" y="64"/>
                  </a:lnTo>
                  <a:lnTo>
                    <a:pt x="2469" y="64"/>
                  </a:lnTo>
                  <a:cubicBezTo>
                    <a:pt x="2478" y="64"/>
                    <a:pt x="2485" y="72"/>
                    <a:pt x="2485" y="80"/>
                  </a:cubicBezTo>
                  <a:cubicBezTo>
                    <a:pt x="2485" y="89"/>
                    <a:pt x="2478" y="96"/>
                    <a:pt x="2469" y="96"/>
                  </a:cubicBezTo>
                  <a:close/>
                  <a:moveTo>
                    <a:pt x="2373" y="96"/>
                  </a:moveTo>
                  <a:lnTo>
                    <a:pt x="2341" y="96"/>
                  </a:lnTo>
                  <a:cubicBezTo>
                    <a:pt x="2333" y="96"/>
                    <a:pt x="2325" y="89"/>
                    <a:pt x="2325" y="80"/>
                  </a:cubicBezTo>
                  <a:cubicBezTo>
                    <a:pt x="2325" y="72"/>
                    <a:pt x="2333" y="64"/>
                    <a:pt x="2341" y="64"/>
                  </a:cubicBezTo>
                  <a:lnTo>
                    <a:pt x="2341" y="64"/>
                  </a:lnTo>
                  <a:lnTo>
                    <a:pt x="2373" y="64"/>
                  </a:lnTo>
                  <a:cubicBezTo>
                    <a:pt x="2382" y="64"/>
                    <a:pt x="2389" y="72"/>
                    <a:pt x="2389" y="80"/>
                  </a:cubicBezTo>
                  <a:cubicBezTo>
                    <a:pt x="2389" y="89"/>
                    <a:pt x="2382" y="96"/>
                    <a:pt x="2373" y="96"/>
                  </a:cubicBezTo>
                  <a:close/>
                  <a:moveTo>
                    <a:pt x="2277" y="96"/>
                  </a:moveTo>
                  <a:lnTo>
                    <a:pt x="2245" y="96"/>
                  </a:lnTo>
                  <a:cubicBezTo>
                    <a:pt x="2237" y="96"/>
                    <a:pt x="2229" y="89"/>
                    <a:pt x="2229" y="80"/>
                  </a:cubicBezTo>
                  <a:cubicBezTo>
                    <a:pt x="2229" y="72"/>
                    <a:pt x="2237" y="64"/>
                    <a:pt x="2245" y="64"/>
                  </a:cubicBezTo>
                  <a:lnTo>
                    <a:pt x="2245" y="64"/>
                  </a:lnTo>
                  <a:lnTo>
                    <a:pt x="2277" y="64"/>
                  </a:lnTo>
                  <a:cubicBezTo>
                    <a:pt x="2286" y="64"/>
                    <a:pt x="2293" y="72"/>
                    <a:pt x="2293" y="80"/>
                  </a:cubicBezTo>
                  <a:cubicBezTo>
                    <a:pt x="2293" y="89"/>
                    <a:pt x="2286" y="96"/>
                    <a:pt x="2277" y="96"/>
                  </a:cubicBezTo>
                  <a:close/>
                  <a:moveTo>
                    <a:pt x="2181" y="96"/>
                  </a:moveTo>
                  <a:lnTo>
                    <a:pt x="2149" y="96"/>
                  </a:lnTo>
                  <a:cubicBezTo>
                    <a:pt x="2141" y="96"/>
                    <a:pt x="2133" y="89"/>
                    <a:pt x="2133" y="80"/>
                  </a:cubicBezTo>
                  <a:cubicBezTo>
                    <a:pt x="2133" y="72"/>
                    <a:pt x="2141" y="64"/>
                    <a:pt x="2149" y="64"/>
                  </a:cubicBezTo>
                  <a:lnTo>
                    <a:pt x="2149" y="64"/>
                  </a:lnTo>
                  <a:lnTo>
                    <a:pt x="2181" y="64"/>
                  </a:lnTo>
                  <a:cubicBezTo>
                    <a:pt x="2190" y="64"/>
                    <a:pt x="2197" y="72"/>
                    <a:pt x="2197" y="80"/>
                  </a:cubicBezTo>
                  <a:cubicBezTo>
                    <a:pt x="2197" y="89"/>
                    <a:pt x="2190" y="96"/>
                    <a:pt x="2181" y="96"/>
                  </a:cubicBezTo>
                  <a:close/>
                  <a:moveTo>
                    <a:pt x="2085" y="96"/>
                  </a:moveTo>
                  <a:lnTo>
                    <a:pt x="2065" y="96"/>
                  </a:lnTo>
                  <a:cubicBezTo>
                    <a:pt x="2058" y="96"/>
                    <a:pt x="2051" y="91"/>
                    <a:pt x="2050" y="84"/>
                  </a:cubicBezTo>
                  <a:lnTo>
                    <a:pt x="2047" y="72"/>
                  </a:lnTo>
                  <a:cubicBezTo>
                    <a:pt x="2046" y="63"/>
                    <a:pt x="2051" y="55"/>
                    <a:pt x="2060" y="53"/>
                  </a:cubicBezTo>
                  <a:cubicBezTo>
                    <a:pt x="2069" y="51"/>
                    <a:pt x="2077" y="57"/>
                    <a:pt x="2079" y="66"/>
                  </a:cubicBezTo>
                  <a:lnTo>
                    <a:pt x="2079" y="66"/>
                  </a:lnTo>
                  <a:lnTo>
                    <a:pt x="2081" y="77"/>
                  </a:lnTo>
                  <a:lnTo>
                    <a:pt x="2065" y="64"/>
                  </a:lnTo>
                  <a:lnTo>
                    <a:pt x="2085" y="64"/>
                  </a:lnTo>
                  <a:cubicBezTo>
                    <a:pt x="2094" y="64"/>
                    <a:pt x="2101" y="72"/>
                    <a:pt x="2101" y="80"/>
                  </a:cubicBezTo>
                  <a:cubicBezTo>
                    <a:pt x="2101" y="89"/>
                    <a:pt x="2094" y="96"/>
                    <a:pt x="2085" y="96"/>
                  </a:cubicBezTo>
                  <a:close/>
                  <a:moveTo>
                    <a:pt x="2022" y="37"/>
                  </a:moveTo>
                  <a:lnTo>
                    <a:pt x="1998" y="32"/>
                  </a:lnTo>
                  <a:lnTo>
                    <a:pt x="2005" y="32"/>
                  </a:lnTo>
                  <a:lnTo>
                    <a:pt x="1997" y="34"/>
                  </a:lnTo>
                  <a:cubicBezTo>
                    <a:pt x="1988" y="35"/>
                    <a:pt x="1979" y="30"/>
                    <a:pt x="1978" y="21"/>
                  </a:cubicBezTo>
                  <a:cubicBezTo>
                    <a:pt x="1976" y="13"/>
                    <a:pt x="1982" y="4"/>
                    <a:pt x="1990" y="2"/>
                  </a:cubicBezTo>
                  <a:lnTo>
                    <a:pt x="1998" y="1"/>
                  </a:lnTo>
                  <a:cubicBezTo>
                    <a:pt x="2000" y="0"/>
                    <a:pt x="2003" y="0"/>
                    <a:pt x="2005" y="1"/>
                  </a:cubicBezTo>
                  <a:lnTo>
                    <a:pt x="2028" y="5"/>
                  </a:lnTo>
                  <a:cubicBezTo>
                    <a:pt x="2037" y="7"/>
                    <a:pt x="2042" y="16"/>
                    <a:pt x="2041" y="24"/>
                  </a:cubicBezTo>
                  <a:cubicBezTo>
                    <a:pt x="2039" y="33"/>
                    <a:pt x="2030" y="39"/>
                    <a:pt x="2022" y="37"/>
                  </a:cubicBezTo>
                  <a:close/>
                  <a:moveTo>
                    <a:pt x="1957" y="63"/>
                  </a:moveTo>
                  <a:lnTo>
                    <a:pt x="1956" y="65"/>
                  </a:lnTo>
                  <a:lnTo>
                    <a:pt x="1958" y="59"/>
                  </a:lnTo>
                  <a:lnTo>
                    <a:pt x="1953" y="84"/>
                  </a:lnTo>
                  <a:cubicBezTo>
                    <a:pt x="1952" y="91"/>
                    <a:pt x="1945" y="96"/>
                    <a:pt x="1937" y="96"/>
                  </a:cubicBezTo>
                  <a:lnTo>
                    <a:pt x="1933" y="96"/>
                  </a:lnTo>
                  <a:cubicBezTo>
                    <a:pt x="1924" y="96"/>
                    <a:pt x="1917" y="89"/>
                    <a:pt x="1917" y="80"/>
                  </a:cubicBezTo>
                  <a:cubicBezTo>
                    <a:pt x="1917" y="72"/>
                    <a:pt x="1924" y="64"/>
                    <a:pt x="1933" y="64"/>
                  </a:cubicBezTo>
                  <a:lnTo>
                    <a:pt x="1937" y="64"/>
                  </a:lnTo>
                  <a:lnTo>
                    <a:pt x="1922" y="77"/>
                  </a:lnTo>
                  <a:lnTo>
                    <a:pt x="1927" y="52"/>
                  </a:lnTo>
                  <a:cubicBezTo>
                    <a:pt x="1927" y="50"/>
                    <a:pt x="1928" y="48"/>
                    <a:pt x="1929" y="46"/>
                  </a:cubicBezTo>
                  <a:lnTo>
                    <a:pt x="1931" y="45"/>
                  </a:lnTo>
                  <a:cubicBezTo>
                    <a:pt x="1936" y="37"/>
                    <a:pt x="1946" y="36"/>
                    <a:pt x="1953" y="41"/>
                  </a:cubicBezTo>
                  <a:cubicBezTo>
                    <a:pt x="1960" y="46"/>
                    <a:pt x="1962" y="56"/>
                    <a:pt x="1957" y="63"/>
                  </a:cubicBezTo>
                  <a:close/>
                  <a:moveTo>
                    <a:pt x="1869" y="96"/>
                  </a:moveTo>
                  <a:lnTo>
                    <a:pt x="1837" y="96"/>
                  </a:lnTo>
                  <a:cubicBezTo>
                    <a:pt x="1828" y="96"/>
                    <a:pt x="1821" y="89"/>
                    <a:pt x="1821" y="80"/>
                  </a:cubicBezTo>
                  <a:cubicBezTo>
                    <a:pt x="1821" y="72"/>
                    <a:pt x="1828" y="64"/>
                    <a:pt x="1837" y="64"/>
                  </a:cubicBezTo>
                  <a:lnTo>
                    <a:pt x="1837" y="64"/>
                  </a:lnTo>
                  <a:lnTo>
                    <a:pt x="1869" y="64"/>
                  </a:lnTo>
                  <a:cubicBezTo>
                    <a:pt x="1878" y="64"/>
                    <a:pt x="1885" y="72"/>
                    <a:pt x="1885" y="80"/>
                  </a:cubicBezTo>
                  <a:cubicBezTo>
                    <a:pt x="1885" y="89"/>
                    <a:pt x="1878" y="96"/>
                    <a:pt x="1869" y="96"/>
                  </a:cubicBezTo>
                  <a:close/>
                  <a:moveTo>
                    <a:pt x="1773" y="96"/>
                  </a:moveTo>
                  <a:lnTo>
                    <a:pt x="1741" y="96"/>
                  </a:lnTo>
                  <a:cubicBezTo>
                    <a:pt x="1732" y="96"/>
                    <a:pt x="1725" y="89"/>
                    <a:pt x="1725" y="80"/>
                  </a:cubicBezTo>
                  <a:cubicBezTo>
                    <a:pt x="1725" y="72"/>
                    <a:pt x="1732" y="64"/>
                    <a:pt x="1741" y="64"/>
                  </a:cubicBezTo>
                  <a:lnTo>
                    <a:pt x="1741" y="64"/>
                  </a:lnTo>
                  <a:lnTo>
                    <a:pt x="1773" y="64"/>
                  </a:lnTo>
                  <a:cubicBezTo>
                    <a:pt x="1782" y="64"/>
                    <a:pt x="1789" y="72"/>
                    <a:pt x="1789" y="80"/>
                  </a:cubicBezTo>
                  <a:cubicBezTo>
                    <a:pt x="1789" y="89"/>
                    <a:pt x="1782" y="96"/>
                    <a:pt x="1773" y="96"/>
                  </a:cubicBezTo>
                  <a:close/>
                  <a:moveTo>
                    <a:pt x="1677" y="96"/>
                  </a:moveTo>
                  <a:lnTo>
                    <a:pt x="1645" y="96"/>
                  </a:lnTo>
                  <a:cubicBezTo>
                    <a:pt x="1636" y="96"/>
                    <a:pt x="1629" y="89"/>
                    <a:pt x="1629" y="80"/>
                  </a:cubicBezTo>
                  <a:cubicBezTo>
                    <a:pt x="1629" y="72"/>
                    <a:pt x="1636" y="64"/>
                    <a:pt x="1645" y="64"/>
                  </a:cubicBezTo>
                  <a:lnTo>
                    <a:pt x="1645" y="64"/>
                  </a:lnTo>
                  <a:lnTo>
                    <a:pt x="1677" y="64"/>
                  </a:lnTo>
                  <a:cubicBezTo>
                    <a:pt x="1686" y="64"/>
                    <a:pt x="1693" y="72"/>
                    <a:pt x="1693" y="80"/>
                  </a:cubicBezTo>
                  <a:cubicBezTo>
                    <a:pt x="1693" y="89"/>
                    <a:pt x="1686" y="96"/>
                    <a:pt x="1677" y="96"/>
                  </a:cubicBezTo>
                  <a:close/>
                  <a:moveTo>
                    <a:pt x="1581" y="96"/>
                  </a:moveTo>
                  <a:lnTo>
                    <a:pt x="1549" y="96"/>
                  </a:lnTo>
                  <a:cubicBezTo>
                    <a:pt x="1540" y="96"/>
                    <a:pt x="1533" y="89"/>
                    <a:pt x="1533" y="80"/>
                  </a:cubicBezTo>
                  <a:cubicBezTo>
                    <a:pt x="1533" y="72"/>
                    <a:pt x="1540" y="64"/>
                    <a:pt x="1549" y="64"/>
                  </a:cubicBezTo>
                  <a:lnTo>
                    <a:pt x="1549" y="64"/>
                  </a:lnTo>
                  <a:lnTo>
                    <a:pt x="1581" y="64"/>
                  </a:lnTo>
                  <a:cubicBezTo>
                    <a:pt x="1590" y="64"/>
                    <a:pt x="1597" y="72"/>
                    <a:pt x="1597" y="80"/>
                  </a:cubicBezTo>
                  <a:cubicBezTo>
                    <a:pt x="1597" y="89"/>
                    <a:pt x="1590" y="96"/>
                    <a:pt x="1581" y="96"/>
                  </a:cubicBezTo>
                  <a:close/>
                  <a:moveTo>
                    <a:pt x="1485" y="96"/>
                  </a:moveTo>
                  <a:lnTo>
                    <a:pt x="1453" y="96"/>
                  </a:lnTo>
                  <a:cubicBezTo>
                    <a:pt x="1444" y="96"/>
                    <a:pt x="1437" y="89"/>
                    <a:pt x="1437" y="80"/>
                  </a:cubicBezTo>
                  <a:cubicBezTo>
                    <a:pt x="1437" y="72"/>
                    <a:pt x="1444" y="64"/>
                    <a:pt x="1453" y="64"/>
                  </a:cubicBezTo>
                  <a:lnTo>
                    <a:pt x="1453" y="64"/>
                  </a:lnTo>
                  <a:lnTo>
                    <a:pt x="1485" y="64"/>
                  </a:lnTo>
                  <a:cubicBezTo>
                    <a:pt x="1494" y="64"/>
                    <a:pt x="1501" y="72"/>
                    <a:pt x="1501" y="80"/>
                  </a:cubicBezTo>
                  <a:cubicBezTo>
                    <a:pt x="1501" y="89"/>
                    <a:pt x="1494" y="96"/>
                    <a:pt x="1485" y="96"/>
                  </a:cubicBezTo>
                  <a:close/>
                  <a:moveTo>
                    <a:pt x="1389" y="96"/>
                  </a:moveTo>
                  <a:lnTo>
                    <a:pt x="1357" y="96"/>
                  </a:lnTo>
                  <a:cubicBezTo>
                    <a:pt x="1348" y="96"/>
                    <a:pt x="1341" y="89"/>
                    <a:pt x="1341" y="80"/>
                  </a:cubicBezTo>
                  <a:cubicBezTo>
                    <a:pt x="1341" y="72"/>
                    <a:pt x="1348" y="64"/>
                    <a:pt x="1357" y="64"/>
                  </a:cubicBezTo>
                  <a:lnTo>
                    <a:pt x="1357" y="64"/>
                  </a:lnTo>
                  <a:lnTo>
                    <a:pt x="1389" y="64"/>
                  </a:lnTo>
                  <a:cubicBezTo>
                    <a:pt x="1398" y="64"/>
                    <a:pt x="1405" y="72"/>
                    <a:pt x="1405" y="80"/>
                  </a:cubicBezTo>
                  <a:cubicBezTo>
                    <a:pt x="1405" y="89"/>
                    <a:pt x="1398" y="96"/>
                    <a:pt x="1389" y="96"/>
                  </a:cubicBezTo>
                  <a:close/>
                  <a:moveTo>
                    <a:pt x="1293" y="96"/>
                  </a:moveTo>
                  <a:lnTo>
                    <a:pt x="1261" y="96"/>
                  </a:lnTo>
                  <a:cubicBezTo>
                    <a:pt x="1252" y="96"/>
                    <a:pt x="1245" y="89"/>
                    <a:pt x="1245" y="80"/>
                  </a:cubicBezTo>
                  <a:cubicBezTo>
                    <a:pt x="1245" y="72"/>
                    <a:pt x="1252" y="64"/>
                    <a:pt x="1261" y="64"/>
                  </a:cubicBezTo>
                  <a:lnTo>
                    <a:pt x="1261" y="64"/>
                  </a:lnTo>
                  <a:lnTo>
                    <a:pt x="1293" y="64"/>
                  </a:lnTo>
                  <a:cubicBezTo>
                    <a:pt x="1302" y="64"/>
                    <a:pt x="1309" y="72"/>
                    <a:pt x="1309" y="80"/>
                  </a:cubicBezTo>
                  <a:cubicBezTo>
                    <a:pt x="1309" y="89"/>
                    <a:pt x="1302" y="96"/>
                    <a:pt x="1293" y="96"/>
                  </a:cubicBezTo>
                  <a:close/>
                  <a:moveTo>
                    <a:pt x="1197" y="96"/>
                  </a:moveTo>
                  <a:lnTo>
                    <a:pt x="1165" y="96"/>
                  </a:lnTo>
                  <a:cubicBezTo>
                    <a:pt x="1156" y="96"/>
                    <a:pt x="1149" y="89"/>
                    <a:pt x="1149" y="80"/>
                  </a:cubicBezTo>
                  <a:cubicBezTo>
                    <a:pt x="1149" y="72"/>
                    <a:pt x="1156" y="64"/>
                    <a:pt x="1165" y="64"/>
                  </a:cubicBezTo>
                  <a:lnTo>
                    <a:pt x="1165" y="64"/>
                  </a:lnTo>
                  <a:lnTo>
                    <a:pt x="1197" y="64"/>
                  </a:lnTo>
                  <a:cubicBezTo>
                    <a:pt x="1206" y="64"/>
                    <a:pt x="1213" y="72"/>
                    <a:pt x="1213" y="80"/>
                  </a:cubicBezTo>
                  <a:cubicBezTo>
                    <a:pt x="1213" y="89"/>
                    <a:pt x="1206" y="96"/>
                    <a:pt x="1197" y="96"/>
                  </a:cubicBezTo>
                  <a:close/>
                  <a:moveTo>
                    <a:pt x="1101" y="96"/>
                  </a:moveTo>
                  <a:lnTo>
                    <a:pt x="1069" y="96"/>
                  </a:lnTo>
                  <a:cubicBezTo>
                    <a:pt x="1060" y="96"/>
                    <a:pt x="1053" y="89"/>
                    <a:pt x="1053" y="80"/>
                  </a:cubicBezTo>
                  <a:cubicBezTo>
                    <a:pt x="1053" y="72"/>
                    <a:pt x="1060" y="64"/>
                    <a:pt x="1069" y="64"/>
                  </a:cubicBezTo>
                  <a:lnTo>
                    <a:pt x="1069" y="64"/>
                  </a:lnTo>
                  <a:lnTo>
                    <a:pt x="1101" y="64"/>
                  </a:lnTo>
                  <a:cubicBezTo>
                    <a:pt x="1110" y="64"/>
                    <a:pt x="1117" y="72"/>
                    <a:pt x="1117" y="80"/>
                  </a:cubicBezTo>
                  <a:cubicBezTo>
                    <a:pt x="1117" y="89"/>
                    <a:pt x="1110" y="96"/>
                    <a:pt x="1101" y="96"/>
                  </a:cubicBezTo>
                  <a:close/>
                  <a:moveTo>
                    <a:pt x="1005" y="96"/>
                  </a:moveTo>
                  <a:lnTo>
                    <a:pt x="973" y="96"/>
                  </a:lnTo>
                  <a:cubicBezTo>
                    <a:pt x="964" y="96"/>
                    <a:pt x="957" y="89"/>
                    <a:pt x="957" y="80"/>
                  </a:cubicBezTo>
                  <a:cubicBezTo>
                    <a:pt x="957" y="72"/>
                    <a:pt x="964" y="64"/>
                    <a:pt x="973" y="64"/>
                  </a:cubicBezTo>
                  <a:lnTo>
                    <a:pt x="973" y="64"/>
                  </a:lnTo>
                  <a:lnTo>
                    <a:pt x="1005" y="64"/>
                  </a:lnTo>
                  <a:cubicBezTo>
                    <a:pt x="1014" y="64"/>
                    <a:pt x="1021" y="72"/>
                    <a:pt x="1021" y="80"/>
                  </a:cubicBezTo>
                  <a:cubicBezTo>
                    <a:pt x="1021" y="89"/>
                    <a:pt x="1014" y="96"/>
                    <a:pt x="1005" y="96"/>
                  </a:cubicBezTo>
                  <a:close/>
                  <a:moveTo>
                    <a:pt x="909" y="96"/>
                  </a:moveTo>
                  <a:lnTo>
                    <a:pt x="877" y="96"/>
                  </a:lnTo>
                  <a:cubicBezTo>
                    <a:pt x="868" y="96"/>
                    <a:pt x="861" y="89"/>
                    <a:pt x="861" y="80"/>
                  </a:cubicBezTo>
                  <a:cubicBezTo>
                    <a:pt x="861" y="72"/>
                    <a:pt x="868" y="64"/>
                    <a:pt x="877" y="64"/>
                  </a:cubicBezTo>
                  <a:lnTo>
                    <a:pt x="877" y="64"/>
                  </a:lnTo>
                  <a:lnTo>
                    <a:pt x="909" y="64"/>
                  </a:lnTo>
                  <a:cubicBezTo>
                    <a:pt x="918" y="64"/>
                    <a:pt x="925" y="72"/>
                    <a:pt x="925" y="80"/>
                  </a:cubicBezTo>
                  <a:cubicBezTo>
                    <a:pt x="925" y="89"/>
                    <a:pt x="918" y="96"/>
                    <a:pt x="909" y="96"/>
                  </a:cubicBezTo>
                  <a:close/>
                  <a:moveTo>
                    <a:pt x="813" y="96"/>
                  </a:moveTo>
                  <a:lnTo>
                    <a:pt x="781" y="96"/>
                  </a:lnTo>
                  <a:cubicBezTo>
                    <a:pt x="772" y="96"/>
                    <a:pt x="765" y="89"/>
                    <a:pt x="765" y="80"/>
                  </a:cubicBezTo>
                  <a:cubicBezTo>
                    <a:pt x="765" y="72"/>
                    <a:pt x="772" y="64"/>
                    <a:pt x="781" y="64"/>
                  </a:cubicBezTo>
                  <a:lnTo>
                    <a:pt x="781" y="64"/>
                  </a:lnTo>
                  <a:lnTo>
                    <a:pt x="813" y="64"/>
                  </a:lnTo>
                  <a:cubicBezTo>
                    <a:pt x="822" y="64"/>
                    <a:pt x="829" y="72"/>
                    <a:pt x="829" y="80"/>
                  </a:cubicBezTo>
                  <a:cubicBezTo>
                    <a:pt x="829" y="89"/>
                    <a:pt x="822" y="96"/>
                    <a:pt x="813" y="96"/>
                  </a:cubicBezTo>
                  <a:close/>
                  <a:moveTo>
                    <a:pt x="717" y="96"/>
                  </a:moveTo>
                  <a:lnTo>
                    <a:pt x="685" y="96"/>
                  </a:lnTo>
                  <a:cubicBezTo>
                    <a:pt x="676" y="96"/>
                    <a:pt x="669" y="89"/>
                    <a:pt x="669" y="80"/>
                  </a:cubicBezTo>
                  <a:cubicBezTo>
                    <a:pt x="669" y="72"/>
                    <a:pt x="676" y="64"/>
                    <a:pt x="685" y="64"/>
                  </a:cubicBezTo>
                  <a:lnTo>
                    <a:pt x="685" y="64"/>
                  </a:lnTo>
                  <a:lnTo>
                    <a:pt x="717" y="64"/>
                  </a:lnTo>
                  <a:cubicBezTo>
                    <a:pt x="726" y="64"/>
                    <a:pt x="733" y="72"/>
                    <a:pt x="733" y="80"/>
                  </a:cubicBezTo>
                  <a:cubicBezTo>
                    <a:pt x="733" y="89"/>
                    <a:pt x="726" y="96"/>
                    <a:pt x="717" y="96"/>
                  </a:cubicBezTo>
                  <a:close/>
                  <a:moveTo>
                    <a:pt x="621" y="96"/>
                  </a:moveTo>
                  <a:lnTo>
                    <a:pt x="589" y="96"/>
                  </a:lnTo>
                  <a:cubicBezTo>
                    <a:pt x="580" y="96"/>
                    <a:pt x="573" y="89"/>
                    <a:pt x="573" y="80"/>
                  </a:cubicBezTo>
                  <a:cubicBezTo>
                    <a:pt x="573" y="72"/>
                    <a:pt x="580" y="64"/>
                    <a:pt x="589" y="64"/>
                  </a:cubicBezTo>
                  <a:lnTo>
                    <a:pt x="589" y="64"/>
                  </a:lnTo>
                  <a:lnTo>
                    <a:pt x="621" y="64"/>
                  </a:lnTo>
                  <a:cubicBezTo>
                    <a:pt x="630" y="64"/>
                    <a:pt x="637" y="72"/>
                    <a:pt x="637" y="80"/>
                  </a:cubicBezTo>
                  <a:cubicBezTo>
                    <a:pt x="637" y="89"/>
                    <a:pt x="630" y="96"/>
                    <a:pt x="621" y="96"/>
                  </a:cubicBezTo>
                  <a:close/>
                  <a:moveTo>
                    <a:pt x="525" y="96"/>
                  </a:moveTo>
                  <a:lnTo>
                    <a:pt x="493" y="96"/>
                  </a:lnTo>
                  <a:cubicBezTo>
                    <a:pt x="484" y="96"/>
                    <a:pt x="477" y="89"/>
                    <a:pt x="477" y="80"/>
                  </a:cubicBezTo>
                  <a:cubicBezTo>
                    <a:pt x="477" y="72"/>
                    <a:pt x="484" y="64"/>
                    <a:pt x="493" y="64"/>
                  </a:cubicBezTo>
                  <a:lnTo>
                    <a:pt x="493" y="64"/>
                  </a:lnTo>
                  <a:lnTo>
                    <a:pt x="525" y="64"/>
                  </a:lnTo>
                  <a:cubicBezTo>
                    <a:pt x="534" y="64"/>
                    <a:pt x="541" y="72"/>
                    <a:pt x="541" y="80"/>
                  </a:cubicBezTo>
                  <a:cubicBezTo>
                    <a:pt x="541" y="89"/>
                    <a:pt x="534" y="96"/>
                    <a:pt x="525" y="96"/>
                  </a:cubicBezTo>
                  <a:close/>
                  <a:moveTo>
                    <a:pt x="429" y="96"/>
                  </a:moveTo>
                  <a:lnTo>
                    <a:pt x="397" y="96"/>
                  </a:lnTo>
                  <a:cubicBezTo>
                    <a:pt x="388" y="96"/>
                    <a:pt x="381" y="89"/>
                    <a:pt x="381" y="80"/>
                  </a:cubicBezTo>
                  <a:cubicBezTo>
                    <a:pt x="381" y="72"/>
                    <a:pt x="388" y="64"/>
                    <a:pt x="397" y="64"/>
                  </a:cubicBezTo>
                  <a:lnTo>
                    <a:pt x="397" y="64"/>
                  </a:lnTo>
                  <a:lnTo>
                    <a:pt x="429" y="64"/>
                  </a:lnTo>
                  <a:cubicBezTo>
                    <a:pt x="438" y="64"/>
                    <a:pt x="445" y="72"/>
                    <a:pt x="445" y="80"/>
                  </a:cubicBezTo>
                  <a:cubicBezTo>
                    <a:pt x="445" y="89"/>
                    <a:pt x="438" y="96"/>
                    <a:pt x="429" y="96"/>
                  </a:cubicBezTo>
                  <a:close/>
                  <a:moveTo>
                    <a:pt x="333" y="96"/>
                  </a:moveTo>
                  <a:lnTo>
                    <a:pt x="301" y="96"/>
                  </a:lnTo>
                  <a:cubicBezTo>
                    <a:pt x="292" y="96"/>
                    <a:pt x="285" y="89"/>
                    <a:pt x="285" y="80"/>
                  </a:cubicBezTo>
                  <a:cubicBezTo>
                    <a:pt x="285" y="72"/>
                    <a:pt x="292" y="64"/>
                    <a:pt x="301" y="64"/>
                  </a:cubicBezTo>
                  <a:lnTo>
                    <a:pt x="301" y="64"/>
                  </a:lnTo>
                  <a:lnTo>
                    <a:pt x="333" y="64"/>
                  </a:lnTo>
                  <a:cubicBezTo>
                    <a:pt x="342" y="64"/>
                    <a:pt x="349" y="72"/>
                    <a:pt x="349" y="80"/>
                  </a:cubicBezTo>
                  <a:cubicBezTo>
                    <a:pt x="349" y="89"/>
                    <a:pt x="342" y="96"/>
                    <a:pt x="333" y="96"/>
                  </a:cubicBezTo>
                  <a:close/>
                  <a:moveTo>
                    <a:pt x="237" y="96"/>
                  </a:moveTo>
                  <a:lnTo>
                    <a:pt x="205" y="96"/>
                  </a:lnTo>
                  <a:cubicBezTo>
                    <a:pt x="196" y="96"/>
                    <a:pt x="189" y="89"/>
                    <a:pt x="189" y="80"/>
                  </a:cubicBezTo>
                  <a:cubicBezTo>
                    <a:pt x="189" y="72"/>
                    <a:pt x="196" y="64"/>
                    <a:pt x="205" y="64"/>
                  </a:cubicBezTo>
                  <a:lnTo>
                    <a:pt x="205" y="64"/>
                  </a:lnTo>
                  <a:lnTo>
                    <a:pt x="237" y="64"/>
                  </a:lnTo>
                  <a:cubicBezTo>
                    <a:pt x="246" y="64"/>
                    <a:pt x="253" y="72"/>
                    <a:pt x="253" y="80"/>
                  </a:cubicBezTo>
                  <a:cubicBezTo>
                    <a:pt x="253" y="89"/>
                    <a:pt x="246" y="96"/>
                    <a:pt x="237" y="96"/>
                  </a:cubicBezTo>
                  <a:close/>
                  <a:moveTo>
                    <a:pt x="141" y="96"/>
                  </a:moveTo>
                  <a:lnTo>
                    <a:pt x="109" y="96"/>
                  </a:lnTo>
                  <a:cubicBezTo>
                    <a:pt x="100" y="96"/>
                    <a:pt x="93" y="89"/>
                    <a:pt x="93" y="80"/>
                  </a:cubicBezTo>
                  <a:cubicBezTo>
                    <a:pt x="93" y="72"/>
                    <a:pt x="100" y="64"/>
                    <a:pt x="109" y="64"/>
                  </a:cubicBezTo>
                  <a:lnTo>
                    <a:pt x="109" y="64"/>
                  </a:lnTo>
                  <a:lnTo>
                    <a:pt x="141" y="64"/>
                  </a:lnTo>
                  <a:cubicBezTo>
                    <a:pt x="150" y="64"/>
                    <a:pt x="157" y="72"/>
                    <a:pt x="157" y="80"/>
                  </a:cubicBezTo>
                  <a:cubicBezTo>
                    <a:pt x="157" y="89"/>
                    <a:pt x="150" y="96"/>
                    <a:pt x="141" y="96"/>
                  </a:cubicBezTo>
                  <a:close/>
                  <a:moveTo>
                    <a:pt x="45" y="96"/>
                  </a:moveTo>
                  <a:lnTo>
                    <a:pt x="16" y="96"/>
                  </a:lnTo>
                  <a:lnTo>
                    <a:pt x="32" y="80"/>
                  </a:lnTo>
                  <a:lnTo>
                    <a:pt x="32" y="84"/>
                  </a:lnTo>
                  <a:cubicBezTo>
                    <a:pt x="32" y="93"/>
                    <a:pt x="25" y="100"/>
                    <a:pt x="16" y="100"/>
                  </a:cubicBezTo>
                  <a:cubicBezTo>
                    <a:pt x="8" y="100"/>
                    <a:pt x="0" y="93"/>
                    <a:pt x="0" y="84"/>
                  </a:cubicBezTo>
                  <a:lnTo>
                    <a:pt x="0" y="80"/>
                  </a:lnTo>
                  <a:cubicBezTo>
                    <a:pt x="0" y="72"/>
                    <a:pt x="8" y="64"/>
                    <a:pt x="16" y="64"/>
                  </a:cubicBezTo>
                  <a:lnTo>
                    <a:pt x="45" y="64"/>
                  </a:lnTo>
                  <a:cubicBezTo>
                    <a:pt x="54" y="64"/>
                    <a:pt x="61" y="72"/>
                    <a:pt x="61" y="80"/>
                  </a:cubicBezTo>
                  <a:cubicBezTo>
                    <a:pt x="61" y="89"/>
                    <a:pt x="54" y="96"/>
                    <a:pt x="45" y="96"/>
                  </a:cubicBezTo>
                  <a:close/>
                  <a:moveTo>
                    <a:pt x="32" y="148"/>
                  </a:moveTo>
                  <a:lnTo>
                    <a:pt x="32" y="180"/>
                  </a:lnTo>
                  <a:cubicBezTo>
                    <a:pt x="32" y="189"/>
                    <a:pt x="25" y="196"/>
                    <a:pt x="16" y="196"/>
                  </a:cubicBezTo>
                  <a:cubicBezTo>
                    <a:pt x="8" y="196"/>
                    <a:pt x="0" y="189"/>
                    <a:pt x="0" y="180"/>
                  </a:cubicBezTo>
                  <a:lnTo>
                    <a:pt x="0" y="148"/>
                  </a:lnTo>
                  <a:cubicBezTo>
                    <a:pt x="0" y="139"/>
                    <a:pt x="8" y="132"/>
                    <a:pt x="16" y="132"/>
                  </a:cubicBezTo>
                  <a:cubicBezTo>
                    <a:pt x="25" y="132"/>
                    <a:pt x="32" y="139"/>
                    <a:pt x="32" y="148"/>
                  </a:cubicBezTo>
                  <a:close/>
                  <a:moveTo>
                    <a:pt x="32" y="244"/>
                  </a:moveTo>
                  <a:lnTo>
                    <a:pt x="32" y="276"/>
                  </a:lnTo>
                  <a:cubicBezTo>
                    <a:pt x="32" y="285"/>
                    <a:pt x="25" y="292"/>
                    <a:pt x="16" y="292"/>
                  </a:cubicBezTo>
                  <a:cubicBezTo>
                    <a:pt x="8" y="292"/>
                    <a:pt x="0" y="285"/>
                    <a:pt x="0" y="276"/>
                  </a:cubicBezTo>
                  <a:lnTo>
                    <a:pt x="0" y="244"/>
                  </a:lnTo>
                  <a:cubicBezTo>
                    <a:pt x="0" y="235"/>
                    <a:pt x="8" y="228"/>
                    <a:pt x="16" y="228"/>
                  </a:cubicBezTo>
                  <a:cubicBezTo>
                    <a:pt x="25" y="228"/>
                    <a:pt x="32" y="235"/>
                    <a:pt x="32" y="244"/>
                  </a:cubicBezTo>
                  <a:close/>
                  <a:moveTo>
                    <a:pt x="32" y="340"/>
                  </a:moveTo>
                  <a:lnTo>
                    <a:pt x="32" y="372"/>
                  </a:lnTo>
                  <a:cubicBezTo>
                    <a:pt x="32" y="381"/>
                    <a:pt x="25" y="388"/>
                    <a:pt x="16" y="388"/>
                  </a:cubicBezTo>
                  <a:cubicBezTo>
                    <a:pt x="8" y="388"/>
                    <a:pt x="0" y="381"/>
                    <a:pt x="0" y="372"/>
                  </a:cubicBezTo>
                  <a:lnTo>
                    <a:pt x="0" y="340"/>
                  </a:lnTo>
                  <a:cubicBezTo>
                    <a:pt x="0" y="331"/>
                    <a:pt x="8" y="324"/>
                    <a:pt x="16" y="324"/>
                  </a:cubicBezTo>
                  <a:cubicBezTo>
                    <a:pt x="25" y="324"/>
                    <a:pt x="32" y="331"/>
                    <a:pt x="32" y="340"/>
                  </a:cubicBezTo>
                  <a:close/>
                  <a:moveTo>
                    <a:pt x="32" y="436"/>
                  </a:moveTo>
                  <a:lnTo>
                    <a:pt x="32" y="468"/>
                  </a:lnTo>
                  <a:cubicBezTo>
                    <a:pt x="32" y="477"/>
                    <a:pt x="25" y="484"/>
                    <a:pt x="16" y="484"/>
                  </a:cubicBezTo>
                  <a:cubicBezTo>
                    <a:pt x="8" y="484"/>
                    <a:pt x="0" y="477"/>
                    <a:pt x="0" y="468"/>
                  </a:cubicBezTo>
                  <a:lnTo>
                    <a:pt x="0" y="436"/>
                  </a:lnTo>
                  <a:cubicBezTo>
                    <a:pt x="0" y="427"/>
                    <a:pt x="8" y="420"/>
                    <a:pt x="16" y="420"/>
                  </a:cubicBezTo>
                  <a:cubicBezTo>
                    <a:pt x="25" y="420"/>
                    <a:pt x="32" y="427"/>
                    <a:pt x="32" y="436"/>
                  </a:cubicBezTo>
                  <a:close/>
                  <a:moveTo>
                    <a:pt x="32" y="532"/>
                  </a:moveTo>
                  <a:lnTo>
                    <a:pt x="32" y="564"/>
                  </a:lnTo>
                  <a:cubicBezTo>
                    <a:pt x="32" y="573"/>
                    <a:pt x="25" y="580"/>
                    <a:pt x="16" y="580"/>
                  </a:cubicBezTo>
                  <a:cubicBezTo>
                    <a:pt x="8" y="580"/>
                    <a:pt x="0" y="573"/>
                    <a:pt x="0" y="564"/>
                  </a:cubicBezTo>
                  <a:lnTo>
                    <a:pt x="0" y="532"/>
                  </a:lnTo>
                  <a:cubicBezTo>
                    <a:pt x="0" y="523"/>
                    <a:pt x="8" y="516"/>
                    <a:pt x="16" y="516"/>
                  </a:cubicBezTo>
                  <a:cubicBezTo>
                    <a:pt x="25" y="516"/>
                    <a:pt x="32" y="523"/>
                    <a:pt x="32" y="532"/>
                  </a:cubicBezTo>
                  <a:close/>
                  <a:moveTo>
                    <a:pt x="32" y="628"/>
                  </a:moveTo>
                  <a:lnTo>
                    <a:pt x="32" y="660"/>
                  </a:lnTo>
                  <a:cubicBezTo>
                    <a:pt x="32" y="669"/>
                    <a:pt x="25" y="676"/>
                    <a:pt x="16" y="676"/>
                  </a:cubicBezTo>
                  <a:cubicBezTo>
                    <a:pt x="8" y="676"/>
                    <a:pt x="0" y="669"/>
                    <a:pt x="0" y="660"/>
                  </a:cubicBezTo>
                  <a:lnTo>
                    <a:pt x="0" y="628"/>
                  </a:lnTo>
                  <a:cubicBezTo>
                    <a:pt x="0" y="619"/>
                    <a:pt x="8" y="612"/>
                    <a:pt x="16" y="612"/>
                  </a:cubicBezTo>
                  <a:cubicBezTo>
                    <a:pt x="25" y="612"/>
                    <a:pt x="32" y="619"/>
                    <a:pt x="32" y="628"/>
                  </a:cubicBezTo>
                  <a:close/>
                  <a:moveTo>
                    <a:pt x="32" y="724"/>
                  </a:moveTo>
                  <a:lnTo>
                    <a:pt x="32" y="756"/>
                  </a:lnTo>
                  <a:cubicBezTo>
                    <a:pt x="32" y="765"/>
                    <a:pt x="25" y="772"/>
                    <a:pt x="16" y="772"/>
                  </a:cubicBezTo>
                  <a:cubicBezTo>
                    <a:pt x="8" y="772"/>
                    <a:pt x="0" y="765"/>
                    <a:pt x="0" y="756"/>
                  </a:cubicBezTo>
                  <a:lnTo>
                    <a:pt x="0" y="724"/>
                  </a:lnTo>
                  <a:cubicBezTo>
                    <a:pt x="0" y="715"/>
                    <a:pt x="8" y="708"/>
                    <a:pt x="16" y="708"/>
                  </a:cubicBezTo>
                  <a:cubicBezTo>
                    <a:pt x="25" y="708"/>
                    <a:pt x="32" y="715"/>
                    <a:pt x="32" y="724"/>
                  </a:cubicBezTo>
                  <a:close/>
                  <a:moveTo>
                    <a:pt x="32" y="820"/>
                  </a:moveTo>
                  <a:lnTo>
                    <a:pt x="32" y="852"/>
                  </a:lnTo>
                  <a:cubicBezTo>
                    <a:pt x="32" y="861"/>
                    <a:pt x="25" y="868"/>
                    <a:pt x="16" y="868"/>
                  </a:cubicBezTo>
                  <a:cubicBezTo>
                    <a:pt x="8" y="868"/>
                    <a:pt x="0" y="861"/>
                    <a:pt x="0" y="852"/>
                  </a:cubicBezTo>
                  <a:lnTo>
                    <a:pt x="0" y="820"/>
                  </a:lnTo>
                  <a:cubicBezTo>
                    <a:pt x="0" y="811"/>
                    <a:pt x="8" y="804"/>
                    <a:pt x="16" y="804"/>
                  </a:cubicBezTo>
                  <a:cubicBezTo>
                    <a:pt x="25" y="804"/>
                    <a:pt x="32" y="811"/>
                    <a:pt x="32" y="820"/>
                  </a:cubicBezTo>
                  <a:close/>
                  <a:moveTo>
                    <a:pt x="32" y="916"/>
                  </a:moveTo>
                  <a:lnTo>
                    <a:pt x="32" y="948"/>
                  </a:lnTo>
                  <a:cubicBezTo>
                    <a:pt x="32" y="957"/>
                    <a:pt x="25" y="964"/>
                    <a:pt x="16" y="964"/>
                  </a:cubicBezTo>
                  <a:cubicBezTo>
                    <a:pt x="8" y="964"/>
                    <a:pt x="0" y="957"/>
                    <a:pt x="0" y="948"/>
                  </a:cubicBezTo>
                  <a:lnTo>
                    <a:pt x="0" y="916"/>
                  </a:lnTo>
                  <a:cubicBezTo>
                    <a:pt x="0" y="907"/>
                    <a:pt x="8" y="900"/>
                    <a:pt x="16" y="900"/>
                  </a:cubicBezTo>
                  <a:cubicBezTo>
                    <a:pt x="25" y="900"/>
                    <a:pt x="32" y="907"/>
                    <a:pt x="32" y="916"/>
                  </a:cubicBezTo>
                  <a:close/>
                  <a:moveTo>
                    <a:pt x="32" y="1012"/>
                  </a:moveTo>
                  <a:lnTo>
                    <a:pt x="32" y="1044"/>
                  </a:lnTo>
                  <a:cubicBezTo>
                    <a:pt x="32" y="1053"/>
                    <a:pt x="25" y="1060"/>
                    <a:pt x="16" y="1060"/>
                  </a:cubicBezTo>
                  <a:cubicBezTo>
                    <a:pt x="8" y="1060"/>
                    <a:pt x="0" y="1053"/>
                    <a:pt x="0" y="1044"/>
                  </a:cubicBezTo>
                  <a:lnTo>
                    <a:pt x="0" y="1012"/>
                  </a:lnTo>
                  <a:cubicBezTo>
                    <a:pt x="0" y="1003"/>
                    <a:pt x="8" y="996"/>
                    <a:pt x="16" y="996"/>
                  </a:cubicBezTo>
                  <a:cubicBezTo>
                    <a:pt x="25" y="996"/>
                    <a:pt x="32" y="1003"/>
                    <a:pt x="32" y="1012"/>
                  </a:cubicBezTo>
                  <a:close/>
                  <a:moveTo>
                    <a:pt x="32" y="1108"/>
                  </a:moveTo>
                  <a:lnTo>
                    <a:pt x="32" y="1140"/>
                  </a:lnTo>
                  <a:cubicBezTo>
                    <a:pt x="32" y="1149"/>
                    <a:pt x="25" y="1156"/>
                    <a:pt x="16" y="1156"/>
                  </a:cubicBezTo>
                  <a:cubicBezTo>
                    <a:pt x="8" y="1156"/>
                    <a:pt x="0" y="1149"/>
                    <a:pt x="0" y="1140"/>
                  </a:cubicBezTo>
                  <a:lnTo>
                    <a:pt x="0" y="1108"/>
                  </a:lnTo>
                  <a:cubicBezTo>
                    <a:pt x="0" y="1099"/>
                    <a:pt x="8" y="1092"/>
                    <a:pt x="16" y="1092"/>
                  </a:cubicBezTo>
                  <a:cubicBezTo>
                    <a:pt x="25" y="1092"/>
                    <a:pt x="32" y="1099"/>
                    <a:pt x="32" y="1108"/>
                  </a:cubicBezTo>
                  <a:close/>
                  <a:moveTo>
                    <a:pt x="32" y="1204"/>
                  </a:moveTo>
                  <a:lnTo>
                    <a:pt x="32" y="1236"/>
                  </a:lnTo>
                  <a:cubicBezTo>
                    <a:pt x="32" y="1245"/>
                    <a:pt x="25" y="1252"/>
                    <a:pt x="16" y="1252"/>
                  </a:cubicBezTo>
                  <a:cubicBezTo>
                    <a:pt x="8" y="1252"/>
                    <a:pt x="0" y="1245"/>
                    <a:pt x="0" y="1236"/>
                  </a:cubicBezTo>
                  <a:lnTo>
                    <a:pt x="0" y="1204"/>
                  </a:lnTo>
                  <a:cubicBezTo>
                    <a:pt x="0" y="1195"/>
                    <a:pt x="8" y="1188"/>
                    <a:pt x="16" y="1188"/>
                  </a:cubicBezTo>
                  <a:cubicBezTo>
                    <a:pt x="25" y="1188"/>
                    <a:pt x="32" y="1195"/>
                    <a:pt x="32" y="1204"/>
                  </a:cubicBezTo>
                  <a:close/>
                  <a:moveTo>
                    <a:pt x="32" y="1300"/>
                  </a:moveTo>
                  <a:lnTo>
                    <a:pt x="32" y="1332"/>
                  </a:lnTo>
                  <a:cubicBezTo>
                    <a:pt x="32" y="1341"/>
                    <a:pt x="25" y="1348"/>
                    <a:pt x="16" y="1348"/>
                  </a:cubicBezTo>
                  <a:cubicBezTo>
                    <a:pt x="8" y="1348"/>
                    <a:pt x="0" y="1341"/>
                    <a:pt x="0" y="1332"/>
                  </a:cubicBezTo>
                  <a:lnTo>
                    <a:pt x="0" y="1300"/>
                  </a:lnTo>
                  <a:cubicBezTo>
                    <a:pt x="0" y="1291"/>
                    <a:pt x="8" y="1284"/>
                    <a:pt x="16" y="1284"/>
                  </a:cubicBezTo>
                  <a:cubicBezTo>
                    <a:pt x="25" y="1284"/>
                    <a:pt x="32" y="1291"/>
                    <a:pt x="32" y="1300"/>
                  </a:cubicBezTo>
                  <a:close/>
                  <a:moveTo>
                    <a:pt x="32" y="1396"/>
                  </a:moveTo>
                  <a:lnTo>
                    <a:pt x="32" y="1428"/>
                  </a:lnTo>
                  <a:cubicBezTo>
                    <a:pt x="32" y="1437"/>
                    <a:pt x="25" y="1444"/>
                    <a:pt x="16" y="1444"/>
                  </a:cubicBezTo>
                  <a:cubicBezTo>
                    <a:pt x="8" y="1444"/>
                    <a:pt x="0" y="1437"/>
                    <a:pt x="0" y="1428"/>
                  </a:cubicBezTo>
                  <a:lnTo>
                    <a:pt x="0" y="1396"/>
                  </a:lnTo>
                  <a:cubicBezTo>
                    <a:pt x="0" y="1387"/>
                    <a:pt x="8" y="1380"/>
                    <a:pt x="16" y="1380"/>
                  </a:cubicBezTo>
                  <a:cubicBezTo>
                    <a:pt x="25" y="1380"/>
                    <a:pt x="32" y="1387"/>
                    <a:pt x="32" y="1396"/>
                  </a:cubicBezTo>
                  <a:close/>
                  <a:moveTo>
                    <a:pt x="32" y="1492"/>
                  </a:moveTo>
                  <a:lnTo>
                    <a:pt x="32" y="1524"/>
                  </a:lnTo>
                  <a:cubicBezTo>
                    <a:pt x="32" y="1533"/>
                    <a:pt x="25" y="1540"/>
                    <a:pt x="16" y="1540"/>
                  </a:cubicBezTo>
                  <a:cubicBezTo>
                    <a:pt x="8" y="1540"/>
                    <a:pt x="0" y="1533"/>
                    <a:pt x="0" y="1524"/>
                  </a:cubicBezTo>
                  <a:lnTo>
                    <a:pt x="0" y="1492"/>
                  </a:lnTo>
                  <a:cubicBezTo>
                    <a:pt x="0" y="1483"/>
                    <a:pt x="8" y="1476"/>
                    <a:pt x="16" y="1476"/>
                  </a:cubicBezTo>
                  <a:cubicBezTo>
                    <a:pt x="25" y="1476"/>
                    <a:pt x="32" y="1483"/>
                    <a:pt x="32" y="1492"/>
                  </a:cubicBezTo>
                  <a:close/>
                  <a:moveTo>
                    <a:pt x="32" y="1588"/>
                  </a:moveTo>
                  <a:lnTo>
                    <a:pt x="32" y="1620"/>
                  </a:lnTo>
                  <a:cubicBezTo>
                    <a:pt x="32" y="1629"/>
                    <a:pt x="25" y="1636"/>
                    <a:pt x="16" y="1636"/>
                  </a:cubicBezTo>
                  <a:cubicBezTo>
                    <a:pt x="8" y="1636"/>
                    <a:pt x="0" y="1629"/>
                    <a:pt x="0" y="1620"/>
                  </a:cubicBezTo>
                  <a:lnTo>
                    <a:pt x="0" y="1588"/>
                  </a:lnTo>
                  <a:cubicBezTo>
                    <a:pt x="0" y="1579"/>
                    <a:pt x="8" y="1572"/>
                    <a:pt x="16" y="1572"/>
                  </a:cubicBezTo>
                  <a:cubicBezTo>
                    <a:pt x="25" y="1572"/>
                    <a:pt x="32" y="1579"/>
                    <a:pt x="32" y="1588"/>
                  </a:cubicBezTo>
                  <a:close/>
                  <a:moveTo>
                    <a:pt x="32" y="1684"/>
                  </a:moveTo>
                  <a:lnTo>
                    <a:pt x="32" y="1716"/>
                  </a:lnTo>
                  <a:cubicBezTo>
                    <a:pt x="32" y="1725"/>
                    <a:pt x="25" y="1732"/>
                    <a:pt x="16" y="1732"/>
                  </a:cubicBezTo>
                  <a:cubicBezTo>
                    <a:pt x="8" y="1732"/>
                    <a:pt x="0" y="1725"/>
                    <a:pt x="0" y="1716"/>
                  </a:cubicBezTo>
                  <a:lnTo>
                    <a:pt x="0" y="1684"/>
                  </a:lnTo>
                  <a:cubicBezTo>
                    <a:pt x="0" y="1675"/>
                    <a:pt x="8" y="1668"/>
                    <a:pt x="16" y="1668"/>
                  </a:cubicBezTo>
                  <a:cubicBezTo>
                    <a:pt x="25" y="1668"/>
                    <a:pt x="32" y="1675"/>
                    <a:pt x="32" y="1684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7" name="Freeform 3138">
              <a:extLst>
                <a:ext uri="{FF2B5EF4-FFF2-40B4-BE49-F238E27FC236}">
                  <a16:creationId xmlns:a16="http://schemas.microsoft.com/office/drawing/2014/main" id="{1BEA290A-DD74-4D77-9E97-ED5F9056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3017"/>
              <a:ext cx="37" cy="37"/>
            </a:xfrm>
            <a:custGeom>
              <a:avLst/>
              <a:gdLst>
                <a:gd name="T0" fmla="*/ 37 w 37"/>
                <a:gd name="T1" fmla="*/ 0 h 37"/>
                <a:gd name="T2" fmla="*/ 18 w 37"/>
                <a:gd name="T3" fmla="*/ 37 h 37"/>
                <a:gd name="T4" fmla="*/ 0 w 37"/>
                <a:gd name="T5" fmla="*/ 0 h 37"/>
                <a:gd name="T6" fmla="*/ 37 w 3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8" name="Freeform 3139">
              <a:extLst>
                <a:ext uri="{FF2B5EF4-FFF2-40B4-BE49-F238E27FC236}">
                  <a16:creationId xmlns:a16="http://schemas.microsoft.com/office/drawing/2014/main" id="{6DB6FFE8-FA48-4D5E-BD2E-065ED6F2AD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" y="2603"/>
              <a:ext cx="2295" cy="198"/>
            </a:xfrm>
            <a:custGeom>
              <a:avLst/>
              <a:gdLst>
                <a:gd name="T0" fmla="*/ 10674 w 10786"/>
                <a:gd name="T1" fmla="*/ 96 h 929"/>
                <a:gd name="T2" fmla="*/ 10482 w 10786"/>
                <a:gd name="T3" fmla="*/ 96 h 929"/>
                <a:gd name="T4" fmla="*/ 10290 w 10786"/>
                <a:gd name="T5" fmla="*/ 96 h 929"/>
                <a:gd name="T6" fmla="*/ 10098 w 10786"/>
                <a:gd name="T7" fmla="*/ 96 h 929"/>
                <a:gd name="T8" fmla="*/ 9906 w 10786"/>
                <a:gd name="T9" fmla="*/ 96 h 929"/>
                <a:gd name="T10" fmla="*/ 9714 w 10786"/>
                <a:gd name="T11" fmla="*/ 96 h 929"/>
                <a:gd name="T12" fmla="*/ 9522 w 10786"/>
                <a:gd name="T13" fmla="*/ 96 h 929"/>
                <a:gd name="T14" fmla="*/ 9330 w 10786"/>
                <a:gd name="T15" fmla="*/ 96 h 929"/>
                <a:gd name="T16" fmla="*/ 9138 w 10786"/>
                <a:gd name="T17" fmla="*/ 96 h 929"/>
                <a:gd name="T18" fmla="*/ 8946 w 10786"/>
                <a:gd name="T19" fmla="*/ 96 h 929"/>
                <a:gd name="T20" fmla="*/ 8754 w 10786"/>
                <a:gd name="T21" fmla="*/ 96 h 929"/>
                <a:gd name="T22" fmla="*/ 8562 w 10786"/>
                <a:gd name="T23" fmla="*/ 96 h 929"/>
                <a:gd name="T24" fmla="*/ 8370 w 10786"/>
                <a:gd name="T25" fmla="*/ 96 h 929"/>
                <a:gd name="T26" fmla="*/ 8178 w 10786"/>
                <a:gd name="T27" fmla="*/ 96 h 929"/>
                <a:gd name="T28" fmla="*/ 7986 w 10786"/>
                <a:gd name="T29" fmla="*/ 96 h 929"/>
                <a:gd name="T30" fmla="*/ 7794 w 10786"/>
                <a:gd name="T31" fmla="*/ 96 h 929"/>
                <a:gd name="T32" fmla="*/ 7602 w 10786"/>
                <a:gd name="T33" fmla="*/ 96 h 929"/>
                <a:gd name="T34" fmla="*/ 7410 w 10786"/>
                <a:gd name="T35" fmla="*/ 96 h 929"/>
                <a:gd name="T36" fmla="*/ 7218 w 10786"/>
                <a:gd name="T37" fmla="*/ 96 h 929"/>
                <a:gd name="T38" fmla="*/ 7026 w 10786"/>
                <a:gd name="T39" fmla="*/ 96 h 929"/>
                <a:gd name="T40" fmla="*/ 6834 w 10786"/>
                <a:gd name="T41" fmla="*/ 96 h 929"/>
                <a:gd name="T42" fmla="*/ 6642 w 10786"/>
                <a:gd name="T43" fmla="*/ 96 h 929"/>
                <a:gd name="T44" fmla="*/ 6450 w 10786"/>
                <a:gd name="T45" fmla="*/ 96 h 929"/>
                <a:gd name="T46" fmla="*/ 6258 w 10786"/>
                <a:gd name="T47" fmla="*/ 96 h 929"/>
                <a:gd name="T48" fmla="*/ 6066 w 10786"/>
                <a:gd name="T49" fmla="*/ 96 h 929"/>
                <a:gd name="T50" fmla="*/ 5874 w 10786"/>
                <a:gd name="T51" fmla="*/ 96 h 929"/>
                <a:gd name="T52" fmla="*/ 5682 w 10786"/>
                <a:gd name="T53" fmla="*/ 96 h 929"/>
                <a:gd name="T54" fmla="*/ 5490 w 10786"/>
                <a:gd name="T55" fmla="*/ 96 h 929"/>
                <a:gd name="T56" fmla="*/ 5298 w 10786"/>
                <a:gd name="T57" fmla="*/ 96 h 929"/>
                <a:gd name="T58" fmla="*/ 5106 w 10786"/>
                <a:gd name="T59" fmla="*/ 96 h 929"/>
                <a:gd name="T60" fmla="*/ 4914 w 10786"/>
                <a:gd name="T61" fmla="*/ 96 h 929"/>
                <a:gd name="T62" fmla="*/ 4722 w 10786"/>
                <a:gd name="T63" fmla="*/ 96 h 929"/>
                <a:gd name="T64" fmla="*/ 4530 w 10786"/>
                <a:gd name="T65" fmla="*/ 96 h 929"/>
                <a:gd name="T66" fmla="*/ 4338 w 10786"/>
                <a:gd name="T67" fmla="*/ 96 h 929"/>
                <a:gd name="T68" fmla="*/ 4135 w 10786"/>
                <a:gd name="T69" fmla="*/ 21 h 929"/>
                <a:gd name="T70" fmla="*/ 4079 w 10786"/>
                <a:gd name="T71" fmla="*/ 77 h 929"/>
                <a:gd name="T72" fmla="*/ 3882 w 10786"/>
                <a:gd name="T73" fmla="*/ 80 h 929"/>
                <a:gd name="T74" fmla="*/ 3690 w 10786"/>
                <a:gd name="T75" fmla="*/ 80 h 929"/>
                <a:gd name="T76" fmla="*/ 3498 w 10786"/>
                <a:gd name="T77" fmla="*/ 80 h 929"/>
                <a:gd name="T78" fmla="*/ 3306 w 10786"/>
                <a:gd name="T79" fmla="*/ 80 h 929"/>
                <a:gd name="T80" fmla="*/ 3114 w 10786"/>
                <a:gd name="T81" fmla="*/ 80 h 929"/>
                <a:gd name="T82" fmla="*/ 2922 w 10786"/>
                <a:gd name="T83" fmla="*/ 80 h 929"/>
                <a:gd name="T84" fmla="*/ 2730 w 10786"/>
                <a:gd name="T85" fmla="*/ 80 h 929"/>
                <a:gd name="T86" fmla="*/ 2538 w 10786"/>
                <a:gd name="T87" fmla="*/ 80 h 929"/>
                <a:gd name="T88" fmla="*/ 2346 w 10786"/>
                <a:gd name="T89" fmla="*/ 80 h 929"/>
                <a:gd name="T90" fmla="*/ 2154 w 10786"/>
                <a:gd name="T91" fmla="*/ 80 h 929"/>
                <a:gd name="T92" fmla="*/ 2106 w 10786"/>
                <a:gd name="T93" fmla="*/ 96 h 929"/>
                <a:gd name="T94" fmla="*/ 1938 w 10786"/>
                <a:gd name="T95" fmla="*/ 80 h 929"/>
                <a:gd name="T96" fmla="*/ 1794 w 10786"/>
                <a:gd name="T97" fmla="*/ 96 h 929"/>
                <a:gd name="T98" fmla="*/ 1602 w 10786"/>
                <a:gd name="T99" fmla="*/ 96 h 929"/>
                <a:gd name="T100" fmla="*/ 1410 w 10786"/>
                <a:gd name="T101" fmla="*/ 96 h 929"/>
                <a:gd name="T102" fmla="*/ 1218 w 10786"/>
                <a:gd name="T103" fmla="*/ 96 h 929"/>
                <a:gd name="T104" fmla="*/ 1026 w 10786"/>
                <a:gd name="T105" fmla="*/ 96 h 929"/>
                <a:gd name="T106" fmla="*/ 834 w 10786"/>
                <a:gd name="T107" fmla="*/ 96 h 929"/>
                <a:gd name="T108" fmla="*/ 642 w 10786"/>
                <a:gd name="T109" fmla="*/ 96 h 929"/>
                <a:gd name="T110" fmla="*/ 450 w 10786"/>
                <a:gd name="T111" fmla="*/ 96 h 929"/>
                <a:gd name="T112" fmla="*/ 258 w 10786"/>
                <a:gd name="T113" fmla="*/ 96 h 929"/>
                <a:gd name="T114" fmla="*/ 66 w 10786"/>
                <a:gd name="T115" fmla="*/ 96 h 929"/>
                <a:gd name="T116" fmla="*/ 32 w 10786"/>
                <a:gd name="T117" fmla="*/ 255 h 929"/>
                <a:gd name="T118" fmla="*/ 0 w 10786"/>
                <a:gd name="T119" fmla="*/ 447 h 929"/>
                <a:gd name="T120" fmla="*/ 16 w 10786"/>
                <a:gd name="T121" fmla="*/ 591 h 929"/>
                <a:gd name="T122" fmla="*/ 32 w 10786"/>
                <a:gd name="T123" fmla="*/ 895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786" h="929">
                  <a:moveTo>
                    <a:pt x="10770" y="96"/>
                  </a:moveTo>
                  <a:lnTo>
                    <a:pt x="10738" y="96"/>
                  </a:lnTo>
                  <a:cubicBezTo>
                    <a:pt x="10730" y="96"/>
                    <a:pt x="10722" y="89"/>
                    <a:pt x="10722" y="80"/>
                  </a:cubicBezTo>
                  <a:cubicBezTo>
                    <a:pt x="10722" y="72"/>
                    <a:pt x="10730" y="64"/>
                    <a:pt x="10738" y="64"/>
                  </a:cubicBezTo>
                  <a:lnTo>
                    <a:pt x="10738" y="64"/>
                  </a:lnTo>
                  <a:lnTo>
                    <a:pt x="10770" y="64"/>
                  </a:lnTo>
                  <a:cubicBezTo>
                    <a:pt x="10779" y="64"/>
                    <a:pt x="10786" y="72"/>
                    <a:pt x="10786" y="80"/>
                  </a:cubicBezTo>
                  <a:cubicBezTo>
                    <a:pt x="10786" y="89"/>
                    <a:pt x="10779" y="96"/>
                    <a:pt x="10770" y="96"/>
                  </a:cubicBezTo>
                  <a:close/>
                  <a:moveTo>
                    <a:pt x="10674" y="96"/>
                  </a:moveTo>
                  <a:lnTo>
                    <a:pt x="10642" y="96"/>
                  </a:lnTo>
                  <a:cubicBezTo>
                    <a:pt x="10634" y="96"/>
                    <a:pt x="10626" y="89"/>
                    <a:pt x="10626" y="80"/>
                  </a:cubicBezTo>
                  <a:cubicBezTo>
                    <a:pt x="10626" y="72"/>
                    <a:pt x="10634" y="64"/>
                    <a:pt x="10642" y="64"/>
                  </a:cubicBezTo>
                  <a:lnTo>
                    <a:pt x="10642" y="64"/>
                  </a:lnTo>
                  <a:lnTo>
                    <a:pt x="10674" y="64"/>
                  </a:lnTo>
                  <a:cubicBezTo>
                    <a:pt x="10683" y="64"/>
                    <a:pt x="10690" y="72"/>
                    <a:pt x="10690" y="80"/>
                  </a:cubicBezTo>
                  <a:cubicBezTo>
                    <a:pt x="10690" y="89"/>
                    <a:pt x="10683" y="96"/>
                    <a:pt x="10674" y="96"/>
                  </a:cubicBezTo>
                  <a:close/>
                  <a:moveTo>
                    <a:pt x="10578" y="96"/>
                  </a:moveTo>
                  <a:lnTo>
                    <a:pt x="10546" y="96"/>
                  </a:lnTo>
                  <a:cubicBezTo>
                    <a:pt x="10538" y="96"/>
                    <a:pt x="10530" y="89"/>
                    <a:pt x="10530" y="80"/>
                  </a:cubicBezTo>
                  <a:cubicBezTo>
                    <a:pt x="10530" y="72"/>
                    <a:pt x="10538" y="64"/>
                    <a:pt x="10546" y="64"/>
                  </a:cubicBezTo>
                  <a:lnTo>
                    <a:pt x="10546" y="64"/>
                  </a:lnTo>
                  <a:lnTo>
                    <a:pt x="10578" y="64"/>
                  </a:lnTo>
                  <a:cubicBezTo>
                    <a:pt x="10587" y="64"/>
                    <a:pt x="10594" y="72"/>
                    <a:pt x="10594" y="80"/>
                  </a:cubicBezTo>
                  <a:cubicBezTo>
                    <a:pt x="10594" y="89"/>
                    <a:pt x="10587" y="96"/>
                    <a:pt x="10578" y="96"/>
                  </a:cubicBezTo>
                  <a:close/>
                  <a:moveTo>
                    <a:pt x="10482" y="96"/>
                  </a:moveTo>
                  <a:lnTo>
                    <a:pt x="10450" y="96"/>
                  </a:lnTo>
                  <a:cubicBezTo>
                    <a:pt x="10442" y="96"/>
                    <a:pt x="10434" y="89"/>
                    <a:pt x="10434" y="80"/>
                  </a:cubicBezTo>
                  <a:cubicBezTo>
                    <a:pt x="10434" y="72"/>
                    <a:pt x="10442" y="64"/>
                    <a:pt x="10450" y="64"/>
                  </a:cubicBezTo>
                  <a:lnTo>
                    <a:pt x="10450" y="64"/>
                  </a:lnTo>
                  <a:lnTo>
                    <a:pt x="10482" y="64"/>
                  </a:lnTo>
                  <a:cubicBezTo>
                    <a:pt x="10491" y="64"/>
                    <a:pt x="10498" y="72"/>
                    <a:pt x="10498" y="80"/>
                  </a:cubicBezTo>
                  <a:cubicBezTo>
                    <a:pt x="10498" y="89"/>
                    <a:pt x="10491" y="96"/>
                    <a:pt x="10482" y="96"/>
                  </a:cubicBezTo>
                  <a:close/>
                  <a:moveTo>
                    <a:pt x="10386" y="96"/>
                  </a:moveTo>
                  <a:lnTo>
                    <a:pt x="10354" y="96"/>
                  </a:lnTo>
                  <a:cubicBezTo>
                    <a:pt x="10346" y="96"/>
                    <a:pt x="10338" y="89"/>
                    <a:pt x="10338" y="80"/>
                  </a:cubicBezTo>
                  <a:cubicBezTo>
                    <a:pt x="10338" y="72"/>
                    <a:pt x="10346" y="64"/>
                    <a:pt x="10354" y="64"/>
                  </a:cubicBezTo>
                  <a:lnTo>
                    <a:pt x="10354" y="64"/>
                  </a:lnTo>
                  <a:lnTo>
                    <a:pt x="10386" y="64"/>
                  </a:lnTo>
                  <a:cubicBezTo>
                    <a:pt x="10395" y="64"/>
                    <a:pt x="10402" y="72"/>
                    <a:pt x="10402" y="80"/>
                  </a:cubicBezTo>
                  <a:cubicBezTo>
                    <a:pt x="10402" y="89"/>
                    <a:pt x="10395" y="96"/>
                    <a:pt x="10386" y="96"/>
                  </a:cubicBezTo>
                  <a:close/>
                  <a:moveTo>
                    <a:pt x="10290" y="96"/>
                  </a:moveTo>
                  <a:lnTo>
                    <a:pt x="10258" y="96"/>
                  </a:lnTo>
                  <a:cubicBezTo>
                    <a:pt x="10250" y="96"/>
                    <a:pt x="10242" y="89"/>
                    <a:pt x="10242" y="80"/>
                  </a:cubicBezTo>
                  <a:cubicBezTo>
                    <a:pt x="10242" y="72"/>
                    <a:pt x="10250" y="64"/>
                    <a:pt x="10258" y="64"/>
                  </a:cubicBezTo>
                  <a:lnTo>
                    <a:pt x="10258" y="64"/>
                  </a:lnTo>
                  <a:lnTo>
                    <a:pt x="10290" y="64"/>
                  </a:lnTo>
                  <a:cubicBezTo>
                    <a:pt x="10299" y="64"/>
                    <a:pt x="10306" y="72"/>
                    <a:pt x="10306" y="80"/>
                  </a:cubicBezTo>
                  <a:cubicBezTo>
                    <a:pt x="10306" y="89"/>
                    <a:pt x="10299" y="96"/>
                    <a:pt x="10290" y="96"/>
                  </a:cubicBezTo>
                  <a:close/>
                  <a:moveTo>
                    <a:pt x="10194" y="96"/>
                  </a:moveTo>
                  <a:lnTo>
                    <a:pt x="10162" y="96"/>
                  </a:lnTo>
                  <a:cubicBezTo>
                    <a:pt x="10154" y="96"/>
                    <a:pt x="10146" y="89"/>
                    <a:pt x="10146" y="80"/>
                  </a:cubicBezTo>
                  <a:cubicBezTo>
                    <a:pt x="10146" y="72"/>
                    <a:pt x="10154" y="64"/>
                    <a:pt x="10162" y="64"/>
                  </a:cubicBezTo>
                  <a:lnTo>
                    <a:pt x="10162" y="64"/>
                  </a:lnTo>
                  <a:lnTo>
                    <a:pt x="10194" y="64"/>
                  </a:lnTo>
                  <a:cubicBezTo>
                    <a:pt x="10203" y="64"/>
                    <a:pt x="10210" y="72"/>
                    <a:pt x="10210" y="80"/>
                  </a:cubicBezTo>
                  <a:cubicBezTo>
                    <a:pt x="10210" y="89"/>
                    <a:pt x="10203" y="96"/>
                    <a:pt x="10194" y="96"/>
                  </a:cubicBezTo>
                  <a:close/>
                  <a:moveTo>
                    <a:pt x="10098" y="96"/>
                  </a:moveTo>
                  <a:lnTo>
                    <a:pt x="10066" y="96"/>
                  </a:lnTo>
                  <a:cubicBezTo>
                    <a:pt x="10058" y="96"/>
                    <a:pt x="10050" y="89"/>
                    <a:pt x="10050" y="80"/>
                  </a:cubicBezTo>
                  <a:cubicBezTo>
                    <a:pt x="10050" y="72"/>
                    <a:pt x="10058" y="64"/>
                    <a:pt x="10066" y="64"/>
                  </a:cubicBezTo>
                  <a:lnTo>
                    <a:pt x="10066" y="64"/>
                  </a:lnTo>
                  <a:lnTo>
                    <a:pt x="10098" y="64"/>
                  </a:lnTo>
                  <a:cubicBezTo>
                    <a:pt x="10107" y="64"/>
                    <a:pt x="10114" y="72"/>
                    <a:pt x="10114" y="80"/>
                  </a:cubicBezTo>
                  <a:cubicBezTo>
                    <a:pt x="10114" y="89"/>
                    <a:pt x="10107" y="96"/>
                    <a:pt x="10098" y="96"/>
                  </a:cubicBezTo>
                  <a:close/>
                  <a:moveTo>
                    <a:pt x="10002" y="96"/>
                  </a:moveTo>
                  <a:lnTo>
                    <a:pt x="9970" y="96"/>
                  </a:lnTo>
                  <a:cubicBezTo>
                    <a:pt x="9962" y="96"/>
                    <a:pt x="9954" y="89"/>
                    <a:pt x="9954" y="80"/>
                  </a:cubicBezTo>
                  <a:cubicBezTo>
                    <a:pt x="9954" y="72"/>
                    <a:pt x="9962" y="64"/>
                    <a:pt x="9970" y="64"/>
                  </a:cubicBezTo>
                  <a:lnTo>
                    <a:pt x="9970" y="64"/>
                  </a:lnTo>
                  <a:lnTo>
                    <a:pt x="10002" y="64"/>
                  </a:lnTo>
                  <a:cubicBezTo>
                    <a:pt x="10011" y="64"/>
                    <a:pt x="10018" y="72"/>
                    <a:pt x="10018" y="80"/>
                  </a:cubicBezTo>
                  <a:cubicBezTo>
                    <a:pt x="10018" y="89"/>
                    <a:pt x="10011" y="96"/>
                    <a:pt x="10002" y="96"/>
                  </a:cubicBezTo>
                  <a:close/>
                  <a:moveTo>
                    <a:pt x="9906" y="96"/>
                  </a:moveTo>
                  <a:lnTo>
                    <a:pt x="9874" y="96"/>
                  </a:lnTo>
                  <a:cubicBezTo>
                    <a:pt x="9866" y="96"/>
                    <a:pt x="9858" y="89"/>
                    <a:pt x="9858" y="80"/>
                  </a:cubicBezTo>
                  <a:cubicBezTo>
                    <a:pt x="9858" y="72"/>
                    <a:pt x="9866" y="64"/>
                    <a:pt x="9874" y="64"/>
                  </a:cubicBezTo>
                  <a:lnTo>
                    <a:pt x="9874" y="64"/>
                  </a:lnTo>
                  <a:lnTo>
                    <a:pt x="9906" y="64"/>
                  </a:lnTo>
                  <a:cubicBezTo>
                    <a:pt x="9915" y="64"/>
                    <a:pt x="9922" y="72"/>
                    <a:pt x="9922" y="80"/>
                  </a:cubicBezTo>
                  <a:cubicBezTo>
                    <a:pt x="9922" y="89"/>
                    <a:pt x="9915" y="96"/>
                    <a:pt x="9906" y="96"/>
                  </a:cubicBezTo>
                  <a:close/>
                  <a:moveTo>
                    <a:pt x="9810" y="96"/>
                  </a:moveTo>
                  <a:lnTo>
                    <a:pt x="9778" y="96"/>
                  </a:lnTo>
                  <a:cubicBezTo>
                    <a:pt x="9770" y="96"/>
                    <a:pt x="9762" y="89"/>
                    <a:pt x="9762" y="80"/>
                  </a:cubicBezTo>
                  <a:cubicBezTo>
                    <a:pt x="9762" y="72"/>
                    <a:pt x="9770" y="64"/>
                    <a:pt x="9778" y="64"/>
                  </a:cubicBezTo>
                  <a:lnTo>
                    <a:pt x="9778" y="64"/>
                  </a:lnTo>
                  <a:lnTo>
                    <a:pt x="9810" y="64"/>
                  </a:lnTo>
                  <a:cubicBezTo>
                    <a:pt x="9819" y="64"/>
                    <a:pt x="9826" y="72"/>
                    <a:pt x="9826" y="80"/>
                  </a:cubicBezTo>
                  <a:cubicBezTo>
                    <a:pt x="9826" y="89"/>
                    <a:pt x="9819" y="96"/>
                    <a:pt x="9810" y="96"/>
                  </a:cubicBezTo>
                  <a:close/>
                  <a:moveTo>
                    <a:pt x="9714" y="96"/>
                  </a:moveTo>
                  <a:lnTo>
                    <a:pt x="9682" y="96"/>
                  </a:lnTo>
                  <a:cubicBezTo>
                    <a:pt x="9674" y="96"/>
                    <a:pt x="9666" y="89"/>
                    <a:pt x="9666" y="80"/>
                  </a:cubicBezTo>
                  <a:cubicBezTo>
                    <a:pt x="9666" y="72"/>
                    <a:pt x="9674" y="64"/>
                    <a:pt x="9682" y="64"/>
                  </a:cubicBezTo>
                  <a:lnTo>
                    <a:pt x="9682" y="64"/>
                  </a:lnTo>
                  <a:lnTo>
                    <a:pt x="9714" y="64"/>
                  </a:lnTo>
                  <a:cubicBezTo>
                    <a:pt x="9723" y="64"/>
                    <a:pt x="9730" y="72"/>
                    <a:pt x="9730" y="80"/>
                  </a:cubicBezTo>
                  <a:cubicBezTo>
                    <a:pt x="9730" y="89"/>
                    <a:pt x="9723" y="96"/>
                    <a:pt x="9714" y="96"/>
                  </a:cubicBezTo>
                  <a:close/>
                  <a:moveTo>
                    <a:pt x="9618" y="96"/>
                  </a:moveTo>
                  <a:lnTo>
                    <a:pt x="9586" y="96"/>
                  </a:lnTo>
                  <a:cubicBezTo>
                    <a:pt x="9578" y="96"/>
                    <a:pt x="9570" y="89"/>
                    <a:pt x="9570" y="80"/>
                  </a:cubicBezTo>
                  <a:cubicBezTo>
                    <a:pt x="9570" y="72"/>
                    <a:pt x="9578" y="64"/>
                    <a:pt x="9586" y="64"/>
                  </a:cubicBezTo>
                  <a:lnTo>
                    <a:pt x="9586" y="64"/>
                  </a:lnTo>
                  <a:lnTo>
                    <a:pt x="9618" y="64"/>
                  </a:lnTo>
                  <a:cubicBezTo>
                    <a:pt x="9627" y="64"/>
                    <a:pt x="9634" y="72"/>
                    <a:pt x="9634" y="80"/>
                  </a:cubicBezTo>
                  <a:cubicBezTo>
                    <a:pt x="9634" y="89"/>
                    <a:pt x="9627" y="96"/>
                    <a:pt x="9618" y="96"/>
                  </a:cubicBezTo>
                  <a:close/>
                  <a:moveTo>
                    <a:pt x="9522" y="96"/>
                  </a:moveTo>
                  <a:lnTo>
                    <a:pt x="9490" y="96"/>
                  </a:lnTo>
                  <a:cubicBezTo>
                    <a:pt x="9482" y="96"/>
                    <a:pt x="9474" y="89"/>
                    <a:pt x="9474" y="80"/>
                  </a:cubicBezTo>
                  <a:cubicBezTo>
                    <a:pt x="9474" y="72"/>
                    <a:pt x="9482" y="64"/>
                    <a:pt x="9490" y="64"/>
                  </a:cubicBezTo>
                  <a:lnTo>
                    <a:pt x="9490" y="64"/>
                  </a:lnTo>
                  <a:lnTo>
                    <a:pt x="9522" y="64"/>
                  </a:lnTo>
                  <a:cubicBezTo>
                    <a:pt x="9531" y="64"/>
                    <a:pt x="9538" y="72"/>
                    <a:pt x="9538" y="80"/>
                  </a:cubicBezTo>
                  <a:cubicBezTo>
                    <a:pt x="9538" y="89"/>
                    <a:pt x="9531" y="96"/>
                    <a:pt x="9522" y="96"/>
                  </a:cubicBezTo>
                  <a:close/>
                  <a:moveTo>
                    <a:pt x="9426" y="96"/>
                  </a:moveTo>
                  <a:lnTo>
                    <a:pt x="9394" y="96"/>
                  </a:lnTo>
                  <a:cubicBezTo>
                    <a:pt x="9386" y="96"/>
                    <a:pt x="9378" y="89"/>
                    <a:pt x="9378" y="80"/>
                  </a:cubicBezTo>
                  <a:cubicBezTo>
                    <a:pt x="9378" y="72"/>
                    <a:pt x="9386" y="64"/>
                    <a:pt x="9394" y="64"/>
                  </a:cubicBezTo>
                  <a:lnTo>
                    <a:pt x="9394" y="64"/>
                  </a:lnTo>
                  <a:lnTo>
                    <a:pt x="9426" y="64"/>
                  </a:lnTo>
                  <a:cubicBezTo>
                    <a:pt x="9435" y="64"/>
                    <a:pt x="9442" y="72"/>
                    <a:pt x="9442" y="80"/>
                  </a:cubicBezTo>
                  <a:cubicBezTo>
                    <a:pt x="9442" y="89"/>
                    <a:pt x="9435" y="96"/>
                    <a:pt x="9426" y="96"/>
                  </a:cubicBezTo>
                  <a:close/>
                  <a:moveTo>
                    <a:pt x="9330" y="96"/>
                  </a:moveTo>
                  <a:lnTo>
                    <a:pt x="9298" y="96"/>
                  </a:lnTo>
                  <a:cubicBezTo>
                    <a:pt x="9290" y="96"/>
                    <a:pt x="9282" y="89"/>
                    <a:pt x="9282" y="80"/>
                  </a:cubicBezTo>
                  <a:cubicBezTo>
                    <a:pt x="9282" y="72"/>
                    <a:pt x="9290" y="64"/>
                    <a:pt x="9298" y="64"/>
                  </a:cubicBezTo>
                  <a:lnTo>
                    <a:pt x="9298" y="64"/>
                  </a:lnTo>
                  <a:lnTo>
                    <a:pt x="9330" y="64"/>
                  </a:lnTo>
                  <a:cubicBezTo>
                    <a:pt x="9339" y="64"/>
                    <a:pt x="9346" y="72"/>
                    <a:pt x="9346" y="80"/>
                  </a:cubicBezTo>
                  <a:cubicBezTo>
                    <a:pt x="9346" y="89"/>
                    <a:pt x="9339" y="96"/>
                    <a:pt x="9330" y="96"/>
                  </a:cubicBezTo>
                  <a:close/>
                  <a:moveTo>
                    <a:pt x="9234" y="96"/>
                  </a:moveTo>
                  <a:lnTo>
                    <a:pt x="9202" y="96"/>
                  </a:lnTo>
                  <a:cubicBezTo>
                    <a:pt x="9194" y="96"/>
                    <a:pt x="9186" y="89"/>
                    <a:pt x="9186" y="80"/>
                  </a:cubicBezTo>
                  <a:cubicBezTo>
                    <a:pt x="9186" y="72"/>
                    <a:pt x="9194" y="64"/>
                    <a:pt x="9202" y="64"/>
                  </a:cubicBezTo>
                  <a:lnTo>
                    <a:pt x="9202" y="64"/>
                  </a:lnTo>
                  <a:lnTo>
                    <a:pt x="9234" y="64"/>
                  </a:lnTo>
                  <a:cubicBezTo>
                    <a:pt x="9243" y="64"/>
                    <a:pt x="9250" y="72"/>
                    <a:pt x="9250" y="80"/>
                  </a:cubicBezTo>
                  <a:cubicBezTo>
                    <a:pt x="9250" y="89"/>
                    <a:pt x="9243" y="96"/>
                    <a:pt x="9234" y="96"/>
                  </a:cubicBezTo>
                  <a:close/>
                  <a:moveTo>
                    <a:pt x="9138" y="96"/>
                  </a:moveTo>
                  <a:lnTo>
                    <a:pt x="9106" y="96"/>
                  </a:lnTo>
                  <a:cubicBezTo>
                    <a:pt x="9098" y="96"/>
                    <a:pt x="9090" y="89"/>
                    <a:pt x="9090" y="80"/>
                  </a:cubicBezTo>
                  <a:cubicBezTo>
                    <a:pt x="9090" y="72"/>
                    <a:pt x="9098" y="64"/>
                    <a:pt x="9106" y="64"/>
                  </a:cubicBezTo>
                  <a:lnTo>
                    <a:pt x="9106" y="64"/>
                  </a:lnTo>
                  <a:lnTo>
                    <a:pt x="9138" y="64"/>
                  </a:lnTo>
                  <a:cubicBezTo>
                    <a:pt x="9147" y="64"/>
                    <a:pt x="9154" y="72"/>
                    <a:pt x="9154" y="80"/>
                  </a:cubicBezTo>
                  <a:cubicBezTo>
                    <a:pt x="9154" y="89"/>
                    <a:pt x="9147" y="96"/>
                    <a:pt x="9138" y="96"/>
                  </a:cubicBezTo>
                  <a:close/>
                  <a:moveTo>
                    <a:pt x="9042" y="96"/>
                  </a:moveTo>
                  <a:lnTo>
                    <a:pt x="9010" y="96"/>
                  </a:lnTo>
                  <a:cubicBezTo>
                    <a:pt x="9002" y="96"/>
                    <a:pt x="8994" y="89"/>
                    <a:pt x="8994" y="80"/>
                  </a:cubicBezTo>
                  <a:cubicBezTo>
                    <a:pt x="8994" y="72"/>
                    <a:pt x="9002" y="64"/>
                    <a:pt x="9010" y="64"/>
                  </a:cubicBezTo>
                  <a:lnTo>
                    <a:pt x="9010" y="64"/>
                  </a:lnTo>
                  <a:lnTo>
                    <a:pt x="9042" y="64"/>
                  </a:lnTo>
                  <a:cubicBezTo>
                    <a:pt x="9051" y="64"/>
                    <a:pt x="9058" y="72"/>
                    <a:pt x="9058" y="80"/>
                  </a:cubicBezTo>
                  <a:cubicBezTo>
                    <a:pt x="9058" y="89"/>
                    <a:pt x="9051" y="96"/>
                    <a:pt x="9042" y="96"/>
                  </a:cubicBezTo>
                  <a:close/>
                  <a:moveTo>
                    <a:pt x="8946" y="96"/>
                  </a:moveTo>
                  <a:lnTo>
                    <a:pt x="8914" y="96"/>
                  </a:lnTo>
                  <a:cubicBezTo>
                    <a:pt x="8906" y="96"/>
                    <a:pt x="8898" y="89"/>
                    <a:pt x="8898" y="80"/>
                  </a:cubicBezTo>
                  <a:cubicBezTo>
                    <a:pt x="8898" y="72"/>
                    <a:pt x="8906" y="64"/>
                    <a:pt x="8914" y="64"/>
                  </a:cubicBezTo>
                  <a:lnTo>
                    <a:pt x="8914" y="64"/>
                  </a:lnTo>
                  <a:lnTo>
                    <a:pt x="8946" y="64"/>
                  </a:lnTo>
                  <a:cubicBezTo>
                    <a:pt x="8955" y="64"/>
                    <a:pt x="8962" y="72"/>
                    <a:pt x="8962" y="80"/>
                  </a:cubicBezTo>
                  <a:cubicBezTo>
                    <a:pt x="8962" y="89"/>
                    <a:pt x="8955" y="96"/>
                    <a:pt x="8946" y="96"/>
                  </a:cubicBezTo>
                  <a:close/>
                  <a:moveTo>
                    <a:pt x="8850" y="96"/>
                  </a:moveTo>
                  <a:lnTo>
                    <a:pt x="8818" y="96"/>
                  </a:lnTo>
                  <a:cubicBezTo>
                    <a:pt x="8810" y="96"/>
                    <a:pt x="8802" y="89"/>
                    <a:pt x="8802" y="80"/>
                  </a:cubicBezTo>
                  <a:cubicBezTo>
                    <a:pt x="8802" y="72"/>
                    <a:pt x="8810" y="64"/>
                    <a:pt x="8818" y="64"/>
                  </a:cubicBezTo>
                  <a:lnTo>
                    <a:pt x="8818" y="64"/>
                  </a:lnTo>
                  <a:lnTo>
                    <a:pt x="8850" y="64"/>
                  </a:lnTo>
                  <a:cubicBezTo>
                    <a:pt x="8859" y="64"/>
                    <a:pt x="8866" y="72"/>
                    <a:pt x="8866" y="80"/>
                  </a:cubicBezTo>
                  <a:cubicBezTo>
                    <a:pt x="8866" y="89"/>
                    <a:pt x="8859" y="96"/>
                    <a:pt x="8850" y="96"/>
                  </a:cubicBezTo>
                  <a:close/>
                  <a:moveTo>
                    <a:pt x="8754" y="96"/>
                  </a:moveTo>
                  <a:lnTo>
                    <a:pt x="8722" y="96"/>
                  </a:lnTo>
                  <a:cubicBezTo>
                    <a:pt x="8714" y="96"/>
                    <a:pt x="8706" y="89"/>
                    <a:pt x="8706" y="80"/>
                  </a:cubicBezTo>
                  <a:cubicBezTo>
                    <a:pt x="8706" y="72"/>
                    <a:pt x="8714" y="64"/>
                    <a:pt x="8722" y="64"/>
                  </a:cubicBezTo>
                  <a:lnTo>
                    <a:pt x="8722" y="64"/>
                  </a:lnTo>
                  <a:lnTo>
                    <a:pt x="8754" y="64"/>
                  </a:lnTo>
                  <a:cubicBezTo>
                    <a:pt x="8763" y="64"/>
                    <a:pt x="8770" y="72"/>
                    <a:pt x="8770" y="80"/>
                  </a:cubicBezTo>
                  <a:cubicBezTo>
                    <a:pt x="8770" y="89"/>
                    <a:pt x="8763" y="96"/>
                    <a:pt x="8754" y="96"/>
                  </a:cubicBezTo>
                  <a:close/>
                  <a:moveTo>
                    <a:pt x="8658" y="96"/>
                  </a:moveTo>
                  <a:lnTo>
                    <a:pt x="8626" y="96"/>
                  </a:lnTo>
                  <a:cubicBezTo>
                    <a:pt x="8618" y="96"/>
                    <a:pt x="8610" y="89"/>
                    <a:pt x="8610" y="80"/>
                  </a:cubicBezTo>
                  <a:cubicBezTo>
                    <a:pt x="8610" y="72"/>
                    <a:pt x="8618" y="64"/>
                    <a:pt x="8626" y="64"/>
                  </a:cubicBezTo>
                  <a:lnTo>
                    <a:pt x="8626" y="64"/>
                  </a:lnTo>
                  <a:lnTo>
                    <a:pt x="8658" y="64"/>
                  </a:lnTo>
                  <a:cubicBezTo>
                    <a:pt x="8667" y="64"/>
                    <a:pt x="8674" y="72"/>
                    <a:pt x="8674" y="80"/>
                  </a:cubicBezTo>
                  <a:cubicBezTo>
                    <a:pt x="8674" y="89"/>
                    <a:pt x="8667" y="96"/>
                    <a:pt x="8658" y="96"/>
                  </a:cubicBezTo>
                  <a:close/>
                  <a:moveTo>
                    <a:pt x="8562" y="96"/>
                  </a:moveTo>
                  <a:lnTo>
                    <a:pt x="8530" y="96"/>
                  </a:lnTo>
                  <a:cubicBezTo>
                    <a:pt x="8522" y="96"/>
                    <a:pt x="8514" y="89"/>
                    <a:pt x="8514" y="80"/>
                  </a:cubicBezTo>
                  <a:cubicBezTo>
                    <a:pt x="8514" y="72"/>
                    <a:pt x="8522" y="64"/>
                    <a:pt x="8530" y="64"/>
                  </a:cubicBezTo>
                  <a:lnTo>
                    <a:pt x="8530" y="64"/>
                  </a:lnTo>
                  <a:lnTo>
                    <a:pt x="8562" y="64"/>
                  </a:lnTo>
                  <a:cubicBezTo>
                    <a:pt x="8571" y="64"/>
                    <a:pt x="8578" y="72"/>
                    <a:pt x="8578" y="80"/>
                  </a:cubicBezTo>
                  <a:cubicBezTo>
                    <a:pt x="8578" y="89"/>
                    <a:pt x="8571" y="96"/>
                    <a:pt x="8562" y="96"/>
                  </a:cubicBezTo>
                  <a:close/>
                  <a:moveTo>
                    <a:pt x="8466" y="96"/>
                  </a:moveTo>
                  <a:lnTo>
                    <a:pt x="8434" y="96"/>
                  </a:lnTo>
                  <a:cubicBezTo>
                    <a:pt x="8426" y="96"/>
                    <a:pt x="8418" y="89"/>
                    <a:pt x="8418" y="80"/>
                  </a:cubicBezTo>
                  <a:cubicBezTo>
                    <a:pt x="8418" y="72"/>
                    <a:pt x="8426" y="64"/>
                    <a:pt x="8434" y="64"/>
                  </a:cubicBezTo>
                  <a:lnTo>
                    <a:pt x="8434" y="64"/>
                  </a:lnTo>
                  <a:lnTo>
                    <a:pt x="8466" y="64"/>
                  </a:lnTo>
                  <a:cubicBezTo>
                    <a:pt x="8475" y="64"/>
                    <a:pt x="8482" y="72"/>
                    <a:pt x="8482" y="80"/>
                  </a:cubicBezTo>
                  <a:cubicBezTo>
                    <a:pt x="8482" y="89"/>
                    <a:pt x="8475" y="96"/>
                    <a:pt x="8466" y="96"/>
                  </a:cubicBezTo>
                  <a:close/>
                  <a:moveTo>
                    <a:pt x="8370" y="96"/>
                  </a:moveTo>
                  <a:lnTo>
                    <a:pt x="8338" y="96"/>
                  </a:lnTo>
                  <a:cubicBezTo>
                    <a:pt x="8330" y="96"/>
                    <a:pt x="8322" y="89"/>
                    <a:pt x="8322" y="80"/>
                  </a:cubicBezTo>
                  <a:cubicBezTo>
                    <a:pt x="8322" y="72"/>
                    <a:pt x="8330" y="64"/>
                    <a:pt x="8338" y="64"/>
                  </a:cubicBezTo>
                  <a:lnTo>
                    <a:pt x="8338" y="64"/>
                  </a:lnTo>
                  <a:lnTo>
                    <a:pt x="8370" y="64"/>
                  </a:lnTo>
                  <a:cubicBezTo>
                    <a:pt x="8379" y="64"/>
                    <a:pt x="8386" y="72"/>
                    <a:pt x="8386" y="80"/>
                  </a:cubicBezTo>
                  <a:cubicBezTo>
                    <a:pt x="8386" y="89"/>
                    <a:pt x="8379" y="96"/>
                    <a:pt x="8370" y="96"/>
                  </a:cubicBezTo>
                  <a:close/>
                  <a:moveTo>
                    <a:pt x="8274" y="96"/>
                  </a:moveTo>
                  <a:lnTo>
                    <a:pt x="8242" y="96"/>
                  </a:lnTo>
                  <a:cubicBezTo>
                    <a:pt x="8234" y="96"/>
                    <a:pt x="8226" y="89"/>
                    <a:pt x="8226" y="80"/>
                  </a:cubicBezTo>
                  <a:cubicBezTo>
                    <a:pt x="8226" y="72"/>
                    <a:pt x="8234" y="64"/>
                    <a:pt x="8242" y="64"/>
                  </a:cubicBezTo>
                  <a:lnTo>
                    <a:pt x="8242" y="64"/>
                  </a:lnTo>
                  <a:lnTo>
                    <a:pt x="8274" y="64"/>
                  </a:lnTo>
                  <a:cubicBezTo>
                    <a:pt x="8283" y="64"/>
                    <a:pt x="8290" y="72"/>
                    <a:pt x="8290" y="80"/>
                  </a:cubicBezTo>
                  <a:cubicBezTo>
                    <a:pt x="8290" y="89"/>
                    <a:pt x="8283" y="96"/>
                    <a:pt x="8274" y="96"/>
                  </a:cubicBezTo>
                  <a:close/>
                  <a:moveTo>
                    <a:pt x="8178" y="96"/>
                  </a:moveTo>
                  <a:lnTo>
                    <a:pt x="8146" y="96"/>
                  </a:lnTo>
                  <a:cubicBezTo>
                    <a:pt x="8138" y="96"/>
                    <a:pt x="8130" y="89"/>
                    <a:pt x="8130" y="80"/>
                  </a:cubicBezTo>
                  <a:cubicBezTo>
                    <a:pt x="8130" y="72"/>
                    <a:pt x="8138" y="64"/>
                    <a:pt x="8146" y="64"/>
                  </a:cubicBezTo>
                  <a:lnTo>
                    <a:pt x="8146" y="64"/>
                  </a:lnTo>
                  <a:lnTo>
                    <a:pt x="8178" y="64"/>
                  </a:lnTo>
                  <a:cubicBezTo>
                    <a:pt x="8187" y="64"/>
                    <a:pt x="8194" y="72"/>
                    <a:pt x="8194" y="80"/>
                  </a:cubicBezTo>
                  <a:cubicBezTo>
                    <a:pt x="8194" y="89"/>
                    <a:pt x="8187" y="96"/>
                    <a:pt x="8178" y="96"/>
                  </a:cubicBezTo>
                  <a:close/>
                  <a:moveTo>
                    <a:pt x="8082" y="96"/>
                  </a:moveTo>
                  <a:lnTo>
                    <a:pt x="8050" y="96"/>
                  </a:lnTo>
                  <a:cubicBezTo>
                    <a:pt x="8042" y="96"/>
                    <a:pt x="8034" y="89"/>
                    <a:pt x="8034" y="80"/>
                  </a:cubicBezTo>
                  <a:cubicBezTo>
                    <a:pt x="8034" y="72"/>
                    <a:pt x="8042" y="64"/>
                    <a:pt x="8050" y="64"/>
                  </a:cubicBezTo>
                  <a:lnTo>
                    <a:pt x="8050" y="64"/>
                  </a:lnTo>
                  <a:lnTo>
                    <a:pt x="8082" y="64"/>
                  </a:lnTo>
                  <a:cubicBezTo>
                    <a:pt x="8091" y="64"/>
                    <a:pt x="8098" y="72"/>
                    <a:pt x="8098" y="80"/>
                  </a:cubicBezTo>
                  <a:cubicBezTo>
                    <a:pt x="8098" y="89"/>
                    <a:pt x="8091" y="96"/>
                    <a:pt x="8082" y="96"/>
                  </a:cubicBezTo>
                  <a:close/>
                  <a:moveTo>
                    <a:pt x="7986" y="96"/>
                  </a:moveTo>
                  <a:lnTo>
                    <a:pt x="7954" y="96"/>
                  </a:lnTo>
                  <a:cubicBezTo>
                    <a:pt x="7946" y="96"/>
                    <a:pt x="7938" y="89"/>
                    <a:pt x="7938" y="80"/>
                  </a:cubicBezTo>
                  <a:cubicBezTo>
                    <a:pt x="7938" y="72"/>
                    <a:pt x="7946" y="64"/>
                    <a:pt x="7954" y="64"/>
                  </a:cubicBezTo>
                  <a:lnTo>
                    <a:pt x="7954" y="64"/>
                  </a:lnTo>
                  <a:lnTo>
                    <a:pt x="7986" y="64"/>
                  </a:lnTo>
                  <a:cubicBezTo>
                    <a:pt x="7995" y="64"/>
                    <a:pt x="8002" y="72"/>
                    <a:pt x="8002" y="80"/>
                  </a:cubicBezTo>
                  <a:cubicBezTo>
                    <a:pt x="8002" y="89"/>
                    <a:pt x="7995" y="96"/>
                    <a:pt x="7986" y="96"/>
                  </a:cubicBezTo>
                  <a:close/>
                  <a:moveTo>
                    <a:pt x="7890" y="96"/>
                  </a:moveTo>
                  <a:lnTo>
                    <a:pt x="7858" y="96"/>
                  </a:lnTo>
                  <a:cubicBezTo>
                    <a:pt x="7850" y="96"/>
                    <a:pt x="7842" y="89"/>
                    <a:pt x="7842" y="80"/>
                  </a:cubicBezTo>
                  <a:cubicBezTo>
                    <a:pt x="7842" y="72"/>
                    <a:pt x="7850" y="64"/>
                    <a:pt x="7858" y="64"/>
                  </a:cubicBezTo>
                  <a:lnTo>
                    <a:pt x="7858" y="64"/>
                  </a:lnTo>
                  <a:lnTo>
                    <a:pt x="7890" y="64"/>
                  </a:lnTo>
                  <a:cubicBezTo>
                    <a:pt x="7899" y="64"/>
                    <a:pt x="7906" y="72"/>
                    <a:pt x="7906" y="80"/>
                  </a:cubicBezTo>
                  <a:cubicBezTo>
                    <a:pt x="7906" y="89"/>
                    <a:pt x="7899" y="96"/>
                    <a:pt x="7890" y="96"/>
                  </a:cubicBezTo>
                  <a:close/>
                  <a:moveTo>
                    <a:pt x="7794" y="96"/>
                  </a:moveTo>
                  <a:lnTo>
                    <a:pt x="7762" y="96"/>
                  </a:lnTo>
                  <a:cubicBezTo>
                    <a:pt x="7754" y="96"/>
                    <a:pt x="7746" y="89"/>
                    <a:pt x="7746" y="80"/>
                  </a:cubicBezTo>
                  <a:cubicBezTo>
                    <a:pt x="7746" y="72"/>
                    <a:pt x="7754" y="64"/>
                    <a:pt x="7762" y="64"/>
                  </a:cubicBezTo>
                  <a:lnTo>
                    <a:pt x="7762" y="64"/>
                  </a:lnTo>
                  <a:lnTo>
                    <a:pt x="7794" y="64"/>
                  </a:lnTo>
                  <a:cubicBezTo>
                    <a:pt x="7803" y="64"/>
                    <a:pt x="7810" y="72"/>
                    <a:pt x="7810" y="80"/>
                  </a:cubicBezTo>
                  <a:cubicBezTo>
                    <a:pt x="7810" y="89"/>
                    <a:pt x="7803" y="96"/>
                    <a:pt x="7794" y="96"/>
                  </a:cubicBezTo>
                  <a:close/>
                  <a:moveTo>
                    <a:pt x="7698" y="96"/>
                  </a:moveTo>
                  <a:lnTo>
                    <a:pt x="7666" y="96"/>
                  </a:lnTo>
                  <a:cubicBezTo>
                    <a:pt x="7658" y="96"/>
                    <a:pt x="7650" y="89"/>
                    <a:pt x="7650" y="80"/>
                  </a:cubicBezTo>
                  <a:cubicBezTo>
                    <a:pt x="7650" y="72"/>
                    <a:pt x="7658" y="64"/>
                    <a:pt x="7666" y="64"/>
                  </a:cubicBezTo>
                  <a:lnTo>
                    <a:pt x="7666" y="64"/>
                  </a:lnTo>
                  <a:lnTo>
                    <a:pt x="7698" y="64"/>
                  </a:lnTo>
                  <a:cubicBezTo>
                    <a:pt x="7707" y="64"/>
                    <a:pt x="7714" y="72"/>
                    <a:pt x="7714" y="80"/>
                  </a:cubicBezTo>
                  <a:cubicBezTo>
                    <a:pt x="7714" y="89"/>
                    <a:pt x="7707" y="96"/>
                    <a:pt x="7698" y="96"/>
                  </a:cubicBezTo>
                  <a:close/>
                  <a:moveTo>
                    <a:pt x="7602" y="96"/>
                  </a:moveTo>
                  <a:lnTo>
                    <a:pt x="7570" y="96"/>
                  </a:lnTo>
                  <a:cubicBezTo>
                    <a:pt x="7562" y="96"/>
                    <a:pt x="7554" y="89"/>
                    <a:pt x="7554" y="80"/>
                  </a:cubicBezTo>
                  <a:cubicBezTo>
                    <a:pt x="7554" y="72"/>
                    <a:pt x="7562" y="64"/>
                    <a:pt x="7570" y="64"/>
                  </a:cubicBezTo>
                  <a:lnTo>
                    <a:pt x="7570" y="64"/>
                  </a:lnTo>
                  <a:lnTo>
                    <a:pt x="7602" y="64"/>
                  </a:lnTo>
                  <a:cubicBezTo>
                    <a:pt x="7611" y="64"/>
                    <a:pt x="7618" y="72"/>
                    <a:pt x="7618" y="80"/>
                  </a:cubicBezTo>
                  <a:cubicBezTo>
                    <a:pt x="7618" y="89"/>
                    <a:pt x="7611" y="96"/>
                    <a:pt x="7602" y="96"/>
                  </a:cubicBezTo>
                  <a:close/>
                  <a:moveTo>
                    <a:pt x="7506" y="96"/>
                  </a:moveTo>
                  <a:lnTo>
                    <a:pt x="7474" y="96"/>
                  </a:lnTo>
                  <a:cubicBezTo>
                    <a:pt x="7466" y="96"/>
                    <a:pt x="7458" y="89"/>
                    <a:pt x="7458" y="80"/>
                  </a:cubicBezTo>
                  <a:cubicBezTo>
                    <a:pt x="7458" y="72"/>
                    <a:pt x="7466" y="64"/>
                    <a:pt x="7474" y="64"/>
                  </a:cubicBezTo>
                  <a:lnTo>
                    <a:pt x="7474" y="64"/>
                  </a:lnTo>
                  <a:lnTo>
                    <a:pt x="7506" y="64"/>
                  </a:lnTo>
                  <a:cubicBezTo>
                    <a:pt x="7515" y="64"/>
                    <a:pt x="7522" y="72"/>
                    <a:pt x="7522" y="80"/>
                  </a:cubicBezTo>
                  <a:cubicBezTo>
                    <a:pt x="7522" y="89"/>
                    <a:pt x="7515" y="96"/>
                    <a:pt x="7506" y="96"/>
                  </a:cubicBezTo>
                  <a:close/>
                  <a:moveTo>
                    <a:pt x="7410" y="96"/>
                  </a:moveTo>
                  <a:lnTo>
                    <a:pt x="7378" y="96"/>
                  </a:lnTo>
                  <a:cubicBezTo>
                    <a:pt x="7370" y="96"/>
                    <a:pt x="7362" y="89"/>
                    <a:pt x="7362" y="80"/>
                  </a:cubicBezTo>
                  <a:cubicBezTo>
                    <a:pt x="7362" y="72"/>
                    <a:pt x="7370" y="64"/>
                    <a:pt x="7378" y="64"/>
                  </a:cubicBezTo>
                  <a:lnTo>
                    <a:pt x="7378" y="64"/>
                  </a:lnTo>
                  <a:lnTo>
                    <a:pt x="7410" y="64"/>
                  </a:lnTo>
                  <a:cubicBezTo>
                    <a:pt x="7419" y="64"/>
                    <a:pt x="7426" y="72"/>
                    <a:pt x="7426" y="80"/>
                  </a:cubicBezTo>
                  <a:cubicBezTo>
                    <a:pt x="7426" y="89"/>
                    <a:pt x="7419" y="96"/>
                    <a:pt x="7410" y="96"/>
                  </a:cubicBezTo>
                  <a:close/>
                  <a:moveTo>
                    <a:pt x="7314" y="96"/>
                  </a:moveTo>
                  <a:lnTo>
                    <a:pt x="7282" y="96"/>
                  </a:lnTo>
                  <a:cubicBezTo>
                    <a:pt x="7274" y="96"/>
                    <a:pt x="7266" y="89"/>
                    <a:pt x="7266" y="80"/>
                  </a:cubicBezTo>
                  <a:cubicBezTo>
                    <a:pt x="7266" y="72"/>
                    <a:pt x="7274" y="64"/>
                    <a:pt x="7282" y="64"/>
                  </a:cubicBezTo>
                  <a:lnTo>
                    <a:pt x="7282" y="64"/>
                  </a:lnTo>
                  <a:lnTo>
                    <a:pt x="7314" y="64"/>
                  </a:lnTo>
                  <a:cubicBezTo>
                    <a:pt x="7323" y="64"/>
                    <a:pt x="7330" y="72"/>
                    <a:pt x="7330" y="80"/>
                  </a:cubicBezTo>
                  <a:cubicBezTo>
                    <a:pt x="7330" y="89"/>
                    <a:pt x="7323" y="96"/>
                    <a:pt x="7314" y="96"/>
                  </a:cubicBezTo>
                  <a:close/>
                  <a:moveTo>
                    <a:pt x="7218" y="96"/>
                  </a:moveTo>
                  <a:lnTo>
                    <a:pt x="7186" y="96"/>
                  </a:lnTo>
                  <a:cubicBezTo>
                    <a:pt x="7178" y="96"/>
                    <a:pt x="7170" y="89"/>
                    <a:pt x="7170" y="80"/>
                  </a:cubicBezTo>
                  <a:cubicBezTo>
                    <a:pt x="7170" y="72"/>
                    <a:pt x="7178" y="64"/>
                    <a:pt x="7186" y="64"/>
                  </a:cubicBezTo>
                  <a:lnTo>
                    <a:pt x="7186" y="64"/>
                  </a:lnTo>
                  <a:lnTo>
                    <a:pt x="7218" y="64"/>
                  </a:lnTo>
                  <a:cubicBezTo>
                    <a:pt x="7227" y="64"/>
                    <a:pt x="7234" y="72"/>
                    <a:pt x="7234" y="80"/>
                  </a:cubicBezTo>
                  <a:cubicBezTo>
                    <a:pt x="7234" y="89"/>
                    <a:pt x="7227" y="96"/>
                    <a:pt x="7218" y="96"/>
                  </a:cubicBezTo>
                  <a:close/>
                  <a:moveTo>
                    <a:pt x="7122" y="96"/>
                  </a:moveTo>
                  <a:lnTo>
                    <a:pt x="7090" y="96"/>
                  </a:lnTo>
                  <a:cubicBezTo>
                    <a:pt x="7082" y="96"/>
                    <a:pt x="7074" y="89"/>
                    <a:pt x="7074" y="80"/>
                  </a:cubicBezTo>
                  <a:cubicBezTo>
                    <a:pt x="7074" y="72"/>
                    <a:pt x="7082" y="64"/>
                    <a:pt x="7090" y="64"/>
                  </a:cubicBezTo>
                  <a:lnTo>
                    <a:pt x="7090" y="64"/>
                  </a:lnTo>
                  <a:lnTo>
                    <a:pt x="7122" y="64"/>
                  </a:lnTo>
                  <a:cubicBezTo>
                    <a:pt x="7131" y="64"/>
                    <a:pt x="7138" y="72"/>
                    <a:pt x="7138" y="80"/>
                  </a:cubicBezTo>
                  <a:cubicBezTo>
                    <a:pt x="7138" y="89"/>
                    <a:pt x="7131" y="96"/>
                    <a:pt x="7122" y="96"/>
                  </a:cubicBezTo>
                  <a:close/>
                  <a:moveTo>
                    <a:pt x="7026" y="96"/>
                  </a:moveTo>
                  <a:lnTo>
                    <a:pt x="6994" y="96"/>
                  </a:lnTo>
                  <a:cubicBezTo>
                    <a:pt x="6986" y="96"/>
                    <a:pt x="6978" y="89"/>
                    <a:pt x="6978" y="80"/>
                  </a:cubicBezTo>
                  <a:cubicBezTo>
                    <a:pt x="6978" y="72"/>
                    <a:pt x="6986" y="64"/>
                    <a:pt x="6994" y="64"/>
                  </a:cubicBezTo>
                  <a:lnTo>
                    <a:pt x="6994" y="64"/>
                  </a:lnTo>
                  <a:lnTo>
                    <a:pt x="7026" y="64"/>
                  </a:lnTo>
                  <a:cubicBezTo>
                    <a:pt x="7035" y="64"/>
                    <a:pt x="7042" y="72"/>
                    <a:pt x="7042" y="80"/>
                  </a:cubicBezTo>
                  <a:cubicBezTo>
                    <a:pt x="7042" y="89"/>
                    <a:pt x="7035" y="96"/>
                    <a:pt x="7026" y="96"/>
                  </a:cubicBezTo>
                  <a:close/>
                  <a:moveTo>
                    <a:pt x="6930" y="96"/>
                  </a:moveTo>
                  <a:lnTo>
                    <a:pt x="6898" y="96"/>
                  </a:lnTo>
                  <a:cubicBezTo>
                    <a:pt x="6890" y="96"/>
                    <a:pt x="6882" y="89"/>
                    <a:pt x="6882" y="80"/>
                  </a:cubicBezTo>
                  <a:cubicBezTo>
                    <a:pt x="6882" y="72"/>
                    <a:pt x="6890" y="64"/>
                    <a:pt x="6898" y="64"/>
                  </a:cubicBezTo>
                  <a:lnTo>
                    <a:pt x="6898" y="64"/>
                  </a:lnTo>
                  <a:lnTo>
                    <a:pt x="6930" y="64"/>
                  </a:lnTo>
                  <a:cubicBezTo>
                    <a:pt x="6939" y="64"/>
                    <a:pt x="6946" y="72"/>
                    <a:pt x="6946" y="80"/>
                  </a:cubicBezTo>
                  <a:cubicBezTo>
                    <a:pt x="6946" y="89"/>
                    <a:pt x="6939" y="96"/>
                    <a:pt x="6930" y="96"/>
                  </a:cubicBezTo>
                  <a:close/>
                  <a:moveTo>
                    <a:pt x="6834" y="96"/>
                  </a:moveTo>
                  <a:lnTo>
                    <a:pt x="6802" y="96"/>
                  </a:lnTo>
                  <a:cubicBezTo>
                    <a:pt x="6794" y="96"/>
                    <a:pt x="6786" y="89"/>
                    <a:pt x="6786" y="80"/>
                  </a:cubicBezTo>
                  <a:cubicBezTo>
                    <a:pt x="6786" y="72"/>
                    <a:pt x="6794" y="64"/>
                    <a:pt x="6802" y="64"/>
                  </a:cubicBezTo>
                  <a:lnTo>
                    <a:pt x="6802" y="64"/>
                  </a:lnTo>
                  <a:lnTo>
                    <a:pt x="6834" y="64"/>
                  </a:lnTo>
                  <a:cubicBezTo>
                    <a:pt x="6843" y="64"/>
                    <a:pt x="6850" y="72"/>
                    <a:pt x="6850" y="80"/>
                  </a:cubicBezTo>
                  <a:cubicBezTo>
                    <a:pt x="6850" y="89"/>
                    <a:pt x="6843" y="96"/>
                    <a:pt x="6834" y="96"/>
                  </a:cubicBezTo>
                  <a:close/>
                  <a:moveTo>
                    <a:pt x="6738" y="96"/>
                  </a:moveTo>
                  <a:lnTo>
                    <a:pt x="6706" y="96"/>
                  </a:lnTo>
                  <a:cubicBezTo>
                    <a:pt x="6698" y="96"/>
                    <a:pt x="6690" y="89"/>
                    <a:pt x="6690" y="80"/>
                  </a:cubicBezTo>
                  <a:cubicBezTo>
                    <a:pt x="6690" y="72"/>
                    <a:pt x="6698" y="64"/>
                    <a:pt x="6706" y="64"/>
                  </a:cubicBezTo>
                  <a:lnTo>
                    <a:pt x="6706" y="64"/>
                  </a:lnTo>
                  <a:lnTo>
                    <a:pt x="6738" y="64"/>
                  </a:lnTo>
                  <a:cubicBezTo>
                    <a:pt x="6747" y="64"/>
                    <a:pt x="6754" y="72"/>
                    <a:pt x="6754" y="80"/>
                  </a:cubicBezTo>
                  <a:cubicBezTo>
                    <a:pt x="6754" y="89"/>
                    <a:pt x="6747" y="96"/>
                    <a:pt x="6738" y="96"/>
                  </a:cubicBezTo>
                  <a:close/>
                  <a:moveTo>
                    <a:pt x="6642" y="96"/>
                  </a:moveTo>
                  <a:lnTo>
                    <a:pt x="6610" y="96"/>
                  </a:lnTo>
                  <a:cubicBezTo>
                    <a:pt x="6602" y="96"/>
                    <a:pt x="6594" y="89"/>
                    <a:pt x="6594" y="80"/>
                  </a:cubicBezTo>
                  <a:cubicBezTo>
                    <a:pt x="6594" y="72"/>
                    <a:pt x="6602" y="64"/>
                    <a:pt x="6610" y="64"/>
                  </a:cubicBezTo>
                  <a:lnTo>
                    <a:pt x="6610" y="64"/>
                  </a:lnTo>
                  <a:lnTo>
                    <a:pt x="6642" y="64"/>
                  </a:lnTo>
                  <a:cubicBezTo>
                    <a:pt x="6651" y="64"/>
                    <a:pt x="6658" y="72"/>
                    <a:pt x="6658" y="80"/>
                  </a:cubicBezTo>
                  <a:cubicBezTo>
                    <a:pt x="6658" y="89"/>
                    <a:pt x="6651" y="96"/>
                    <a:pt x="6642" y="96"/>
                  </a:cubicBezTo>
                  <a:close/>
                  <a:moveTo>
                    <a:pt x="6546" y="96"/>
                  </a:moveTo>
                  <a:lnTo>
                    <a:pt x="6514" y="96"/>
                  </a:lnTo>
                  <a:cubicBezTo>
                    <a:pt x="6506" y="96"/>
                    <a:pt x="6498" y="89"/>
                    <a:pt x="6498" y="80"/>
                  </a:cubicBezTo>
                  <a:cubicBezTo>
                    <a:pt x="6498" y="72"/>
                    <a:pt x="6506" y="64"/>
                    <a:pt x="6514" y="64"/>
                  </a:cubicBezTo>
                  <a:lnTo>
                    <a:pt x="6514" y="64"/>
                  </a:lnTo>
                  <a:lnTo>
                    <a:pt x="6546" y="64"/>
                  </a:lnTo>
                  <a:cubicBezTo>
                    <a:pt x="6555" y="64"/>
                    <a:pt x="6562" y="72"/>
                    <a:pt x="6562" y="80"/>
                  </a:cubicBezTo>
                  <a:cubicBezTo>
                    <a:pt x="6562" y="89"/>
                    <a:pt x="6555" y="96"/>
                    <a:pt x="6546" y="96"/>
                  </a:cubicBezTo>
                  <a:close/>
                  <a:moveTo>
                    <a:pt x="6450" y="96"/>
                  </a:moveTo>
                  <a:lnTo>
                    <a:pt x="6418" y="96"/>
                  </a:lnTo>
                  <a:cubicBezTo>
                    <a:pt x="6410" y="96"/>
                    <a:pt x="6402" y="89"/>
                    <a:pt x="6402" y="80"/>
                  </a:cubicBezTo>
                  <a:cubicBezTo>
                    <a:pt x="6402" y="72"/>
                    <a:pt x="6410" y="64"/>
                    <a:pt x="6418" y="64"/>
                  </a:cubicBezTo>
                  <a:lnTo>
                    <a:pt x="6418" y="64"/>
                  </a:lnTo>
                  <a:lnTo>
                    <a:pt x="6450" y="64"/>
                  </a:lnTo>
                  <a:cubicBezTo>
                    <a:pt x="6459" y="64"/>
                    <a:pt x="6466" y="72"/>
                    <a:pt x="6466" y="80"/>
                  </a:cubicBezTo>
                  <a:cubicBezTo>
                    <a:pt x="6466" y="89"/>
                    <a:pt x="6459" y="96"/>
                    <a:pt x="6450" y="96"/>
                  </a:cubicBezTo>
                  <a:close/>
                  <a:moveTo>
                    <a:pt x="6354" y="96"/>
                  </a:moveTo>
                  <a:lnTo>
                    <a:pt x="6322" y="96"/>
                  </a:lnTo>
                  <a:cubicBezTo>
                    <a:pt x="6314" y="96"/>
                    <a:pt x="6306" y="89"/>
                    <a:pt x="6306" y="80"/>
                  </a:cubicBezTo>
                  <a:cubicBezTo>
                    <a:pt x="6306" y="72"/>
                    <a:pt x="6314" y="64"/>
                    <a:pt x="6322" y="64"/>
                  </a:cubicBezTo>
                  <a:lnTo>
                    <a:pt x="6322" y="64"/>
                  </a:lnTo>
                  <a:lnTo>
                    <a:pt x="6354" y="64"/>
                  </a:lnTo>
                  <a:cubicBezTo>
                    <a:pt x="6363" y="64"/>
                    <a:pt x="6370" y="72"/>
                    <a:pt x="6370" y="80"/>
                  </a:cubicBezTo>
                  <a:cubicBezTo>
                    <a:pt x="6370" y="89"/>
                    <a:pt x="6363" y="96"/>
                    <a:pt x="6354" y="96"/>
                  </a:cubicBezTo>
                  <a:close/>
                  <a:moveTo>
                    <a:pt x="6258" y="96"/>
                  </a:moveTo>
                  <a:lnTo>
                    <a:pt x="6226" y="96"/>
                  </a:lnTo>
                  <a:cubicBezTo>
                    <a:pt x="6218" y="96"/>
                    <a:pt x="6210" y="89"/>
                    <a:pt x="6210" y="80"/>
                  </a:cubicBezTo>
                  <a:cubicBezTo>
                    <a:pt x="6210" y="72"/>
                    <a:pt x="6218" y="64"/>
                    <a:pt x="6226" y="64"/>
                  </a:cubicBezTo>
                  <a:lnTo>
                    <a:pt x="6226" y="64"/>
                  </a:lnTo>
                  <a:lnTo>
                    <a:pt x="6258" y="64"/>
                  </a:lnTo>
                  <a:cubicBezTo>
                    <a:pt x="6267" y="64"/>
                    <a:pt x="6274" y="72"/>
                    <a:pt x="6274" y="80"/>
                  </a:cubicBezTo>
                  <a:cubicBezTo>
                    <a:pt x="6274" y="89"/>
                    <a:pt x="6267" y="96"/>
                    <a:pt x="6258" y="96"/>
                  </a:cubicBezTo>
                  <a:close/>
                  <a:moveTo>
                    <a:pt x="6162" y="96"/>
                  </a:moveTo>
                  <a:lnTo>
                    <a:pt x="6130" y="96"/>
                  </a:lnTo>
                  <a:cubicBezTo>
                    <a:pt x="6122" y="96"/>
                    <a:pt x="6114" y="89"/>
                    <a:pt x="6114" y="80"/>
                  </a:cubicBezTo>
                  <a:cubicBezTo>
                    <a:pt x="6114" y="72"/>
                    <a:pt x="6122" y="64"/>
                    <a:pt x="6130" y="64"/>
                  </a:cubicBezTo>
                  <a:lnTo>
                    <a:pt x="6130" y="64"/>
                  </a:lnTo>
                  <a:lnTo>
                    <a:pt x="6162" y="64"/>
                  </a:lnTo>
                  <a:cubicBezTo>
                    <a:pt x="6171" y="64"/>
                    <a:pt x="6178" y="72"/>
                    <a:pt x="6178" y="80"/>
                  </a:cubicBezTo>
                  <a:cubicBezTo>
                    <a:pt x="6178" y="89"/>
                    <a:pt x="6171" y="96"/>
                    <a:pt x="6162" y="96"/>
                  </a:cubicBezTo>
                  <a:close/>
                  <a:moveTo>
                    <a:pt x="6066" y="96"/>
                  </a:moveTo>
                  <a:lnTo>
                    <a:pt x="6034" y="96"/>
                  </a:lnTo>
                  <a:cubicBezTo>
                    <a:pt x="6026" y="96"/>
                    <a:pt x="6018" y="89"/>
                    <a:pt x="6018" y="80"/>
                  </a:cubicBezTo>
                  <a:cubicBezTo>
                    <a:pt x="6018" y="72"/>
                    <a:pt x="6026" y="64"/>
                    <a:pt x="6034" y="64"/>
                  </a:cubicBezTo>
                  <a:lnTo>
                    <a:pt x="6034" y="64"/>
                  </a:lnTo>
                  <a:lnTo>
                    <a:pt x="6066" y="64"/>
                  </a:lnTo>
                  <a:cubicBezTo>
                    <a:pt x="6075" y="64"/>
                    <a:pt x="6082" y="72"/>
                    <a:pt x="6082" y="80"/>
                  </a:cubicBezTo>
                  <a:cubicBezTo>
                    <a:pt x="6082" y="89"/>
                    <a:pt x="6075" y="96"/>
                    <a:pt x="6066" y="96"/>
                  </a:cubicBezTo>
                  <a:close/>
                  <a:moveTo>
                    <a:pt x="5970" y="96"/>
                  </a:moveTo>
                  <a:lnTo>
                    <a:pt x="5938" y="96"/>
                  </a:lnTo>
                  <a:cubicBezTo>
                    <a:pt x="5930" y="96"/>
                    <a:pt x="5922" y="89"/>
                    <a:pt x="5922" y="80"/>
                  </a:cubicBezTo>
                  <a:cubicBezTo>
                    <a:pt x="5922" y="72"/>
                    <a:pt x="5930" y="64"/>
                    <a:pt x="5938" y="64"/>
                  </a:cubicBezTo>
                  <a:lnTo>
                    <a:pt x="5938" y="64"/>
                  </a:lnTo>
                  <a:lnTo>
                    <a:pt x="5970" y="64"/>
                  </a:lnTo>
                  <a:cubicBezTo>
                    <a:pt x="5979" y="64"/>
                    <a:pt x="5986" y="72"/>
                    <a:pt x="5986" y="80"/>
                  </a:cubicBezTo>
                  <a:cubicBezTo>
                    <a:pt x="5986" y="89"/>
                    <a:pt x="5979" y="96"/>
                    <a:pt x="5970" y="96"/>
                  </a:cubicBezTo>
                  <a:close/>
                  <a:moveTo>
                    <a:pt x="5874" y="96"/>
                  </a:moveTo>
                  <a:lnTo>
                    <a:pt x="5842" y="96"/>
                  </a:lnTo>
                  <a:cubicBezTo>
                    <a:pt x="5834" y="96"/>
                    <a:pt x="5826" y="89"/>
                    <a:pt x="5826" y="80"/>
                  </a:cubicBezTo>
                  <a:cubicBezTo>
                    <a:pt x="5826" y="72"/>
                    <a:pt x="5834" y="64"/>
                    <a:pt x="5842" y="64"/>
                  </a:cubicBezTo>
                  <a:lnTo>
                    <a:pt x="5842" y="64"/>
                  </a:lnTo>
                  <a:lnTo>
                    <a:pt x="5874" y="64"/>
                  </a:lnTo>
                  <a:cubicBezTo>
                    <a:pt x="5883" y="64"/>
                    <a:pt x="5890" y="72"/>
                    <a:pt x="5890" y="80"/>
                  </a:cubicBezTo>
                  <a:cubicBezTo>
                    <a:pt x="5890" y="89"/>
                    <a:pt x="5883" y="96"/>
                    <a:pt x="5874" y="96"/>
                  </a:cubicBezTo>
                  <a:close/>
                  <a:moveTo>
                    <a:pt x="5778" y="96"/>
                  </a:moveTo>
                  <a:lnTo>
                    <a:pt x="5746" y="96"/>
                  </a:lnTo>
                  <a:cubicBezTo>
                    <a:pt x="5738" y="96"/>
                    <a:pt x="5730" y="89"/>
                    <a:pt x="5730" y="80"/>
                  </a:cubicBezTo>
                  <a:cubicBezTo>
                    <a:pt x="5730" y="72"/>
                    <a:pt x="5738" y="64"/>
                    <a:pt x="5746" y="64"/>
                  </a:cubicBezTo>
                  <a:lnTo>
                    <a:pt x="5746" y="64"/>
                  </a:lnTo>
                  <a:lnTo>
                    <a:pt x="5778" y="64"/>
                  </a:lnTo>
                  <a:cubicBezTo>
                    <a:pt x="5787" y="64"/>
                    <a:pt x="5794" y="72"/>
                    <a:pt x="5794" y="80"/>
                  </a:cubicBezTo>
                  <a:cubicBezTo>
                    <a:pt x="5794" y="89"/>
                    <a:pt x="5787" y="96"/>
                    <a:pt x="5778" y="96"/>
                  </a:cubicBezTo>
                  <a:close/>
                  <a:moveTo>
                    <a:pt x="5682" y="96"/>
                  </a:moveTo>
                  <a:lnTo>
                    <a:pt x="5650" y="96"/>
                  </a:lnTo>
                  <a:cubicBezTo>
                    <a:pt x="5642" y="96"/>
                    <a:pt x="5634" y="89"/>
                    <a:pt x="5634" y="80"/>
                  </a:cubicBezTo>
                  <a:cubicBezTo>
                    <a:pt x="5634" y="72"/>
                    <a:pt x="5642" y="64"/>
                    <a:pt x="5650" y="64"/>
                  </a:cubicBezTo>
                  <a:lnTo>
                    <a:pt x="5650" y="64"/>
                  </a:lnTo>
                  <a:lnTo>
                    <a:pt x="5682" y="64"/>
                  </a:lnTo>
                  <a:cubicBezTo>
                    <a:pt x="5691" y="64"/>
                    <a:pt x="5698" y="72"/>
                    <a:pt x="5698" y="80"/>
                  </a:cubicBezTo>
                  <a:cubicBezTo>
                    <a:pt x="5698" y="89"/>
                    <a:pt x="5691" y="96"/>
                    <a:pt x="5682" y="96"/>
                  </a:cubicBezTo>
                  <a:close/>
                  <a:moveTo>
                    <a:pt x="5586" y="96"/>
                  </a:moveTo>
                  <a:lnTo>
                    <a:pt x="5554" y="96"/>
                  </a:lnTo>
                  <a:cubicBezTo>
                    <a:pt x="5546" y="96"/>
                    <a:pt x="5538" y="89"/>
                    <a:pt x="5538" y="80"/>
                  </a:cubicBezTo>
                  <a:cubicBezTo>
                    <a:pt x="5538" y="72"/>
                    <a:pt x="5546" y="64"/>
                    <a:pt x="5554" y="64"/>
                  </a:cubicBezTo>
                  <a:lnTo>
                    <a:pt x="5554" y="64"/>
                  </a:lnTo>
                  <a:lnTo>
                    <a:pt x="5586" y="64"/>
                  </a:lnTo>
                  <a:cubicBezTo>
                    <a:pt x="5595" y="64"/>
                    <a:pt x="5602" y="72"/>
                    <a:pt x="5602" y="80"/>
                  </a:cubicBezTo>
                  <a:cubicBezTo>
                    <a:pt x="5602" y="89"/>
                    <a:pt x="5595" y="96"/>
                    <a:pt x="5586" y="96"/>
                  </a:cubicBezTo>
                  <a:close/>
                  <a:moveTo>
                    <a:pt x="5490" y="96"/>
                  </a:moveTo>
                  <a:lnTo>
                    <a:pt x="5458" y="96"/>
                  </a:lnTo>
                  <a:cubicBezTo>
                    <a:pt x="5450" y="96"/>
                    <a:pt x="5442" y="89"/>
                    <a:pt x="5442" y="80"/>
                  </a:cubicBezTo>
                  <a:cubicBezTo>
                    <a:pt x="5442" y="72"/>
                    <a:pt x="5450" y="64"/>
                    <a:pt x="5458" y="64"/>
                  </a:cubicBezTo>
                  <a:lnTo>
                    <a:pt x="5458" y="64"/>
                  </a:lnTo>
                  <a:lnTo>
                    <a:pt x="5490" y="64"/>
                  </a:lnTo>
                  <a:cubicBezTo>
                    <a:pt x="5499" y="64"/>
                    <a:pt x="5506" y="72"/>
                    <a:pt x="5506" y="80"/>
                  </a:cubicBezTo>
                  <a:cubicBezTo>
                    <a:pt x="5506" y="89"/>
                    <a:pt x="5499" y="96"/>
                    <a:pt x="5490" y="96"/>
                  </a:cubicBezTo>
                  <a:close/>
                  <a:moveTo>
                    <a:pt x="5394" y="96"/>
                  </a:moveTo>
                  <a:lnTo>
                    <a:pt x="5362" y="96"/>
                  </a:lnTo>
                  <a:cubicBezTo>
                    <a:pt x="5354" y="96"/>
                    <a:pt x="5346" y="89"/>
                    <a:pt x="5346" y="80"/>
                  </a:cubicBezTo>
                  <a:cubicBezTo>
                    <a:pt x="5346" y="72"/>
                    <a:pt x="5354" y="64"/>
                    <a:pt x="5362" y="64"/>
                  </a:cubicBezTo>
                  <a:lnTo>
                    <a:pt x="5362" y="64"/>
                  </a:lnTo>
                  <a:lnTo>
                    <a:pt x="5394" y="64"/>
                  </a:lnTo>
                  <a:cubicBezTo>
                    <a:pt x="5403" y="64"/>
                    <a:pt x="5410" y="72"/>
                    <a:pt x="5410" y="80"/>
                  </a:cubicBezTo>
                  <a:cubicBezTo>
                    <a:pt x="5410" y="89"/>
                    <a:pt x="5403" y="96"/>
                    <a:pt x="5394" y="96"/>
                  </a:cubicBezTo>
                  <a:close/>
                  <a:moveTo>
                    <a:pt x="5298" y="96"/>
                  </a:moveTo>
                  <a:lnTo>
                    <a:pt x="5266" y="96"/>
                  </a:lnTo>
                  <a:cubicBezTo>
                    <a:pt x="5258" y="96"/>
                    <a:pt x="5250" y="89"/>
                    <a:pt x="5250" y="80"/>
                  </a:cubicBezTo>
                  <a:cubicBezTo>
                    <a:pt x="5250" y="72"/>
                    <a:pt x="5258" y="64"/>
                    <a:pt x="5266" y="64"/>
                  </a:cubicBezTo>
                  <a:lnTo>
                    <a:pt x="5266" y="64"/>
                  </a:lnTo>
                  <a:lnTo>
                    <a:pt x="5298" y="64"/>
                  </a:lnTo>
                  <a:cubicBezTo>
                    <a:pt x="5307" y="64"/>
                    <a:pt x="5314" y="72"/>
                    <a:pt x="5314" y="80"/>
                  </a:cubicBezTo>
                  <a:cubicBezTo>
                    <a:pt x="5314" y="89"/>
                    <a:pt x="5307" y="96"/>
                    <a:pt x="5298" y="96"/>
                  </a:cubicBezTo>
                  <a:close/>
                  <a:moveTo>
                    <a:pt x="5202" y="96"/>
                  </a:moveTo>
                  <a:lnTo>
                    <a:pt x="5170" y="96"/>
                  </a:lnTo>
                  <a:cubicBezTo>
                    <a:pt x="5162" y="96"/>
                    <a:pt x="5154" y="89"/>
                    <a:pt x="5154" y="80"/>
                  </a:cubicBezTo>
                  <a:cubicBezTo>
                    <a:pt x="5154" y="72"/>
                    <a:pt x="5162" y="64"/>
                    <a:pt x="5170" y="64"/>
                  </a:cubicBezTo>
                  <a:lnTo>
                    <a:pt x="5170" y="64"/>
                  </a:lnTo>
                  <a:lnTo>
                    <a:pt x="5202" y="64"/>
                  </a:lnTo>
                  <a:cubicBezTo>
                    <a:pt x="5211" y="64"/>
                    <a:pt x="5218" y="72"/>
                    <a:pt x="5218" y="80"/>
                  </a:cubicBezTo>
                  <a:cubicBezTo>
                    <a:pt x="5218" y="89"/>
                    <a:pt x="5211" y="96"/>
                    <a:pt x="5202" y="96"/>
                  </a:cubicBezTo>
                  <a:close/>
                  <a:moveTo>
                    <a:pt x="5106" y="96"/>
                  </a:moveTo>
                  <a:lnTo>
                    <a:pt x="5074" y="96"/>
                  </a:lnTo>
                  <a:cubicBezTo>
                    <a:pt x="5066" y="96"/>
                    <a:pt x="5058" y="89"/>
                    <a:pt x="5058" y="80"/>
                  </a:cubicBezTo>
                  <a:cubicBezTo>
                    <a:pt x="5058" y="72"/>
                    <a:pt x="5066" y="64"/>
                    <a:pt x="5074" y="64"/>
                  </a:cubicBezTo>
                  <a:lnTo>
                    <a:pt x="5074" y="64"/>
                  </a:lnTo>
                  <a:lnTo>
                    <a:pt x="5106" y="64"/>
                  </a:lnTo>
                  <a:cubicBezTo>
                    <a:pt x="5115" y="64"/>
                    <a:pt x="5122" y="72"/>
                    <a:pt x="5122" y="80"/>
                  </a:cubicBezTo>
                  <a:cubicBezTo>
                    <a:pt x="5122" y="89"/>
                    <a:pt x="5115" y="96"/>
                    <a:pt x="5106" y="96"/>
                  </a:cubicBezTo>
                  <a:close/>
                  <a:moveTo>
                    <a:pt x="5010" y="96"/>
                  </a:moveTo>
                  <a:lnTo>
                    <a:pt x="4978" y="96"/>
                  </a:lnTo>
                  <a:cubicBezTo>
                    <a:pt x="4970" y="96"/>
                    <a:pt x="4962" y="89"/>
                    <a:pt x="4962" y="80"/>
                  </a:cubicBezTo>
                  <a:cubicBezTo>
                    <a:pt x="4962" y="72"/>
                    <a:pt x="4970" y="64"/>
                    <a:pt x="4978" y="64"/>
                  </a:cubicBezTo>
                  <a:lnTo>
                    <a:pt x="4978" y="64"/>
                  </a:lnTo>
                  <a:lnTo>
                    <a:pt x="5010" y="64"/>
                  </a:lnTo>
                  <a:cubicBezTo>
                    <a:pt x="5019" y="64"/>
                    <a:pt x="5026" y="72"/>
                    <a:pt x="5026" y="80"/>
                  </a:cubicBezTo>
                  <a:cubicBezTo>
                    <a:pt x="5026" y="89"/>
                    <a:pt x="5019" y="96"/>
                    <a:pt x="5010" y="96"/>
                  </a:cubicBezTo>
                  <a:close/>
                  <a:moveTo>
                    <a:pt x="4914" y="96"/>
                  </a:moveTo>
                  <a:lnTo>
                    <a:pt x="4882" y="96"/>
                  </a:lnTo>
                  <a:cubicBezTo>
                    <a:pt x="4874" y="96"/>
                    <a:pt x="4866" y="89"/>
                    <a:pt x="4866" y="80"/>
                  </a:cubicBezTo>
                  <a:cubicBezTo>
                    <a:pt x="4866" y="72"/>
                    <a:pt x="4874" y="64"/>
                    <a:pt x="4882" y="64"/>
                  </a:cubicBezTo>
                  <a:lnTo>
                    <a:pt x="4882" y="64"/>
                  </a:lnTo>
                  <a:lnTo>
                    <a:pt x="4914" y="64"/>
                  </a:lnTo>
                  <a:cubicBezTo>
                    <a:pt x="4923" y="64"/>
                    <a:pt x="4930" y="72"/>
                    <a:pt x="4930" y="80"/>
                  </a:cubicBezTo>
                  <a:cubicBezTo>
                    <a:pt x="4930" y="89"/>
                    <a:pt x="4923" y="96"/>
                    <a:pt x="4914" y="96"/>
                  </a:cubicBezTo>
                  <a:close/>
                  <a:moveTo>
                    <a:pt x="4818" y="96"/>
                  </a:moveTo>
                  <a:lnTo>
                    <a:pt x="4786" y="96"/>
                  </a:lnTo>
                  <a:cubicBezTo>
                    <a:pt x="4778" y="96"/>
                    <a:pt x="4770" y="89"/>
                    <a:pt x="4770" y="80"/>
                  </a:cubicBezTo>
                  <a:cubicBezTo>
                    <a:pt x="4770" y="72"/>
                    <a:pt x="4778" y="64"/>
                    <a:pt x="4786" y="64"/>
                  </a:cubicBezTo>
                  <a:lnTo>
                    <a:pt x="4786" y="64"/>
                  </a:lnTo>
                  <a:lnTo>
                    <a:pt x="4818" y="64"/>
                  </a:lnTo>
                  <a:cubicBezTo>
                    <a:pt x="4827" y="64"/>
                    <a:pt x="4834" y="72"/>
                    <a:pt x="4834" y="80"/>
                  </a:cubicBezTo>
                  <a:cubicBezTo>
                    <a:pt x="4834" y="89"/>
                    <a:pt x="4827" y="96"/>
                    <a:pt x="4818" y="96"/>
                  </a:cubicBezTo>
                  <a:close/>
                  <a:moveTo>
                    <a:pt x="4722" y="96"/>
                  </a:moveTo>
                  <a:lnTo>
                    <a:pt x="4690" y="96"/>
                  </a:lnTo>
                  <a:cubicBezTo>
                    <a:pt x="4682" y="96"/>
                    <a:pt x="4674" y="89"/>
                    <a:pt x="4674" y="80"/>
                  </a:cubicBezTo>
                  <a:cubicBezTo>
                    <a:pt x="4674" y="72"/>
                    <a:pt x="4682" y="64"/>
                    <a:pt x="4690" y="64"/>
                  </a:cubicBezTo>
                  <a:lnTo>
                    <a:pt x="4690" y="64"/>
                  </a:lnTo>
                  <a:lnTo>
                    <a:pt x="4722" y="64"/>
                  </a:lnTo>
                  <a:cubicBezTo>
                    <a:pt x="4731" y="64"/>
                    <a:pt x="4738" y="72"/>
                    <a:pt x="4738" y="80"/>
                  </a:cubicBezTo>
                  <a:cubicBezTo>
                    <a:pt x="4738" y="89"/>
                    <a:pt x="4731" y="96"/>
                    <a:pt x="4722" y="96"/>
                  </a:cubicBezTo>
                  <a:close/>
                  <a:moveTo>
                    <a:pt x="4626" y="96"/>
                  </a:moveTo>
                  <a:lnTo>
                    <a:pt x="4594" y="96"/>
                  </a:lnTo>
                  <a:cubicBezTo>
                    <a:pt x="4586" y="96"/>
                    <a:pt x="4578" y="89"/>
                    <a:pt x="4578" y="80"/>
                  </a:cubicBezTo>
                  <a:cubicBezTo>
                    <a:pt x="4578" y="72"/>
                    <a:pt x="4586" y="64"/>
                    <a:pt x="4594" y="64"/>
                  </a:cubicBezTo>
                  <a:lnTo>
                    <a:pt x="4594" y="64"/>
                  </a:lnTo>
                  <a:lnTo>
                    <a:pt x="4626" y="64"/>
                  </a:lnTo>
                  <a:cubicBezTo>
                    <a:pt x="4635" y="64"/>
                    <a:pt x="4642" y="72"/>
                    <a:pt x="4642" y="80"/>
                  </a:cubicBezTo>
                  <a:cubicBezTo>
                    <a:pt x="4642" y="89"/>
                    <a:pt x="4635" y="96"/>
                    <a:pt x="4626" y="96"/>
                  </a:cubicBezTo>
                  <a:close/>
                  <a:moveTo>
                    <a:pt x="4530" y="96"/>
                  </a:moveTo>
                  <a:lnTo>
                    <a:pt x="4498" y="96"/>
                  </a:lnTo>
                  <a:cubicBezTo>
                    <a:pt x="4490" y="96"/>
                    <a:pt x="4482" y="89"/>
                    <a:pt x="4482" y="80"/>
                  </a:cubicBezTo>
                  <a:cubicBezTo>
                    <a:pt x="4482" y="72"/>
                    <a:pt x="4490" y="64"/>
                    <a:pt x="4498" y="64"/>
                  </a:cubicBezTo>
                  <a:lnTo>
                    <a:pt x="4498" y="64"/>
                  </a:lnTo>
                  <a:lnTo>
                    <a:pt x="4530" y="64"/>
                  </a:lnTo>
                  <a:cubicBezTo>
                    <a:pt x="4539" y="64"/>
                    <a:pt x="4546" y="72"/>
                    <a:pt x="4546" y="80"/>
                  </a:cubicBezTo>
                  <a:cubicBezTo>
                    <a:pt x="4546" y="89"/>
                    <a:pt x="4539" y="96"/>
                    <a:pt x="4530" y="96"/>
                  </a:cubicBezTo>
                  <a:close/>
                  <a:moveTo>
                    <a:pt x="4434" y="96"/>
                  </a:moveTo>
                  <a:lnTo>
                    <a:pt x="4402" y="96"/>
                  </a:lnTo>
                  <a:cubicBezTo>
                    <a:pt x="4394" y="96"/>
                    <a:pt x="4386" y="89"/>
                    <a:pt x="4386" y="80"/>
                  </a:cubicBezTo>
                  <a:cubicBezTo>
                    <a:pt x="4386" y="72"/>
                    <a:pt x="4394" y="64"/>
                    <a:pt x="4402" y="64"/>
                  </a:cubicBezTo>
                  <a:lnTo>
                    <a:pt x="4402" y="64"/>
                  </a:lnTo>
                  <a:lnTo>
                    <a:pt x="4434" y="64"/>
                  </a:lnTo>
                  <a:cubicBezTo>
                    <a:pt x="4443" y="64"/>
                    <a:pt x="4450" y="72"/>
                    <a:pt x="4450" y="80"/>
                  </a:cubicBezTo>
                  <a:cubicBezTo>
                    <a:pt x="4450" y="89"/>
                    <a:pt x="4443" y="96"/>
                    <a:pt x="4434" y="96"/>
                  </a:cubicBezTo>
                  <a:close/>
                  <a:moveTo>
                    <a:pt x="4338" y="96"/>
                  </a:moveTo>
                  <a:lnTo>
                    <a:pt x="4306" y="96"/>
                  </a:lnTo>
                  <a:cubicBezTo>
                    <a:pt x="4298" y="96"/>
                    <a:pt x="4290" y="89"/>
                    <a:pt x="4290" y="80"/>
                  </a:cubicBezTo>
                  <a:cubicBezTo>
                    <a:pt x="4290" y="72"/>
                    <a:pt x="4298" y="64"/>
                    <a:pt x="4306" y="64"/>
                  </a:cubicBezTo>
                  <a:lnTo>
                    <a:pt x="4306" y="64"/>
                  </a:lnTo>
                  <a:lnTo>
                    <a:pt x="4338" y="64"/>
                  </a:lnTo>
                  <a:cubicBezTo>
                    <a:pt x="4347" y="64"/>
                    <a:pt x="4354" y="72"/>
                    <a:pt x="4354" y="80"/>
                  </a:cubicBezTo>
                  <a:cubicBezTo>
                    <a:pt x="4354" y="89"/>
                    <a:pt x="4347" y="96"/>
                    <a:pt x="4338" y="96"/>
                  </a:cubicBezTo>
                  <a:close/>
                  <a:moveTo>
                    <a:pt x="4242" y="96"/>
                  </a:moveTo>
                  <a:lnTo>
                    <a:pt x="4222" y="96"/>
                  </a:lnTo>
                  <a:cubicBezTo>
                    <a:pt x="4215" y="96"/>
                    <a:pt x="4208" y="91"/>
                    <a:pt x="4207" y="84"/>
                  </a:cubicBezTo>
                  <a:lnTo>
                    <a:pt x="4204" y="72"/>
                  </a:lnTo>
                  <a:cubicBezTo>
                    <a:pt x="4203" y="63"/>
                    <a:pt x="4208" y="55"/>
                    <a:pt x="4217" y="53"/>
                  </a:cubicBezTo>
                  <a:cubicBezTo>
                    <a:pt x="4226" y="51"/>
                    <a:pt x="4234" y="57"/>
                    <a:pt x="4236" y="66"/>
                  </a:cubicBezTo>
                  <a:lnTo>
                    <a:pt x="4238" y="77"/>
                  </a:lnTo>
                  <a:lnTo>
                    <a:pt x="4222" y="64"/>
                  </a:lnTo>
                  <a:lnTo>
                    <a:pt x="4242" y="64"/>
                  </a:lnTo>
                  <a:cubicBezTo>
                    <a:pt x="4251" y="64"/>
                    <a:pt x="4258" y="72"/>
                    <a:pt x="4258" y="80"/>
                  </a:cubicBezTo>
                  <a:cubicBezTo>
                    <a:pt x="4258" y="89"/>
                    <a:pt x="4251" y="96"/>
                    <a:pt x="4242" y="96"/>
                  </a:cubicBezTo>
                  <a:close/>
                  <a:moveTo>
                    <a:pt x="4179" y="37"/>
                  </a:moveTo>
                  <a:lnTo>
                    <a:pt x="4155" y="32"/>
                  </a:lnTo>
                  <a:lnTo>
                    <a:pt x="4162" y="32"/>
                  </a:lnTo>
                  <a:lnTo>
                    <a:pt x="4154" y="34"/>
                  </a:lnTo>
                  <a:cubicBezTo>
                    <a:pt x="4145" y="35"/>
                    <a:pt x="4136" y="30"/>
                    <a:pt x="4135" y="21"/>
                  </a:cubicBezTo>
                  <a:cubicBezTo>
                    <a:pt x="4133" y="13"/>
                    <a:pt x="4139" y="4"/>
                    <a:pt x="4147" y="2"/>
                  </a:cubicBezTo>
                  <a:lnTo>
                    <a:pt x="4155" y="1"/>
                  </a:lnTo>
                  <a:cubicBezTo>
                    <a:pt x="4157" y="0"/>
                    <a:pt x="4160" y="0"/>
                    <a:pt x="4162" y="1"/>
                  </a:cubicBezTo>
                  <a:lnTo>
                    <a:pt x="4185" y="5"/>
                  </a:lnTo>
                  <a:cubicBezTo>
                    <a:pt x="4194" y="7"/>
                    <a:pt x="4199" y="16"/>
                    <a:pt x="4198" y="24"/>
                  </a:cubicBezTo>
                  <a:cubicBezTo>
                    <a:pt x="4196" y="33"/>
                    <a:pt x="4187" y="39"/>
                    <a:pt x="4179" y="37"/>
                  </a:cubicBezTo>
                  <a:close/>
                  <a:moveTo>
                    <a:pt x="4114" y="63"/>
                  </a:moveTo>
                  <a:lnTo>
                    <a:pt x="4113" y="65"/>
                  </a:lnTo>
                  <a:lnTo>
                    <a:pt x="4115" y="59"/>
                  </a:lnTo>
                  <a:lnTo>
                    <a:pt x="4110" y="84"/>
                  </a:lnTo>
                  <a:cubicBezTo>
                    <a:pt x="4109" y="91"/>
                    <a:pt x="4102" y="96"/>
                    <a:pt x="4094" y="96"/>
                  </a:cubicBezTo>
                  <a:lnTo>
                    <a:pt x="4090" y="96"/>
                  </a:lnTo>
                  <a:cubicBezTo>
                    <a:pt x="4081" y="96"/>
                    <a:pt x="4074" y="89"/>
                    <a:pt x="4074" y="80"/>
                  </a:cubicBezTo>
                  <a:cubicBezTo>
                    <a:pt x="4074" y="72"/>
                    <a:pt x="4081" y="64"/>
                    <a:pt x="4090" y="64"/>
                  </a:cubicBezTo>
                  <a:lnTo>
                    <a:pt x="4094" y="64"/>
                  </a:lnTo>
                  <a:lnTo>
                    <a:pt x="4079" y="77"/>
                  </a:lnTo>
                  <a:lnTo>
                    <a:pt x="4084" y="52"/>
                  </a:lnTo>
                  <a:cubicBezTo>
                    <a:pt x="4084" y="50"/>
                    <a:pt x="4085" y="48"/>
                    <a:pt x="4086" y="46"/>
                  </a:cubicBezTo>
                  <a:lnTo>
                    <a:pt x="4088" y="45"/>
                  </a:lnTo>
                  <a:cubicBezTo>
                    <a:pt x="4093" y="37"/>
                    <a:pt x="4103" y="36"/>
                    <a:pt x="4110" y="41"/>
                  </a:cubicBezTo>
                  <a:cubicBezTo>
                    <a:pt x="4117" y="46"/>
                    <a:pt x="4119" y="56"/>
                    <a:pt x="4114" y="63"/>
                  </a:cubicBezTo>
                  <a:close/>
                  <a:moveTo>
                    <a:pt x="4026" y="96"/>
                  </a:moveTo>
                  <a:lnTo>
                    <a:pt x="3994" y="96"/>
                  </a:lnTo>
                  <a:cubicBezTo>
                    <a:pt x="3985" y="96"/>
                    <a:pt x="3978" y="89"/>
                    <a:pt x="3978" y="80"/>
                  </a:cubicBezTo>
                  <a:cubicBezTo>
                    <a:pt x="3978" y="72"/>
                    <a:pt x="3985" y="64"/>
                    <a:pt x="3994" y="64"/>
                  </a:cubicBezTo>
                  <a:lnTo>
                    <a:pt x="3994" y="64"/>
                  </a:lnTo>
                  <a:lnTo>
                    <a:pt x="4026" y="64"/>
                  </a:lnTo>
                  <a:cubicBezTo>
                    <a:pt x="4035" y="64"/>
                    <a:pt x="4042" y="72"/>
                    <a:pt x="4042" y="80"/>
                  </a:cubicBezTo>
                  <a:cubicBezTo>
                    <a:pt x="4042" y="89"/>
                    <a:pt x="4035" y="96"/>
                    <a:pt x="4026" y="96"/>
                  </a:cubicBezTo>
                  <a:close/>
                  <a:moveTo>
                    <a:pt x="3930" y="96"/>
                  </a:moveTo>
                  <a:lnTo>
                    <a:pt x="3898" y="96"/>
                  </a:lnTo>
                  <a:cubicBezTo>
                    <a:pt x="3889" y="96"/>
                    <a:pt x="3882" y="89"/>
                    <a:pt x="3882" y="80"/>
                  </a:cubicBezTo>
                  <a:cubicBezTo>
                    <a:pt x="3882" y="72"/>
                    <a:pt x="3889" y="64"/>
                    <a:pt x="3898" y="64"/>
                  </a:cubicBezTo>
                  <a:lnTo>
                    <a:pt x="3898" y="64"/>
                  </a:lnTo>
                  <a:lnTo>
                    <a:pt x="3930" y="64"/>
                  </a:lnTo>
                  <a:cubicBezTo>
                    <a:pt x="3939" y="64"/>
                    <a:pt x="3946" y="72"/>
                    <a:pt x="3946" y="80"/>
                  </a:cubicBezTo>
                  <a:cubicBezTo>
                    <a:pt x="3946" y="89"/>
                    <a:pt x="3939" y="96"/>
                    <a:pt x="3930" y="96"/>
                  </a:cubicBezTo>
                  <a:close/>
                  <a:moveTo>
                    <a:pt x="3834" y="96"/>
                  </a:moveTo>
                  <a:lnTo>
                    <a:pt x="3802" y="96"/>
                  </a:lnTo>
                  <a:cubicBezTo>
                    <a:pt x="3793" y="96"/>
                    <a:pt x="3786" y="89"/>
                    <a:pt x="3786" y="80"/>
                  </a:cubicBezTo>
                  <a:cubicBezTo>
                    <a:pt x="3786" y="72"/>
                    <a:pt x="3793" y="64"/>
                    <a:pt x="3802" y="64"/>
                  </a:cubicBezTo>
                  <a:lnTo>
                    <a:pt x="3802" y="64"/>
                  </a:lnTo>
                  <a:lnTo>
                    <a:pt x="3834" y="64"/>
                  </a:lnTo>
                  <a:cubicBezTo>
                    <a:pt x="3843" y="64"/>
                    <a:pt x="3850" y="72"/>
                    <a:pt x="3850" y="80"/>
                  </a:cubicBezTo>
                  <a:cubicBezTo>
                    <a:pt x="3850" y="89"/>
                    <a:pt x="3843" y="96"/>
                    <a:pt x="3834" y="96"/>
                  </a:cubicBezTo>
                  <a:close/>
                  <a:moveTo>
                    <a:pt x="3738" y="96"/>
                  </a:moveTo>
                  <a:lnTo>
                    <a:pt x="3706" y="96"/>
                  </a:lnTo>
                  <a:cubicBezTo>
                    <a:pt x="3697" y="96"/>
                    <a:pt x="3690" y="89"/>
                    <a:pt x="3690" y="80"/>
                  </a:cubicBezTo>
                  <a:cubicBezTo>
                    <a:pt x="3690" y="72"/>
                    <a:pt x="3697" y="64"/>
                    <a:pt x="3706" y="64"/>
                  </a:cubicBezTo>
                  <a:lnTo>
                    <a:pt x="3706" y="64"/>
                  </a:lnTo>
                  <a:lnTo>
                    <a:pt x="3738" y="64"/>
                  </a:lnTo>
                  <a:cubicBezTo>
                    <a:pt x="3747" y="64"/>
                    <a:pt x="3754" y="72"/>
                    <a:pt x="3754" y="80"/>
                  </a:cubicBezTo>
                  <a:cubicBezTo>
                    <a:pt x="3754" y="89"/>
                    <a:pt x="3747" y="96"/>
                    <a:pt x="3738" y="96"/>
                  </a:cubicBezTo>
                  <a:close/>
                  <a:moveTo>
                    <a:pt x="3642" y="96"/>
                  </a:moveTo>
                  <a:lnTo>
                    <a:pt x="3610" y="96"/>
                  </a:lnTo>
                  <a:cubicBezTo>
                    <a:pt x="3601" y="96"/>
                    <a:pt x="3594" y="89"/>
                    <a:pt x="3594" y="80"/>
                  </a:cubicBezTo>
                  <a:cubicBezTo>
                    <a:pt x="3594" y="72"/>
                    <a:pt x="3601" y="64"/>
                    <a:pt x="3610" y="64"/>
                  </a:cubicBezTo>
                  <a:lnTo>
                    <a:pt x="3610" y="64"/>
                  </a:lnTo>
                  <a:lnTo>
                    <a:pt x="3642" y="64"/>
                  </a:lnTo>
                  <a:cubicBezTo>
                    <a:pt x="3651" y="64"/>
                    <a:pt x="3658" y="72"/>
                    <a:pt x="3658" y="80"/>
                  </a:cubicBezTo>
                  <a:cubicBezTo>
                    <a:pt x="3658" y="89"/>
                    <a:pt x="3651" y="96"/>
                    <a:pt x="3642" y="96"/>
                  </a:cubicBezTo>
                  <a:close/>
                  <a:moveTo>
                    <a:pt x="3546" y="96"/>
                  </a:moveTo>
                  <a:lnTo>
                    <a:pt x="3514" y="96"/>
                  </a:lnTo>
                  <a:cubicBezTo>
                    <a:pt x="3505" y="96"/>
                    <a:pt x="3498" y="89"/>
                    <a:pt x="3498" y="80"/>
                  </a:cubicBezTo>
                  <a:cubicBezTo>
                    <a:pt x="3498" y="72"/>
                    <a:pt x="3505" y="64"/>
                    <a:pt x="3514" y="64"/>
                  </a:cubicBezTo>
                  <a:lnTo>
                    <a:pt x="3514" y="64"/>
                  </a:lnTo>
                  <a:lnTo>
                    <a:pt x="3546" y="64"/>
                  </a:lnTo>
                  <a:cubicBezTo>
                    <a:pt x="3555" y="64"/>
                    <a:pt x="3562" y="72"/>
                    <a:pt x="3562" y="80"/>
                  </a:cubicBezTo>
                  <a:cubicBezTo>
                    <a:pt x="3562" y="89"/>
                    <a:pt x="3555" y="96"/>
                    <a:pt x="3546" y="96"/>
                  </a:cubicBezTo>
                  <a:close/>
                  <a:moveTo>
                    <a:pt x="3450" y="96"/>
                  </a:moveTo>
                  <a:lnTo>
                    <a:pt x="3418" y="96"/>
                  </a:lnTo>
                  <a:cubicBezTo>
                    <a:pt x="3409" y="96"/>
                    <a:pt x="3402" y="89"/>
                    <a:pt x="3402" y="80"/>
                  </a:cubicBezTo>
                  <a:cubicBezTo>
                    <a:pt x="3402" y="72"/>
                    <a:pt x="3409" y="64"/>
                    <a:pt x="3418" y="64"/>
                  </a:cubicBezTo>
                  <a:lnTo>
                    <a:pt x="3418" y="64"/>
                  </a:lnTo>
                  <a:lnTo>
                    <a:pt x="3450" y="64"/>
                  </a:lnTo>
                  <a:cubicBezTo>
                    <a:pt x="3459" y="64"/>
                    <a:pt x="3466" y="72"/>
                    <a:pt x="3466" y="80"/>
                  </a:cubicBezTo>
                  <a:cubicBezTo>
                    <a:pt x="3466" y="89"/>
                    <a:pt x="3459" y="96"/>
                    <a:pt x="3450" y="96"/>
                  </a:cubicBezTo>
                  <a:close/>
                  <a:moveTo>
                    <a:pt x="3354" y="96"/>
                  </a:moveTo>
                  <a:lnTo>
                    <a:pt x="3322" y="96"/>
                  </a:lnTo>
                  <a:cubicBezTo>
                    <a:pt x="3313" y="96"/>
                    <a:pt x="3306" y="89"/>
                    <a:pt x="3306" y="80"/>
                  </a:cubicBezTo>
                  <a:cubicBezTo>
                    <a:pt x="3306" y="72"/>
                    <a:pt x="3313" y="64"/>
                    <a:pt x="3322" y="64"/>
                  </a:cubicBezTo>
                  <a:lnTo>
                    <a:pt x="3322" y="64"/>
                  </a:lnTo>
                  <a:lnTo>
                    <a:pt x="3354" y="64"/>
                  </a:lnTo>
                  <a:cubicBezTo>
                    <a:pt x="3363" y="64"/>
                    <a:pt x="3370" y="72"/>
                    <a:pt x="3370" y="80"/>
                  </a:cubicBezTo>
                  <a:cubicBezTo>
                    <a:pt x="3370" y="89"/>
                    <a:pt x="3363" y="96"/>
                    <a:pt x="3354" y="96"/>
                  </a:cubicBezTo>
                  <a:close/>
                  <a:moveTo>
                    <a:pt x="3258" y="96"/>
                  </a:moveTo>
                  <a:lnTo>
                    <a:pt x="3226" y="96"/>
                  </a:lnTo>
                  <a:cubicBezTo>
                    <a:pt x="3217" y="96"/>
                    <a:pt x="3210" y="89"/>
                    <a:pt x="3210" y="80"/>
                  </a:cubicBezTo>
                  <a:cubicBezTo>
                    <a:pt x="3210" y="72"/>
                    <a:pt x="3217" y="64"/>
                    <a:pt x="3226" y="64"/>
                  </a:cubicBezTo>
                  <a:lnTo>
                    <a:pt x="3226" y="64"/>
                  </a:lnTo>
                  <a:lnTo>
                    <a:pt x="3258" y="64"/>
                  </a:lnTo>
                  <a:cubicBezTo>
                    <a:pt x="3267" y="64"/>
                    <a:pt x="3274" y="72"/>
                    <a:pt x="3274" y="80"/>
                  </a:cubicBezTo>
                  <a:cubicBezTo>
                    <a:pt x="3274" y="89"/>
                    <a:pt x="3267" y="96"/>
                    <a:pt x="3258" y="96"/>
                  </a:cubicBezTo>
                  <a:close/>
                  <a:moveTo>
                    <a:pt x="3162" y="96"/>
                  </a:moveTo>
                  <a:lnTo>
                    <a:pt x="3130" y="96"/>
                  </a:lnTo>
                  <a:cubicBezTo>
                    <a:pt x="3121" y="96"/>
                    <a:pt x="3114" y="89"/>
                    <a:pt x="3114" y="80"/>
                  </a:cubicBezTo>
                  <a:cubicBezTo>
                    <a:pt x="3114" y="72"/>
                    <a:pt x="3121" y="64"/>
                    <a:pt x="3130" y="64"/>
                  </a:cubicBezTo>
                  <a:lnTo>
                    <a:pt x="3130" y="64"/>
                  </a:lnTo>
                  <a:lnTo>
                    <a:pt x="3162" y="64"/>
                  </a:lnTo>
                  <a:cubicBezTo>
                    <a:pt x="3171" y="64"/>
                    <a:pt x="3178" y="72"/>
                    <a:pt x="3178" y="80"/>
                  </a:cubicBezTo>
                  <a:cubicBezTo>
                    <a:pt x="3178" y="89"/>
                    <a:pt x="3171" y="96"/>
                    <a:pt x="3162" y="96"/>
                  </a:cubicBezTo>
                  <a:close/>
                  <a:moveTo>
                    <a:pt x="3066" y="96"/>
                  </a:moveTo>
                  <a:lnTo>
                    <a:pt x="3034" y="96"/>
                  </a:lnTo>
                  <a:cubicBezTo>
                    <a:pt x="3025" y="96"/>
                    <a:pt x="3018" y="89"/>
                    <a:pt x="3018" y="80"/>
                  </a:cubicBezTo>
                  <a:cubicBezTo>
                    <a:pt x="3018" y="72"/>
                    <a:pt x="3025" y="64"/>
                    <a:pt x="3034" y="64"/>
                  </a:cubicBezTo>
                  <a:lnTo>
                    <a:pt x="3034" y="64"/>
                  </a:lnTo>
                  <a:lnTo>
                    <a:pt x="3066" y="64"/>
                  </a:lnTo>
                  <a:cubicBezTo>
                    <a:pt x="3075" y="64"/>
                    <a:pt x="3082" y="72"/>
                    <a:pt x="3082" y="80"/>
                  </a:cubicBezTo>
                  <a:cubicBezTo>
                    <a:pt x="3082" y="89"/>
                    <a:pt x="3075" y="96"/>
                    <a:pt x="3066" y="96"/>
                  </a:cubicBezTo>
                  <a:close/>
                  <a:moveTo>
                    <a:pt x="2970" y="96"/>
                  </a:moveTo>
                  <a:lnTo>
                    <a:pt x="2938" y="96"/>
                  </a:lnTo>
                  <a:cubicBezTo>
                    <a:pt x="2929" y="96"/>
                    <a:pt x="2922" y="89"/>
                    <a:pt x="2922" y="80"/>
                  </a:cubicBezTo>
                  <a:cubicBezTo>
                    <a:pt x="2922" y="72"/>
                    <a:pt x="2929" y="64"/>
                    <a:pt x="2938" y="64"/>
                  </a:cubicBezTo>
                  <a:lnTo>
                    <a:pt x="2938" y="64"/>
                  </a:lnTo>
                  <a:lnTo>
                    <a:pt x="2970" y="64"/>
                  </a:lnTo>
                  <a:cubicBezTo>
                    <a:pt x="2979" y="64"/>
                    <a:pt x="2986" y="72"/>
                    <a:pt x="2986" y="80"/>
                  </a:cubicBezTo>
                  <a:cubicBezTo>
                    <a:pt x="2986" y="89"/>
                    <a:pt x="2979" y="96"/>
                    <a:pt x="2970" y="96"/>
                  </a:cubicBezTo>
                  <a:close/>
                  <a:moveTo>
                    <a:pt x="2874" y="96"/>
                  </a:moveTo>
                  <a:lnTo>
                    <a:pt x="2842" y="96"/>
                  </a:lnTo>
                  <a:cubicBezTo>
                    <a:pt x="2833" y="96"/>
                    <a:pt x="2826" y="89"/>
                    <a:pt x="2826" y="80"/>
                  </a:cubicBezTo>
                  <a:cubicBezTo>
                    <a:pt x="2826" y="72"/>
                    <a:pt x="2833" y="64"/>
                    <a:pt x="2842" y="64"/>
                  </a:cubicBezTo>
                  <a:lnTo>
                    <a:pt x="2842" y="64"/>
                  </a:lnTo>
                  <a:lnTo>
                    <a:pt x="2874" y="64"/>
                  </a:lnTo>
                  <a:cubicBezTo>
                    <a:pt x="2883" y="64"/>
                    <a:pt x="2890" y="72"/>
                    <a:pt x="2890" y="80"/>
                  </a:cubicBezTo>
                  <a:cubicBezTo>
                    <a:pt x="2890" y="89"/>
                    <a:pt x="2883" y="96"/>
                    <a:pt x="2874" y="96"/>
                  </a:cubicBezTo>
                  <a:close/>
                  <a:moveTo>
                    <a:pt x="2778" y="96"/>
                  </a:moveTo>
                  <a:lnTo>
                    <a:pt x="2746" y="96"/>
                  </a:lnTo>
                  <a:cubicBezTo>
                    <a:pt x="2737" y="96"/>
                    <a:pt x="2730" y="89"/>
                    <a:pt x="2730" y="80"/>
                  </a:cubicBezTo>
                  <a:cubicBezTo>
                    <a:pt x="2730" y="72"/>
                    <a:pt x="2737" y="64"/>
                    <a:pt x="2746" y="64"/>
                  </a:cubicBezTo>
                  <a:lnTo>
                    <a:pt x="2746" y="64"/>
                  </a:lnTo>
                  <a:lnTo>
                    <a:pt x="2778" y="64"/>
                  </a:lnTo>
                  <a:cubicBezTo>
                    <a:pt x="2787" y="64"/>
                    <a:pt x="2794" y="72"/>
                    <a:pt x="2794" y="80"/>
                  </a:cubicBezTo>
                  <a:cubicBezTo>
                    <a:pt x="2794" y="89"/>
                    <a:pt x="2787" y="96"/>
                    <a:pt x="2778" y="96"/>
                  </a:cubicBezTo>
                  <a:close/>
                  <a:moveTo>
                    <a:pt x="2682" y="96"/>
                  </a:moveTo>
                  <a:lnTo>
                    <a:pt x="2650" y="96"/>
                  </a:lnTo>
                  <a:cubicBezTo>
                    <a:pt x="2641" y="96"/>
                    <a:pt x="2634" y="89"/>
                    <a:pt x="2634" y="80"/>
                  </a:cubicBezTo>
                  <a:cubicBezTo>
                    <a:pt x="2634" y="72"/>
                    <a:pt x="2641" y="64"/>
                    <a:pt x="2650" y="64"/>
                  </a:cubicBezTo>
                  <a:lnTo>
                    <a:pt x="2650" y="64"/>
                  </a:lnTo>
                  <a:lnTo>
                    <a:pt x="2682" y="64"/>
                  </a:lnTo>
                  <a:cubicBezTo>
                    <a:pt x="2691" y="64"/>
                    <a:pt x="2698" y="72"/>
                    <a:pt x="2698" y="80"/>
                  </a:cubicBezTo>
                  <a:cubicBezTo>
                    <a:pt x="2698" y="89"/>
                    <a:pt x="2691" y="96"/>
                    <a:pt x="2682" y="96"/>
                  </a:cubicBezTo>
                  <a:close/>
                  <a:moveTo>
                    <a:pt x="2586" y="96"/>
                  </a:moveTo>
                  <a:lnTo>
                    <a:pt x="2554" y="96"/>
                  </a:lnTo>
                  <a:cubicBezTo>
                    <a:pt x="2545" y="96"/>
                    <a:pt x="2538" y="89"/>
                    <a:pt x="2538" y="80"/>
                  </a:cubicBezTo>
                  <a:cubicBezTo>
                    <a:pt x="2538" y="72"/>
                    <a:pt x="2545" y="64"/>
                    <a:pt x="2554" y="64"/>
                  </a:cubicBezTo>
                  <a:lnTo>
                    <a:pt x="2554" y="64"/>
                  </a:lnTo>
                  <a:lnTo>
                    <a:pt x="2586" y="64"/>
                  </a:lnTo>
                  <a:cubicBezTo>
                    <a:pt x="2595" y="64"/>
                    <a:pt x="2602" y="72"/>
                    <a:pt x="2602" y="80"/>
                  </a:cubicBezTo>
                  <a:cubicBezTo>
                    <a:pt x="2602" y="89"/>
                    <a:pt x="2595" y="96"/>
                    <a:pt x="2586" y="96"/>
                  </a:cubicBezTo>
                  <a:close/>
                  <a:moveTo>
                    <a:pt x="2490" y="96"/>
                  </a:moveTo>
                  <a:lnTo>
                    <a:pt x="2458" y="96"/>
                  </a:lnTo>
                  <a:cubicBezTo>
                    <a:pt x="2449" y="96"/>
                    <a:pt x="2442" y="89"/>
                    <a:pt x="2442" y="80"/>
                  </a:cubicBezTo>
                  <a:cubicBezTo>
                    <a:pt x="2442" y="72"/>
                    <a:pt x="2449" y="64"/>
                    <a:pt x="2458" y="64"/>
                  </a:cubicBezTo>
                  <a:lnTo>
                    <a:pt x="2458" y="64"/>
                  </a:lnTo>
                  <a:lnTo>
                    <a:pt x="2490" y="64"/>
                  </a:lnTo>
                  <a:cubicBezTo>
                    <a:pt x="2499" y="64"/>
                    <a:pt x="2506" y="72"/>
                    <a:pt x="2506" y="80"/>
                  </a:cubicBezTo>
                  <a:cubicBezTo>
                    <a:pt x="2506" y="89"/>
                    <a:pt x="2499" y="96"/>
                    <a:pt x="2490" y="96"/>
                  </a:cubicBezTo>
                  <a:close/>
                  <a:moveTo>
                    <a:pt x="2394" y="96"/>
                  </a:moveTo>
                  <a:lnTo>
                    <a:pt x="2362" y="96"/>
                  </a:lnTo>
                  <a:cubicBezTo>
                    <a:pt x="2353" y="96"/>
                    <a:pt x="2346" y="89"/>
                    <a:pt x="2346" y="80"/>
                  </a:cubicBezTo>
                  <a:cubicBezTo>
                    <a:pt x="2346" y="72"/>
                    <a:pt x="2353" y="64"/>
                    <a:pt x="2362" y="64"/>
                  </a:cubicBezTo>
                  <a:lnTo>
                    <a:pt x="2362" y="64"/>
                  </a:lnTo>
                  <a:lnTo>
                    <a:pt x="2394" y="64"/>
                  </a:lnTo>
                  <a:cubicBezTo>
                    <a:pt x="2403" y="64"/>
                    <a:pt x="2410" y="72"/>
                    <a:pt x="2410" y="80"/>
                  </a:cubicBezTo>
                  <a:cubicBezTo>
                    <a:pt x="2410" y="89"/>
                    <a:pt x="2403" y="96"/>
                    <a:pt x="2394" y="96"/>
                  </a:cubicBezTo>
                  <a:close/>
                  <a:moveTo>
                    <a:pt x="2298" y="96"/>
                  </a:moveTo>
                  <a:lnTo>
                    <a:pt x="2266" y="96"/>
                  </a:lnTo>
                  <a:cubicBezTo>
                    <a:pt x="2257" y="96"/>
                    <a:pt x="2250" y="89"/>
                    <a:pt x="2250" y="80"/>
                  </a:cubicBezTo>
                  <a:cubicBezTo>
                    <a:pt x="2250" y="72"/>
                    <a:pt x="2257" y="64"/>
                    <a:pt x="2266" y="64"/>
                  </a:cubicBezTo>
                  <a:lnTo>
                    <a:pt x="2266" y="64"/>
                  </a:lnTo>
                  <a:lnTo>
                    <a:pt x="2298" y="64"/>
                  </a:lnTo>
                  <a:cubicBezTo>
                    <a:pt x="2307" y="64"/>
                    <a:pt x="2314" y="72"/>
                    <a:pt x="2314" y="80"/>
                  </a:cubicBezTo>
                  <a:cubicBezTo>
                    <a:pt x="2314" y="89"/>
                    <a:pt x="2307" y="96"/>
                    <a:pt x="2298" y="96"/>
                  </a:cubicBezTo>
                  <a:close/>
                  <a:moveTo>
                    <a:pt x="2202" y="96"/>
                  </a:moveTo>
                  <a:lnTo>
                    <a:pt x="2170" y="96"/>
                  </a:lnTo>
                  <a:cubicBezTo>
                    <a:pt x="2161" y="96"/>
                    <a:pt x="2154" y="89"/>
                    <a:pt x="2154" y="80"/>
                  </a:cubicBezTo>
                  <a:cubicBezTo>
                    <a:pt x="2154" y="72"/>
                    <a:pt x="2161" y="64"/>
                    <a:pt x="2170" y="64"/>
                  </a:cubicBezTo>
                  <a:lnTo>
                    <a:pt x="2170" y="64"/>
                  </a:lnTo>
                  <a:lnTo>
                    <a:pt x="2202" y="64"/>
                  </a:lnTo>
                  <a:cubicBezTo>
                    <a:pt x="2211" y="64"/>
                    <a:pt x="2218" y="72"/>
                    <a:pt x="2218" y="80"/>
                  </a:cubicBezTo>
                  <a:cubicBezTo>
                    <a:pt x="2218" y="89"/>
                    <a:pt x="2211" y="96"/>
                    <a:pt x="2202" y="96"/>
                  </a:cubicBezTo>
                  <a:close/>
                  <a:moveTo>
                    <a:pt x="2106" y="96"/>
                  </a:moveTo>
                  <a:lnTo>
                    <a:pt x="2090" y="96"/>
                  </a:lnTo>
                  <a:cubicBezTo>
                    <a:pt x="2083" y="96"/>
                    <a:pt x="2076" y="91"/>
                    <a:pt x="2075" y="84"/>
                  </a:cubicBezTo>
                  <a:lnTo>
                    <a:pt x="2072" y="68"/>
                  </a:lnTo>
                  <a:cubicBezTo>
                    <a:pt x="2070" y="59"/>
                    <a:pt x="2075" y="50"/>
                    <a:pt x="2084" y="49"/>
                  </a:cubicBezTo>
                  <a:cubicBezTo>
                    <a:pt x="2093" y="47"/>
                    <a:pt x="2101" y="53"/>
                    <a:pt x="2103" y="61"/>
                  </a:cubicBezTo>
                  <a:lnTo>
                    <a:pt x="2106" y="77"/>
                  </a:lnTo>
                  <a:lnTo>
                    <a:pt x="2090" y="64"/>
                  </a:lnTo>
                  <a:lnTo>
                    <a:pt x="2106" y="64"/>
                  </a:lnTo>
                  <a:cubicBezTo>
                    <a:pt x="2115" y="64"/>
                    <a:pt x="2122" y="72"/>
                    <a:pt x="2122" y="80"/>
                  </a:cubicBezTo>
                  <a:cubicBezTo>
                    <a:pt x="2122" y="89"/>
                    <a:pt x="2115" y="96"/>
                    <a:pt x="2106" y="96"/>
                  </a:cubicBezTo>
                  <a:close/>
                  <a:moveTo>
                    <a:pt x="2042" y="36"/>
                  </a:moveTo>
                  <a:lnTo>
                    <a:pt x="2023" y="32"/>
                  </a:lnTo>
                  <a:lnTo>
                    <a:pt x="2030" y="32"/>
                  </a:lnTo>
                  <a:lnTo>
                    <a:pt x="2017" y="35"/>
                  </a:lnTo>
                  <a:cubicBezTo>
                    <a:pt x="2009" y="36"/>
                    <a:pt x="2000" y="31"/>
                    <a:pt x="1998" y="22"/>
                  </a:cubicBezTo>
                  <a:cubicBezTo>
                    <a:pt x="1997" y="13"/>
                    <a:pt x="2002" y="5"/>
                    <a:pt x="2011" y="3"/>
                  </a:cubicBezTo>
                  <a:lnTo>
                    <a:pt x="2023" y="1"/>
                  </a:lnTo>
                  <a:cubicBezTo>
                    <a:pt x="2025" y="0"/>
                    <a:pt x="2028" y="0"/>
                    <a:pt x="2030" y="1"/>
                  </a:cubicBezTo>
                  <a:lnTo>
                    <a:pt x="2049" y="5"/>
                  </a:lnTo>
                  <a:cubicBezTo>
                    <a:pt x="2057" y="6"/>
                    <a:pt x="2063" y="15"/>
                    <a:pt x="2061" y="23"/>
                  </a:cubicBezTo>
                  <a:cubicBezTo>
                    <a:pt x="2059" y="32"/>
                    <a:pt x="2051" y="38"/>
                    <a:pt x="2042" y="36"/>
                  </a:cubicBezTo>
                  <a:close/>
                  <a:moveTo>
                    <a:pt x="1983" y="61"/>
                  </a:moveTo>
                  <a:lnTo>
                    <a:pt x="1978" y="84"/>
                  </a:lnTo>
                  <a:cubicBezTo>
                    <a:pt x="1977" y="91"/>
                    <a:pt x="1970" y="96"/>
                    <a:pt x="1962" y="96"/>
                  </a:cubicBezTo>
                  <a:lnTo>
                    <a:pt x="1954" y="96"/>
                  </a:lnTo>
                  <a:cubicBezTo>
                    <a:pt x="1945" y="96"/>
                    <a:pt x="1938" y="89"/>
                    <a:pt x="1938" y="80"/>
                  </a:cubicBezTo>
                  <a:cubicBezTo>
                    <a:pt x="1938" y="72"/>
                    <a:pt x="1945" y="64"/>
                    <a:pt x="1954" y="64"/>
                  </a:cubicBezTo>
                  <a:lnTo>
                    <a:pt x="1954" y="64"/>
                  </a:lnTo>
                  <a:lnTo>
                    <a:pt x="1962" y="64"/>
                  </a:lnTo>
                  <a:lnTo>
                    <a:pt x="1947" y="77"/>
                  </a:lnTo>
                  <a:lnTo>
                    <a:pt x="1951" y="55"/>
                  </a:lnTo>
                  <a:cubicBezTo>
                    <a:pt x="1953" y="46"/>
                    <a:pt x="1962" y="40"/>
                    <a:pt x="1970" y="42"/>
                  </a:cubicBezTo>
                  <a:cubicBezTo>
                    <a:pt x="1979" y="44"/>
                    <a:pt x="1984" y="52"/>
                    <a:pt x="1983" y="61"/>
                  </a:cubicBezTo>
                  <a:close/>
                  <a:moveTo>
                    <a:pt x="1890" y="96"/>
                  </a:moveTo>
                  <a:lnTo>
                    <a:pt x="1858" y="96"/>
                  </a:lnTo>
                  <a:cubicBezTo>
                    <a:pt x="1849" y="96"/>
                    <a:pt x="1842" y="89"/>
                    <a:pt x="1842" y="80"/>
                  </a:cubicBezTo>
                  <a:cubicBezTo>
                    <a:pt x="1842" y="72"/>
                    <a:pt x="1849" y="64"/>
                    <a:pt x="1858" y="64"/>
                  </a:cubicBezTo>
                  <a:lnTo>
                    <a:pt x="1858" y="64"/>
                  </a:lnTo>
                  <a:lnTo>
                    <a:pt x="1890" y="64"/>
                  </a:lnTo>
                  <a:cubicBezTo>
                    <a:pt x="1899" y="64"/>
                    <a:pt x="1906" y="72"/>
                    <a:pt x="1906" y="80"/>
                  </a:cubicBezTo>
                  <a:cubicBezTo>
                    <a:pt x="1906" y="89"/>
                    <a:pt x="1899" y="96"/>
                    <a:pt x="1890" y="96"/>
                  </a:cubicBezTo>
                  <a:close/>
                  <a:moveTo>
                    <a:pt x="1794" y="96"/>
                  </a:moveTo>
                  <a:lnTo>
                    <a:pt x="1762" y="96"/>
                  </a:lnTo>
                  <a:cubicBezTo>
                    <a:pt x="1753" y="96"/>
                    <a:pt x="1746" y="89"/>
                    <a:pt x="1746" y="80"/>
                  </a:cubicBezTo>
                  <a:cubicBezTo>
                    <a:pt x="1746" y="72"/>
                    <a:pt x="1753" y="64"/>
                    <a:pt x="1762" y="64"/>
                  </a:cubicBezTo>
                  <a:lnTo>
                    <a:pt x="1762" y="64"/>
                  </a:lnTo>
                  <a:lnTo>
                    <a:pt x="1794" y="64"/>
                  </a:lnTo>
                  <a:cubicBezTo>
                    <a:pt x="1803" y="64"/>
                    <a:pt x="1810" y="72"/>
                    <a:pt x="1810" y="80"/>
                  </a:cubicBezTo>
                  <a:cubicBezTo>
                    <a:pt x="1810" y="89"/>
                    <a:pt x="1803" y="96"/>
                    <a:pt x="1794" y="96"/>
                  </a:cubicBezTo>
                  <a:close/>
                  <a:moveTo>
                    <a:pt x="1698" y="96"/>
                  </a:moveTo>
                  <a:lnTo>
                    <a:pt x="1666" y="96"/>
                  </a:lnTo>
                  <a:cubicBezTo>
                    <a:pt x="1657" y="96"/>
                    <a:pt x="1650" y="89"/>
                    <a:pt x="1650" y="80"/>
                  </a:cubicBezTo>
                  <a:cubicBezTo>
                    <a:pt x="1650" y="72"/>
                    <a:pt x="1657" y="64"/>
                    <a:pt x="1666" y="64"/>
                  </a:cubicBezTo>
                  <a:lnTo>
                    <a:pt x="1666" y="64"/>
                  </a:lnTo>
                  <a:lnTo>
                    <a:pt x="1698" y="64"/>
                  </a:lnTo>
                  <a:cubicBezTo>
                    <a:pt x="1707" y="64"/>
                    <a:pt x="1714" y="72"/>
                    <a:pt x="1714" y="80"/>
                  </a:cubicBezTo>
                  <a:cubicBezTo>
                    <a:pt x="1714" y="89"/>
                    <a:pt x="1707" y="96"/>
                    <a:pt x="1698" y="96"/>
                  </a:cubicBezTo>
                  <a:close/>
                  <a:moveTo>
                    <a:pt x="1602" y="96"/>
                  </a:moveTo>
                  <a:lnTo>
                    <a:pt x="1570" y="96"/>
                  </a:lnTo>
                  <a:cubicBezTo>
                    <a:pt x="1561" y="96"/>
                    <a:pt x="1554" y="89"/>
                    <a:pt x="1554" y="80"/>
                  </a:cubicBezTo>
                  <a:cubicBezTo>
                    <a:pt x="1554" y="72"/>
                    <a:pt x="1561" y="64"/>
                    <a:pt x="1570" y="64"/>
                  </a:cubicBezTo>
                  <a:lnTo>
                    <a:pt x="1570" y="64"/>
                  </a:lnTo>
                  <a:lnTo>
                    <a:pt x="1602" y="64"/>
                  </a:lnTo>
                  <a:cubicBezTo>
                    <a:pt x="1611" y="64"/>
                    <a:pt x="1618" y="72"/>
                    <a:pt x="1618" y="80"/>
                  </a:cubicBezTo>
                  <a:cubicBezTo>
                    <a:pt x="1618" y="89"/>
                    <a:pt x="1611" y="96"/>
                    <a:pt x="1602" y="96"/>
                  </a:cubicBezTo>
                  <a:close/>
                  <a:moveTo>
                    <a:pt x="1506" y="96"/>
                  </a:moveTo>
                  <a:lnTo>
                    <a:pt x="1474" y="96"/>
                  </a:lnTo>
                  <a:cubicBezTo>
                    <a:pt x="1465" y="96"/>
                    <a:pt x="1458" y="89"/>
                    <a:pt x="1458" y="80"/>
                  </a:cubicBezTo>
                  <a:cubicBezTo>
                    <a:pt x="1458" y="72"/>
                    <a:pt x="1465" y="64"/>
                    <a:pt x="1474" y="64"/>
                  </a:cubicBezTo>
                  <a:lnTo>
                    <a:pt x="1474" y="64"/>
                  </a:lnTo>
                  <a:lnTo>
                    <a:pt x="1506" y="64"/>
                  </a:lnTo>
                  <a:cubicBezTo>
                    <a:pt x="1515" y="64"/>
                    <a:pt x="1522" y="72"/>
                    <a:pt x="1522" y="80"/>
                  </a:cubicBezTo>
                  <a:cubicBezTo>
                    <a:pt x="1522" y="89"/>
                    <a:pt x="1515" y="96"/>
                    <a:pt x="1506" y="96"/>
                  </a:cubicBezTo>
                  <a:close/>
                  <a:moveTo>
                    <a:pt x="1410" y="96"/>
                  </a:moveTo>
                  <a:lnTo>
                    <a:pt x="1378" y="96"/>
                  </a:lnTo>
                  <a:cubicBezTo>
                    <a:pt x="1369" y="96"/>
                    <a:pt x="1362" y="89"/>
                    <a:pt x="1362" y="80"/>
                  </a:cubicBezTo>
                  <a:cubicBezTo>
                    <a:pt x="1362" y="72"/>
                    <a:pt x="1369" y="64"/>
                    <a:pt x="1378" y="64"/>
                  </a:cubicBezTo>
                  <a:lnTo>
                    <a:pt x="1378" y="64"/>
                  </a:lnTo>
                  <a:lnTo>
                    <a:pt x="1410" y="64"/>
                  </a:lnTo>
                  <a:cubicBezTo>
                    <a:pt x="1419" y="64"/>
                    <a:pt x="1426" y="72"/>
                    <a:pt x="1426" y="80"/>
                  </a:cubicBezTo>
                  <a:cubicBezTo>
                    <a:pt x="1426" y="89"/>
                    <a:pt x="1419" y="96"/>
                    <a:pt x="1410" y="96"/>
                  </a:cubicBezTo>
                  <a:close/>
                  <a:moveTo>
                    <a:pt x="1314" y="96"/>
                  </a:moveTo>
                  <a:lnTo>
                    <a:pt x="1282" y="96"/>
                  </a:lnTo>
                  <a:cubicBezTo>
                    <a:pt x="1273" y="96"/>
                    <a:pt x="1266" y="89"/>
                    <a:pt x="1266" y="80"/>
                  </a:cubicBezTo>
                  <a:cubicBezTo>
                    <a:pt x="1266" y="72"/>
                    <a:pt x="1273" y="64"/>
                    <a:pt x="1282" y="64"/>
                  </a:cubicBezTo>
                  <a:lnTo>
                    <a:pt x="1282" y="64"/>
                  </a:lnTo>
                  <a:lnTo>
                    <a:pt x="1314" y="64"/>
                  </a:lnTo>
                  <a:cubicBezTo>
                    <a:pt x="1323" y="64"/>
                    <a:pt x="1330" y="72"/>
                    <a:pt x="1330" y="80"/>
                  </a:cubicBezTo>
                  <a:cubicBezTo>
                    <a:pt x="1330" y="89"/>
                    <a:pt x="1323" y="96"/>
                    <a:pt x="1314" y="96"/>
                  </a:cubicBezTo>
                  <a:close/>
                  <a:moveTo>
                    <a:pt x="1218" y="96"/>
                  </a:moveTo>
                  <a:lnTo>
                    <a:pt x="1186" y="96"/>
                  </a:lnTo>
                  <a:cubicBezTo>
                    <a:pt x="1177" y="96"/>
                    <a:pt x="1170" y="89"/>
                    <a:pt x="1170" y="80"/>
                  </a:cubicBezTo>
                  <a:cubicBezTo>
                    <a:pt x="1170" y="72"/>
                    <a:pt x="1177" y="64"/>
                    <a:pt x="1186" y="64"/>
                  </a:cubicBezTo>
                  <a:lnTo>
                    <a:pt x="1186" y="64"/>
                  </a:lnTo>
                  <a:lnTo>
                    <a:pt x="1218" y="64"/>
                  </a:lnTo>
                  <a:cubicBezTo>
                    <a:pt x="1227" y="64"/>
                    <a:pt x="1234" y="72"/>
                    <a:pt x="1234" y="80"/>
                  </a:cubicBezTo>
                  <a:cubicBezTo>
                    <a:pt x="1234" y="89"/>
                    <a:pt x="1227" y="96"/>
                    <a:pt x="1218" y="96"/>
                  </a:cubicBezTo>
                  <a:close/>
                  <a:moveTo>
                    <a:pt x="1122" y="96"/>
                  </a:moveTo>
                  <a:lnTo>
                    <a:pt x="1090" y="96"/>
                  </a:lnTo>
                  <a:cubicBezTo>
                    <a:pt x="1081" y="96"/>
                    <a:pt x="1074" y="89"/>
                    <a:pt x="1074" y="80"/>
                  </a:cubicBezTo>
                  <a:cubicBezTo>
                    <a:pt x="1074" y="72"/>
                    <a:pt x="1081" y="64"/>
                    <a:pt x="1090" y="64"/>
                  </a:cubicBezTo>
                  <a:lnTo>
                    <a:pt x="1090" y="64"/>
                  </a:lnTo>
                  <a:lnTo>
                    <a:pt x="1122" y="64"/>
                  </a:lnTo>
                  <a:cubicBezTo>
                    <a:pt x="1131" y="64"/>
                    <a:pt x="1138" y="72"/>
                    <a:pt x="1138" y="80"/>
                  </a:cubicBezTo>
                  <a:cubicBezTo>
                    <a:pt x="1138" y="89"/>
                    <a:pt x="1131" y="96"/>
                    <a:pt x="1122" y="96"/>
                  </a:cubicBezTo>
                  <a:close/>
                  <a:moveTo>
                    <a:pt x="1026" y="96"/>
                  </a:moveTo>
                  <a:lnTo>
                    <a:pt x="994" y="96"/>
                  </a:lnTo>
                  <a:cubicBezTo>
                    <a:pt x="985" y="96"/>
                    <a:pt x="978" y="89"/>
                    <a:pt x="978" y="80"/>
                  </a:cubicBezTo>
                  <a:cubicBezTo>
                    <a:pt x="978" y="72"/>
                    <a:pt x="985" y="64"/>
                    <a:pt x="994" y="64"/>
                  </a:cubicBezTo>
                  <a:lnTo>
                    <a:pt x="994" y="64"/>
                  </a:lnTo>
                  <a:lnTo>
                    <a:pt x="1026" y="64"/>
                  </a:lnTo>
                  <a:cubicBezTo>
                    <a:pt x="1035" y="64"/>
                    <a:pt x="1042" y="72"/>
                    <a:pt x="1042" y="80"/>
                  </a:cubicBezTo>
                  <a:cubicBezTo>
                    <a:pt x="1042" y="89"/>
                    <a:pt x="1035" y="96"/>
                    <a:pt x="1026" y="96"/>
                  </a:cubicBezTo>
                  <a:close/>
                  <a:moveTo>
                    <a:pt x="930" y="96"/>
                  </a:moveTo>
                  <a:lnTo>
                    <a:pt x="898" y="96"/>
                  </a:lnTo>
                  <a:cubicBezTo>
                    <a:pt x="889" y="96"/>
                    <a:pt x="882" y="89"/>
                    <a:pt x="882" y="80"/>
                  </a:cubicBezTo>
                  <a:cubicBezTo>
                    <a:pt x="882" y="72"/>
                    <a:pt x="889" y="64"/>
                    <a:pt x="898" y="64"/>
                  </a:cubicBezTo>
                  <a:lnTo>
                    <a:pt x="898" y="64"/>
                  </a:lnTo>
                  <a:lnTo>
                    <a:pt x="930" y="64"/>
                  </a:lnTo>
                  <a:cubicBezTo>
                    <a:pt x="939" y="64"/>
                    <a:pt x="946" y="72"/>
                    <a:pt x="946" y="80"/>
                  </a:cubicBezTo>
                  <a:cubicBezTo>
                    <a:pt x="946" y="89"/>
                    <a:pt x="939" y="96"/>
                    <a:pt x="930" y="96"/>
                  </a:cubicBezTo>
                  <a:close/>
                  <a:moveTo>
                    <a:pt x="834" y="96"/>
                  </a:moveTo>
                  <a:lnTo>
                    <a:pt x="802" y="96"/>
                  </a:lnTo>
                  <a:cubicBezTo>
                    <a:pt x="793" y="96"/>
                    <a:pt x="786" y="89"/>
                    <a:pt x="786" y="80"/>
                  </a:cubicBezTo>
                  <a:cubicBezTo>
                    <a:pt x="786" y="72"/>
                    <a:pt x="793" y="64"/>
                    <a:pt x="802" y="64"/>
                  </a:cubicBezTo>
                  <a:lnTo>
                    <a:pt x="802" y="64"/>
                  </a:lnTo>
                  <a:lnTo>
                    <a:pt x="834" y="64"/>
                  </a:lnTo>
                  <a:cubicBezTo>
                    <a:pt x="843" y="64"/>
                    <a:pt x="850" y="72"/>
                    <a:pt x="850" y="80"/>
                  </a:cubicBezTo>
                  <a:cubicBezTo>
                    <a:pt x="850" y="89"/>
                    <a:pt x="843" y="96"/>
                    <a:pt x="834" y="96"/>
                  </a:cubicBezTo>
                  <a:close/>
                  <a:moveTo>
                    <a:pt x="738" y="96"/>
                  </a:moveTo>
                  <a:lnTo>
                    <a:pt x="706" y="96"/>
                  </a:lnTo>
                  <a:cubicBezTo>
                    <a:pt x="697" y="96"/>
                    <a:pt x="690" y="89"/>
                    <a:pt x="690" y="80"/>
                  </a:cubicBezTo>
                  <a:cubicBezTo>
                    <a:pt x="690" y="72"/>
                    <a:pt x="697" y="64"/>
                    <a:pt x="706" y="64"/>
                  </a:cubicBezTo>
                  <a:lnTo>
                    <a:pt x="706" y="64"/>
                  </a:lnTo>
                  <a:lnTo>
                    <a:pt x="738" y="64"/>
                  </a:lnTo>
                  <a:cubicBezTo>
                    <a:pt x="747" y="64"/>
                    <a:pt x="754" y="72"/>
                    <a:pt x="754" y="80"/>
                  </a:cubicBezTo>
                  <a:cubicBezTo>
                    <a:pt x="754" y="89"/>
                    <a:pt x="747" y="96"/>
                    <a:pt x="738" y="96"/>
                  </a:cubicBezTo>
                  <a:close/>
                  <a:moveTo>
                    <a:pt x="642" y="96"/>
                  </a:moveTo>
                  <a:lnTo>
                    <a:pt x="610" y="96"/>
                  </a:lnTo>
                  <a:cubicBezTo>
                    <a:pt x="601" y="96"/>
                    <a:pt x="594" y="89"/>
                    <a:pt x="594" y="80"/>
                  </a:cubicBezTo>
                  <a:cubicBezTo>
                    <a:pt x="594" y="72"/>
                    <a:pt x="601" y="64"/>
                    <a:pt x="610" y="64"/>
                  </a:cubicBezTo>
                  <a:lnTo>
                    <a:pt x="610" y="64"/>
                  </a:lnTo>
                  <a:lnTo>
                    <a:pt x="642" y="64"/>
                  </a:lnTo>
                  <a:cubicBezTo>
                    <a:pt x="651" y="64"/>
                    <a:pt x="658" y="72"/>
                    <a:pt x="658" y="80"/>
                  </a:cubicBezTo>
                  <a:cubicBezTo>
                    <a:pt x="658" y="89"/>
                    <a:pt x="651" y="96"/>
                    <a:pt x="642" y="96"/>
                  </a:cubicBezTo>
                  <a:close/>
                  <a:moveTo>
                    <a:pt x="546" y="96"/>
                  </a:moveTo>
                  <a:lnTo>
                    <a:pt x="514" y="96"/>
                  </a:lnTo>
                  <a:cubicBezTo>
                    <a:pt x="505" y="96"/>
                    <a:pt x="498" y="89"/>
                    <a:pt x="498" y="80"/>
                  </a:cubicBezTo>
                  <a:cubicBezTo>
                    <a:pt x="498" y="72"/>
                    <a:pt x="505" y="64"/>
                    <a:pt x="514" y="64"/>
                  </a:cubicBezTo>
                  <a:lnTo>
                    <a:pt x="514" y="64"/>
                  </a:lnTo>
                  <a:lnTo>
                    <a:pt x="546" y="64"/>
                  </a:lnTo>
                  <a:cubicBezTo>
                    <a:pt x="555" y="64"/>
                    <a:pt x="562" y="72"/>
                    <a:pt x="562" y="80"/>
                  </a:cubicBezTo>
                  <a:cubicBezTo>
                    <a:pt x="562" y="89"/>
                    <a:pt x="555" y="96"/>
                    <a:pt x="546" y="96"/>
                  </a:cubicBezTo>
                  <a:close/>
                  <a:moveTo>
                    <a:pt x="450" y="96"/>
                  </a:moveTo>
                  <a:lnTo>
                    <a:pt x="418" y="96"/>
                  </a:lnTo>
                  <a:cubicBezTo>
                    <a:pt x="409" y="96"/>
                    <a:pt x="402" y="89"/>
                    <a:pt x="402" y="80"/>
                  </a:cubicBezTo>
                  <a:cubicBezTo>
                    <a:pt x="402" y="72"/>
                    <a:pt x="409" y="64"/>
                    <a:pt x="418" y="64"/>
                  </a:cubicBezTo>
                  <a:lnTo>
                    <a:pt x="418" y="64"/>
                  </a:lnTo>
                  <a:lnTo>
                    <a:pt x="450" y="64"/>
                  </a:lnTo>
                  <a:cubicBezTo>
                    <a:pt x="459" y="64"/>
                    <a:pt x="466" y="72"/>
                    <a:pt x="466" y="80"/>
                  </a:cubicBezTo>
                  <a:cubicBezTo>
                    <a:pt x="466" y="89"/>
                    <a:pt x="459" y="96"/>
                    <a:pt x="450" y="96"/>
                  </a:cubicBezTo>
                  <a:close/>
                  <a:moveTo>
                    <a:pt x="354" y="96"/>
                  </a:moveTo>
                  <a:lnTo>
                    <a:pt x="322" y="96"/>
                  </a:lnTo>
                  <a:cubicBezTo>
                    <a:pt x="313" y="96"/>
                    <a:pt x="306" y="89"/>
                    <a:pt x="306" y="80"/>
                  </a:cubicBezTo>
                  <a:cubicBezTo>
                    <a:pt x="306" y="72"/>
                    <a:pt x="313" y="64"/>
                    <a:pt x="322" y="64"/>
                  </a:cubicBezTo>
                  <a:lnTo>
                    <a:pt x="322" y="64"/>
                  </a:lnTo>
                  <a:lnTo>
                    <a:pt x="354" y="64"/>
                  </a:lnTo>
                  <a:cubicBezTo>
                    <a:pt x="363" y="64"/>
                    <a:pt x="370" y="72"/>
                    <a:pt x="370" y="80"/>
                  </a:cubicBezTo>
                  <a:cubicBezTo>
                    <a:pt x="370" y="89"/>
                    <a:pt x="363" y="96"/>
                    <a:pt x="354" y="96"/>
                  </a:cubicBezTo>
                  <a:close/>
                  <a:moveTo>
                    <a:pt x="258" y="96"/>
                  </a:moveTo>
                  <a:lnTo>
                    <a:pt x="226" y="96"/>
                  </a:lnTo>
                  <a:cubicBezTo>
                    <a:pt x="217" y="96"/>
                    <a:pt x="210" y="89"/>
                    <a:pt x="210" y="80"/>
                  </a:cubicBezTo>
                  <a:cubicBezTo>
                    <a:pt x="210" y="72"/>
                    <a:pt x="217" y="64"/>
                    <a:pt x="226" y="64"/>
                  </a:cubicBezTo>
                  <a:lnTo>
                    <a:pt x="226" y="64"/>
                  </a:lnTo>
                  <a:lnTo>
                    <a:pt x="258" y="64"/>
                  </a:lnTo>
                  <a:cubicBezTo>
                    <a:pt x="267" y="64"/>
                    <a:pt x="274" y="72"/>
                    <a:pt x="274" y="80"/>
                  </a:cubicBezTo>
                  <a:cubicBezTo>
                    <a:pt x="274" y="89"/>
                    <a:pt x="267" y="96"/>
                    <a:pt x="258" y="96"/>
                  </a:cubicBezTo>
                  <a:close/>
                  <a:moveTo>
                    <a:pt x="162" y="96"/>
                  </a:moveTo>
                  <a:lnTo>
                    <a:pt x="130" y="96"/>
                  </a:lnTo>
                  <a:cubicBezTo>
                    <a:pt x="121" y="96"/>
                    <a:pt x="114" y="89"/>
                    <a:pt x="114" y="80"/>
                  </a:cubicBezTo>
                  <a:cubicBezTo>
                    <a:pt x="114" y="72"/>
                    <a:pt x="121" y="64"/>
                    <a:pt x="130" y="64"/>
                  </a:cubicBezTo>
                  <a:lnTo>
                    <a:pt x="130" y="64"/>
                  </a:lnTo>
                  <a:lnTo>
                    <a:pt x="162" y="64"/>
                  </a:lnTo>
                  <a:cubicBezTo>
                    <a:pt x="171" y="64"/>
                    <a:pt x="178" y="72"/>
                    <a:pt x="178" y="80"/>
                  </a:cubicBezTo>
                  <a:cubicBezTo>
                    <a:pt x="178" y="89"/>
                    <a:pt x="171" y="96"/>
                    <a:pt x="162" y="96"/>
                  </a:cubicBezTo>
                  <a:close/>
                  <a:moveTo>
                    <a:pt x="66" y="96"/>
                  </a:moveTo>
                  <a:lnTo>
                    <a:pt x="34" y="96"/>
                  </a:lnTo>
                  <a:cubicBezTo>
                    <a:pt x="25" y="96"/>
                    <a:pt x="18" y="89"/>
                    <a:pt x="18" y="80"/>
                  </a:cubicBezTo>
                  <a:cubicBezTo>
                    <a:pt x="18" y="72"/>
                    <a:pt x="25" y="64"/>
                    <a:pt x="34" y="64"/>
                  </a:cubicBezTo>
                  <a:lnTo>
                    <a:pt x="34" y="64"/>
                  </a:lnTo>
                  <a:lnTo>
                    <a:pt x="66" y="64"/>
                  </a:lnTo>
                  <a:cubicBezTo>
                    <a:pt x="75" y="64"/>
                    <a:pt x="82" y="72"/>
                    <a:pt x="82" y="80"/>
                  </a:cubicBezTo>
                  <a:cubicBezTo>
                    <a:pt x="82" y="89"/>
                    <a:pt x="75" y="96"/>
                    <a:pt x="66" y="96"/>
                  </a:cubicBezTo>
                  <a:close/>
                  <a:moveTo>
                    <a:pt x="32" y="127"/>
                  </a:moveTo>
                  <a:lnTo>
                    <a:pt x="32" y="159"/>
                  </a:lnTo>
                  <a:cubicBezTo>
                    <a:pt x="32" y="168"/>
                    <a:pt x="25" y="175"/>
                    <a:pt x="16" y="175"/>
                  </a:cubicBezTo>
                  <a:cubicBezTo>
                    <a:pt x="8" y="175"/>
                    <a:pt x="0" y="168"/>
                    <a:pt x="0" y="159"/>
                  </a:cubicBezTo>
                  <a:lnTo>
                    <a:pt x="0" y="127"/>
                  </a:lnTo>
                  <a:cubicBezTo>
                    <a:pt x="0" y="118"/>
                    <a:pt x="8" y="111"/>
                    <a:pt x="16" y="111"/>
                  </a:cubicBezTo>
                  <a:cubicBezTo>
                    <a:pt x="25" y="111"/>
                    <a:pt x="32" y="118"/>
                    <a:pt x="32" y="127"/>
                  </a:cubicBezTo>
                  <a:close/>
                  <a:moveTo>
                    <a:pt x="32" y="223"/>
                  </a:moveTo>
                  <a:lnTo>
                    <a:pt x="32" y="255"/>
                  </a:lnTo>
                  <a:cubicBezTo>
                    <a:pt x="32" y="264"/>
                    <a:pt x="25" y="271"/>
                    <a:pt x="16" y="271"/>
                  </a:cubicBezTo>
                  <a:cubicBezTo>
                    <a:pt x="8" y="271"/>
                    <a:pt x="0" y="264"/>
                    <a:pt x="0" y="255"/>
                  </a:cubicBezTo>
                  <a:lnTo>
                    <a:pt x="0" y="223"/>
                  </a:lnTo>
                  <a:cubicBezTo>
                    <a:pt x="0" y="214"/>
                    <a:pt x="8" y="207"/>
                    <a:pt x="16" y="207"/>
                  </a:cubicBezTo>
                  <a:cubicBezTo>
                    <a:pt x="25" y="207"/>
                    <a:pt x="32" y="214"/>
                    <a:pt x="32" y="223"/>
                  </a:cubicBezTo>
                  <a:close/>
                  <a:moveTo>
                    <a:pt x="32" y="319"/>
                  </a:moveTo>
                  <a:lnTo>
                    <a:pt x="32" y="351"/>
                  </a:lnTo>
                  <a:cubicBezTo>
                    <a:pt x="32" y="360"/>
                    <a:pt x="25" y="367"/>
                    <a:pt x="16" y="367"/>
                  </a:cubicBezTo>
                  <a:cubicBezTo>
                    <a:pt x="8" y="367"/>
                    <a:pt x="0" y="360"/>
                    <a:pt x="0" y="351"/>
                  </a:cubicBezTo>
                  <a:lnTo>
                    <a:pt x="0" y="319"/>
                  </a:lnTo>
                  <a:cubicBezTo>
                    <a:pt x="0" y="310"/>
                    <a:pt x="8" y="303"/>
                    <a:pt x="16" y="303"/>
                  </a:cubicBezTo>
                  <a:cubicBezTo>
                    <a:pt x="25" y="303"/>
                    <a:pt x="32" y="310"/>
                    <a:pt x="32" y="319"/>
                  </a:cubicBezTo>
                  <a:close/>
                  <a:moveTo>
                    <a:pt x="32" y="415"/>
                  </a:moveTo>
                  <a:lnTo>
                    <a:pt x="32" y="447"/>
                  </a:lnTo>
                  <a:cubicBezTo>
                    <a:pt x="32" y="456"/>
                    <a:pt x="25" y="463"/>
                    <a:pt x="16" y="463"/>
                  </a:cubicBezTo>
                  <a:cubicBezTo>
                    <a:pt x="8" y="463"/>
                    <a:pt x="0" y="456"/>
                    <a:pt x="0" y="447"/>
                  </a:cubicBezTo>
                  <a:lnTo>
                    <a:pt x="0" y="415"/>
                  </a:lnTo>
                  <a:cubicBezTo>
                    <a:pt x="0" y="406"/>
                    <a:pt x="8" y="399"/>
                    <a:pt x="16" y="399"/>
                  </a:cubicBezTo>
                  <a:cubicBezTo>
                    <a:pt x="25" y="399"/>
                    <a:pt x="32" y="406"/>
                    <a:pt x="32" y="415"/>
                  </a:cubicBezTo>
                  <a:close/>
                  <a:moveTo>
                    <a:pt x="32" y="511"/>
                  </a:moveTo>
                  <a:lnTo>
                    <a:pt x="32" y="543"/>
                  </a:lnTo>
                  <a:cubicBezTo>
                    <a:pt x="32" y="552"/>
                    <a:pt x="25" y="559"/>
                    <a:pt x="16" y="559"/>
                  </a:cubicBezTo>
                  <a:cubicBezTo>
                    <a:pt x="8" y="559"/>
                    <a:pt x="0" y="552"/>
                    <a:pt x="0" y="543"/>
                  </a:cubicBezTo>
                  <a:lnTo>
                    <a:pt x="0" y="511"/>
                  </a:lnTo>
                  <a:cubicBezTo>
                    <a:pt x="0" y="502"/>
                    <a:pt x="8" y="495"/>
                    <a:pt x="16" y="495"/>
                  </a:cubicBezTo>
                  <a:cubicBezTo>
                    <a:pt x="25" y="495"/>
                    <a:pt x="32" y="502"/>
                    <a:pt x="32" y="511"/>
                  </a:cubicBezTo>
                  <a:close/>
                  <a:moveTo>
                    <a:pt x="32" y="607"/>
                  </a:moveTo>
                  <a:lnTo>
                    <a:pt x="32" y="639"/>
                  </a:lnTo>
                  <a:cubicBezTo>
                    <a:pt x="32" y="648"/>
                    <a:pt x="25" y="655"/>
                    <a:pt x="16" y="655"/>
                  </a:cubicBezTo>
                  <a:cubicBezTo>
                    <a:pt x="8" y="655"/>
                    <a:pt x="0" y="648"/>
                    <a:pt x="0" y="639"/>
                  </a:cubicBezTo>
                  <a:lnTo>
                    <a:pt x="0" y="607"/>
                  </a:lnTo>
                  <a:cubicBezTo>
                    <a:pt x="0" y="598"/>
                    <a:pt x="8" y="591"/>
                    <a:pt x="16" y="591"/>
                  </a:cubicBezTo>
                  <a:cubicBezTo>
                    <a:pt x="25" y="591"/>
                    <a:pt x="32" y="598"/>
                    <a:pt x="32" y="607"/>
                  </a:cubicBezTo>
                  <a:close/>
                  <a:moveTo>
                    <a:pt x="32" y="703"/>
                  </a:moveTo>
                  <a:lnTo>
                    <a:pt x="32" y="735"/>
                  </a:lnTo>
                  <a:cubicBezTo>
                    <a:pt x="32" y="744"/>
                    <a:pt x="25" y="751"/>
                    <a:pt x="16" y="751"/>
                  </a:cubicBezTo>
                  <a:cubicBezTo>
                    <a:pt x="8" y="751"/>
                    <a:pt x="0" y="744"/>
                    <a:pt x="0" y="735"/>
                  </a:cubicBezTo>
                  <a:lnTo>
                    <a:pt x="0" y="703"/>
                  </a:lnTo>
                  <a:cubicBezTo>
                    <a:pt x="0" y="694"/>
                    <a:pt x="8" y="687"/>
                    <a:pt x="16" y="687"/>
                  </a:cubicBezTo>
                  <a:cubicBezTo>
                    <a:pt x="25" y="687"/>
                    <a:pt x="32" y="694"/>
                    <a:pt x="32" y="703"/>
                  </a:cubicBezTo>
                  <a:close/>
                  <a:moveTo>
                    <a:pt x="32" y="799"/>
                  </a:moveTo>
                  <a:lnTo>
                    <a:pt x="32" y="831"/>
                  </a:lnTo>
                  <a:cubicBezTo>
                    <a:pt x="32" y="840"/>
                    <a:pt x="25" y="847"/>
                    <a:pt x="16" y="847"/>
                  </a:cubicBezTo>
                  <a:cubicBezTo>
                    <a:pt x="8" y="847"/>
                    <a:pt x="0" y="840"/>
                    <a:pt x="0" y="831"/>
                  </a:cubicBezTo>
                  <a:lnTo>
                    <a:pt x="0" y="799"/>
                  </a:lnTo>
                  <a:cubicBezTo>
                    <a:pt x="0" y="790"/>
                    <a:pt x="8" y="783"/>
                    <a:pt x="16" y="783"/>
                  </a:cubicBezTo>
                  <a:cubicBezTo>
                    <a:pt x="25" y="783"/>
                    <a:pt x="32" y="790"/>
                    <a:pt x="32" y="799"/>
                  </a:cubicBezTo>
                  <a:close/>
                  <a:moveTo>
                    <a:pt x="32" y="895"/>
                  </a:moveTo>
                  <a:lnTo>
                    <a:pt x="32" y="913"/>
                  </a:lnTo>
                  <a:cubicBezTo>
                    <a:pt x="32" y="922"/>
                    <a:pt x="25" y="929"/>
                    <a:pt x="16" y="929"/>
                  </a:cubicBezTo>
                  <a:cubicBezTo>
                    <a:pt x="8" y="929"/>
                    <a:pt x="0" y="922"/>
                    <a:pt x="0" y="913"/>
                  </a:cubicBezTo>
                  <a:lnTo>
                    <a:pt x="0" y="895"/>
                  </a:lnTo>
                  <a:cubicBezTo>
                    <a:pt x="0" y="886"/>
                    <a:pt x="8" y="879"/>
                    <a:pt x="16" y="879"/>
                  </a:cubicBezTo>
                  <a:cubicBezTo>
                    <a:pt x="25" y="879"/>
                    <a:pt x="32" y="886"/>
                    <a:pt x="32" y="895"/>
                  </a:cubicBezTo>
                  <a:close/>
                </a:path>
              </a:pathLst>
            </a:custGeom>
            <a:solidFill>
              <a:srgbClr val="70AD47"/>
            </a:solidFill>
            <a:ln w="0" cap="flat">
              <a:solidFill>
                <a:srgbClr val="70AD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9" name="Freeform 3140">
              <a:extLst>
                <a:ext uri="{FF2B5EF4-FFF2-40B4-BE49-F238E27FC236}">
                  <a16:creationId xmlns:a16="http://schemas.microsoft.com/office/drawing/2014/main" id="{7CD0AA6B-5B35-4321-938E-2ED8FA9C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2793"/>
              <a:ext cx="37" cy="37"/>
            </a:xfrm>
            <a:custGeom>
              <a:avLst/>
              <a:gdLst>
                <a:gd name="T0" fmla="*/ 37 w 37"/>
                <a:gd name="T1" fmla="*/ 0 h 37"/>
                <a:gd name="T2" fmla="*/ 18 w 37"/>
                <a:gd name="T3" fmla="*/ 37 h 37"/>
                <a:gd name="T4" fmla="*/ 0 w 37"/>
                <a:gd name="T5" fmla="*/ 0 h 37"/>
                <a:gd name="T6" fmla="*/ 37 w 3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37" y="0"/>
                  </a:moveTo>
                  <a:lnTo>
                    <a:pt x="18" y="37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0" name="Freeform 3141">
              <a:extLst>
                <a:ext uri="{FF2B5EF4-FFF2-40B4-BE49-F238E27FC236}">
                  <a16:creationId xmlns:a16="http://schemas.microsoft.com/office/drawing/2014/main" id="{3F6866E9-971E-4176-93B1-A5E9E0440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1004"/>
              <a:ext cx="315" cy="1799"/>
            </a:xfrm>
            <a:custGeom>
              <a:avLst/>
              <a:gdLst>
                <a:gd name="T0" fmla="*/ 315 w 315"/>
                <a:gd name="T1" fmla="*/ 0 h 1799"/>
                <a:gd name="T2" fmla="*/ 0 w 315"/>
                <a:gd name="T3" fmla="*/ 0 h 1799"/>
                <a:gd name="T4" fmla="*/ 0 w 315"/>
                <a:gd name="T5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5" h="1799">
                  <a:moveTo>
                    <a:pt x="315" y="0"/>
                  </a:moveTo>
                  <a:lnTo>
                    <a:pt x="0" y="0"/>
                  </a:lnTo>
                  <a:lnTo>
                    <a:pt x="0" y="1799"/>
                  </a:lnTo>
                </a:path>
              </a:pathLst>
            </a:custGeom>
            <a:noFill/>
            <a:ln w="20638" cap="rnd">
              <a:solidFill>
                <a:srgbClr val="A67E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1" name="Freeform 3142">
              <a:extLst>
                <a:ext uri="{FF2B5EF4-FFF2-40B4-BE49-F238E27FC236}">
                  <a16:creationId xmlns:a16="http://schemas.microsoft.com/office/drawing/2014/main" id="{55B0EB4E-3616-4920-8A2E-61AFA4A8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2796"/>
              <a:ext cx="50" cy="51"/>
            </a:xfrm>
            <a:custGeom>
              <a:avLst/>
              <a:gdLst>
                <a:gd name="T0" fmla="*/ 50 w 50"/>
                <a:gd name="T1" fmla="*/ 0 h 51"/>
                <a:gd name="T2" fmla="*/ 25 w 50"/>
                <a:gd name="T3" fmla="*/ 51 h 51"/>
                <a:gd name="T4" fmla="*/ 0 w 50"/>
                <a:gd name="T5" fmla="*/ 0 h 51"/>
                <a:gd name="T6" fmla="*/ 50 w 50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1">
                  <a:moveTo>
                    <a:pt x="50" y="0"/>
                  </a:moveTo>
                  <a:lnTo>
                    <a:pt x="25" y="51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67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2" name="Line 3143">
              <a:extLst>
                <a:ext uri="{FF2B5EF4-FFF2-40B4-BE49-F238E27FC236}">
                  <a16:creationId xmlns:a16="http://schemas.microsoft.com/office/drawing/2014/main" id="{A6FC43E3-8656-4B0A-B5C2-DC4AECC3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2259"/>
              <a:ext cx="0" cy="521"/>
            </a:xfrm>
            <a:prstGeom prst="line">
              <a:avLst/>
            </a:prstGeom>
            <a:noFill/>
            <a:ln w="6350" cap="rnd">
              <a:solidFill>
                <a:srgbClr val="4572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3" name="Freeform 3144">
              <a:extLst>
                <a:ext uri="{FF2B5EF4-FFF2-40B4-BE49-F238E27FC236}">
                  <a16:creationId xmlns:a16="http://schemas.microsoft.com/office/drawing/2014/main" id="{2EE7FD99-74E1-4211-A338-A2589BE8B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" y="2776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16 w 32"/>
                <a:gd name="T3" fmla="*/ 32 h 32"/>
                <a:gd name="T4" fmla="*/ 0 w 32"/>
                <a:gd name="T5" fmla="*/ 0 h 32"/>
                <a:gd name="T6" fmla="*/ 32 w 3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5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4" name="Oval 3145">
              <a:extLst>
                <a:ext uri="{FF2B5EF4-FFF2-40B4-BE49-F238E27FC236}">
                  <a16:creationId xmlns:a16="http://schemas.microsoft.com/office/drawing/2014/main" id="{EDC36510-C637-4F5E-A532-0FEB4471E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501"/>
              <a:ext cx="89" cy="90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5" name="Oval 3146">
              <a:extLst>
                <a:ext uri="{FF2B5EF4-FFF2-40B4-BE49-F238E27FC236}">
                  <a16:creationId xmlns:a16="http://schemas.microsoft.com/office/drawing/2014/main" id="{6BB7F6AE-9D55-46E3-AE4E-4F93A00A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501"/>
              <a:ext cx="89" cy="90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6" name="Rectangle 3147">
              <a:extLst>
                <a:ext uri="{FF2B5EF4-FFF2-40B4-BE49-F238E27FC236}">
                  <a16:creationId xmlns:a16="http://schemas.microsoft.com/office/drawing/2014/main" id="{1218B6BD-E25E-4EC8-988C-5394B3BB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523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7" name="Oval 3148">
              <a:extLst>
                <a:ext uri="{FF2B5EF4-FFF2-40B4-BE49-F238E27FC236}">
                  <a16:creationId xmlns:a16="http://schemas.microsoft.com/office/drawing/2014/main" id="{F4515ABD-C526-4A50-9229-8F9DADD9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414"/>
              <a:ext cx="86" cy="87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8" name="Oval 3149">
              <a:extLst>
                <a:ext uri="{FF2B5EF4-FFF2-40B4-BE49-F238E27FC236}">
                  <a16:creationId xmlns:a16="http://schemas.microsoft.com/office/drawing/2014/main" id="{0912CD64-A149-4BAE-A6E2-C186388A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414"/>
              <a:ext cx="86" cy="87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9" name="Rectangle 3150">
              <a:extLst>
                <a:ext uri="{FF2B5EF4-FFF2-40B4-BE49-F238E27FC236}">
                  <a16:creationId xmlns:a16="http://schemas.microsoft.com/office/drawing/2014/main" id="{AD123DE7-E3AF-4AA8-9217-3A088563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3433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0" name="Oval 3151">
              <a:extLst>
                <a:ext uri="{FF2B5EF4-FFF2-40B4-BE49-F238E27FC236}">
                  <a16:creationId xmlns:a16="http://schemas.microsoft.com/office/drawing/2014/main" id="{CBE2C8D9-6930-4D2A-9B67-429FB9D0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280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1" name="Oval 3152">
              <a:extLst>
                <a:ext uri="{FF2B5EF4-FFF2-40B4-BE49-F238E27FC236}">
                  <a16:creationId xmlns:a16="http://schemas.microsoft.com/office/drawing/2014/main" id="{12D9B744-DE4C-4586-8022-D98F6E3A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280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2" name="Rectangle 3153">
              <a:extLst>
                <a:ext uri="{FF2B5EF4-FFF2-40B4-BE49-F238E27FC236}">
                  <a16:creationId xmlns:a16="http://schemas.microsoft.com/office/drawing/2014/main" id="{D4D872A5-FBF6-4A66-8EEE-F39685389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826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3" name="Oval 3154">
              <a:extLst>
                <a:ext uri="{FF2B5EF4-FFF2-40B4-BE49-F238E27FC236}">
                  <a16:creationId xmlns:a16="http://schemas.microsoft.com/office/drawing/2014/main" id="{70AB1FCD-9217-4B08-B4E1-5D3E27BB5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" y="2865"/>
              <a:ext cx="87" cy="86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4" name="Oval 3155">
              <a:extLst>
                <a:ext uri="{FF2B5EF4-FFF2-40B4-BE49-F238E27FC236}">
                  <a16:creationId xmlns:a16="http://schemas.microsoft.com/office/drawing/2014/main" id="{7D2F8F79-C05F-453D-892F-78D13243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" y="2865"/>
              <a:ext cx="87" cy="86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5" name="Rectangle 3156">
              <a:extLst>
                <a:ext uri="{FF2B5EF4-FFF2-40B4-BE49-F238E27FC236}">
                  <a16:creationId xmlns:a16="http://schemas.microsoft.com/office/drawing/2014/main" id="{7B6DCC33-1C82-41F0-840F-E9A8F85D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2885"/>
              <a:ext cx="51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6" name="Oval 3157">
              <a:extLst>
                <a:ext uri="{FF2B5EF4-FFF2-40B4-BE49-F238E27FC236}">
                  <a16:creationId xmlns:a16="http://schemas.microsoft.com/office/drawing/2014/main" id="{5DD707B6-EEB6-47CA-84A5-498771D60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1777"/>
              <a:ext cx="85" cy="85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7" name="Oval 3158">
              <a:extLst>
                <a:ext uri="{FF2B5EF4-FFF2-40B4-BE49-F238E27FC236}">
                  <a16:creationId xmlns:a16="http://schemas.microsoft.com/office/drawing/2014/main" id="{48959632-22F5-4BF3-A3F8-4843A681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1777"/>
              <a:ext cx="85" cy="85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8" name="Rectangle 3159">
              <a:extLst>
                <a:ext uri="{FF2B5EF4-FFF2-40B4-BE49-F238E27FC236}">
                  <a16:creationId xmlns:a16="http://schemas.microsoft.com/office/drawing/2014/main" id="{4A30A4AA-B210-43AB-A644-6B77B114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" y="1795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9" name="Oval 3160">
              <a:extLst>
                <a:ext uri="{FF2B5EF4-FFF2-40B4-BE49-F238E27FC236}">
                  <a16:creationId xmlns:a16="http://schemas.microsoft.com/office/drawing/2014/main" id="{A4F3D285-99AA-4317-BE16-9AF324EDD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64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0" name="Oval 3161">
              <a:extLst>
                <a:ext uri="{FF2B5EF4-FFF2-40B4-BE49-F238E27FC236}">
                  <a16:creationId xmlns:a16="http://schemas.microsoft.com/office/drawing/2014/main" id="{E82BB06A-DAAC-47E2-9FCB-4877300BC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64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1" name="Rectangle 3162">
              <a:extLst>
                <a:ext uri="{FF2B5EF4-FFF2-40B4-BE49-F238E27FC236}">
                  <a16:creationId xmlns:a16="http://schemas.microsoft.com/office/drawing/2014/main" id="{003DE2F0-8D41-4E85-A0CC-160ECE82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660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2" name="Oval 3163">
              <a:extLst>
                <a:ext uri="{FF2B5EF4-FFF2-40B4-BE49-F238E27FC236}">
                  <a16:creationId xmlns:a16="http://schemas.microsoft.com/office/drawing/2014/main" id="{9BAA0ED9-5B4E-4265-967A-D07EEC739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93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3" name="Oval 3164">
              <a:extLst>
                <a:ext uri="{FF2B5EF4-FFF2-40B4-BE49-F238E27FC236}">
                  <a16:creationId xmlns:a16="http://schemas.microsoft.com/office/drawing/2014/main" id="{3F7EBC03-7CDF-4A02-81FD-C4BDBEAD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93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4" name="Rectangle 3165">
              <a:extLst>
                <a:ext uri="{FF2B5EF4-FFF2-40B4-BE49-F238E27FC236}">
                  <a16:creationId xmlns:a16="http://schemas.microsoft.com/office/drawing/2014/main" id="{AA331923-C76D-408C-92CF-630701A8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950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5" name="Oval 3166">
              <a:extLst>
                <a:ext uri="{FF2B5EF4-FFF2-40B4-BE49-F238E27FC236}">
                  <a16:creationId xmlns:a16="http://schemas.microsoft.com/office/drawing/2014/main" id="{67915143-ABC1-4DA5-BDBF-E76474A2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494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6" name="Oval 3167">
              <a:extLst>
                <a:ext uri="{FF2B5EF4-FFF2-40B4-BE49-F238E27FC236}">
                  <a16:creationId xmlns:a16="http://schemas.microsoft.com/office/drawing/2014/main" id="{93C08904-036A-4DD9-95B8-C480EF31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494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7" name="Rectangle 3168">
              <a:extLst>
                <a:ext uri="{FF2B5EF4-FFF2-40B4-BE49-F238E27FC236}">
                  <a16:creationId xmlns:a16="http://schemas.microsoft.com/office/drawing/2014/main" id="{78F0D9CE-51B8-4436-97B2-D94B54286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516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8" name="Oval 3169">
              <a:extLst>
                <a:ext uri="{FF2B5EF4-FFF2-40B4-BE49-F238E27FC236}">
                  <a16:creationId xmlns:a16="http://schemas.microsoft.com/office/drawing/2014/main" id="{27F4FB15-433C-467B-BC0D-5C1C6F46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2908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9" name="Oval 3170">
              <a:extLst>
                <a:ext uri="{FF2B5EF4-FFF2-40B4-BE49-F238E27FC236}">
                  <a16:creationId xmlns:a16="http://schemas.microsoft.com/office/drawing/2014/main" id="{8A42F8A3-D904-4E37-B54B-6BAE31546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2908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0" name="Rectangle 3171">
              <a:extLst>
                <a:ext uri="{FF2B5EF4-FFF2-40B4-BE49-F238E27FC236}">
                  <a16:creationId xmlns:a16="http://schemas.microsoft.com/office/drawing/2014/main" id="{8A665EEF-B6AA-4956-93BD-361D5B41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928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1" name="Oval 3172">
              <a:extLst>
                <a:ext uri="{FF2B5EF4-FFF2-40B4-BE49-F238E27FC236}">
                  <a16:creationId xmlns:a16="http://schemas.microsoft.com/office/drawing/2014/main" id="{8032FCB8-7A5C-4247-B4AF-CED8A48F8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" y="2888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2" name="Oval 3173">
              <a:extLst>
                <a:ext uri="{FF2B5EF4-FFF2-40B4-BE49-F238E27FC236}">
                  <a16:creationId xmlns:a16="http://schemas.microsoft.com/office/drawing/2014/main" id="{237C92C4-1E22-4E03-933B-F512BF10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" y="2888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3" name="Rectangle 3174">
              <a:extLst>
                <a:ext uri="{FF2B5EF4-FFF2-40B4-BE49-F238E27FC236}">
                  <a16:creationId xmlns:a16="http://schemas.microsoft.com/office/drawing/2014/main" id="{2C9C6DFA-A4D6-4BFC-9168-49912719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" y="2909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4" name="Oval 3175">
              <a:extLst>
                <a:ext uri="{FF2B5EF4-FFF2-40B4-BE49-F238E27FC236}">
                  <a16:creationId xmlns:a16="http://schemas.microsoft.com/office/drawing/2014/main" id="{48649053-F4A3-4A58-A165-8130373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33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5" name="Oval 3176">
              <a:extLst>
                <a:ext uri="{FF2B5EF4-FFF2-40B4-BE49-F238E27FC236}">
                  <a16:creationId xmlns:a16="http://schemas.microsoft.com/office/drawing/2014/main" id="{9165CC01-01BF-4FB1-8261-28C1E4A4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33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6" name="Rectangle 3177">
              <a:extLst>
                <a:ext uri="{FF2B5EF4-FFF2-40B4-BE49-F238E27FC236}">
                  <a16:creationId xmlns:a16="http://schemas.microsoft.com/office/drawing/2014/main" id="{AF9F5BBB-C194-4395-BA01-EBCAA0DA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56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7" name="Oval 3178">
              <a:extLst>
                <a:ext uri="{FF2B5EF4-FFF2-40B4-BE49-F238E27FC236}">
                  <a16:creationId xmlns:a16="http://schemas.microsoft.com/office/drawing/2014/main" id="{C992039C-2A47-4A95-BB5B-F4B64114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048"/>
              <a:ext cx="90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8" name="Oval 3179">
              <a:extLst>
                <a:ext uri="{FF2B5EF4-FFF2-40B4-BE49-F238E27FC236}">
                  <a16:creationId xmlns:a16="http://schemas.microsoft.com/office/drawing/2014/main" id="{EE90C9B3-4FF7-4A3C-B87D-367530BD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048"/>
              <a:ext cx="90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9" name="Rectangle 3180">
              <a:extLst>
                <a:ext uri="{FF2B5EF4-FFF2-40B4-BE49-F238E27FC236}">
                  <a16:creationId xmlns:a16="http://schemas.microsoft.com/office/drawing/2014/main" id="{1453685E-64F7-4EB5-85CF-07AFD792D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1070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0" name="Oval 3181">
              <a:extLst>
                <a:ext uri="{FF2B5EF4-FFF2-40B4-BE49-F238E27FC236}">
                  <a16:creationId xmlns:a16="http://schemas.microsoft.com/office/drawing/2014/main" id="{8431F609-9EB0-4C11-9F0D-00906256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33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1" name="Oval 3182">
              <a:extLst>
                <a:ext uri="{FF2B5EF4-FFF2-40B4-BE49-F238E27FC236}">
                  <a16:creationId xmlns:a16="http://schemas.microsoft.com/office/drawing/2014/main" id="{C25A7B8B-475A-4D7A-8E98-98C809DB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233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2" name="Rectangle 3183">
              <a:extLst>
                <a:ext uri="{FF2B5EF4-FFF2-40B4-BE49-F238E27FC236}">
                  <a16:creationId xmlns:a16="http://schemas.microsoft.com/office/drawing/2014/main" id="{43C2FFE8-A284-4F45-A123-B0E4EF721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7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16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3" name="Oval 3184">
              <a:extLst>
                <a:ext uri="{FF2B5EF4-FFF2-40B4-BE49-F238E27FC236}">
                  <a16:creationId xmlns:a16="http://schemas.microsoft.com/office/drawing/2014/main" id="{DCEF7BC4-98CE-4A4C-82F1-7AA251CE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2223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4" name="Oval 3185">
              <a:extLst>
                <a:ext uri="{FF2B5EF4-FFF2-40B4-BE49-F238E27FC236}">
                  <a16:creationId xmlns:a16="http://schemas.microsoft.com/office/drawing/2014/main" id="{115F0E4E-6522-4E49-B51B-8E0E1B9F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2223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5" name="Rectangle 3186">
              <a:extLst>
                <a:ext uri="{FF2B5EF4-FFF2-40B4-BE49-F238E27FC236}">
                  <a16:creationId xmlns:a16="http://schemas.microsoft.com/office/drawing/2014/main" id="{2C9DE619-BA74-477C-ABB3-6F58B3EE1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2245"/>
              <a:ext cx="6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6" name="Oval 3187">
              <a:extLst>
                <a:ext uri="{FF2B5EF4-FFF2-40B4-BE49-F238E27FC236}">
                  <a16:creationId xmlns:a16="http://schemas.microsoft.com/office/drawing/2014/main" id="{6E26741E-7B07-4554-9850-BA839B67F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05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7" name="Oval 3188">
              <a:extLst>
                <a:ext uri="{FF2B5EF4-FFF2-40B4-BE49-F238E27FC236}">
                  <a16:creationId xmlns:a16="http://schemas.microsoft.com/office/drawing/2014/main" id="{F5DD2198-003D-4065-9E16-AEB0BBC0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05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8" name="Rectangle 3189">
              <a:extLst>
                <a:ext uri="{FF2B5EF4-FFF2-40B4-BE49-F238E27FC236}">
                  <a16:creationId xmlns:a16="http://schemas.microsoft.com/office/drawing/2014/main" id="{F8B9280F-8B9C-4654-990F-E48E532B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070"/>
              <a:ext cx="7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14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9" name="Oval 3190">
              <a:extLst>
                <a:ext uri="{FF2B5EF4-FFF2-40B4-BE49-F238E27FC236}">
                  <a16:creationId xmlns:a16="http://schemas.microsoft.com/office/drawing/2014/main" id="{D90857B3-2A89-4182-BBA4-E3AED75C8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159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0" name="Oval 3191">
              <a:extLst>
                <a:ext uri="{FF2B5EF4-FFF2-40B4-BE49-F238E27FC236}">
                  <a16:creationId xmlns:a16="http://schemas.microsoft.com/office/drawing/2014/main" id="{144181E7-C947-49A3-A341-87A86224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159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1" name="Rectangle 3192">
              <a:extLst>
                <a:ext uri="{FF2B5EF4-FFF2-40B4-BE49-F238E27FC236}">
                  <a16:creationId xmlns:a16="http://schemas.microsoft.com/office/drawing/2014/main" id="{7BFA26C0-2DC2-4B01-BA8D-8D31E34E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1618"/>
              <a:ext cx="75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2" name="Oval 3193">
              <a:extLst>
                <a:ext uri="{FF2B5EF4-FFF2-40B4-BE49-F238E27FC236}">
                  <a16:creationId xmlns:a16="http://schemas.microsoft.com/office/drawing/2014/main" id="{1DE75297-3E56-48C5-A662-50D3F5A20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19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3" name="Oval 3194">
              <a:extLst>
                <a:ext uri="{FF2B5EF4-FFF2-40B4-BE49-F238E27FC236}">
                  <a16:creationId xmlns:a16="http://schemas.microsoft.com/office/drawing/2014/main" id="{00A5D5FF-1915-4607-A7D6-277652363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19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4" name="Rectangle 3195">
              <a:extLst>
                <a:ext uri="{FF2B5EF4-FFF2-40B4-BE49-F238E27FC236}">
                  <a16:creationId xmlns:a16="http://schemas.microsoft.com/office/drawing/2014/main" id="{0AD42FC1-29CA-4DE5-8A32-E7FBF05D9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210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5" name="Oval 3196">
              <a:extLst>
                <a:ext uri="{FF2B5EF4-FFF2-40B4-BE49-F238E27FC236}">
                  <a16:creationId xmlns:a16="http://schemas.microsoft.com/office/drawing/2014/main" id="{0DDA817A-DACE-440C-A5A0-65EBCAC4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092"/>
              <a:ext cx="90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6" name="Oval 3197">
              <a:extLst>
                <a:ext uri="{FF2B5EF4-FFF2-40B4-BE49-F238E27FC236}">
                  <a16:creationId xmlns:a16="http://schemas.microsoft.com/office/drawing/2014/main" id="{19042ECB-F5C4-42EC-AA8A-F9F46699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092"/>
              <a:ext cx="90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7" name="Rectangle 3198">
              <a:extLst>
                <a:ext uri="{FF2B5EF4-FFF2-40B4-BE49-F238E27FC236}">
                  <a16:creationId xmlns:a16="http://schemas.microsoft.com/office/drawing/2014/main" id="{FC597C42-9891-42A1-B178-C93D6AC2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3112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8" name="Oval 3199">
              <a:extLst>
                <a:ext uri="{FF2B5EF4-FFF2-40B4-BE49-F238E27FC236}">
                  <a16:creationId xmlns:a16="http://schemas.microsoft.com/office/drawing/2014/main" id="{9BE341D5-A11D-40BF-A71E-682A9B3A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" y="3080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9" name="Oval 3200">
              <a:extLst>
                <a:ext uri="{FF2B5EF4-FFF2-40B4-BE49-F238E27FC236}">
                  <a16:creationId xmlns:a16="http://schemas.microsoft.com/office/drawing/2014/main" id="{5D22DA2D-3871-4E99-A94A-DCC0F12EA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0" y="3080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0" name="Rectangle 3201">
              <a:extLst>
                <a:ext uri="{FF2B5EF4-FFF2-40B4-BE49-F238E27FC236}">
                  <a16:creationId xmlns:a16="http://schemas.microsoft.com/office/drawing/2014/main" id="{6708C537-316F-4621-9820-AC63A06A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" y="3100"/>
              <a:ext cx="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1" name="Oval 3202">
              <a:extLst>
                <a:ext uri="{FF2B5EF4-FFF2-40B4-BE49-F238E27FC236}">
                  <a16:creationId xmlns:a16="http://schemas.microsoft.com/office/drawing/2014/main" id="{AA6231F6-4166-46C1-962E-87337C6F1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" y="415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2" name="Oval 3203">
              <a:extLst>
                <a:ext uri="{FF2B5EF4-FFF2-40B4-BE49-F238E27FC236}">
                  <a16:creationId xmlns:a16="http://schemas.microsoft.com/office/drawing/2014/main" id="{3E108DFD-E23A-4A68-8A63-B921E57B2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" y="415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3" name="Rectangle 3204">
              <a:extLst>
                <a:ext uri="{FF2B5EF4-FFF2-40B4-BE49-F238E27FC236}">
                  <a16:creationId xmlns:a16="http://schemas.microsoft.com/office/drawing/2014/main" id="{15B0696E-8735-465C-8FF0-21EF70E8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" y="435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4" name="Oval 3205">
              <a:extLst>
                <a:ext uri="{FF2B5EF4-FFF2-40B4-BE49-F238E27FC236}">
                  <a16:creationId xmlns:a16="http://schemas.microsoft.com/office/drawing/2014/main" id="{044F50D9-42DD-44B6-9A3D-3ABCEB55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" y="1355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5" name="Oval 3206">
              <a:extLst>
                <a:ext uri="{FF2B5EF4-FFF2-40B4-BE49-F238E27FC236}">
                  <a16:creationId xmlns:a16="http://schemas.microsoft.com/office/drawing/2014/main" id="{A386FACB-5DE2-4C99-9346-1D746DA3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" y="1355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6" name="Rectangle 3207">
              <a:extLst>
                <a:ext uri="{FF2B5EF4-FFF2-40B4-BE49-F238E27FC236}">
                  <a16:creationId xmlns:a16="http://schemas.microsoft.com/office/drawing/2014/main" id="{C946DBB5-BF05-4975-881E-EE3DF16F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" y="1375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7" name="Oval 3208">
              <a:extLst>
                <a:ext uri="{FF2B5EF4-FFF2-40B4-BE49-F238E27FC236}">
                  <a16:creationId xmlns:a16="http://schemas.microsoft.com/office/drawing/2014/main" id="{F4576C77-87BF-431F-BB17-D824680B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" y="2520"/>
              <a:ext cx="90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8" name="Oval 3209">
              <a:extLst>
                <a:ext uri="{FF2B5EF4-FFF2-40B4-BE49-F238E27FC236}">
                  <a16:creationId xmlns:a16="http://schemas.microsoft.com/office/drawing/2014/main" id="{45751981-B335-4151-A70F-8C633521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" y="2520"/>
              <a:ext cx="90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9" name="Rectangle 3210">
              <a:extLst>
                <a:ext uri="{FF2B5EF4-FFF2-40B4-BE49-F238E27FC236}">
                  <a16:creationId xmlns:a16="http://schemas.microsoft.com/office/drawing/2014/main" id="{1BF70C02-56F7-4D17-93B0-DC296A29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" y="2540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0" name="Oval 3211">
              <a:extLst>
                <a:ext uri="{FF2B5EF4-FFF2-40B4-BE49-F238E27FC236}">
                  <a16:creationId xmlns:a16="http://schemas.microsoft.com/office/drawing/2014/main" id="{A755BF61-43C1-4FE6-B068-A8F69F96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374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1" name="Oval 3212">
              <a:extLst>
                <a:ext uri="{FF2B5EF4-FFF2-40B4-BE49-F238E27FC236}">
                  <a16:creationId xmlns:a16="http://schemas.microsoft.com/office/drawing/2014/main" id="{6B4464AE-1D87-4061-9CB2-B7936B3B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374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2" name="Rectangle 3213">
              <a:extLst>
                <a:ext uri="{FF2B5EF4-FFF2-40B4-BE49-F238E27FC236}">
                  <a16:creationId xmlns:a16="http://schemas.microsoft.com/office/drawing/2014/main" id="{B2B58315-D930-431A-9433-F29DB1F5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766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3" name="Oval 3214">
              <a:extLst>
                <a:ext uri="{FF2B5EF4-FFF2-40B4-BE49-F238E27FC236}">
                  <a16:creationId xmlns:a16="http://schemas.microsoft.com/office/drawing/2014/main" id="{136E1D58-A1F4-46ED-AA59-47C7B3D7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391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4" name="Oval 3215">
              <a:extLst>
                <a:ext uri="{FF2B5EF4-FFF2-40B4-BE49-F238E27FC236}">
                  <a16:creationId xmlns:a16="http://schemas.microsoft.com/office/drawing/2014/main" id="{4A1AA76B-0D70-4D34-B9CB-6983234C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391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5" name="Rectangle 3216">
              <a:extLst>
                <a:ext uri="{FF2B5EF4-FFF2-40B4-BE49-F238E27FC236}">
                  <a16:creationId xmlns:a16="http://schemas.microsoft.com/office/drawing/2014/main" id="{BE5111E2-8719-49E7-8661-6C272A4F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411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6" name="Oval 3217">
              <a:extLst>
                <a:ext uri="{FF2B5EF4-FFF2-40B4-BE49-F238E27FC236}">
                  <a16:creationId xmlns:a16="http://schemas.microsoft.com/office/drawing/2014/main" id="{88D0F12F-0202-4FCE-AE31-0AFABBD34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3746"/>
              <a:ext cx="89" cy="89"/>
            </a:xfrm>
            <a:prstGeom prst="ellipse">
              <a:avLst/>
            </a:prstGeom>
            <a:solidFill>
              <a:srgbClr val="107C1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7" name="Oval 3218">
              <a:extLst>
                <a:ext uri="{FF2B5EF4-FFF2-40B4-BE49-F238E27FC236}">
                  <a16:creationId xmlns:a16="http://schemas.microsoft.com/office/drawing/2014/main" id="{05D785DA-4813-45D1-BC4D-2F90BF9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3746"/>
              <a:ext cx="89" cy="89"/>
            </a:xfrm>
            <a:prstGeom prst="ellipse">
              <a:avLst/>
            </a:prstGeom>
            <a:noFill/>
            <a:ln w="14288" cap="rnd">
              <a:solidFill>
                <a:srgbClr val="107C1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8" name="Rectangle 3219">
              <a:extLst>
                <a:ext uri="{FF2B5EF4-FFF2-40B4-BE49-F238E27FC236}">
                  <a16:creationId xmlns:a16="http://schemas.microsoft.com/office/drawing/2014/main" id="{4D595D4E-9B17-4237-82D5-B96E12326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3766"/>
              <a:ext cx="51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245" name="Picture 3221">
            <a:extLst>
              <a:ext uri="{FF2B5EF4-FFF2-40B4-BE49-F238E27FC236}">
                <a16:creationId xmlns:a16="http://schemas.microsoft.com/office/drawing/2014/main" id="{87AFDAFA-AACA-4EA0-8833-0BC8FED8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111250"/>
            <a:ext cx="146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222">
            <a:extLst>
              <a:ext uri="{FF2B5EF4-FFF2-40B4-BE49-F238E27FC236}">
                <a16:creationId xmlns:a16="http://schemas.microsoft.com/office/drawing/2014/main" id="{B875736B-82C9-4C18-88A5-BCFF222E806F}"/>
              </a:ext>
            </a:extLst>
          </p:cNvPr>
          <p:cNvSpPr>
            <a:spLocks/>
          </p:cNvSpPr>
          <p:nvPr/>
        </p:nvSpPr>
        <p:spPr bwMode="auto">
          <a:xfrm>
            <a:off x="433388" y="1244600"/>
            <a:ext cx="136525" cy="76200"/>
          </a:xfrm>
          <a:custGeom>
            <a:avLst/>
            <a:gdLst>
              <a:gd name="T0" fmla="*/ 319 w 407"/>
              <a:gd name="T1" fmla="*/ 0 h 227"/>
              <a:gd name="T2" fmla="*/ 14 w 407"/>
              <a:gd name="T3" fmla="*/ 0 h 227"/>
              <a:gd name="T4" fmla="*/ 0 w 407"/>
              <a:gd name="T5" fmla="*/ 14 h 227"/>
              <a:gd name="T6" fmla="*/ 5 w 407"/>
              <a:gd name="T7" fmla="*/ 24 h 227"/>
              <a:gd name="T8" fmla="*/ 214 w 407"/>
              <a:gd name="T9" fmla="*/ 219 h 227"/>
              <a:gd name="T10" fmla="*/ 235 w 407"/>
              <a:gd name="T11" fmla="*/ 227 h 227"/>
              <a:gd name="T12" fmla="*/ 407 w 407"/>
              <a:gd name="T13" fmla="*/ 227 h 227"/>
              <a:gd name="T14" fmla="*/ 319 w 407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" h="227">
                <a:moveTo>
                  <a:pt x="319" y="0"/>
                </a:moveTo>
                <a:lnTo>
                  <a:pt x="14" y="0"/>
                </a:lnTo>
                <a:cubicBezTo>
                  <a:pt x="7" y="0"/>
                  <a:pt x="0" y="6"/>
                  <a:pt x="0" y="14"/>
                </a:cubicBezTo>
                <a:cubicBezTo>
                  <a:pt x="0" y="18"/>
                  <a:pt x="2" y="22"/>
                  <a:pt x="5" y="24"/>
                </a:cubicBezTo>
                <a:lnTo>
                  <a:pt x="214" y="219"/>
                </a:lnTo>
                <a:cubicBezTo>
                  <a:pt x="220" y="225"/>
                  <a:pt x="227" y="227"/>
                  <a:pt x="235" y="227"/>
                </a:cubicBezTo>
                <a:lnTo>
                  <a:pt x="407" y="227"/>
                </a:lnTo>
                <a:lnTo>
                  <a:pt x="319" y="0"/>
                </a:ln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Rectangle 3223">
            <a:extLst>
              <a:ext uri="{FF2B5EF4-FFF2-40B4-BE49-F238E27FC236}">
                <a16:creationId xmlns:a16="http://schemas.microsoft.com/office/drawing/2014/main" id="{796CE38C-AF67-49F6-A87C-7D297B42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39838"/>
            <a:ext cx="76200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3224">
            <a:extLst>
              <a:ext uri="{FF2B5EF4-FFF2-40B4-BE49-F238E27FC236}">
                <a16:creationId xmlns:a16="http://schemas.microsoft.com/office/drawing/2014/main" id="{F94950A2-4450-4ECC-8C60-1A422CD2D95A}"/>
              </a:ext>
            </a:extLst>
          </p:cNvPr>
          <p:cNvSpPr>
            <a:spLocks/>
          </p:cNvSpPr>
          <p:nvPr/>
        </p:nvSpPr>
        <p:spPr bwMode="auto">
          <a:xfrm>
            <a:off x="501650" y="1244600"/>
            <a:ext cx="68263" cy="76200"/>
          </a:xfrm>
          <a:custGeom>
            <a:avLst/>
            <a:gdLst>
              <a:gd name="T0" fmla="*/ 62 w 204"/>
              <a:gd name="T1" fmla="*/ 227 h 227"/>
              <a:gd name="T2" fmla="*/ 204 w 204"/>
              <a:gd name="T3" fmla="*/ 227 h 227"/>
              <a:gd name="T4" fmla="*/ 116 w 204"/>
              <a:gd name="T5" fmla="*/ 0 h 227"/>
              <a:gd name="T6" fmla="*/ 0 w 204"/>
              <a:gd name="T7" fmla="*/ 0 h 227"/>
              <a:gd name="T8" fmla="*/ 67 w 204"/>
              <a:gd name="T9" fmla="*/ 198 h 227"/>
              <a:gd name="T10" fmla="*/ 62 w 204"/>
              <a:gd name="T11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227">
                <a:moveTo>
                  <a:pt x="62" y="227"/>
                </a:moveTo>
                <a:lnTo>
                  <a:pt x="204" y="227"/>
                </a:lnTo>
                <a:lnTo>
                  <a:pt x="116" y="0"/>
                </a:lnTo>
                <a:lnTo>
                  <a:pt x="0" y="0"/>
                </a:lnTo>
                <a:lnTo>
                  <a:pt x="67" y="198"/>
                </a:lnTo>
                <a:cubicBezTo>
                  <a:pt x="71" y="208"/>
                  <a:pt x="69" y="219"/>
                  <a:pt x="62" y="2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3225">
            <a:extLst>
              <a:ext uri="{FF2B5EF4-FFF2-40B4-BE49-F238E27FC236}">
                <a16:creationId xmlns:a16="http://schemas.microsoft.com/office/drawing/2014/main" id="{FCA8DFC4-2E53-406E-938F-EFC19A4C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39838"/>
            <a:ext cx="76200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Rectangle 3226">
            <a:extLst>
              <a:ext uri="{FF2B5EF4-FFF2-40B4-BE49-F238E27FC236}">
                <a16:creationId xmlns:a16="http://schemas.microsoft.com/office/drawing/2014/main" id="{BDB67699-AE1C-4012-BC09-ABA33FE7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1250"/>
            <a:ext cx="65088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3227">
            <a:extLst>
              <a:ext uri="{FF2B5EF4-FFF2-40B4-BE49-F238E27FC236}">
                <a16:creationId xmlns:a16="http://schemas.microsoft.com/office/drawing/2014/main" id="{DFD16D4A-1759-44C3-BBC1-46D886373C85}"/>
              </a:ext>
            </a:extLst>
          </p:cNvPr>
          <p:cNvSpPr>
            <a:spLocks/>
          </p:cNvSpPr>
          <p:nvPr/>
        </p:nvSpPr>
        <p:spPr bwMode="auto">
          <a:xfrm>
            <a:off x="457200" y="1112838"/>
            <a:ext cx="58738" cy="87312"/>
          </a:xfrm>
          <a:custGeom>
            <a:avLst/>
            <a:gdLst>
              <a:gd name="T0" fmla="*/ 89 w 176"/>
              <a:gd name="T1" fmla="*/ 256 h 256"/>
              <a:gd name="T2" fmla="*/ 176 w 176"/>
              <a:gd name="T3" fmla="*/ 0 h 256"/>
              <a:gd name="T4" fmla="*/ 0 w 176"/>
              <a:gd name="T5" fmla="*/ 0 h 256"/>
              <a:gd name="T6" fmla="*/ 6 w 176"/>
              <a:gd name="T7" fmla="*/ 10 h 256"/>
              <a:gd name="T8" fmla="*/ 89 w 176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56">
                <a:moveTo>
                  <a:pt x="89" y="256"/>
                </a:moveTo>
                <a:lnTo>
                  <a:pt x="176" y="0"/>
                </a:lnTo>
                <a:lnTo>
                  <a:pt x="0" y="0"/>
                </a:lnTo>
                <a:cubicBezTo>
                  <a:pt x="3" y="3"/>
                  <a:pt x="5" y="6"/>
                  <a:pt x="6" y="10"/>
                </a:cubicBezTo>
                <a:lnTo>
                  <a:pt x="89" y="25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3228">
            <a:extLst>
              <a:ext uri="{FF2B5EF4-FFF2-40B4-BE49-F238E27FC236}">
                <a16:creationId xmlns:a16="http://schemas.microsoft.com/office/drawing/2014/main" id="{78802168-AA30-40DC-9CD0-31AFA5286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1250"/>
            <a:ext cx="65088" cy="92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3229">
            <a:extLst>
              <a:ext uri="{FF2B5EF4-FFF2-40B4-BE49-F238E27FC236}">
                <a16:creationId xmlns:a16="http://schemas.microsoft.com/office/drawing/2014/main" id="{FAC7AA08-40AE-4092-805D-4849BD45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111250"/>
            <a:ext cx="444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3230">
            <a:extLst>
              <a:ext uri="{FF2B5EF4-FFF2-40B4-BE49-F238E27FC236}">
                <a16:creationId xmlns:a16="http://schemas.microsoft.com/office/drawing/2014/main" id="{B763087C-A961-4009-AC76-34EC1A46DFDA}"/>
              </a:ext>
            </a:extLst>
          </p:cNvPr>
          <p:cNvSpPr>
            <a:spLocks/>
          </p:cNvSpPr>
          <p:nvPr/>
        </p:nvSpPr>
        <p:spPr bwMode="auto">
          <a:xfrm>
            <a:off x="452438" y="1112838"/>
            <a:ext cx="36513" cy="92075"/>
          </a:xfrm>
          <a:custGeom>
            <a:avLst/>
            <a:gdLst>
              <a:gd name="T0" fmla="*/ 0 w 23"/>
              <a:gd name="T1" fmla="*/ 0 h 58"/>
              <a:gd name="T2" fmla="*/ 20 w 23"/>
              <a:gd name="T3" fmla="*/ 58 h 58"/>
              <a:gd name="T4" fmla="*/ 23 w 23"/>
              <a:gd name="T5" fmla="*/ 50 h 58"/>
              <a:gd name="T6" fmla="*/ 7 w 23"/>
              <a:gd name="T7" fmla="*/ 0 h 58"/>
              <a:gd name="T8" fmla="*/ 0 w 23"/>
              <a:gd name="T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58">
                <a:moveTo>
                  <a:pt x="0" y="0"/>
                </a:moveTo>
                <a:lnTo>
                  <a:pt x="20" y="58"/>
                </a:lnTo>
                <a:lnTo>
                  <a:pt x="23" y="5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3231">
            <a:extLst>
              <a:ext uri="{FF2B5EF4-FFF2-40B4-BE49-F238E27FC236}">
                <a16:creationId xmlns:a16="http://schemas.microsoft.com/office/drawing/2014/main" id="{7CC1E6D7-6F38-498B-8DE0-EC4EC574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111250"/>
            <a:ext cx="444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ectangle 3232">
            <a:extLst>
              <a:ext uri="{FF2B5EF4-FFF2-40B4-BE49-F238E27FC236}">
                <a16:creationId xmlns:a16="http://schemas.microsoft.com/office/drawing/2014/main" id="{B242FF09-175E-4343-83DE-A4E90573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239838"/>
            <a:ext cx="80963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Freeform 3233">
            <a:extLst>
              <a:ext uri="{FF2B5EF4-FFF2-40B4-BE49-F238E27FC236}">
                <a16:creationId xmlns:a16="http://schemas.microsoft.com/office/drawing/2014/main" id="{4C54DAE2-64CB-4DC9-87BF-3C9B7D2E3207}"/>
              </a:ext>
            </a:extLst>
          </p:cNvPr>
          <p:cNvSpPr>
            <a:spLocks/>
          </p:cNvSpPr>
          <p:nvPr/>
        </p:nvSpPr>
        <p:spPr bwMode="auto">
          <a:xfrm>
            <a:off x="496888" y="1244600"/>
            <a:ext cx="73025" cy="76200"/>
          </a:xfrm>
          <a:custGeom>
            <a:avLst/>
            <a:gdLst>
              <a:gd name="T0" fmla="*/ 47 w 216"/>
              <a:gd name="T1" fmla="*/ 227 h 227"/>
              <a:gd name="T2" fmla="*/ 216 w 216"/>
              <a:gd name="T3" fmla="*/ 227 h 227"/>
              <a:gd name="T4" fmla="*/ 88 w 216"/>
              <a:gd name="T5" fmla="*/ 227 h 227"/>
              <a:gd name="T6" fmla="*/ 90 w 216"/>
              <a:gd name="T7" fmla="*/ 195 h 227"/>
              <a:gd name="T8" fmla="*/ 24 w 216"/>
              <a:gd name="T9" fmla="*/ 0 h 227"/>
              <a:gd name="T10" fmla="*/ 0 w 216"/>
              <a:gd name="T11" fmla="*/ 0 h 227"/>
              <a:gd name="T12" fmla="*/ 68 w 216"/>
              <a:gd name="T13" fmla="*/ 202 h 227"/>
              <a:gd name="T14" fmla="*/ 56 w 216"/>
              <a:gd name="T15" fmla="*/ 226 h 227"/>
              <a:gd name="T16" fmla="*/ 50 w 216"/>
              <a:gd name="T17" fmla="*/ 227 h 227"/>
              <a:gd name="T18" fmla="*/ 47 w 216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27">
                <a:moveTo>
                  <a:pt x="47" y="227"/>
                </a:moveTo>
                <a:lnTo>
                  <a:pt x="216" y="227"/>
                </a:lnTo>
                <a:lnTo>
                  <a:pt x="88" y="227"/>
                </a:lnTo>
                <a:cubicBezTo>
                  <a:pt x="93" y="217"/>
                  <a:pt x="94" y="205"/>
                  <a:pt x="90" y="195"/>
                </a:cubicBezTo>
                <a:lnTo>
                  <a:pt x="24" y="0"/>
                </a:lnTo>
                <a:lnTo>
                  <a:pt x="0" y="0"/>
                </a:lnTo>
                <a:lnTo>
                  <a:pt x="68" y="202"/>
                </a:lnTo>
                <a:cubicBezTo>
                  <a:pt x="72" y="212"/>
                  <a:pt x="66" y="223"/>
                  <a:pt x="56" y="226"/>
                </a:cubicBezTo>
                <a:cubicBezTo>
                  <a:pt x="54" y="227"/>
                  <a:pt x="52" y="227"/>
                  <a:pt x="50" y="227"/>
                </a:cubicBezTo>
                <a:lnTo>
                  <a:pt x="47" y="227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Rectangle 3234">
            <a:extLst>
              <a:ext uri="{FF2B5EF4-FFF2-40B4-BE49-F238E27FC236}">
                <a16:creationId xmlns:a16="http://schemas.microsoft.com/office/drawing/2014/main" id="{90C75CC8-1974-4071-B05D-6EEAACD3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239838"/>
            <a:ext cx="80963" cy="8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259" name="Picture 3235">
            <a:extLst>
              <a:ext uri="{FF2B5EF4-FFF2-40B4-BE49-F238E27FC236}">
                <a16:creationId xmlns:a16="http://schemas.microsoft.com/office/drawing/2014/main" id="{7EC1ACB5-FE6C-4B14-86CC-B507CD0E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11250"/>
            <a:ext cx="152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2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dirty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l">
          <a:defRPr sz="1400" dirty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1511</Words>
  <Application>Microsoft Office PowerPoint</Application>
  <PresentationFormat>와이드스크린</PresentationFormat>
  <Paragraphs>368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나눔바른고딕</vt:lpstr>
      <vt:lpstr>나눔고딕 ExtraBold</vt:lpstr>
      <vt:lpstr>Calibri</vt:lpstr>
      <vt:lpstr>Office 테마</vt:lpstr>
      <vt:lpstr>시스템 현황 및 업무 특성 - 과제 제시</vt:lpstr>
      <vt:lpstr>아키텍처 요구사항(1/2) - 과제 제시</vt:lpstr>
      <vt:lpstr>아키텍처 요구사항(2/2) - 과제 제시</vt:lpstr>
      <vt:lpstr>과제 제시</vt:lpstr>
      <vt:lpstr>공장 확장에 따른 아키텍처 구현 방안 및 고려 사항 - 답안</vt:lpstr>
      <vt:lpstr>과</vt:lpstr>
      <vt:lpstr>과</vt:lpstr>
      <vt:lpstr>To-Be 아키텍처</vt:lpstr>
      <vt:lpstr>To-Be 아키텍처</vt:lpstr>
      <vt:lpstr>To-Be 아키텍처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USER</cp:lastModifiedBy>
  <cp:revision>111</cp:revision>
  <dcterms:created xsi:type="dcterms:W3CDTF">2023-07-26T01:11:03Z</dcterms:created>
  <dcterms:modified xsi:type="dcterms:W3CDTF">2024-08-12T11:59:59Z</dcterms:modified>
</cp:coreProperties>
</file>