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23"/>
  </p:notesMasterIdLst>
  <p:sldIdLst>
    <p:sldId id="256" r:id="rId5"/>
    <p:sldId id="391" r:id="rId6"/>
    <p:sldId id="392" r:id="rId7"/>
    <p:sldId id="393" r:id="rId8"/>
    <p:sldId id="394" r:id="rId9"/>
    <p:sldId id="395" r:id="rId10"/>
    <p:sldId id="401" r:id="rId11"/>
    <p:sldId id="398" r:id="rId12"/>
    <p:sldId id="399" r:id="rId13"/>
    <p:sldId id="397" r:id="rId14"/>
    <p:sldId id="409" r:id="rId15"/>
    <p:sldId id="402" r:id="rId16"/>
    <p:sldId id="406" r:id="rId17"/>
    <p:sldId id="403" r:id="rId18"/>
    <p:sldId id="405" r:id="rId19"/>
    <p:sldId id="407" r:id="rId20"/>
    <p:sldId id="404" r:id="rId21"/>
    <p:sldId id="408" r:id="rId2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814"/>
    <a:srgbClr val="0D126F"/>
    <a:srgbClr val="00CC00"/>
    <a:srgbClr val="001429"/>
    <a:srgbClr val="D0D8E8"/>
    <a:srgbClr val="0000FF"/>
    <a:srgbClr val="989898"/>
    <a:srgbClr val="00FF00"/>
    <a:srgbClr val="7C001A"/>
    <a:srgbClr val="932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0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A8CB41DF-F982-4C24-84C9-04886C9288EB}" type="datetimeFigureOut">
              <a:rPr lang="ko-KR" altLang="en-US" smtClean="0"/>
              <a:pPr/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10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0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01EAD662-4D89-4A2E-93CA-9FDDEE5D18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1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D662-4D89-4A2E-93CA-9FDDEE5D18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8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-4763" y="0"/>
            <a:ext cx="9158288" cy="3429000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kumimoji="0" lang="en-US" altLang="ko-KR" sz="110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0"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0" y="3429000"/>
            <a:ext cx="9144000" cy="144463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0"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63" y="3573462"/>
            <a:ext cx="9148762" cy="215979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Wingdings" pitchFamily="2" charset="2"/>
              <a:buNone/>
              <a:defRPr sz="2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alibri" pitchFamily="34" charset="0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7899035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179512" y="980728"/>
            <a:ext cx="8784976" cy="5400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150000"/>
              </a:lnSpc>
              <a:defRPr sz="2000" b="1">
                <a:latin typeface="KoPub돋움체 Bold" panose="02020603020101020101" pitchFamily="18" charset="-127"/>
              </a:defRPr>
            </a:lvl1pPr>
            <a:lvl2pPr>
              <a:lnSpc>
                <a:spcPct val="150000"/>
              </a:lnSpc>
              <a:defRPr sz="1800">
                <a:latin typeface="KoPub돋움체 Bold" panose="02020603020101020101" pitchFamily="18" charset="-127"/>
              </a:defRPr>
            </a:lvl2pPr>
            <a:lvl3pPr>
              <a:lnSpc>
                <a:spcPct val="150000"/>
              </a:lnSpc>
              <a:buClr>
                <a:schemeClr val="tx2">
                  <a:lumMod val="50000"/>
                </a:schemeClr>
              </a:buClr>
              <a:defRPr sz="1600">
                <a:latin typeface="KoPub돋움체 Bold" panose="02020603020101020101" pitchFamily="18" charset="-127"/>
              </a:defRPr>
            </a:lvl3pPr>
            <a:lvl4pPr marL="1600200" indent="-2286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◦"/>
              <a:defRPr sz="1400">
                <a:latin typeface="KoPub돋움체 Bold" panose="02020603020101020101" pitchFamily="18" charset="-127"/>
              </a:defRPr>
            </a:lvl4pPr>
            <a:lvl5pPr marL="2057400" indent="-2286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◦"/>
              <a:defRPr sz="1200">
                <a:latin typeface="KoPub돋움체 Bold" panose="020206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 </a:t>
            </a:r>
            <a:r>
              <a:rPr lang="en-US" altLang="ko-KR" err="1"/>
              <a:t>english</a:t>
            </a:r>
            <a:endParaRPr lang="en-US" altLang="ko-KR"/>
          </a:p>
          <a:p>
            <a:pPr lvl="1"/>
            <a:r>
              <a:rPr lang="ko-KR" altLang="en-US"/>
              <a:t>둘째 수준 </a:t>
            </a:r>
            <a:r>
              <a:rPr lang="en-US" altLang="ko-KR" err="1"/>
              <a:t>english</a:t>
            </a:r>
            <a:endParaRPr lang="ko-KR" altLang="en-US"/>
          </a:p>
          <a:p>
            <a:pPr lvl="2"/>
            <a:r>
              <a:rPr lang="ko-KR" altLang="en-US"/>
              <a:t>셋째 수준 </a:t>
            </a:r>
            <a:r>
              <a:rPr lang="en-US" altLang="ko-KR" err="1"/>
              <a:t>english</a:t>
            </a:r>
            <a:endParaRPr lang="ko-KR" altLang="en-US"/>
          </a:p>
          <a:p>
            <a:pPr lvl="3"/>
            <a:r>
              <a:rPr lang="ko-KR" altLang="en-US"/>
              <a:t>넷째 수준 </a:t>
            </a:r>
            <a:r>
              <a:rPr lang="en-US" altLang="ko-KR" err="1"/>
              <a:t>english</a:t>
            </a:r>
            <a:endParaRPr lang="en-US" altLang="ko-KR"/>
          </a:p>
          <a:p>
            <a:pPr lvl="4"/>
            <a:r>
              <a:rPr lang="ko-KR" altLang="en-US"/>
              <a:t>다섯째 수준 </a:t>
            </a:r>
            <a:r>
              <a:rPr lang="en-US" altLang="ko-KR" err="1"/>
              <a:t>english</a:t>
            </a:r>
            <a:endParaRPr lang="ko-KR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33258"/>
            <a:ext cx="8784976" cy="61206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제목 스타일 편집 </a:t>
            </a:r>
            <a:r>
              <a:rPr lang="en-US" altLang="ko-KR" err="1"/>
              <a:t>english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977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0B884-2A89-40D3-B36C-0526DB0C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2256BB-C811-4C75-BA4F-B89027C55C2D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179512" y="1556792"/>
            <a:ext cx="8784976" cy="482453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150000"/>
              </a:lnSpc>
              <a:defRPr sz="1800" b="1">
                <a:latin typeface="KoPub돋움체 Bold" panose="02020603020101020101" pitchFamily="18" charset="-127"/>
              </a:defRPr>
            </a:lvl1pPr>
            <a:lvl2pPr>
              <a:lnSpc>
                <a:spcPct val="150000"/>
              </a:lnSpc>
              <a:defRPr sz="1600">
                <a:latin typeface="KoPub돋움체 Bold" panose="02020603020101020101" pitchFamily="18" charset="-127"/>
              </a:defRPr>
            </a:lvl2pPr>
            <a:lvl3pPr>
              <a:lnSpc>
                <a:spcPct val="150000"/>
              </a:lnSpc>
              <a:buClr>
                <a:schemeClr val="tx2">
                  <a:lumMod val="50000"/>
                </a:schemeClr>
              </a:buClr>
              <a:defRPr sz="1400">
                <a:latin typeface="KoPub돋움체 Bold" panose="02020603020101020101" pitchFamily="18" charset="-127"/>
              </a:defRPr>
            </a:lvl3pPr>
            <a:lvl4pPr marL="1600200" indent="-2286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◦"/>
              <a:defRPr sz="1200">
                <a:latin typeface="KoPub돋움체 Bold" panose="02020603020101020101" pitchFamily="18" charset="-127"/>
              </a:defRPr>
            </a:lvl4pPr>
            <a:lvl5pPr marL="2057400" indent="-2286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◦"/>
              <a:defRPr sz="1100">
                <a:latin typeface="KoPub돋움체 Bold" panose="020206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 </a:t>
            </a:r>
            <a:r>
              <a:rPr lang="en-US" altLang="ko-KR" err="1"/>
              <a:t>english</a:t>
            </a:r>
            <a:endParaRPr lang="en-US" altLang="ko-KR"/>
          </a:p>
          <a:p>
            <a:pPr lvl="1"/>
            <a:r>
              <a:rPr lang="ko-KR" altLang="en-US"/>
              <a:t>둘째 수준 </a:t>
            </a:r>
            <a:r>
              <a:rPr lang="en-US" altLang="ko-KR" err="1"/>
              <a:t>english</a:t>
            </a:r>
            <a:endParaRPr lang="ko-KR" altLang="en-US"/>
          </a:p>
          <a:p>
            <a:pPr lvl="2"/>
            <a:r>
              <a:rPr lang="ko-KR" altLang="en-US"/>
              <a:t>셋째 수준 </a:t>
            </a:r>
            <a:r>
              <a:rPr lang="en-US" altLang="ko-KR" err="1"/>
              <a:t>english</a:t>
            </a:r>
            <a:endParaRPr lang="ko-KR" altLang="en-US"/>
          </a:p>
          <a:p>
            <a:pPr lvl="3"/>
            <a:r>
              <a:rPr lang="ko-KR" altLang="en-US"/>
              <a:t>넷째 수준 </a:t>
            </a:r>
            <a:r>
              <a:rPr lang="en-US" altLang="ko-KR" err="1"/>
              <a:t>english</a:t>
            </a:r>
            <a:endParaRPr lang="en-US" altLang="ko-KR"/>
          </a:p>
          <a:p>
            <a:pPr lvl="4"/>
            <a:r>
              <a:rPr lang="ko-KR" altLang="en-US"/>
              <a:t>다섯째 수준 </a:t>
            </a:r>
            <a:r>
              <a:rPr lang="en-US" altLang="ko-KR" err="1"/>
              <a:t>english</a:t>
            </a:r>
            <a:endParaRPr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ECB7CE4-B4CE-49F1-8F2E-A6E6009238D1}"/>
              </a:ext>
            </a:extLst>
          </p:cNvPr>
          <p:cNvSpPr>
            <a:spLocks noGrp="1" noChangeArrowheads="1"/>
          </p:cNvSpPr>
          <p:nvPr>
            <p:ph idx="10" hasCustomPrompt="1"/>
          </p:nvPr>
        </p:nvSpPr>
        <p:spPr bwMode="auto">
          <a:xfrm>
            <a:off x="180260" y="980728"/>
            <a:ext cx="8784976" cy="50405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lnSpc>
                <a:spcPct val="150000"/>
              </a:lnSpc>
              <a:buNone/>
              <a:defRPr sz="2000" b="1">
                <a:solidFill>
                  <a:schemeClr val="tx2"/>
                </a:solidFill>
                <a:latin typeface="KoPub돋움체 Bold" panose="02020603020101020101" pitchFamily="18" charset="-127"/>
              </a:defRPr>
            </a:lvl1pPr>
            <a:lvl2pPr>
              <a:lnSpc>
                <a:spcPct val="150000"/>
              </a:lnSpc>
              <a:defRPr sz="1600">
                <a:latin typeface="Calibri" panose="020F0502020204030204" pitchFamily="34" charset="0"/>
              </a:defRPr>
            </a:lvl2pPr>
            <a:lvl3pPr>
              <a:lnSpc>
                <a:spcPct val="150000"/>
              </a:lnSpc>
              <a:buClr>
                <a:schemeClr val="tx2">
                  <a:lumMod val="50000"/>
                </a:schemeClr>
              </a:buClr>
              <a:defRPr sz="1400">
                <a:latin typeface="Calibri" panose="020F0502020204030204" pitchFamily="34" charset="0"/>
              </a:defRPr>
            </a:lvl3pPr>
            <a:lvl4pPr marL="1600200" indent="-2286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◦"/>
              <a:defRPr sz="1200">
                <a:latin typeface="Calibri" panose="020F0502020204030204" pitchFamily="34" charset="0"/>
              </a:defRPr>
            </a:lvl4pPr>
            <a:lvl5pPr marL="2057400" indent="-2286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◦"/>
              <a:defRPr sz="1100"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 </a:t>
            </a:r>
            <a:r>
              <a:rPr lang="en-US" altLang="ko-KR" err="1"/>
              <a:t>english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93278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>
            <a:spLocks noGrp="1"/>
          </p:cNvSpPr>
          <p:nvPr>
            <p:ph sz="half" idx="1"/>
          </p:nvPr>
        </p:nvSpPr>
        <p:spPr>
          <a:xfrm>
            <a:off x="323850" y="1063203"/>
            <a:ext cx="4181475" cy="53181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3"/>
          <p:cNvSpPr>
            <a:spLocks noGrp="1"/>
          </p:cNvSpPr>
          <p:nvPr>
            <p:ph sz="half" idx="2"/>
          </p:nvPr>
        </p:nvSpPr>
        <p:spPr>
          <a:xfrm>
            <a:off x="4657725" y="1052736"/>
            <a:ext cx="4183063" cy="53181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837" y="116632"/>
            <a:ext cx="8784976" cy="61206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 </a:t>
            </a:r>
            <a:r>
              <a:rPr lang="en-US" altLang="ko-KR" err="1"/>
              <a:t>english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124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>
              <a:defRPr/>
            </a:pPr>
            <a:fld id="{F63B945F-8191-456E-A60A-64B4BE94B586}" type="datetimeFigureOut">
              <a:rPr lang="ko-KR" altLang="en-US" smtClean="0"/>
              <a:pPr>
                <a:defRPr/>
              </a:pPr>
              <a:t>2020-11-26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>
              <a:defRPr/>
            </a:pPr>
            <a:fld id="{A2D3D578-D96F-4B96-B912-FE9F6868110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881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6737" y="157957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556792"/>
            <a:ext cx="5111750" cy="456937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>
              <a:defRPr/>
            </a:pPr>
            <a:fld id="{9EFBC6EE-35DF-4372-BE47-3004DF3315AA}" type="datetimeFigureOut">
              <a:rPr lang="ko-KR" altLang="en-US" smtClean="0"/>
              <a:pPr>
                <a:defRPr/>
              </a:pPr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>
              <a:defRPr/>
            </a:pPr>
            <a:fld id="{F72688B9-AAB3-4353-80AC-FECF9CDB21D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5138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>
              <a:defRPr/>
            </a:pPr>
            <a:fld id="{AE8E5463-8EC3-4A6C-8EAB-72169370D319}" type="datetimeFigureOut">
              <a:rPr lang="ko-KR" altLang="en-US" smtClean="0"/>
              <a:pPr>
                <a:defRPr/>
              </a:pPr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>
              <a:defRPr/>
            </a:pPr>
            <a:fld id="{9E601460-6103-499C-893E-4DD902E20C17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126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/>
        </p:nvSpPr>
        <p:spPr bwMode="auto">
          <a:xfrm>
            <a:off x="0" y="0"/>
            <a:ext cx="9153525" cy="871538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kumimoji="0" lang="en-US" altLang="ko-KR" sz="110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-4763" y="6524625"/>
            <a:ext cx="9158288" cy="347663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1100" b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alibri" panose="020F0502020204030204" pitchFamily="34" charset="0"/>
              </a:rPr>
              <a:t>Optimal Control and Reinforcement Learning</a:t>
            </a:r>
            <a:endParaRPr kumimoji="0" lang="en-US" altLang="ko-KR" sz="11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7" y="130175"/>
            <a:ext cx="87852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 </a:t>
            </a:r>
            <a:r>
              <a:rPr lang="en-US" altLang="ko-KR" err="1"/>
              <a:t>english</a:t>
            </a:r>
            <a:endParaRPr lang="ko-KR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24733"/>
            <a:ext cx="8785225" cy="535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 </a:t>
            </a:r>
            <a:r>
              <a:rPr lang="en-US" altLang="ko-KR" err="1"/>
              <a:t>english</a:t>
            </a:r>
            <a:endParaRPr lang="en-US" altLang="ko-KR"/>
          </a:p>
          <a:p>
            <a:pPr lvl="1"/>
            <a:r>
              <a:rPr lang="ko-KR" altLang="en-US"/>
              <a:t>둘째 수준 </a:t>
            </a:r>
            <a:r>
              <a:rPr lang="en-US" altLang="ko-KR" err="1"/>
              <a:t>english</a:t>
            </a:r>
            <a:endParaRPr lang="ko-KR" altLang="en-US"/>
          </a:p>
          <a:p>
            <a:pPr lvl="2"/>
            <a:r>
              <a:rPr lang="ko-KR" altLang="en-US"/>
              <a:t>셋째 수준 </a:t>
            </a:r>
            <a:r>
              <a:rPr lang="en-US" altLang="ko-KR" err="1"/>
              <a:t>english</a:t>
            </a:r>
            <a:endParaRPr lang="ko-KR" altLang="en-US"/>
          </a:p>
          <a:p>
            <a:pPr lvl="3"/>
            <a:r>
              <a:rPr lang="ko-KR" altLang="en-US"/>
              <a:t>넷째 수준 </a:t>
            </a:r>
            <a:r>
              <a:rPr lang="en-US" altLang="ko-KR" err="1"/>
              <a:t>english</a:t>
            </a:r>
          </a:p>
          <a:p>
            <a:pPr lvl="4"/>
            <a:r>
              <a:rPr lang="ko-KR" altLang="en-US"/>
              <a:t>다섯째 수준 </a:t>
            </a:r>
            <a:r>
              <a:rPr lang="en-US" altLang="ko-KR" err="1"/>
              <a:t>english</a:t>
            </a:r>
            <a:endParaRPr lang="ko-KR" altLang="en-US"/>
          </a:p>
        </p:txBody>
      </p:sp>
      <p:sp>
        <p:nvSpPr>
          <p:cNvPr id="12" name="Text Box 28"/>
          <p:cNvSpPr txBox="1">
            <a:spLocks noChangeArrowheads="1"/>
          </p:cNvSpPr>
          <p:nvPr userDrawn="1"/>
        </p:nvSpPr>
        <p:spPr bwMode="auto">
          <a:xfrm>
            <a:off x="8388350" y="6597650"/>
            <a:ext cx="711200" cy="24622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fld id="{285C2F5A-4479-4CEE-9E46-860BED0876B2}" type="slidenum">
              <a:rPr lang="en-US" altLang="ko-KR" sz="1000" b="1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alibri" pitchFamily="34" charset="0"/>
              </a:rPr>
              <a:pPr algn="ctr" eaLnBrk="1" latin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sz="1000" b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alibri" pitchFamily="34" charset="0"/>
              </a:rPr>
              <a:t> / 18</a:t>
            </a:r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34924" y="6597650"/>
            <a:ext cx="1152699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fontAlgn="auto" latinLnBrk="1" hangingPunct="1">
              <a:spcBef>
                <a:spcPct val="20000"/>
              </a:spcBef>
              <a:spcAft>
                <a:spcPts val="0"/>
              </a:spcAft>
              <a:buSzPct val="75000"/>
              <a:buFont typeface="Wingdings" pitchFamily="2" charset="2"/>
              <a:buNone/>
              <a:defRPr/>
            </a:pPr>
            <a:r>
              <a:rPr lang="en-US" altLang="ko-KR" sz="1000" b="1">
                <a:solidFill>
                  <a:schemeClr val="bg1"/>
                </a:solidFill>
                <a:latin typeface="KoPub돋움체 Bold" panose="02020603020101020101" pitchFamily="18" charset="-127"/>
                <a:cs typeface="Calibri" pitchFamily="34" charset="0"/>
              </a:rPr>
              <a:t>2020-11-26</a:t>
            </a:r>
            <a:endParaRPr lang="en-US" altLang="ko-KR" sz="1000" b="1" dirty="0">
              <a:solidFill>
                <a:schemeClr val="bg1"/>
              </a:solidFill>
              <a:latin typeface="KoPub돋움체 Bold" panose="02020603020101020101" pitchFamily="18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16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5" r:id="rId3"/>
    <p:sldLayoutId id="2147483667" r:id="rId4"/>
    <p:sldLayoutId id="2147483668" r:id="rId5"/>
    <p:sldLayoutId id="2147483671" r:id="rId6"/>
    <p:sldLayoutId id="2147483673" r:id="rId7"/>
  </p:sldLayoutIdLst>
  <p:transition>
    <p:fade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Calibri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9pPr>
    </p:titleStyle>
    <p:bodyStyle>
      <a:lvl1pPr marL="342900" indent="-3429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Calibri" panose="020F0502020204030204" pitchFamily="34" charset="0"/>
        </a:defRPr>
      </a:lvl1pPr>
      <a:lvl2pPr marL="742950" indent="-28575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§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Calibri" panose="020F0502020204030204" pitchFamily="34" charset="0"/>
        </a:defRPr>
      </a:lvl2pPr>
      <a:lvl3pPr marL="1143000" indent="-2286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lr>
          <a:srgbClr val="10253F"/>
        </a:buClr>
        <a:buFont typeface="Arial" charset="0"/>
        <a:buChar char="•"/>
        <a:defRPr sz="16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Calibri" panose="020F0502020204030204" pitchFamily="34" charset="0"/>
        </a:defRPr>
      </a:lvl3pPr>
      <a:lvl4pPr marL="1600200" indent="-2286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lr>
          <a:srgbClr val="10253F"/>
        </a:buClr>
        <a:buFont typeface="Arial" charset="0"/>
        <a:buChar char="◦"/>
        <a:defRPr sz="1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Calibri" panose="020F0502020204030204" pitchFamily="34" charset="0"/>
        </a:defRPr>
      </a:lvl4pPr>
      <a:lvl5pPr marL="2057400" indent="-2286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lr>
          <a:srgbClr val="10253F"/>
        </a:buClr>
        <a:buFont typeface="Arial" charset="0"/>
        <a:buChar char="◦"/>
        <a:defRPr sz="1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Calibri" panose="020F050202020403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14.png"/><Relationship Id="rId4" Type="http://schemas.openxmlformats.org/officeDocument/2006/relationships/video" Target="../media/media2.mp4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 bwMode="auto">
          <a:xfrm>
            <a:off x="-1589" y="1389907"/>
            <a:ext cx="9144000" cy="18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ko-KR" sz="4000" b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Mid-progress 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- 2D Manipulator -</a:t>
            </a:r>
            <a:endParaRPr lang="en-US" altLang="ko-KR" sz="20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부제목 1"/>
          <p:cNvSpPr>
            <a:spLocks noGrp="1"/>
          </p:cNvSpPr>
          <p:nvPr>
            <p:ph type="subTitle" idx="1"/>
          </p:nvPr>
        </p:nvSpPr>
        <p:spPr>
          <a:xfrm>
            <a:off x="200024" y="3601856"/>
            <a:ext cx="8740775" cy="2253432"/>
          </a:xfrm>
        </p:spPr>
        <p:txBody>
          <a:bodyPr/>
          <a:lstStyle/>
          <a:p>
            <a:pPr eaLnBrk="1" hangingPunct="1"/>
            <a:r>
              <a:rPr lang="en-US" altLang="ko-KR" sz="2000"/>
              <a:t>D</a:t>
            </a:r>
            <a:r>
              <a:rPr lang="en-US" altLang="ko-KR" sz="2000" b="1"/>
              <a:t>ooHyun Lee</a:t>
            </a:r>
            <a:endParaRPr lang="en-US" altLang="ko-KR" sz="2000" b="1" dirty="0"/>
          </a:p>
          <a:p>
            <a:pPr algn="r" eaLnBrk="1" hangingPunct="1"/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1C9370C-29CC-465D-99C3-08E804693246}"/>
              </a:ext>
            </a:extLst>
          </p:cNvPr>
          <p:cNvGrpSpPr/>
          <p:nvPr/>
        </p:nvGrpSpPr>
        <p:grpSpPr>
          <a:xfrm>
            <a:off x="2660414" y="5524088"/>
            <a:ext cx="3960739" cy="662400"/>
            <a:chOff x="29267" y="5478724"/>
            <a:chExt cx="3960739" cy="66240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3AFFE07-F032-4FDF-A45F-CC4ED68C7D2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67" y="5478724"/>
              <a:ext cx="662400" cy="662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668C66-D3E9-436B-BAA5-3FF8089A5F70}"/>
                </a:ext>
              </a:extLst>
            </p:cNvPr>
            <p:cNvSpPr txBox="1"/>
            <p:nvPr/>
          </p:nvSpPr>
          <p:spPr>
            <a:xfrm>
              <a:off x="691667" y="5532925"/>
              <a:ext cx="329833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i="1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School of Mechanical Engineering</a:t>
              </a:r>
            </a:p>
            <a:p>
              <a:r>
                <a:rPr lang="en-US" altLang="ko-KR" sz="1500" b="1" i="1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Yonsei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8868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Result graph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Convergence time : PPO2 &gt; A2C &gt; ACKTR &gt; SAC &gt; DDPG</a:t>
            </a:r>
          </a:p>
          <a:p>
            <a:pPr marL="457200" lvl="1" indent="0">
              <a:buNone/>
            </a:pPr>
            <a:r>
              <a:rPr lang="en-US" altLang="ko-KR" sz="1400">
                <a:sym typeface="Wingdings" panose="05000000000000000000" pitchFamily="2" charset="2"/>
              </a:rPr>
              <a:t> PPO2 shows best</a:t>
            </a:r>
            <a:r>
              <a:rPr lang="ko-KR" altLang="en-US" sz="1400">
                <a:sym typeface="Wingdings" panose="05000000000000000000" pitchFamily="2" charset="2"/>
              </a:rPr>
              <a:t> </a:t>
            </a:r>
            <a:r>
              <a:rPr lang="en-US" altLang="ko-KR" sz="1400">
                <a:sym typeface="Wingdings" panose="05000000000000000000" pitchFamily="2" charset="2"/>
              </a:rPr>
              <a:t>numerical values for the most part including convergence time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Compare agent models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903DF3-10F9-445C-99AA-550AA173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00" y="1458017"/>
            <a:ext cx="6120000" cy="19856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19AAB2-81B9-4710-869B-E60E0DD5D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00" y="3366856"/>
            <a:ext cx="6120000" cy="19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908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>
                <a:sym typeface="Wingdings" panose="05000000000000000000" pitchFamily="2" charset="2"/>
              </a:rPr>
              <a:t>	 A2C			  ACTKR			    PPO2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DDPG and SAC show low performance (take long time to success or out of boundary)</a:t>
            </a:r>
          </a:p>
          <a:p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Compare agent models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EE2241-0E77-4654-9218-7A4D069E3464}"/>
              </a:ext>
            </a:extLst>
          </p:cNvPr>
          <p:cNvSpPr txBox="1"/>
          <p:nvPr/>
        </p:nvSpPr>
        <p:spPr>
          <a:xfrm>
            <a:off x="4617890" y="5941945"/>
            <a:ext cx="439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/>
              <a:t>(Original action space)</a:t>
            </a:r>
            <a:endParaRPr lang="ko-KR" altLang="en-US" sz="1000"/>
          </a:p>
        </p:txBody>
      </p:sp>
      <p:pic>
        <p:nvPicPr>
          <p:cNvPr id="4" name="a2c">
            <a:hlinkClick r:id="" action="ppaction://media"/>
            <a:extLst>
              <a:ext uri="{FF2B5EF4-FFF2-40B4-BE49-F238E27FC236}">
                <a16:creationId xmlns:a16="http://schemas.microsoft.com/office/drawing/2014/main" id="{C0383255-62AD-4AC3-89EE-100365DC2E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2118644"/>
            <a:ext cx="2880000" cy="2541176"/>
          </a:xfrm>
          <a:prstGeom prst="rect">
            <a:avLst/>
          </a:prstGeom>
        </p:spPr>
      </p:pic>
      <p:pic>
        <p:nvPicPr>
          <p:cNvPr id="7" name="actkr">
            <a:hlinkClick r:id="" action="ppaction://media"/>
            <a:extLst>
              <a:ext uri="{FF2B5EF4-FFF2-40B4-BE49-F238E27FC236}">
                <a16:creationId xmlns:a16="http://schemas.microsoft.com/office/drawing/2014/main" id="{B6A98BED-F0C6-461F-85F4-55CCC80D890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970140" y="2146066"/>
            <a:ext cx="2880000" cy="2486331"/>
          </a:xfrm>
          <a:prstGeom prst="rect">
            <a:avLst/>
          </a:prstGeom>
        </p:spPr>
      </p:pic>
      <p:pic>
        <p:nvPicPr>
          <p:cNvPr id="8" name="ppo2">
            <a:hlinkClick r:id="" action="ppaction://media"/>
            <a:extLst>
              <a:ext uri="{FF2B5EF4-FFF2-40B4-BE49-F238E27FC236}">
                <a16:creationId xmlns:a16="http://schemas.microsoft.com/office/drawing/2014/main" id="{2952CECC-2131-4341-A87E-3B9C1F75E7BC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850140" y="2176826"/>
            <a:ext cx="2880000" cy="25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0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1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58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Learning rate (gamma = 0.9)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>
                <a:sym typeface="Wingdings" panose="05000000000000000000" pitchFamily="2" charset="2"/>
              </a:rPr>
              <a:t> Learning rate = 2.5e-4 model shows overall good figures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Parameter Tuning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09675B19-9D0C-4F52-BEA6-5B93432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89612"/>
              </p:ext>
            </p:extLst>
          </p:nvPr>
        </p:nvGraphicFramePr>
        <p:xfrm>
          <a:off x="423168" y="1828800"/>
          <a:ext cx="775316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319">
                  <a:extLst>
                    <a:ext uri="{9D8B030D-6E8A-4147-A177-3AD203B41FA5}">
                      <a16:colId xmlns:a16="http://schemas.microsoft.com/office/drawing/2014/main" val="82031987"/>
                    </a:ext>
                  </a:extLst>
                </a:gridCol>
                <a:gridCol w="1769615">
                  <a:extLst>
                    <a:ext uri="{9D8B030D-6E8A-4147-A177-3AD203B41FA5}">
                      <a16:colId xmlns:a16="http://schemas.microsoft.com/office/drawing/2014/main" val="336674111"/>
                    </a:ext>
                  </a:extLst>
                </a:gridCol>
                <a:gridCol w="1769615">
                  <a:extLst>
                    <a:ext uri="{9D8B030D-6E8A-4147-A177-3AD203B41FA5}">
                      <a16:colId xmlns:a16="http://schemas.microsoft.com/office/drawing/2014/main" val="945099216"/>
                    </a:ext>
                  </a:extLst>
                </a:gridCol>
                <a:gridCol w="1769615">
                  <a:extLst>
                    <a:ext uri="{9D8B030D-6E8A-4147-A177-3AD203B41FA5}">
                      <a16:colId xmlns:a16="http://schemas.microsoft.com/office/drawing/2014/main" val="6576221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lr = 0.001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lr = 2.5e-4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lr = 1e-4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5357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Episode len_mean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275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4997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Success counts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332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2049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1535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9626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Out of boundary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107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0432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Time for training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12m 11s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11m 52s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12m 14s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529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04652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Learning rate (gamma = 0.9)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>
                <a:sym typeface="Wingdings" panose="05000000000000000000" pitchFamily="2" charset="2"/>
              </a:rPr>
              <a:t>There is little difference in convergence time between lr = 2.5e-4 and lr = 1e-4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>
                <a:sym typeface="Wingdings" panose="05000000000000000000" pitchFamily="2" charset="2"/>
              </a:rPr>
              <a:t>Choose lr = 2.5e-4 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Parameter Tuning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9810EA-03B3-40AE-AA1D-717E1014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7154"/>
            <a:ext cx="9144000" cy="295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5519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Gamma(lr = 2.5e-4)</a:t>
            </a:r>
          </a:p>
          <a:p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Parameter Tuning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1AA37219-0AE1-4751-AB35-4E156DF0C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44098"/>
              </p:ext>
            </p:extLst>
          </p:nvPr>
        </p:nvGraphicFramePr>
        <p:xfrm>
          <a:off x="423167" y="1828800"/>
          <a:ext cx="799286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888">
                  <a:extLst>
                    <a:ext uri="{9D8B030D-6E8A-4147-A177-3AD203B41FA5}">
                      <a16:colId xmlns:a16="http://schemas.microsoft.com/office/drawing/2014/main" val="82031987"/>
                    </a:ext>
                  </a:extLst>
                </a:gridCol>
                <a:gridCol w="1824325">
                  <a:extLst>
                    <a:ext uri="{9D8B030D-6E8A-4147-A177-3AD203B41FA5}">
                      <a16:colId xmlns:a16="http://schemas.microsoft.com/office/drawing/2014/main" val="336674111"/>
                    </a:ext>
                  </a:extLst>
                </a:gridCol>
                <a:gridCol w="1824325">
                  <a:extLst>
                    <a:ext uri="{9D8B030D-6E8A-4147-A177-3AD203B41FA5}">
                      <a16:colId xmlns:a16="http://schemas.microsoft.com/office/drawing/2014/main" val="945099216"/>
                    </a:ext>
                  </a:extLst>
                </a:gridCol>
                <a:gridCol w="1824325">
                  <a:extLst>
                    <a:ext uri="{9D8B030D-6E8A-4147-A177-3AD203B41FA5}">
                      <a16:colId xmlns:a16="http://schemas.microsoft.com/office/drawing/2014/main" val="6576221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Gamma = 0.99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Gamma = 0.9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Gamma = 0.5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5357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Episode len_mean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1300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260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4997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Success counts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224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2049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1713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9626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Out of boundary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241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0432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Time for training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12m 7s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11m 52s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12m 19s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529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98902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Gamma(lr = 0.0001)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Gamma = 0.5 and gamma = 0.9 show similar convergence time but model with gamma of 0.5 often shows out of boundary case.</a:t>
            </a:r>
          </a:p>
          <a:p>
            <a:pPr marL="914400" lvl="2" indent="0">
              <a:buNone/>
            </a:pPr>
            <a:r>
              <a:rPr lang="en-US" altLang="ko-KR">
                <a:sym typeface="Wingdings" panose="05000000000000000000" pitchFamily="2" charset="2"/>
              </a:rPr>
              <a:t> Choose gamma = 0.9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Parameter Tuning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8CB814-407C-4659-AB43-F48411D0A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4618"/>
            <a:ext cx="9144000" cy="29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288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93" y="989605"/>
            <a:ext cx="8784976" cy="5400600"/>
          </a:xfrm>
        </p:spPr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PPO2 agent model</a:t>
            </a:r>
          </a:p>
          <a:p>
            <a:r>
              <a:rPr lang="en-US" altLang="ko-KR">
                <a:sym typeface="Wingdings" panose="05000000000000000000" pitchFamily="2" charset="2"/>
              </a:rPr>
              <a:t>Timesteps = 700,000</a:t>
            </a:r>
          </a:p>
          <a:p>
            <a:r>
              <a:rPr lang="en-US" altLang="ko-KR">
                <a:sym typeface="Wingdings" panose="05000000000000000000" pitchFamily="2" charset="2"/>
              </a:rPr>
              <a:t>Learning rate = 2.5e-4</a:t>
            </a:r>
          </a:p>
          <a:p>
            <a:r>
              <a:rPr lang="en-US" altLang="ko-KR">
                <a:sym typeface="Wingdings" panose="05000000000000000000" pitchFamily="2" charset="2"/>
              </a:rPr>
              <a:t>Gamma = 0.9</a:t>
            </a:r>
          </a:p>
          <a:p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Mid progress - result</a:t>
            </a:r>
            <a:endParaRPr lang="ko-KR" altLang="en-US" dirty="0"/>
          </a:p>
        </p:txBody>
      </p:sp>
      <p:pic>
        <p:nvPicPr>
          <p:cNvPr id="6" name="KakaoTalk_20201125_212116821">
            <a:hlinkClick r:id="" action="ppaction://media"/>
            <a:extLst>
              <a:ext uri="{FF2B5EF4-FFF2-40B4-BE49-F238E27FC236}">
                <a16:creationId xmlns:a16="http://schemas.microsoft.com/office/drawing/2014/main" id="{F9D3BB6E-74D9-4E4C-BC0E-9B18C81FEBE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31779" y="3301723"/>
            <a:ext cx="3680441" cy="308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34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7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Agent model studying for theoretical verification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Learning rate decaying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Try another state, action space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Reward engineering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 do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3862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sz="3000">
                <a:sym typeface="Wingdings" panose="05000000000000000000" pitchFamily="2" charset="2"/>
              </a:rPr>
              <a:t>THANK YOU FOR LISTENING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9171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Code analysis</a:t>
            </a:r>
          </a:p>
          <a:p>
            <a:endParaRPr lang="en-US" altLang="ko-KR"/>
          </a:p>
          <a:p>
            <a:r>
              <a:rPr lang="en-US" altLang="ko-KR"/>
              <a:t>Considering state &amp; action space</a:t>
            </a:r>
          </a:p>
          <a:p>
            <a:endParaRPr lang="en-US" altLang="ko-KR"/>
          </a:p>
          <a:p>
            <a:r>
              <a:rPr lang="en-US" altLang="ko-KR"/>
              <a:t>Compare Agent Models</a:t>
            </a:r>
          </a:p>
          <a:p>
            <a:endParaRPr lang="en-US" altLang="ko-KR"/>
          </a:p>
          <a:p>
            <a:r>
              <a:rPr lang="en-US" altLang="ko-KR"/>
              <a:t>Parameter Tuning</a:t>
            </a:r>
          </a:p>
          <a:p>
            <a:endParaRPr lang="en-US" altLang="ko-KR"/>
          </a:p>
          <a:p>
            <a:r>
              <a:rPr lang="en-US" altLang="ko-KR"/>
              <a:t>To do</a:t>
            </a:r>
            <a:r>
              <a:rPr lang="ko-KR" altLang="en-US"/>
              <a:t> </a:t>
            </a:r>
            <a:r>
              <a:rPr lang="en-US" altLang="ko-KR"/>
              <a:t>list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8725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92052219-8A7C-44F3-9D62-0369F872C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/>
                  <a:t>Manipulator_2d.py</a:t>
                </a:r>
              </a:p>
              <a:p>
                <a:pPr lvl="1"/>
                <a:r>
                  <a:rPr lang="en-US" altLang="ko-KR"/>
                  <a:t>Transformation</a:t>
                </a:r>
              </a:p>
              <a:p>
                <a:pPr lvl="2"/>
                <a:r>
                  <a:rPr lang="en-US" altLang="ko-KR"/>
                  <a:t>To calculate the position through the data from observation space</a:t>
                </a:r>
              </a:p>
              <a:p>
                <a:pPr lvl="2"/>
                <a:r>
                  <a:rPr lang="en-US" altLang="ko-KR"/>
                  <a:t>Translation, rotation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i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b="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92052219-8A7C-44F3-9D62-0369F872C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0582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Manipulator_2d.py</a:t>
            </a:r>
          </a:p>
          <a:p>
            <a:pPr lvl="1"/>
            <a:r>
              <a:rPr lang="en-US" altLang="ko-KR"/>
              <a:t>Manipulator2D(env)</a:t>
            </a:r>
          </a:p>
          <a:p>
            <a:pPr lvl="2"/>
            <a:r>
              <a:rPr lang="en-US" altLang="ko-KR"/>
              <a:t>5x5 size space</a:t>
            </a:r>
          </a:p>
          <a:p>
            <a:pPr lvl="2"/>
            <a:r>
              <a:rPr lang="en-US" altLang="ko-KR"/>
              <a:t>action </a:t>
            </a:r>
            <a:r>
              <a:rPr lang="en-US" altLang="ko-KR">
                <a:sym typeface="Wingdings" panose="05000000000000000000" pitchFamily="2" charset="2"/>
              </a:rPr>
              <a:t> robot’s translation, robot’s rotation, joint1’s rotation, joint2’s rotation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Reward</a:t>
            </a:r>
          </a:p>
          <a:p>
            <a:pPr lvl="3"/>
            <a:r>
              <a:rPr lang="en-US" altLang="ko-KR">
                <a:sym typeface="Wingdings" panose="05000000000000000000" pitchFamily="2" charset="2"/>
              </a:rPr>
              <a:t>tol &gt; l  +1</a:t>
            </a:r>
          </a:p>
          <a:p>
            <a:pPr lvl="3"/>
            <a:r>
              <a:rPr lang="en-US" altLang="ko-KR">
                <a:sym typeface="Wingdings" panose="05000000000000000000" pitchFamily="2" charset="2"/>
              </a:rPr>
              <a:t>Out of boundary  -100</a:t>
            </a:r>
          </a:p>
          <a:p>
            <a:pPr lvl="3"/>
            <a:r>
              <a:rPr lang="en-US" altLang="ko-KR">
                <a:sym typeface="Wingdings" panose="05000000000000000000" pitchFamily="2" charset="2"/>
              </a:rPr>
              <a:t>Don’t reach to goal  -l</a:t>
            </a:r>
            <a:r>
              <a:rPr lang="en-US" altLang="ko-KR" baseline="30000">
                <a:sym typeface="Wingdings" panose="05000000000000000000" pitchFamily="2" charset="2"/>
              </a:rPr>
              <a:t>2 </a:t>
            </a:r>
            <a:r>
              <a:rPr lang="en-US" altLang="ko-KR">
                <a:sym typeface="Wingdings" panose="05000000000000000000" pitchFamily="2" charset="2"/>
              </a:rPr>
              <a:t>(each timestep)</a:t>
            </a:r>
            <a:endParaRPr lang="en-US" altLang="ko-KR" baseline="30000">
              <a:sym typeface="Wingdings" panose="05000000000000000000" pitchFamily="2" charset="2"/>
            </a:endParaRP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Step</a:t>
            </a:r>
          </a:p>
          <a:p>
            <a:pPr lvl="3"/>
            <a:r>
              <a:rPr lang="en-US" altLang="ko-KR">
                <a:sym typeface="Wingdings" panose="05000000000000000000" pitchFamily="2" charset="2"/>
              </a:rPr>
              <a:t>Calculate robot arm’s kinematics by obtained action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Reset</a:t>
            </a:r>
          </a:p>
          <a:p>
            <a:pPr lvl="3"/>
            <a:r>
              <a:rPr lang="en-US" altLang="ko-KR">
                <a:sym typeface="Wingdings" panose="05000000000000000000" pitchFamily="2" charset="2"/>
              </a:rPr>
              <a:t>Reset variables when episode starts</a:t>
            </a:r>
          </a:p>
          <a:p>
            <a:pPr lvl="3"/>
            <a:endParaRPr lang="en-US" altLang="ko-KR">
              <a:sym typeface="Wingdings" panose="05000000000000000000" pitchFamily="2" charset="2"/>
            </a:endParaRPr>
          </a:p>
          <a:p>
            <a:pPr lvl="3"/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6580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State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Original state : each points’ position (robot, link1, link2, target)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This method shows a bad performance(low number of success times) </a:t>
            </a: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Tried state : using position error as state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Better performance than original one</a:t>
            </a:r>
          </a:p>
          <a:p>
            <a:pPr marL="914400" lvl="2" indent="0">
              <a:buNone/>
            </a:pPr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Considering State, Action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7E1386-0A01-4C72-8559-974F1F59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21" y="4275831"/>
            <a:ext cx="2880000" cy="13540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7F9F824-EAA5-4363-BDBD-B1A12417E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985" y="4263766"/>
            <a:ext cx="2880000" cy="137815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A4ED114-0CE4-49F4-BE76-D48C2582BE81}"/>
              </a:ext>
            </a:extLst>
          </p:cNvPr>
          <p:cNvCxnSpPr/>
          <p:nvPr/>
        </p:nvCxnSpPr>
        <p:spPr>
          <a:xfrm>
            <a:off x="3870664" y="4952845"/>
            <a:ext cx="1429305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9130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92052219-8A7C-44F3-9D62-0369F872C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>
                    <a:sym typeface="Wingdings" panose="05000000000000000000" pitchFamily="2" charset="2"/>
                  </a:rPr>
                  <a:t>Action</a:t>
                </a:r>
              </a:p>
              <a:p>
                <a:pPr lvl="1"/>
                <a:r>
                  <a:rPr lang="en-US" altLang="ko-KR">
                    <a:sym typeface="Wingdings" panose="05000000000000000000" pitchFamily="2" charset="2"/>
                  </a:rPr>
                  <a:t>Original Action space</a:t>
                </a:r>
              </a:p>
              <a:p>
                <a:pPr lvl="1"/>
                <a:endParaRPr lang="en-US" altLang="ko-KR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>
                    <a:sym typeface="Wingdings" panose="05000000000000000000" pitchFamily="2" charset="2"/>
                  </a:rPr>
                  <a:t>-π &lt; robot, joint1, joint2 &lt; π</a:t>
                </a:r>
              </a:p>
              <a:p>
                <a:pPr lvl="1"/>
                <a:r>
                  <a:rPr lang="en-US" altLang="ko-KR">
                    <a:sym typeface="Wingdings" panose="05000000000000000000" pitchFamily="2" charset="2"/>
                  </a:rPr>
                  <a:t>Tried Action space</a:t>
                </a:r>
              </a:p>
              <a:p>
                <a:pPr lvl="2"/>
                <a:r>
                  <a:rPr lang="en-US" altLang="ko-KR">
                    <a:sym typeface="Wingdings" panose="05000000000000000000" pitchFamily="2" charset="2"/>
                  </a:rPr>
                  <a:t>Half (robot, joint1)</a:t>
                </a:r>
              </a:p>
              <a:p>
                <a:pPr lvl="3"/>
                <a:endParaRPr lang="en-US" altLang="ko-KR">
                  <a:sym typeface="Wingdings" panose="05000000000000000000" pitchFamily="2" charset="2"/>
                </a:endParaRPr>
              </a:p>
              <a:p>
                <a:pPr lvl="3"/>
                <a:r>
                  <a:rPr lang="en-US" altLang="ko-KR">
                    <a:sym typeface="Wingdings" panose="05000000000000000000" pitchFamily="2" charset="2"/>
                  </a:rPr>
                  <a:t>-π &lt; joint2 &lt; π</a:t>
                </a:r>
              </a:p>
              <a:p>
                <a:pPr lvl="3"/>
                <a:r>
                  <a:rPr lang="en-US" altLang="ko-KR">
                    <a:sym typeface="Wingdings" panose="05000000000000000000" pitchFamily="2" charset="2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>
                            <a:sym typeface="Wingdings" panose="05000000000000000000" pitchFamily="2" charset="2"/>
                          </a:rPr>
                          <m:t>π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>
                    <a:sym typeface="Wingdings" panose="05000000000000000000" pitchFamily="2" charset="2"/>
                  </a:rPr>
                  <a:t> &lt; robot, joint1&lt;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>
                            <a:sym typeface="Wingdings" panose="05000000000000000000" pitchFamily="2" charset="2"/>
                          </a:rPr>
                          <m:t>π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>
                    <a:sym typeface="Wingdings" panose="05000000000000000000" pitchFamily="2" charset="2"/>
                  </a:rPr>
                  <a:t> </a:t>
                </a:r>
              </a:p>
              <a:p>
                <a:pPr lvl="2"/>
                <a:r>
                  <a:rPr lang="en-US" altLang="ko-KR">
                    <a:sym typeface="Wingdings" panose="05000000000000000000" pitchFamily="2" charset="2"/>
                  </a:rPr>
                  <a:t>Double (robot, joint1)</a:t>
                </a:r>
              </a:p>
              <a:p>
                <a:pPr marL="914400" lvl="2" indent="0">
                  <a:buNone/>
                </a:pPr>
                <a:endParaRPr lang="en-US" altLang="ko-KR">
                  <a:sym typeface="Wingdings" panose="05000000000000000000" pitchFamily="2" charset="2"/>
                </a:endParaRPr>
              </a:p>
              <a:p>
                <a:pPr lvl="3"/>
                <a:r>
                  <a:rPr lang="en-US" altLang="ko-KR">
                    <a:sym typeface="Wingdings" panose="05000000000000000000" pitchFamily="2" charset="2"/>
                  </a:rPr>
                  <a:t>-π &lt; joint2 &lt; π</a:t>
                </a:r>
              </a:p>
              <a:p>
                <a:pPr lvl="3"/>
                <a:r>
                  <a:rPr lang="en-US" altLang="ko-KR">
                    <a:sym typeface="Wingdings" panose="05000000000000000000" pitchFamily="2" charset="2"/>
                  </a:rPr>
                  <a:t>-2π &lt; robot, joint1&lt; 2π</a:t>
                </a:r>
              </a:p>
              <a:p>
                <a:pPr lvl="3"/>
                <a:endParaRPr lang="en-US" altLang="ko-KR">
                  <a:sym typeface="Wingdings" panose="05000000000000000000" pitchFamily="2" charset="2"/>
                </a:endParaRPr>
              </a:p>
              <a:p>
                <a:pPr lvl="2"/>
                <a:endParaRPr lang="en-US" altLang="ko-KR">
                  <a:sym typeface="Wingdings" panose="05000000000000000000" pitchFamily="2" charset="2"/>
                </a:endParaRPr>
              </a:p>
              <a:p>
                <a:pPr lvl="2"/>
                <a:endParaRPr lang="en-US" altLang="ko-KR">
                  <a:sym typeface="Wingdings" panose="05000000000000000000" pitchFamily="2" charset="2"/>
                </a:endParaRPr>
              </a:p>
              <a:p>
                <a:pPr lvl="1"/>
                <a:endParaRPr lang="en-US" altLang="ko-KR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92052219-8A7C-44F3-9D62-0369F872C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4" b="-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Considering State, Action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CC61E0-40E6-4016-AB5B-5764C811E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71" y="2003856"/>
            <a:ext cx="4162425" cy="400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41FD67-5B4B-43A4-8101-534A01502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116" y="5393346"/>
            <a:ext cx="4352925" cy="390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9E1B88-9F6B-4B58-AEA9-4E9BFAAE8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116" y="3727286"/>
            <a:ext cx="44386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609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Result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Double method has best convergence time &amp; success counts during training</a:t>
            </a:r>
          </a:p>
          <a:p>
            <a:pPr marL="457200" lvl="1" indent="0">
              <a:buNone/>
            </a:pPr>
            <a:r>
              <a:rPr lang="en-US" altLang="ko-KR">
                <a:sym typeface="Wingdings" panose="05000000000000000000" pitchFamily="2" charset="2"/>
              </a:rPr>
              <a:t> Choose ( -2π &lt; robot, joint1&lt; 2π, -π &lt; joint2 &lt; π ) action space</a:t>
            </a:r>
          </a:p>
          <a:p>
            <a:pPr marL="457200" lvl="1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Considering State, Action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FE77EE-15FB-4881-8EDF-1AE77EEC4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" y="1596066"/>
            <a:ext cx="7341833" cy="23786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2615BC-0181-44E2-9530-A8AFA2D95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37" y="5486747"/>
            <a:ext cx="43529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340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Action, Observation space  Box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A : Action space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O : Observation space</a:t>
            </a: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>
                <a:sym typeface="Wingdings" panose="05000000000000000000" pitchFamily="2" charset="2"/>
              </a:rPr>
              <a:t> Compare A2C, ACKTR, DDPG, PPO2, SAC agent models</a:t>
            </a:r>
          </a:p>
          <a:p>
            <a:pPr lvl="1"/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Compare agent models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DAFA8F6-689B-4BBA-8CE1-DC3E013F1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7532"/>
              </p:ext>
            </p:extLst>
          </p:nvPr>
        </p:nvGraphicFramePr>
        <p:xfrm>
          <a:off x="179519" y="2728648"/>
          <a:ext cx="8784969" cy="233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549">
                  <a:extLst>
                    <a:ext uri="{9D8B030D-6E8A-4147-A177-3AD203B41FA5}">
                      <a16:colId xmlns:a16="http://schemas.microsoft.com/office/drawing/2014/main" val="2414891384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1865858855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1035537685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4063406243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2339341036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2998060953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606984655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3921839700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4290450261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1918012874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1865093349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4106423923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947079005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2982120037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3981658734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3741824105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3054904760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4276145473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3354197776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1194892329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4273375431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820459822"/>
                    </a:ext>
                  </a:extLst>
                </a:gridCol>
                <a:gridCol w="349110">
                  <a:extLst>
                    <a:ext uri="{9D8B030D-6E8A-4147-A177-3AD203B41FA5}">
                      <a16:colId xmlns:a16="http://schemas.microsoft.com/office/drawing/2014/main" val="4238437634"/>
                    </a:ext>
                  </a:extLst>
                </a:gridCol>
              </a:tblGrid>
              <a:tr h="488598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A2C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ACER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ACKTR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DDPG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DQN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GAIL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PPO1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PPO2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SAC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TD3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TRPO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366130"/>
                  </a:ext>
                </a:extLst>
              </a:tr>
              <a:tr h="2931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015340"/>
                  </a:ext>
                </a:extLst>
              </a:tr>
              <a:tr h="3874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Discrete</a:t>
                      </a:r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74993"/>
                  </a:ext>
                </a:extLst>
              </a:tr>
              <a:tr h="3874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Box</a:t>
                      </a:r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947603"/>
                  </a:ext>
                </a:extLst>
              </a:tr>
              <a:tr h="3874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MultiDiscrete</a:t>
                      </a:r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31281"/>
                  </a:ext>
                </a:extLst>
              </a:tr>
              <a:tr h="3874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Multibinary</a:t>
                      </a:r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456147"/>
                  </a:ext>
                </a:extLst>
              </a:tr>
            </a:tbl>
          </a:graphicData>
        </a:graphic>
      </p:graphicFrame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292C5682-85E5-4713-B0F4-187E29F11B20}"/>
              </a:ext>
            </a:extLst>
          </p:cNvPr>
          <p:cNvSpPr/>
          <p:nvPr/>
        </p:nvSpPr>
        <p:spPr>
          <a:xfrm>
            <a:off x="2000638" y="3929296"/>
            <a:ext cx="288000" cy="28800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63045291-44AE-4298-870F-3D2098EB5756}"/>
              </a:ext>
            </a:extLst>
          </p:cNvPr>
          <p:cNvSpPr>
            <a:spLocks noChangeAspect="1"/>
          </p:cNvSpPr>
          <p:nvPr/>
        </p:nvSpPr>
        <p:spPr>
          <a:xfrm rot="18420583">
            <a:off x="1334214" y="3621706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L 도형 7">
            <a:extLst>
              <a:ext uri="{FF2B5EF4-FFF2-40B4-BE49-F238E27FC236}">
                <a16:creationId xmlns:a16="http://schemas.microsoft.com/office/drawing/2014/main" id="{C4034972-6D41-4B64-B198-9FB949EE6644}"/>
              </a:ext>
            </a:extLst>
          </p:cNvPr>
          <p:cNvSpPr>
            <a:spLocks noChangeAspect="1"/>
          </p:cNvSpPr>
          <p:nvPr/>
        </p:nvSpPr>
        <p:spPr>
          <a:xfrm rot="18420583">
            <a:off x="1687196" y="3621706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4E44D979-1132-471E-BB38-A33DD24FEAF2}"/>
              </a:ext>
            </a:extLst>
          </p:cNvPr>
          <p:cNvSpPr>
            <a:spLocks noChangeAspect="1"/>
          </p:cNvSpPr>
          <p:nvPr/>
        </p:nvSpPr>
        <p:spPr>
          <a:xfrm rot="18420583">
            <a:off x="1334215" y="3988489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L 도형 9">
            <a:extLst>
              <a:ext uri="{FF2B5EF4-FFF2-40B4-BE49-F238E27FC236}">
                <a16:creationId xmlns:a16="http://schemas.microsoft.com/office/drawing/2014/main" id="{B5DE198D-D508-4EF1-A197-858C5586841F}"/>
              </a:ext>
            </a:extLst>
          </p:cNvPr>
          <p:cNvSpPr>
            <a:spLocks noChangeAspect="1"/>
          </p:cNvSpPr>
          <p:nvPr/>
        </p:nvSpPr>
        <p:spPr>
          <a:xfrm rot="18420583">
            <a:off x="1333893" y="4388003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12CCA331-262E-49F4-8947-4BD15A4AC614}"/>
              </a:ext>
            </a:extLst>
          </p:cNvPr>
          <p:cNvSpPr>
            <a:spLocks noChangeAspect="1"/>
          </p:cNvSpPr>
          <p:nvPr/>
        </p:nvSpPr>
        <p:spPr>
          <a:xfrm rot="18420583">
            <a:off x="1333893" y="4771153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46F10BE-7CFD-4872-A57F-A2697718B2C8}"/>
              </a:ext>
            </a:extLst>
          </p:cNvPr>
          <p:cNvSpPr>
            <a:spLocks noChangeAspect="1"/>
          </p:cNvSpPr>
          <p:nvPr/>
        </p:nvSpPr>
        <p:spPr>
          <a:xfrm rot="18420583">
            <a:off x="1700412" y="3988284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L 도형 12">
            <a:extLst>
              <a:ext uri="{FF2B5EF4-FFF2-40B4-BE49-F238E27FC236}">
                <a16:creationId xmlns:a16="http://schemas.microsoft.com/office/drawing/2014/main" id="{FC5B4B28-EACA-4BBB-996A-98C3665C649D}"/>
              </a:ext>
            </a:extLst>
          </p:cNvPr>
          <p:cNvSpPr>
            <a:spLocks noChangeAspect="1"/>
          </p:cNvSpPr>
          <p:nvPr/>
        </p:nvSpPr>
        <p:spPr>
          <a:xfrm rot="18420583">
            <a:off x="1687197" y="4390858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L 도형 13">
            <a:extLst>
              <a:ext uri="{FF2B5EF4-FFF2-40B4-BE49-F238E27FC236}">
                <a16:creationId xmlns:a16="http://schemas.microsoft.com/office/drawing/2014/main" id="{2BD9004B-17E4-460F-AC36-9FCCE9E5EBF2}"/>
              </a:ext>
            </a:extLst>
          </p:cNvPr>
          <p:cNvSpPr>
            <a:spLocks noChangeAspect="1"/>
          </p:cNvSpPr>
          <p:nvPr/>
        </p:nvSpPr>
        <p:spPr>
          <a:xfrm rot="18420583">
            <a:off x="1687198" y="4770585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L 도형 14">
            <a:extLst>
              <a:ext uri="{FF2B5EF4-FFF2-40B4-BE49-F238E27FC236}">
                <a16:creationId xmlns:a16="http://schemas.microsoft.com/office/drawing/2014/main" id="{E2514B71-A5E3-4E78-91E2-E5057E15BDFA}"/>
              </a:ext>
            </a:extLst>
          </p:cNvPr>
          <p:cNvSpPr>
            <a:spLocks noChangeAspect="1"/>
          </p:cNvSpPr>
          <p:nvPr/>
        </p:nvSpPr>
        <p:spPr>
          <a:xfrm rot="18420583">
            <a:off x="2392046" y="3621706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L 도형 15">
            <a:extLst>
              <a:ext uri="{FF2B5EF4-FFF2-40B4-BE49-F238E27FC236}">
                <a16:creationId xmlns:a16="http://schemas.microsoft.com/office/drawing/2014/main" id="{F2E4D45D-AF19-41D7-8517-93FB22601BD4}"/>
              </a:ext>
            </a:extLst>
          </p:cNvPr>
          <p:cNvSpPr>
            <a:spLocks noChangeAspect="1"/>
          </p:cNvSpPr>
          <p:nvPr/>
        </p:nvSpPr>
        <p:spPr>
          <a:xfrm rot="18420583">
            <a:off x="2405262" y="3988284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L 도형 16">
            <a:extLst>
              <a:ext uri="{FF2B5EF4-FFF2-40B4-BE49-F238E27FC236}">
                <a16:creationId xmlns:a16="http://schemas.microsoft.com/office/drawing/2014/main" id="{3390CBEC-B54D-4BDB-9D5F-8366CA0B6F1E}"/>
              </a:ext>
            </a:extLst>
          </p:cNvPr>
          <p:cNvSpPr>
            <a:spLocks noChangeAspect="1"/>
          </p:cNvSpPr>
          <p:nvPr/>
        </p:nvSpPr>
        <p:spPr>
          <a:xfrm rot="18420583">
            <a:off x="2392047" y="4390858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L 도형 17">
            <a:extLst>
              <a:ext uri="{FF2B5EF4-FFF2-40B4-BE49-F238E27FC236}">
                <a16:creationId xmlns:a16="http://schemas.microsoft.com/office/drawing/2014/main" id="{3A3F8800-B951-4F45-8DC1-1E76A3638AD3}"/>
              </a:ext>
            </a:extLst>
          </p:cNvPr>
          <p:cNvSpPr>
            <a:spLocks noChangeAspect="1"/>
          </p:cNvSpPr>
          <p:nvPr/>
        </p:nvSpPr>
        <p:spPr>
          <a:xfrm rot="18420583">
            <a:off x="2392048" y="4770585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L 도형 18">
            <a:extLst>
              <a:ext uri="{FF2B5EF4-FFF2-40B4-BE49-F238E27FC236}">
                <a16:creationId xmlns:a16="http://schemas.microsoft.com/office/drawing/2014/main" id="{EBB147C0-EA9D-46C6-ADC9-4980B66A3A5D}"/>
              </a:ext>
            </a:extLst>
          </p:cNvPr>
          <p:cNvSpPr>
            <a:spLocks noChangeAspect="1"/>
          </p:cNvSpPr>
          <p:nvPr/>
        </p:nvSpPr>
        <p:spPr>
          <a:xfrm rot="18420583">
            <a:off x="2039062" y="3631985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5CA51E0E-35E8-4602-AEE4-DE9AB48FB8F3}"/>
              </a:ext>
            </a:extLst>
          </p:cNvPr>
          <p:cNvSpPr/>
          <p:nvPr/>
        </p:nvSpPr>
        <p:spPr>
          <a:xfrm>
            <a:off x="2009038" y="4318682"/>
            <a:ext cx="288000" cy="28800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17272482-3EAB-4A08-A3A5-D7FF1EDCB591}"/>
              </a:ext>
            </a:extLst>
          </p:cNvPr>
          <p:cNvSpPr/>
          <p:nvPr/>
        </p:nvSpPr>
        <p:spPr>
          <a:xfrm>
            <a:off x="2009038" y="4736817"/>
            <a:ext cx="288000" cy="28800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L 도형 21">
            <a:extLst>
              <a:ext uri="{FF2B5EF4-FFF2-40B4-BE49-F238E27FC236}">
                <a16:creationId xmlns:a16="http://schemas.microsoft.com/office/drawing/2014/main" id="{62F90536-B44D-4C09-A04E-B63B592EE5A9}"/>
              </a:ext>
            </a:extLst>
          </p:cNvPr>
          <p:cNvSpPr>
            <a:spLocks noChangeAspect="1"/>
          </p:cNvSpPr>
          <p:nvPr/>
        </p:nvSpPr>
        <p:spPr>
          <a:xfrm rot="18420583">
            <a:off x="3082471" y="3621706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L 도형 22">
            <a:extLst>
              <a:ext uri="{FF2B5EF4-FFF2-40B4-BE49-F238E27FC236}">
                <a16:creationId xmlns:a16="http://schemas.microsoft.com/office/drawing/2014/main" id="{D18F13B8-F377-4E2F-AC98-DDD537685259}"/>
              </a:ext>
            </a:extLst>
          </p:cNvPr>
          <p:cNvSpPr>
            <a:spLocks noChangeAspect="1"/>
          </p:cNvSpPr>
          <p:nvPr/>
        </p:nvSpPr>
        <p:spPr>
          <a:xfrm rot="18420583">
            <a:off x="3095687" y="3988284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L 도형 23">
            <a:extLst>
              <a:ext uri="{FF2B5EF4-FFF2-40B4-BE49-F238E27FC236}">
                <a16:creationId xmlns:a16="http://schemas.microsoft.com/office/drawing/2014/main" id="{12ECB5D7-192B-48E3-BA77-70229820F10B}"/>
              </a:ext>
            </a:extLst>
          </p:cNvPr>
          <p:cNvSpPr>
            <a:spLocks noChangeAspect="1"/>
          </p:cNvSpPr>
          <p:nvPr/>
        </p:nvSpPr>
        <p:spPr>
          <a:xfrm rot="18420583">
            <a:off x="3082472" y="4390858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L 도형 24">
            <a:extLst>
              <a:ext uri="{FF2B5EF4-FFF2-40B4-BE49-F238E27FC236}">
                <a16:creationId xmlns:a16="http://schemas.microsoft.com/office/drawing/2014/main" id="{CF8A85B3-2364-413B-9548-22EB57034031}"/>
              </a:ext>
            </a:extLst>
          </p:cNvPr>
          <p:cNvSpPr>
            <a:spLocks noChangeAspect="1"/>
          </p:cNvSpPr>
          <p:nvPr/>
        </p:nvSpPr>
        <p:spPr>
          <a:xfrm rot="18420583">
            <a:off x="3082473" y="4770585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L 도형 25">
            <a:extLst>
              <a:ext uri="{FF2B5EF4-FFF2-40B4-BE49-F238E27FC236}">
                <a16:creationId xmlns:a16="http://schemas.microsoft.com/office/drawing/2014/main" id="{7E5E04E7-B997-4ECA-BFD8-134ED37846F8}"/>
              </a:ext>
            </a:extLst>
          </p:cNvPr>
          <p:cNvSpPr>
            <a:spLocks noChangeAspect="1"/>
          </p:cNvSpPr>
          <p:nvPr/>
        </p:nvSpPr>
        <p:spPr>
          <a:xfrm rot="18420583">
            <a:off x="2750473" y="3616226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L 도형 26">
            <a:extLst>
              <a:ext uri="{FF2B5EF4-FFF2-40B4-BE49-F238E27FC236}">
                <a16:creationId xmlns:a16="http://schemas.microsoft.com/office/drawing/2014/main" id="{B3B03B5A-CE7D-443D-B31D-FC8D7579D202}"/>
              </a:ext>
            </a:extLst>
          </p:cNvPr>
          <p:cNvSpPr>
            <a:spLocks noChangeAspect="1"/>
          </p:cNvSpPr>
          <p:nvPr/>
        </p:nvSpPr>
        <p:spPr>
          <a:xfrm rot="18420583">
            <a:off x="2750474" y="3983009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D055C728-8F0E-45CB-8428-C378980F3D8E}"/>
              </a:ext>
            </a:extLst>
          </p:cNvPr>
          <p:cNvSpPr/>
          <p:nvPr/>
        </p:nvSpPr>
        <p:spPr>
          <a:xfrm>
            <a:off x="2704267" y="4329015"/>
            <a:ext cx="288000" cy="28800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D89BF275-3164-4BFE-9BAF-2A19B433E84A}"/>
              </a:ext>
            </a:extLst>
          </p:cNvPr>
          <p:cNvSpPr/>
          <p:nvPr/>
        </p:nvSpPr>
        <p:spPr>
          <a:xfrm>
            <a:off x="2712667" y="4718401"/>
            <a:ext cx="288000" cy="28800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L 도형 29">
            <a:extLst>
              <a:ext uri="{FF2B5EF4-FFF2-40B4-BE49-F238E27FC236}">
                <a16:creationId xmlns:a16="http://schemas.microsoft.com/office/drawing/2014/main" id="{D7C5DBEA-7771-4DFB-A835-1198956698D1}"/>
              </a:ext>
            </a:extLst>
          </p:cNvPr>
          <p:cNvSpPr>
            <a:spLocks noChangeAspect="1"/>
          </p:cNvSpPr>
          <p:nvPr/>
        </p:nvSpPr>
        <p:spPr>
          <a:xfrm rot="18420583">
            <a:off x="3808304" y="3622357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L 도형 30">
            <a:extLst>
              <a:ext uri="{FF2B5EF4-FFF2-40B4-BE49-F238E27FC236}">
                <a16:creationId xmlns:a16="http://schemas.microsoft.com/office/drawing/2014/main" id="{3F2116A0-2B51-4726-B2CC-5B747E17B888}"/>
              </a:ext>
            </a:extLst>
          </p:cNvPr>
          <p:cNvSpPr>
            <a:spLocks noChangeAspect="1"/>
          </p:cNvSpPr>
          <p:nvPr/>
        </p:nvSpPr>
        <p:spPr>
          <a:xfrm rot="18420583">
            <a:off x="3821520" y="3988935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L 도형 31">
            <a:extLst>
              <a:ext uri="{FF2B5EF4-FFF2-40B4-BE49-F238E27FC236}">
                <a16:creationId xmlns:a16="http://schemas.microsoft.com/office/drawing/2014/main" id="{438A6175-066A-46AE-B3F1-5350E1981EFE}"/>
              </a:ext>
            </a:extLst>
          </p:cNvPr>
          <p:cNvSpPr>
            <a:spLocks noChangeAspect="1"/>
          </p:cNvSpPr>
          <p:nvPr/>
        </p:nvSpPr>
        <p:spPr>
          <a:xfrm rot="18420583">
            <a:off x="3808305" y="4391509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L 도형 32">
            <a:extLst>
              <a:ext uri="{FF2B5EF4-FFF2-40B4-BE49-F238E27FC236}">
                <a16:creationId xmlns:a16="http://schemas.microsoft.com/office/drawing/2014/main" id="{CC2F25E5-363F-4317-ADB7-406B74188003}"/>
              </a:ext>
            </a:extLst>
          </p:cNvPr>
          <p:cNvSpPr>
            <a:spLocks noChangeAspect="1"/>
          </p:cNvSpPr>
          <p:nvPr/>
        </p:nvSpPr>
        <p:spPr>
          <a:xfrm rot="18420583">
            <a:off x="3808306" y="4771236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곱하기 기호 33">
            <a:extLst>
              <a:ext uri="{FF2B5EF4-FFF2-40B4-BE49-F238E27FC236}">
                <a16:creationId xmlns:a16="http://schemas.microsoft.com/office/drawing/2014/main" id="{579161B9-4DD3-4B82-BE74-293DF310E818}"/>
              </a:ext>
            </a:extLst>
          </p:cNvPr>
          <p:cNvSpPr/>
          <p:nvPr/>
        </p:nvSpPr>
        <p:spPr>
          <a:xfrm>
            <a:off x="3424085" y="4329015"/>
            <a:ext cx="288000" cy="28800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458436C8-C81E-47BE-BDD4-F3E219723F8E}"/>
              </a:ext>
            </a:extLst>
          </p:cNvPr>
          <p:cNvSpPr/>
          <p:nvPr/>
        </p:nvSpPr>
        <p:spPr>
          <a:xfrm>
            <a:off x="3432485" y="4718401"/>
            <a:ext cx="288000" cy="28800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L 도형 35">
            <a:extLst>
              <a:ext uri="{FF2B5EF4-FFF2-40B4-BE49-F238E27FC236}">
                <a16:creationId xmlns:a16="http://schemas.microsoft.com/office/drawing/2014/main" id="{8244A3DC-33C9-43E4-8F29-5324CE11836A}"/>
              </a:ext>
            </a:extLst>
          </p:cNvPr>
          <p:cNvSpPr>
            <a:spLocks noChangeAspect="1"/>
          </p:cNvSpPr>
          <p:nvPr/>
        </p:nvSpPr>
        <p:spPr>
          <a:xfrm rot="18420583">
            <a:off x="3456757" y="4015389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곱하기 기호 36">
            <a:extLst>
              <a:ext uri="{FF2B5EF4-FFF2-40B4-BE49-F238E27FC236}">
                <a16:creationId xmlns:a16="http://schemas.microsoft.com/office/drawing/2014/main" id="{B85EEA18-4D3B-4559-8F84-6BA88C9D717F}"/>
              </a:ext>
            </a:extLst>
          </p:cNvPr>
          <p:cNvSpPr/>
          <p:nvPr/>
        </p:nvSpPr>
        <p:spPr>
          <a:xfrm>
            <a:off x="3420757" y="3572997"/>
            <a:ext cx="288000" cy="28800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곱하기 기호 46">
            <a:extLst>
              <a:ext uri="{FF2B5EF4-FFF2-40B4-BE49-F238E27FC236}">
                <a16:creationId xmlns:a16="http://schemas.microsoft.com/office/drawing/2014/main" id="{5F280C91-6582-4C6D-B043-0D670D6E2BDC}"/>
              </a:ext>
            </a:extLst>
          </p:cNvPr>
          <p:cNvSpPr/>
          <p:nvPr/>
        </p:nvSpPr>
        <p:spPr>
          <a:xfrm>
            <a:off x="4107643" y="3939574"/>
            <a:ext cx="288000" cy="28800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L 도형 47">
            <a:extLst>
              <a:ext uri="{FF2B5EF4-FFF2-40B4-BE49-F238E27FC236}">
                <a16:creationId xmlns:a16="http://schemas.microsoft.com/office/drawing/2014/main" id="{0A1C3BEE-82DC-4632-BC09-3D5CEB6E636F}"/>
              </a:ext>
            </a:extLst>
          </p:cNvPr>
          <p:cNvSpPr>
            <a:spLocks noChangeAspect="1"/>
          </p:cNvSpPr>
          <p:nvPr/>
        </p:nvSpPr>
        <p:spPr>
          <a:xfrm rot="18420583">
            <a:off x="4499051" y="3631984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L 도형 48">
            <a:extLst>
              <a:ext uri="{FF2B5EF4-FFF2-40B4-BE49-F238E27FC236}">
                <a16:creationId xmlns:a16="http://schemas.microsoft.com/office/drawing/2014/main" id="{D1EC4296-CE3E-42A3-AB56-370C272B0B42}"/>
              </a:ext>
            </a:extLst>
          </p:cNvPr>
          <p:cNvSpPr>
            <a:spLocks noChangeAspect="1"/>
          </p:cNvSpPr>
          <p:nvPr/>
        </p:nvSpPr>
        <p:spPr>
          <a:xfrm rot="18420583">
            <a:off x="4484090" y="3998563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L 도형 49">
            <a:extLst>
              <a:ext uri="{FF2B5EF4-FFF2-40B4-BE49-F238E27FC236}">
                <a16:creationId xmlns:a16="http://schemas.microsoft.com/office/drawing/2014/main" id="{5E14646F-4D21-43DD-B975-ADA7FB518E30}"/>
              </a:ext>
            </a:extLst>
          </p:cNvPr>
          <p:cNvSpPr>
            <a:spLocks noChangeAspect="1"/>
          </p:cNvSpPr>
          <p:nvPr/>
        </p:nvSpPr>
        <p:spPr>
          <a:xfrm rot="18420583">
            <a:off x="4499052" y="4401136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L 도형 50">
            <a:extLst>
              <a:ext uri="{FF2B5EF4-FFF2-40B4-BE49-F238E27FC236}">
                <a16:creationId xmlns:a16="http://schemas.microsoft.com/office/drawing/2014/main" id="{ABE142C0-2C2C-4D6B-94BD-24702CF54136}"/>
              </a:ext>
            </a:extLst>
          </p:cNvPr>
          <p:cNvSpPr>
            <a:spLocks noChangeAspect="1"/>
          </p:cNvSpPr>
          <p:nvPr/>
        </p:nvSpPr>
        <p:spPr>
          <a:xfrm rot="18420583">
            <a:off x="4499053" y="4780863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L 도형 51">
            <a:extLst>
              <a:ext uri="{FF2B5EF4-FFF2-40B4-BE49-F238E27FC236}">
                <a16:creationId xmlns:a16="http://schemas.microsoft.com/office/drawing/2014/main" id="{005EC88C-58E4-4A6C-A317-6C63FA801483}"/>
              </a:ext>
            </a:extLst>
          </p:cNvPr>
          <p:cNvSpPr>
            <a:spLocks noChangeAspect="1"/>
          </p:cNvSpPr>
          <p:nvPr/>
        </p:nvSpPr>
        <p:spPr>
          <a:xfrm rot="18420583">
            <a:off x="4146067" y="3642263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하기 기호 52">
            <a:extLst>
              <a:ext uri="{FF2B5EF4-FFF2-40B4-BE49-F238E27FC236}">
                <a16:creationId xmlns:a16="http://schemas.microsoft.com/office/drawing/2014/main" id="{B09B570E-38FB-43DC-9F82-18F1CE734805}"/>
              </a:ext>
            </a:extLst>
          </p:cNvPr>
          <p:cNvSpPr/>
          <p:nvPr/>
        </p:nvSpPr>
        <p:spPr>
          <a:xfrm>
            <a:off x="4116043" y="4328960"/>
            <a:ext cx="288000" cy="28800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곱하기 기호 53">
            <a:extLst>
              <a:ext uri="{FF2B5EF4-FFF2-40B4-BE49-F238E27FC236}">
                <a16:creationId xmlns:a16="http://schemas.microsoft.com/office/drawing/2014/main" id="{CA49E069-E9CE-4EC3-A891-F6B64AC39D56}"/>
              </a:ext>
            </a:extLst>
          </p:cNvPr>
          <p:cNvSpPr/>
          <p:nvPr/>
        </p:nvSpPr>
        <p:spPr>
          <a:xfrm>
            <a:off x="4116043" y="4747095"/>
            <a:ext cx="288000" cy="28800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L 도형 54">
            <a:extLst>
              <a:ext uri="{FF2B5EF4-FFF2-40B4-BE49-F238E27FC236}">
                <a16:creationId xmlns:a16="http://schemas.microsoft.com/office/drawing/2014/main" id="{C0DBF004-5636-40D2-88F1-84320DDE1AE9}"/>
              </a:ext>
            </a:extLst>
          </p:cNvPr>
          <p:cNvSpPr>
            <a:spLocks noChangeAspect="1"/>
          </p:cNvSpPr>
          <p:nvPr/>
        </p:nvSpPr>
        <p:spPr>
          <a:xfrm rot="18420583">
            <a:off x="5196913" y="3641590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L 도형 55">
            <a:extLst>
              <a:ext uri="{FF2B5EF4-FFF2-40B4-BE49-F238E27FC236}">
                <a16:creationId xmlns:a16="http://schemas.microsoft.com/office/drawing/2014/main" id="{70D48B16-928B-4451-A328-F7ACF37757AB}"/>
              </a:ext>
            </a:extLst>
          </p:cNvPr>
          <p:cNvSpPr>
            <a:spLocks noChangeAspect="1"/>
          </p:cNvSpPr>
          <p:nvPr/>
        </p:nvSpPr>
        <p:spPr>
          <a:xfrm rot="18420583">
            <a:off x="5210129" y="4008168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L 도형 56">
            <a:extLst>
              <a:ext uri="{FF2B5EF4-FFF2-40B4-BE49-F238E27FC236}">
                <a16:creationId xmlns:a16="http://schemas.microsoft.com/office/drawing/2014/main" id="{49AC3A50-4127-476D-95E9-036B445D4B1B}"/>
              </a:ext>
            </a:extLst>
          </p:cNvPr>
          <p:cNvSpPr>
            <a:spLocks noChangeAspect="1"/>
          </p:cNvSpPr>
          <p:nvPr/>
        </p:nvSpPr>
        <p:spPr>
          <a:xfrm rot="18420583">
            <a:off x="5196914" y="4410742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6CB6D701-6FD5-4ECF-862D-94C3BC7ECB3A}"/>
              </a:ext>
            </a:extLst>
          </p:cNvPr>
          <p:cNvSpPr>
            <a:spLocks noChangeAspect="1"/>
          </p:cNvSpPr>
          <p:nvPr/>
        </p:nvSpPr>
        <p:spPr>
          <a:xfrm rot="18420583">
            <a:off x="5196915" y="4790469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L 도형 58">
            <a:extLst>
              <a:ext uri="{FF2B5EF4-FFF2-40B4-BE49-F238E27FC236}">
                <a16:creationId xmlns:a16="http://schemas.microsoft.com/office/drawing/2014/main" id="{379325E0-B431-436C-A042-7CBD28DE644E}"/>
              </a:ext>
            </a:extLst>
          </p:cNvPr>
          <p:cNvSpPr>
            <a:spLocks noChangeAspect="1"/>
          </p:cNvSpPr>
          <p:nvPr/>
        </p:nvSpPr>
        <p:spPr>
          <a:xfrm rot="18420583">
            <a:off x="4864915" y="3636110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L 도형 59">
            <a:extLst>
              <a:ext uri="{FF2B5EF4-FFF2-40B4-BE49-F238E27FC236}">
                <a16:creationId xmlns:a16="http://schemas.microsoft.com/office/drawing/2014/main" id="{BEA296E3-7C8F-474B-8136-00EA94BEC7D8}"/>
              </a:ext>
            </a:extLst>
          </p:cNvPr>
          <p:cNvSpPr>
            <a:spLocks noChangeAspect="1"/>
          </p:cNvSpPr>
          <p:nvPr/>
        </p:nvSpPr>
        <p:spPr>
          <a:xfrm rot="18420583">
            <a:off x="4864916" y="4002893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곱하기 기호 60">
            <a:extLst>
              <a:ext uri="{FF2B5EF4-FFF2-40B4-BE49-F238E27FC236}">
                <a16:creationId xmlns:a16="http://schemas.microsoft.com/office/drawing/2014/main" id="{E41F32ED-E3F5-40EC-B486-B257E82CFBB8}"/>
              </a:ext>
            </a:extLst>
          </p:cNvPr>
          <p:cNvSpPr/>
          <p:nvPr/>
        </p:nvSpPr>
        <p:spPr>
          <a:xfrm>
            <a:off x="4818709" y="4348899"/>
            <a:ext cx="288000" cy="28800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곱하기 기호 61">
            <a:extLst>
              <a:ext uri="{FF2B5EF4-FFF2-40B4-BE49-F238E27FC236}">
                <a16:creationId xmlns:a16="http://schemas.microsoft.com/office/drawing/2014/main" id="{840D883E-662D-48D6-B161-6BA36095B7D5}"/>
              </a:ext>
            </a:extLst>
          </p:cNvPr>
          <p:cNvSpPr/>
          <p:nvPr/>
        </p:nvSpPr>
        <p:spPr>
          <a:xfrm>
            <a:off x="4827109" y="4738285"/>
            <a:ext cx="288000" cy="28800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L 도형 62">
            <a:extLst>
              <a:ext uri="{FF2B5EF4-FFF2-40B4-BE49-F238E27FC236}">
                <a16:creationId xmlns:a16="http://schemas.microsoft.com/office/drawing/2014/main" id="{EDD21B40-9603-4FEB-BADB-7EC6B9B0D2A5}"/>
              </a:ext>
            </a:extLst>
          </p:cNvPr>
          <p:cNvSpPr>
            <a:spLocks noChangeAspect="1"/>
          </p:cNvSpPr>
          <p:nvPr/>
        </p:nvSpPr>
        <p:spPr>
          <a:xfrm rot="18420583">
            <a:off x="5537439" y="3641590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L 도형 63">
            <a:extLst>
              <a:ext uri="{FF2B5EF4-FFF2-40B4-BE49-F238E27FC236}">
                <a16:creationId xmlns:a16="http://schemas.microsoft.com/office/drawing/2014/main" id="{F591F90B-19D0-4EE5-A5C3-ABDA4D11F266}"/>
              </a:ext>
            </a:extLst>
          </p:cNvPr>
          <p:cNvSpPr>
            <a:spLocks noChangeAspect="1"/>
          </p:cNvSpPr>
          <p:nvPr/>
        </p:nvSpPr>
        <p:spPr>
          <a:xfrm rot="18420583">
            <a:off x="5890421" y="3641590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L 도형 64">
            <a:extLst>
              <a:ext uri="{FF2B5EF4-FFF2-40B4-BE49-F238E27FC236}">
                <a16:creationId xmlns:a16="http://schemas.microsoft.com/office/drawing/2014/main" id="{88C70391-9554-4C68-8D08-BA9D9906524D}"/>
              </a:ext>
            </a:extLst>
          </p:cNvPr>
          <p:cNvSpPr>
            <a:spLocks noChangeAspect="1"/>
          </p:cNvSpPr>
          <p:nvPr/>
        </p:nvSpPr>
        <p:spPr>
          <a:xfrm rot="18420583">
            <a:off x="5537440" y="4008373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L 도형 65">
            <a:extLst>
              <a:ext uri="{FF2B5EF4-FFF2-40B4-BE49-F238E27FC236}">
                <a16:creationId xmlns:a16="http://schemas.microsoft.com/office/drawing/2014/main" id="{F4C76686-A57B-4C6F-84FF-B6095B629B88}"/>
              </a:ext>
            </a:extLst>
          </p:cNvPr>
          <p:cNvSpPr>
            <a:spLocks noChangeAspect="1"/>
          </p:cNvSpPr>
          <p:nvPr/>
        </p:nvSpPr>
        <p:spPr>
          <a:xfrm rot="18420583">
            <a:off x="5537118" y="4407887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L 도형 66">
            <a:extLst>
              <a:ext uri="{FF2B5EF4-FFF2-40B4-BE49-F238E27FC236}">
                <a16:creationId xmlns:a16="http://schemas.microsoft.com/office/drawing/2014/main" id="{0B44026E-4C17-411A-99AC-8822FD236E3F}"/>
              </a:ext>
            </a:extLst>
          </p:cNvPr>
          <p:cNvSpPr>
            <a:spLocks noChangeAspect="1"/>
          </p:cNvSpPr>
          <p:nvPr/>
        </p:nvSpPr>
        <p:spPr>
          <a:xfrm rot="18420583">
            <a:off x="5537118" y="4791037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L 도형 67">
            <a:extLst>
              <a:ext uri="{FF2B5EF4-FFF2-40B4-BE49-F238E27FC236}">
                <a16:creationId xmlns:a16="http://schemas.microsoft.com/office/drawing/2014/main" id="{FCD24C0B-4C56-48DB-84C3-8CD3D9E6E30C}"/>
              </a:ext>
            </a:extLst>
          </p:cNvPr>
          <p:cNvSpPr>
            <a:spLocks noChangeAspect="1"/>
          </p:cNvSpPr>
          <p:nvPr/>
        </p:nvSpPr>
        <p:spPr>
          <a:xfrm rot="18420583">
            <a:off x="5903637" y="4008168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L 도형 68">
            <a:extLst>
              <a:ext uri="{FF2B5EF4-FFF2-40B4-BE49-F238E27FC236}">
                <a16:creationId xmlns:a16="http://schemas.microsoft.com/office/drawing/2014/main" id="{A4F189FF-AE4B-45D5-BD11-BFEE63119BD8}"/>
              </a:ext>
            </a:extLst>
          </p:cNvPr>
          <p:cNvSpPr>
            <a:spLocks noChangeAspect="1"/>
          </p:cNvSpPr>
          <p:nvPr/>
        </p:nvSpPr>
        <p:spPr>
          <a:xfrm rot="18420583">
            <a:off x="5890422" y="4410742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L 도형 69">
            <a:extLst>
              <a:ext uri="{FF2B5EF4-FFF2-40B4-BE49-F238E27FC236}">
                <a16:creationId xmlns:a16="http://schemas.microsoft.com/office/drawing/2014/main" id="{A9523143-F8E5-4738-9F67-7DF4A42C029F}"/>
              </a:ext>
            </a:extLst>
          </p:cNvPr>
          <p:cNvSpPr>
            <a:spLocks noChangeAspect="1"/>
          </p:cNvSpPr>
          <p:nvPr/>
        </p:nvSpPr>
        <p:spPr>
          <a:xfrm rot="18420583">
            <a:off x="5890423" y="4790469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L 도형 70">
            <a:extLst>
              <a:ext uri="{FF2B5EF4-FFF2-40B4-BE49-F238E27FC236}">
                <a16:creationId xmlns:a16="http://schemas.microsoft.com/office/drawing/2014/main" id="{8A14FAE6-A478-41FD-9730-56D7C14B3784}"/>
              </a:ext>
            </a:extLst>
          </p:cNvPr>
          <p:cNvSpPr>
            <a:spLocks noChangeAspect="1"/>
          </p:cNvSpPr>
          <p:nvPr/>
        </p:nvSpPr>
        <p:spPr>
          <a:xfrm rot="18420583">
            <a:off x="6224270" y="3641287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L 도형 71">
            <a:extLst>
              <a:ext uri="{FF2B5EF4-FFF2-40B4-BE49-F238E27FC236}">
                <a16:creationId xmlns:a16="http://schemas.microsoft.com/office/drawing/2014/main" id="{4FAB5448-DCB8-41B0-831F-6A84B2F5FDC1}"/>
              </a:ext>
            </a:extLst>
          </p:cNvPr>
          <p:cNvSpPr>
            <a:spLocks noChangeAspect="1"/>
          </p:cNvSpPr>
          <p:nvPr/>
        </p:nvSpPr>
        <p:spPr>
          <a:xfrm rot="18420583">
            <a:off x="6577252" y="3641287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L 도형 72">
            <a:extLst>
              <a:ext uri="{FF2B5EF4-FFF2-40B4-BE49-F238E27FC236}">
                <a16:creationId xmlns:a16="http://schemas.microsoft.com/office/drawing/2014/main" id="{7E2936A6-CAA1-4707-B2F3-87CC03202388}"/>
              </a:ext>
            </a:extLst>
          </p:cNvPr>
          <p:cNvSpPr>
            <a:spLocks noChangeAspect="1"/>
          </p:cNvSpPr>
          <p:nvPr/>
        </p:nvSpPr>
        <p:spPr>
          <a:xfrm rot="18420583">
            <a:off x="6224271" y="4008070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L 도형 73">
            <a:extLst>
              <a:ext uri="{FF2B5EF4-FFF2-40B4-BE49-F238E27FC236}">
                <a16:creationId xmlns:a16="http://schemas.microsoft.com/office/drawing/2014/main" id="{C6351C9B-2297-4F3F-9851-0328996B736D}"/>
              </a:ext>
            </a:extLst>
          </p:cNvPr>
          <p:cNvSpPr>
            <a:spLocks noChangeAspect="1"/>
          </p:cNvSpPr>
          <p:nvPr/>
        </p:nvSpPr>
        <p:spPr>
          <a:xfrm rot="18420583">
            <a:off x="6223949" y="4407584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L 도형 74">
            <a:extLst>
              <a:ext uri="{FF2B5EF4-FFF2-40B4-BE49-F238E27FC236}">
                <a16:creationId xmlns:a16="http://schemas.microsoft.com/office/drawing/2014/main" id="{E5FEE943-3FFA-40F2-BFE1-DE777A5C5224}"/>
              </a:ext>
            </a:extLst>
          </p:cNvPr>
          <p:cNvSpPr>
            <a:spLocks noChangeAspect="1"/>
          </p:cNvSpPr>
          <p:nvPr/>
        </p:nvSpPr>
        <p:spPr>
          <a:xfrm rot="18420583">
            <a:off x="6223949" y="4790734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L 도형 75">
            <a:extLst>
              <a:ext uri="{FF2B5EF4-FFF2-40B4-BE49-F238E27FC236}">
                <a16:creationId xmlns:a16="http://schemas.microsoft.com/office/drawing/2014/main" id="{1ED38D24-07BE-40CA-9BCD-2FF7B13E1ABD}"/>
              </a:ext>
            </a:extLst>
          </p:cNvPr>
          <p:cNvSpPr>
            <a:spLocks noChangeAspect="1"/>
          </p:cNvSpPr>
          <p:nvPr/>
        </p:nvSpPr>
        <p:spPr>
          <a:xfrm rot="18420583">
            <a:off x="6590468" y="4007865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L 도형 76">
            <a:extLst>
              <a:ext uri="{FF2B5EF4-FFF2-40B4-BE49-F238E27FC236}">
                <a16:creationId xmlns:a16="http://schemas.microsoft.com/office/drawing/2014/main" id="{DF444DE3-E5A2-41C9-BB13-94288BBBBAA7}"/>
              </a:ext>
            </a:extLst>
          </p:cNvPr>
          <p:cNvSpPr>
            <a:spLocks noChangeAspect="1"/>
          </p:cNvSpPr>
          <p:nvPr/>
        </p:nvSpPr>
        <p:spPr>
          <a:xfrm rot="18420583">
            <a:off x="6577253" y="4410439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L 도형 77">
            <a:extLst>
              <a:ext uri="{FF2B5EF4-FFF2-40B4-BE49-F238E27FC236}">
                <a16:creationId xmlns:a16="http://schemas.microsoft.com/office/drawing/2014/main" id="{43B72DD9-0909-40F3-BF3B-6BB943BCD438}"/>
              </a:ext>
            </a:extLst>
          </p:cNvPr>
          <p:cNvSpPr>
            <a:spLocks noChangeAspect="1"/>
          </p:cNvSpPr>
          <p:nvPr/>
        </p:nvSpPr>
        <p:spPr>
          <a:xfrm rot="18420583">
            <a:off x="6577254" y="4790166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L 도형 78">
            <a:extLst>
              <a:ext uri="{FF2B5EF4-FFF2-40B4-BE49-F238E27FC236}">
                <a16:creationId xmlns:a16="http://schemas.microsoft.com/office/drawing/2014/main" id="{6B19830B-0592-439B-A45A-3CA40D5499FD}"/>
              </a:ext>
            </a:extLst>
          </p:cNvPr>
          <p:cNvSpPr>
            <a:spLocks noChangeAspect="1"/>
          </p:cNvSpPr>
          <p:nvPr/>
        </p:nvSpPr>
        <p:spPr>
          <a:xfrm rot="18420583">
            <a:off x="7285393" y="3626547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L 도형 79">
            <a:extLst>
              <a:ext uri="{FF2B5EF4-FFF2-40B4-BE49-F238E27FC236}">
                <a16:creationId xmlns:a16="http://schemas.microsoft.com/office/drawing/2014/main" id="{492A3FF0-C5E3-4844-93DE-CFFED2393C62}"/>
              </a:ext>
            </a:extLst>
          </p:cNvPr>
          <p:cNvSpPr>
            <a:spLocks noChangeAspect="1"/>
          </p:cNvSpPr>
          <p:nvPr/>
        </p:nvSpPr>
        <p:spPr>
          <a:xfrm rot="18420583">
            <a:off x="7298609" y="3993125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L 도형 80">
            <a:extLst>
              <a:ext uri="{FF2B5EF4-FFF2-40B4-BE49-F238E27FC236}">
                <a16:creationId xmlns:a16="http://schemas.microsoft.com/office/drawing/2014/main" id="{9104E1BA-828B-4F37-B267-FBD54BF20728}"/>
              </a:ext>
            </a:extLst>
          </p:cNvPr>
          <p:cNvSpPr>
            <a:spLocks noChangeAspect="1"/>
          </p:cNvSpPr>
          <p:nvPr/>
        </p:nvSpPr>
        <p:spPr>
          <a:xfrm rot="18420583">
            <a:off x="7285394" y="4395699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L 도형 81">
            <a:extLst>
              <a:ext uri="{FF2B5EF4-FFF2-40B4-BE49-F238E27FC236}">
                <a16:creationId xmlns:a16="http://schemas.microsoft.com/office/drawing/2014/main" id="{AB43312D-CE38-465E-8222-189F92E381FD}"/>
              </a:ext>
            </a:extLst>
          </p:cNvPr>
          <p:cNvSpPr>
            <a:spLocks noChangeAspect="1"/>
          </p:cNvSpPr>
          <p:nvPr/>
        </p:nvSpPr>
        <p:spPr>
          <a:xfrm rot="18420583">
            <a:off x="7285395" y="4775426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곱하기 기호 82">
            <a:extLst>
              <a:ext uri="{FF2B5EF4-FFF2-40B4-BE49-F238E27FC236}">
                <a16:creationId xmlns:a16="http://schemas.microsoft.com/office/drawing/2014/main" id="{69978DBA-E924-4E59-94E3-AC92D0F07098}"/>
              </a:ext>
            </a:extLst>
          </p:cNvPr>
          <p:cNvSpPr/>
          <p:nvPr/>
        </p:nvSpPr>
        <p:spPr>
          <a:xfrm>
            <a:off x="6901174" y="4333205"/>
            <a:ext cx="288000" cy="28800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곱하기 기호 83">
            <a:extLst>
              <a:ext uri="{FF2B5EF4-FFF2-40B4-BE49-F238E27FC236}">
                <a16:creationId xmlns:a16="http://schemas.microsoft.com/office/drawing/2014/main" id="{E0FFD53B-2A86-42A0-8AB7-84EA304CB5DF}"/>
              </a:ext>
            </a:extLst>
          </p:cNvPr>
          <p:cNvSpPr/>
          <p:nvPr/>
        </p:nvSpPr>
        <p:spPr>
          <a:xfrm>
            <a:off x="6909574" y="4722591"/>
            <a:ext cx="288000" cy="28800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L 도형 84">
            <a:extLst>
              <a:ext uri="{FF2B5EF4-FFF2-40B4-BE49-F238E27FC236}">
                <a16:creationId xmlns:a16="http://schemas.microsoft.com/office/drawing/2014/main" id="{908861A1-5890-47D5-8547-11E26079ED7D}"/>
              </a:ext>
            </a:extLst>
          </p:cNvPr>
          <p:cNvSpPr>
            <a:spLocks noChangeAspect="1"/>
          </p:cNvSpPr>
          <p:nvPr/>
        </p:nvSpPr>
        <p:spPr>
          <a:xfrm rot="18420583">
            <a:off x="6933846" y="4019579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곱하기 기호 85">
            <a:extLst>
              <a:ext uri="{FF2B5EF4-FFF2-40B4-BE49-F238E27FC236}">
                <a16:creationId xmlns:a16="http://schemas.microsoft.com/office/drawing/2014/main" id="{03C6CC3D-5CFB-4037-BD9B-809F08468C84}"/>
              </a:ext>
            </a:extLst>
          </p:cNvPr>
          <p:cNvSpPr/>
          <p:nvPr/>
        </p:nvSpPr>
        <p:spPr>
          <a:xfrm>
            <a:off x="6897846" y="3577187"/>
            <a:ext cx="288000" cy="28800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L 도형 86">
            <a:extLst>
              <a:ext uri="{FF2B5EF4-FFF2-40B4-BE49-F238E27FC236}">
                <a16:creationId xmlns:a16="http://schemas.microsoft.com/office/drawing/2014/main" id="{600D2052-F7C6-4E71-B882-72788EEF6390}"/>
              </a:ext>
            </a:extLst>
          </p:cNvPr>
          <p:cNvSpPr>
            <a:spLocks noChangeAspect="1"/>
          </p:cNvSpPr>
          <p:nvPr/>
        </p:nvSpPr>
        <p:spPr>
          <a:xfrm rot="18420583">
            <a:off x="7993532" y="3626546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L 도형 87">
            <a:extLst>
              <a:ext uri="{FF2B5EF4-FFF2-40B4-BE49-F238E27FC236}">
                <a16:creationId xmlns:a16="http://schemas.microsoft.com/office/drawing/2014/main" id="{92753047-1FCE-4C7C-9391-06796429D3A5}"/>
              </a:ext>
            </a:extLst>
          </p:cNvPr>
          <p:cNvSpPr>
            <a:spLocks noChangeAspect="1"/>
          </p:cNvSpPr>
          <p:nvPr/>
        </p:nvSpPr>
        <p:spPr>
          <a:xfrm rot="18420583">
            <a:off x="8006748" y="3993124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L 도형 88">
            <a:extLst>
              <a:ext uri="{FF2B5EF4-FFF2-40B4-BE49-F238E27FC236}">
                <a16:creationId xmlns:a16="http://schemas.microsoft.com/office/drawing/2014/main" id="{DCA0F609-3D3D-436C-82EE-21633A2446D8}"/>
              </a:ext>
            </a:extLst>
          </p:cNvPr>
          <p:cNvSpPr>
            <a:spLocks noChangeAspect="1"/>
          </p:cNvSpPr>
          <p:nvPr/>
        </p:nvSpPr>
        <p:spPr>
          <a:xfrm rot="18420583">
            <a:off x="7993533" y="4395698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L 도형 89">
            <a:extLst>
              <a:ext uri="{FF2B5EF4-FFF2-40B4-BE49-F238E27FC236}">
                <a16:creationId xmlns:a16="http://schemas.microsoft.com/office/drawing/2014/main" id="{6AE41CFD-3547-49D7-BABE-C9BFD4320BE2}"/>
              </a:ext>
            </a:extLst>
          </p:cNvPr>
          <p:cNvSpPr>
            <a:spLocks noChangeAspect="1"/>
          </p:cNvSpPr>
          <p:nvPr/>
        </p:nvSpPr>
        <p:spPr>
          <a:xfrm rot="18420583">
            <a:off x="7993534" y="4775425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곱하기 기호 90">
            <a:extLst>
              <a:ext uri="{FF2B5EF4-FFF2-40B4-BE49-F238E27FC236}">
                <a16:creationId xmlns:a16="http://schemas.microsoft.com/office/drawing/2014/main" id="{2AFE8636-EF40-4707-A4F6-78172CC82843}"/>
              </a:ext>
            </a:extLst>
          </p:cNvPr>
          <p:cNvSpPr/>
          <p:nvPr/>
        </p:nvSpPr>
        <p:spPr>
          <a:xfrm>
            <a:off x="7609313" y="4333204"/>
            <a:ext cx="288000" cy="28800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곱하기 기호 91">
            <a:extLst>
              <a:ext uri="{FF2B5EF4-FFF2-40B4-BE49-F238E27FC236}">
                <a16:creationId xmlns:a16="http://schemas.microsoft.com/office/drawing/2014/main" id="{B6DEE328-F7A8-45D5-9021-7E0320744D07}"/>
              </a:ext>
            </a:extLst>
          </p:cNvPr>
          <p:cNvSpPr/>
          <p:nvPr/>
        </p:nvSpPr>
        <p:spPr>
          <a:xfrm>
            <a:off x="7617713" y="4722590"/>
            <a:ext cx="288000" cy="28800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L 도형 92">
            <a:extLst>
              <a:ext uri="{FF2B5EF4-FFF2-40B4-BE49-F238E27FC236}">
                <a16:creationId xmlns:a16="http://schemas.microsoft.com/office/drawing/2014/main" id="{D777ED56-5485-432E-8CC7-96D9A4061029}"/>
              </a:ext>
            </a:extLst>
          </p:cNvPr>
          <p:cNvSpPr>
            <a:spLocks noChangeAspect="1"/>
          </p:cNvSpPr>
          <p:nvPr/>
        </p:nvSpPr>
        <p:spPr>
          <a:xfrm rot="18420583">
            <a:off x="7641985" y="4019578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곱하기 기호 93">
            <a:extLst>
              <a:ext uri="{FF2B5EF4-FFF2-40B4-BE49-F238E27FC236}">
                <a16:creationId xmlns:a16="http://schemas.microsoft.com/office/drawing/2014/main" id="{5340B388-303E-46C0-BAAA-C4BB8C9902BB}"/>
              </a:ext>
            </a:extLst>
          </p:cNvPr>
          <p:cNvSpPr/>
          <p:nvPr/>
        </p:nvSpPr>
        <p:spPr>
          <a:xfrm>
            <a:off x="7605985" y="3577186"/>
            <a:ext cx="288000" cy="28800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L 도형 94">
            <a:extLst>
              <a:ext uri="{FF2B5EF4-FFF2-40B4-BE49-F238E27FC236}">
                <a16:creationId xmlns:a16="http://schemas.microsoft.com/office/drawing/2014/main" id="{EE209278-3D3B-4BFA-9EB5-9411256EF2EC}"/>
              </a:ext>
            </a:extLst>
          </p:cNvPr>
          <p:cNvSpPr>
            <a:spLocks noChangeAspect="1"/>
          </p:cNvSpPr>
          <p:nvPr/>
        </p:nvSpPr>
        <p:spPr>
          <a:xfrm rot="18420583">
            <a:off x="8337065" y="3639909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L 도형 95">
            <a:extLst>
              <a:ext uri="{FF2B5EF4-FFF2-40B4-BE49-F238E27FC236}">
                <a16:creationId xmlns:a16="http://schemas.microsoft.com/office/drawing/2014/main" id="{A0D22673-73A3-4E4A-A1DE-EC523F2B21BA}"/>
              </a:ext>
            </a:extLst>
          </p:cNvPr>
          <p:cNvSpPr>
            <a:spLocks noChangeAspect="1"/>
          </p:cNvSpPr>
          <p:nvPr/>
        </p:nvSpPr>
        <p:spPr>
          <a:xfrm rot="18420583">
            <a:off x="8690047" y="3639909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L 도형 96">
            <a:extLst>
              <a:ext uri="{FF2B5EF4-FFF2-40B4-BE49-F238E27FC236}">
                <a16:creationId xmlns:a16="http://schemas.microsoft.com/office/drawing/2014/main" id="{8A125EF3-348A-4567-98DD-1B58676AF5A4}"/>
              </a:ext>
            </a:extLst>
          </p:cNvPr>
          <p:cNvSpPr>
            <a:spLocks noChangeAspect="1"/>
          </p:cNvSpPr>
          <p:nvPr/>
        </p:nvSpPr>
        <p:spPr>
          <a:xfrm rot="18420583">
            <a:off x="8337066" y="4006692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L 도형 97">
            <a:extLst>
              <a:ext uri="{FF2B5EF4-FFF2-40B4-BE49-F238E27FC236}">
                <a16:creationId xmlns:a16="http://schemas.microsoft.com/office/drawing/2014/main" id="{A42F1182-A6D7-4A24-8DB3-42691EEC3409}"/>
              </a:ext>
            </a:extLst>
          </p:cNvPr>
          <p:cNvSpPr>
            <a:spLocks noChangeAspect="1"/>
          </p:cNvSpPr>
          <p:nvPr/>
        </p:nvSpPr>
        <p:spPr>
          <a:xfrm rot="18420583">
            <a:off x="8336744" y="4406206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L 도형 98">
            <a:extLst>
              <a:ext uri="{FF2B5EF4-FFF2-40B4-BE49-F238E27FC236}">
                <a16:creationId xmlns:a16="http://schemas.microsoft.com/office/drawing/2014/main" id="{86CA04AD-B786-4FC3-A60D-6795CDD3523D}"/>
              </a:ext>
            </a:extLst>
          </p:cNvPr>
          <p:cNvSpPr>
            <a:spLocks noChangeAspect="1"/>
          </p:cNvSpPr>
          <p:nvPr/>
        </p:nvSpPr>
        <p:spPr>
          <a:xfrm rot="18420583">
            <a:off x="8336744" y="4789356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L 도형 99">
            <a:extLst>
              <a:ext uri="{FF2B5EF4-FFF2-40B4-BE49-F238E27FC236}">
                <a16:creationId xmlns:a16="http://schemas.microsoft.com/office/drawing/2014/main" id="{30897DEF-E8B2-45F5-A3F0-1D7B3C4C5E2D}"/>
              </a:ext>
            </a:extLst>
          </p:cNvPr>
          <p:cNvSpPr>
            <a:spLocks noChangeAspect="1"/>
          </p:cNvSpPr>
          <p:nvPr/>
        </p:nvSpPr>
        <p:spPr>
          <a:xfrm rot="18420583">
            <a:off x="8703263" y="4006487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L 도형 100">
            <a:extLst>
              <a:ext uri="{FF2B5EF4-FFF2-40B4-BE49-F238E27FC236}">
                <a16:creationId xmlns:a16="http://schemas.microsoft.com/office/drawing/2014/main" id="{E5D20A70-E366-4639-B519-267B11B7D5AD}"/>
              </a:ext>
            </a:extLst>
          </p:cNvPr>
          <p:cNvSpPr>
            <a:spLocks noChangeAspect="1"/>
          </p:cNvSpPr>
          <p:nvPr/>
        </p:nvSpPr>
        <p:spPr>
          <a:xfrm rot="18420583">
            <a:off x="8690048" y="4409061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L 도형 101">
            <a:extLst>
              <a:ext uri="{FF2B5EF4-FFF2-40B4-BE49-F238E27FC236}">
                <a16:creationId xmlns:a16="http://schemas.microsoft.com/office/drawing/2014/main" id="{8CB93E0E-CB71-4C8C-822E-05E21B42C972}"/>
              </a:ext>
            </a:extLst>
          </p:cNvPr>
          <p:cNvSpPr>
            <a:spLocks noChangeAspect="1"/>
          </p:cNvSpPr>
          <p:nvPr/>
        </p:nvSpPr>
        <p:spPr>
          <a:xfrm rot="18420583">
            <a:off x="8690049" y="4788788"/>
            <a:ext cx="216000" cy="136937"/>
          </a:xfrm>
          <a:prstGeom prst="corner">
            <a:avLst/>
          </a:prstGeom>
          <a:solidFill>
            <a:srgbClr val="00CC00"/>
          </a:solidFill>
          <a:ln>
            <a:solidFill>
              <a:srgbClr val="000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6F5FD08-EF15-4B73-8057-9520ED984E5C}"/>
              </a:ext>
            </a:extLst>
          </p:cNvPr>
          <p:cNvSpPr/>
          <p:nvPr/>
        </p:nvSpPr>
        <p:spPr>
          <a:xfrm>
            <a:off x="179512" y="3924021"/>
            <a:ext cx="8784969" cy="3541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115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052219-8A7C-44F3-9D62-0369F87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In same condition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Timesteps : 700,000 steps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Gamma : 0.9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67BD2-AF2B-4840-B978-98EB3D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Compare agent models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9B96C66-2967-462A-8724-3C93D7101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7421"/>
              </p:ext>
            </p:extLst>
          </p:nvPr>
        </p:nvGraphicFramePr>
        <p:xfrm>
          <a:off x="179510" y="2556482"/>
          <a:ext cx="8784978" cy="339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163">
                  <a:extLst>
                    <a:ext uri="{9D8B030D-6E8A-4147-A177-3AD203B41FA5}">
                      <a16:colId xmlns:a16="http://schemas.microsoft.com/office/drawing/2014/main" val="2463727446"/>
                    </a:ext>
                  </a:extLst>
                </a:gridCol>
                <a:gridCol w="1464163">
                  <a:extLst>
                    <a:ext uri="{9D8B030D-6E8A-4147-A177-3AD203B41FA5}">
                      <a16:colId xmlns:a16="http://schemas.microsoft.com/office/drawing/2014/main" val="2472628467"/>
                    </a:ext>
                  </a:extLst>
                </a:gridCol>
                <a:gridCol w="1464163">
                  <a:extLst>
                    <a:ext uri="{9D8B030D-6E8A-4147-A177-3AD203B41FA5}">
                      <a16:colId xmlns:a16="http://schemas.microsoft.com/office/drawing/2014/main" val="2041395036"/>
                    </a:ext>
                  </a:extLst>
                </a:gridCol>
                <a:gridCol w="1464163">
                  <a:extLst>
                    <a:ext uri="{9D8B030D-6E8A-4147-A177-3AD203B41FA5}">
                      <a16:colId xmlns:a16="http://schemas.microsoft.com/office/drawing/2014/main" val="1170776638"/>
                    </a:ext>
                  </a:extLst>
                </a:gridCol>
                <a:gridCol w="1464163">
                  <a:extLst>
                    <a:ext uri="{9D8B030D-6E8A-4147-A177-3AD203B41FA5}">
                      <a16:colId xmlns:a16="http://schemas.microsoft.com/office/drawing/2014/main" val="3049022316"/>
                    </a:ext>
                  </a:extLst>
                </a:gridCol>
                <a:gridCol w="1464163">
                  <a:extLst>
                    <a:ext uri="{9D8B030D-6E8A-4147-A177-3AD203B41FA5}">
                      <a16:colId xmlns:a16="http://schemas.microsoft.com/office/drawing/2014/main" val="1838816451"/>
                    </a:ext>
                  </a:extLst>
                </a:gridCol>
              </a:tblGrid>
              <a:tr h="50563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A2C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SAC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DDPG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PPO2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ACKTR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631481"/>
                  </a:ext>
                </a:extLst>
              </a:tr>
              <a:tr h="7226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Episode len_mean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320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1450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4000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290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419915"/>
                  </a:ext>
                </a:extLst>
              </a:tr>
              <a:tr h="7226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Success counts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1165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289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1587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1224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188894"/>
                  </a:ext>
                </a:extLst>
              </a:tr>
              <a:tr h="7226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Out of boundary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276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284666"/>
                  </a:ext>
                </a:extLst>
              </a:tr>
              <a:tr h="7226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Time for training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13m 41s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47m 2s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32m 31s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12m 23s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12m 25s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1088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EE2241-0E77-4654-9218-7A4D069E3464}"/>
              </a:ext>
            </a:extLst>
          </p:cNvPr>
          <p:cNvSpPr txBox="1"/>
          <p:nvPr/>
        </p:nvSpPr>
        <p:spPr>
          <a:xfrm>
            <a:off x="4617890" y="5941945"/>
            <a:ext cx="439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/>
              <a:t>(Original action space)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1847332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052E7C473822D4798CA4AC417CB5C37" ma:contentTypeVersion="12" ma:contentTypeDescription="새 문서를 만듭니다." ma:contentTypeScope="" ma:versionID="fbaf8c67ec8abfef73a1b55552174cb4">
  <xsd:schema xmlns:xsd="http://www.w3.org/2001/XMLSchema" xmlns:xs="http://www.w3.org/2001/XMLSchema" xmlns:p="http://schemas.microsoft.com/office/2006/metadata/properties" xmlns:ns3="314d3812-c5ff-4148-bec4-649f33ccd75b" xmlns:ns4="187a9376-7618-48c6-9120-d318901c907d" targetNamespace="http://schemas.microsoft.com/office/2006/metadata/properties" ma:root="true" ma:fieldsID="edaaeb37f6a98d3e0c5c99d450bfeeb9" ns3:_="" ns4:_="">
    <xsd:import namespace="314d3812-c5ff-4148-bec4-649f33ccd75b"/>
    <xsd:import namespace="187a9376-7618-48c6-9120-d318901c90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d3812-c5ff-4148-bec4-649f33ccd7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7a9376-7618-48c6-9120-d318901c907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36E122-F736-4C09-93E1-D805F99392A0}">
  <ds:schemaRefs>
    <ds:schemaRef ds:uri="187a9376-7618-48c6-9120-d318901c907d"/>
    <ds:schemaRef ds:uri="314d3812-c5ff-4148-bec4-649f33ccd7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8E2854D-2D01-44AC-86D1-1DB1B87B9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5D6E85-BA54-49A1-B78F-E39D601227FF}">
  <ds:schemaRefs>
    <ds:schemaRef ds:uri="http://schemas.microsoft.com/office/2006/documentManagement/types"/>
    <ds:schemaRef ds:uri="http://purl.org/dc/terms/"/>
    <ds:schemaRef ds:uri="http://www.w3.org/XML/1998/namespace"/>
    <ds:schemaRef ds:uri="314d3812-c5ff-4148-bec4-649f33ccd75b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87a9376-7618-48c6-9120-d318901c907d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664</Words>
  <Application>Microsoft Office PowerPoint</Application>
  <PresentationFormat>화면 슬라이드 쇼(4:3)</PresentationFormat>
  <Paragraphs>264</Paragraphs>
  <Slides>18</Slides>
  <Notes>1</Notes>
  <HiddenSlides>0</HiddenSlides>
  <MMClips>4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KoPub돋움체 Bold</vt:lpstr>
      <vt:lpstr>맑은 고딕</vt:lpstr>
      <vt:lpstr>Arial</vt:lpstr>
      <vt:lpstr>Calibri</vt:lpstr>
      <vt:lpstr>Cambria Math</vt:lpstr>
      <vt:lpstr>Wingdings</vt:lpstr>
      <vt:lpstr>1_Office 테마</vt:lpstr>
      <vt:lpstr>PowerPoint 프레젠테이션</vt:lpstr>
      <vt:lpstr>Contents</vt:lpstr>
      <vt:lpstr>Code Analysis</vt:lpstr>
      <vt:lpstr>Code Analysis</vt:lpstr>
      <vt:lpstr>Considering State, Action</vt:lpstr>
      <vt:lpstr>Considering State, Action</vt:lpstr>
      <vt:lpstr>Considering State, Action</vt:lpstr>
      <vt:lpstr>Compare agent models</vt:lpstr>
      <vt:lpstr>Compare agent models</vt:lpstr>
      <vt:lpstr>Compare agent models</vt:lpstr>
      <vt:lpstr>Compare agent models</vt:lpstr>
      <vt:lpstr>Parameter Tuning</vt:lpstr>
      <vt:lpstr>Parameter Tuning</vt:lpstr>
      <vt:lpstr>Parameter Tuning</vt:lpstr>
      <vt:lpstr>Parameter Tuning</vt:lpstr>
      <vt:lpstr>Mid progress - result</vt:lpstr>
      <vt:lpstr>To do list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강예지</dc:creator>
  <cp:lastModifiedBy>이두현</cp:lastModifiedBy>
  <cp:revision>99</cp:revision>
  <cp:lastPrinted>2019-10-30T16:47:32Z</cp:lastPrinted>
  <dcterms:created xsi:type="dcterms:W3CDTF">2015-03-02T06:21:26Z</dcterms:created>
  <dcterms:modified xsi:type="dcterms:W3CDTF">2020-11-26T02:06:40Z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0x010100E052E7C473822D4798CA4AC417CB5C37</vt:lpwstr>
  </property>
</Properties>
</file>