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66" r:id="rId6"/>
    <p:sldId id="267" r:id="rId7"/>
    <p:sldId id="262" r:id="rId8"/>
    <p:sldId id="263" r:id="rId9"/>
    <p:sldId id="264" r:id="rId10"/>
    <p:sldId id="259" r:id="rId11"/>
    <p:sldId id="265" r:id="rId12"/>
    <p:sldId id="260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D000"/>
    <a:srgbClr val="05A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9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A98A-E0F6-4CA2-A4D9-3A8470E815A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24EAD0-5CA4-4D7A-9424-CCB433FD39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A98A-E0F6-4CA2-A4D9-3A8470E815A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EAD0-5CA4-4D7A-9424-CCB433FD39A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24EAD0-5CA4-4D7A-9424-CCB433FD39A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A98A-E0F6-4CA2-A4D9-3A8470E815A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A98A-E0F6-4CA2-A4D9-3A8470E815A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24EAD0-5CA4-4D7A-9424-CCB433FD39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A98A-E0F6-4CA2-A4D9-3A8470E815A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24EAD0-5CA4-4D7A-9424-CCB433FD39A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1A4A98A-E0F6-4CA2-A4D9-3A8470E815A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EAD0-5CA4-4D7A-9424-CCB433FD39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A98A-E0F6-4CA2-A4D9-3A8470E815A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24EAD0-5CA4-4D7A-9424-CCB433FD39A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A98A-E0F6-4CA2-A4D9-3A8470E815A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24EAD0-5CA4-4D7A-9424-CCB433FD39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A98A-E0F6-4CA2-A4D9-3A8470E815A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24EAD0-5CA4-4D7A-9424-CCB433FD39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24EAD0-5CA4-4D7A-9424-CCB433FD39A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A98A-E0F6-4CA2-A4D9-3A8470E815A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24EAD0-5CA4-4D7A-9424-CCB433FD39A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1A4A98A-E0F6-4CA2-A4D9-3A8470E815A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6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1A4A98A-E0F6-4CA2-A4D9-3A8470E815A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24EAD0-5CA4-4D7A-9424-CCB433FD39AB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tggtracking.com/locator/index.html?t=3397d881d60be79944c536d407c4a20c191833507BDD26454658D1F6459144538AA912DF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2000" y="5524500"/>
            <a:ext cx="6858000" cy="4953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          </a:t>
            </a:r>
            <a:r>
              <a:rPr lang="en-US" sz="2800" b="1" dirty="0" smtClean="0">
                <a:solidFill>
                  <a:srgbClr val="C00000"/>
                </a:solidFill>
              </a:rPr>
              <a:t>CONSIGNMENT</a:t>
            </a:r>
            <a:r>
              <a:rPr lang="en-US" sz="2800" b="1" dirty="0" smtClean="0">
                <a:solidFill>
                  <a:srgbClr val="63D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TRACKING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75438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05200"/>
            <a:ext cx="4572000" cy="158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933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550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b="1" dirty="0" smtClean="0"/>
              <a:t>MATERIAL DELIVERY DETAIL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23398555"/>
              </p:ext>
            </p:extLst>
          </p:nvPr>
        </p:nvGraphicFramePr>
        <p:xfrm>
          <a:off x="301625" y="1676399"/>
          <a:ext cx="8504238" cy="4343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52119"/>
                <a:gridCol w="4252119"/>
              </a:tblGrid>
              <a:tr h="41040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MATERIAL REACHED DATE &amp; TIME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41040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MATERIAL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DELIVERED  DATE &amp; TIME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41040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TRUCK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HALTING DETAIL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41040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OF TRUCK HALTED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41040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MATERIAL DELIVERED STATUS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41040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MATERIAL DELIVERY PHOTO AVAILABLE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41040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PROOF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OF DELIVERY COLLECTED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64980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MODVAT DOCUMENT   &amp; OTHER DOCUMENT HANDED OVER TO CONSIGNEE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41040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RECEIVER NAME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41040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RECEIVER  CONTACT NUMBER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2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MATERIAL PHOTO DELIVERD AT CLIENT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6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DELIVERY COPY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5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MATERIAL DELIVERY RATING BY CLIENT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96616131"/>
              </p:ext>
            </p:extLst>
          </p:nvPr>
        </p:nvGraphicFramePr>
        <p:xfrm>
          <a:off x="301625" y="1527175"/>
          <a:ext cx="8504238" cy="4053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22775"/>
                <a:gridCol w="40814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Whether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truck reached in time ?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Whether truck arrived with proper seal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Whether truck reached with latching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Whether</a:t>
                      </a:r>
                      <a:r>
                        <a:rPr lang="en-US" baseline="0" dirty="0" smtClean="0"/>
                        <a:t>  material reached as it is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Whether</a:t>
                      </a:r>
                      <a:r>
                        <a:rPr lang="en-US" baseline="0" dirty="0" smtClean="0"/>
                        <a:t> driver behavior was good?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Have</a:t>
                      </a:r>
                      <a:r>
                        <a:rPr lang="en-US" baseline="0" dirty="0" smtClean="0"/>
                        <a:t> you received proper communication from DHL team for this consignment  tracking and response to your queries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</a:t>
                      </a:r>
                      <a:r>
                        <a:rPr lang="en-US" baseline="0" dirty="0" smtClean="0"/>
                        <a:t> you have any suggestion which you feel DHL has to look for service improvement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Overall Delivery Rating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06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2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>
                <a:latin typeface="Georgia" panose="020405020504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CONSIGNMENT  NOTE  </a:t>
            </a:r>
            <a:endParaRPr lang="en-US" b="1" dirty="0">
              <a:latin typeface="Georgia" panose="020405020504050203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577072" cy="480364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Users\Rdesigan\Desktop\my danfoss\DAILY TRACKING\24-apr-18\A00143583\IMG\IMG-20180425-WA001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7" b="13752"/>
          <a:stretch/>
        </p:blipFill>
        <p:spPr bwMode="auto">
          <a:xfrm rot="5400000">
            <a:off x="2019301" y="-495300"/>
            <a:ext cx="5105400" cy="883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14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>
                <a:latin typeface="+mn-lt"/>
              </a:rPr>
              <a:t>TRUCK PHOTO WITH DRIVER 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45735284"/>
              </p:ext>
            </p:extLst>
          </p:nvPr>
        </p:nvGraphicFramePr>
        <p:xfrm>
          <a:off x="301625" y="1527175"/>
          <a:ext cx="8504238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52119"/>
                <a:gridCol w="42521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TRUCK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MH43BG1519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DRIVER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RAJESH KUMAR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DRIVER MOBILE NUMBER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8795525203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C:\Users\Rdesigan\Desktop\my danfoss\DAILY TRACKING\24-apr-18\A00143583\IMG\IMG-20180425-WA000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98"/>
          <a:stretch/>
        </p:blipFill>
        <p:spPr bwMode="auto">
          <a:xfrm>
            <a:off x="1447800" y="2667000"/>
            <a:ext cx="56388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90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>
                <a:latin typeface="+mn-lt"/>
              </a:rPr>
              <a:t>LOADING PHOTO WITH LATCHING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09560488"/>
              </p:ext>
            </p:extLst>
          </p:nvPr>
        </p:nvGraphicFramePr>
        <p:xfrm>
          <a:off x="301625" y="1527173"/>
          <a:ext cx="8504238" cy="47974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52119"/>
                <a:gridCol w="4252119"/>
              </a:tblGrid>
              <a:tr h="23987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3987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C:\Users\Rdesigan\Desktop\my danfoss\DAILY TRACKING\24-apr-18\A00143583\IMG\IMG-20180425-WA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44196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Rdesigan\Desktop\my danfoss\DAILY TRACKING\24-apr-18\A00143583\IMG\IMG-20180425-WA00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24000"/>
            <a:ext cx="4343400" cy="518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65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BRIEFING TO DRIVER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4572000" cy="591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14400"/>
            <a:ext cx="42672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55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DETECTOR </a:t>
            </a:r>
          </a:p>
        </p:txBody>
      </p:sp>
      <p:pic>
        <p:nvPicPr>
          <p:cNvPr id="4098" name="Picture 2" descr="C:\Users\Rdesigan\Desktop\my danfoss\DAILY TRACKING\24-apr-18\A00143583\IMG\IMG-20180425-WA00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447800"/>
            <a:ext cx="4343400" cy="521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Rdesigan\Desktop\my danfoss\DAILY TRACKING\24-apr-18\A00143583\IMG\IMG-20180425-WA0014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21774"/>
            <a:ext cx="4495800" cy="527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5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>
                <a:latin typeface="+mn-lt"/>
              </a:rPr>
              <a:t>TRACKING REPORT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37957924"/>
              </p:ext>
            </p:extLst>
          </p:nvPr>
        </p:nvGraphicFramePr>
        <p:xfrm>
          <a:off x="304800" y="1371600"/>
          <a:ext cx="8613775" cy="4899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8975"/>
                <a:gridCol w="4114800"/>
              </a:tblGrid>
              <a:tr h="35263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STARTING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POINT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ORAGADAM-CHENNAI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263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DELIVERY LOCATION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BHIWANDI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263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DELIVERY PINCODE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421303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263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DISTANCE IN KM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263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TRANSACTION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MODE( </a:t>
                      </a:r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</a:rPr>
                        <a:t>Express / Normal 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71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TRUCK MOVED DATE</a:t>
                      </a:r>
                      <a:r>
                        <a:rPr lang="en-US" sz="1800" b="1" baseline="0" dirty="0" smtClean="0">
                          <a:solidFill>
                            <a:schemeClr val="bg1"/>
                          </a:solidFill>
                        </a:rPr>
                        <a:t> AND TIME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24-APR-18 / 09.30 PM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263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AGREED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TAT  DAYS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1923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EXPECTED DELIVERY DATE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171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CURRENT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TRUCK  RUNNING LOCATION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KAKATI,KARNATAKA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171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DISTANCE IN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KM PENDING TO REACH DELIVERY POINT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9419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TRUCK RUNNING AS PER SCHEDULE 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 -  YES / NO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5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65335" cy="758952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>
                <a:latin typeface="+mn-lt"/>
              </a:rPr>
              <a:t>GPS TRACKING OF CONSIGNMENT</a:t>
            </a:r>
            <a:endParaRPr lang="en-US" b="1" dirty="0"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197109"/>
              </p:ext>
            </p:extLst>
          </p:nvPr>
        </p:nvGraphicFramePr>
        <p:xfrm>
          <a:off x="304800" y="1371601"/>
          <a:ext cx="8534400" cy="5336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3505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GPS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 NUMBER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358739050573279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505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GPS SERVICE PROVIDER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</a:t>
                      </a:r>
                      <a:r>
                        <a:rPr lang="en-US" baseline="0" dirty="0" smtClean="0"/>
                        <a:t> GLOBAL</a:t>
                      </a:r>
                      <a:endParaRPr lang="en-US" dirty="0"/>
                    </a:p>
                  </a:txBody>
                  <a:tcPr/>
                </a:tc>
              </a:tr>
              <a:tr h="33505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BATTERY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LEVEL % AT LOADING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34022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GPS LINK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http://tggtracking.com/locator/index.html?t=3397d881d60be79944c536d407c4a20c191833507BDD26454658D1F6459144538AA912DF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1678648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CURRENT LOCATION PHOTO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505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Average KM run in last 24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hours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505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of times over speed &gt; 70 km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505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Idle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hours in last 24 hours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548304"/>
              </p:ext>
            </p:extLst>
          </p:nvPr>
        </p:nvGraphicFramePr>
        <p:xfrm>
          <a:off x="4572000" y="2133600"/>
          <a:ext cx="426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0" t="27600" r="210" b="19218"/>
          <a:stretch/>
        </p:blipFill>
        <p:spPr bwMode="auto">
          <a:xfrm>
            <a:off x="4648200" y="3886200"/>
            <a:ext cx="3810000" cy="17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42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DAY WISE TRUCK RUNNING ANALYSIS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96759135"/>
              </p:ext>
            </p:extLst>
          </p:nvPr>
        </p:nvGraphicFramePr>
        <p:xfrm>
          <a:off x="228601" y="1523998"/>
          <a:ext cx="8762998" cy="4876801"/>
        </p:xfrm>
        <a:graphic>
          <a:graphicData uri="http://schemas.openxmlformats.org/drawingml/2006/table">
            <a:tbl>
              <a:tblPr/>
              <a:tblGrid>
                <a:gridCol w="736059"/>
                <a:gridCol w="535315"/>
                <a:gridCol w="557620"/>
                <a:gridCol w="513010"/>
                <a:gridCol w="602230"/>
                <a:gridCol w="568773"/>
                <a:gridCol w="727694"/>
                <a:gridCol w="694236"/>
                <a:gridCol w="557620"/>
                <a:gridCol w="669144"/>
                <a:gridCol w="535315"/>
                <a:gridCol w="680297"/>
                <a:gridCol w="691449"/>
                <a:gridCol w="694236"/>
              </a:tblGrid>
              <a:tr h="279763">
                <a:tc gridSpan="14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DAILY TRUCK RUNNING STATUS - CN.NO : A 00012345</a:t>
                      </a: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269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380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142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99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DAY</a:t>
                      </a:r>
                    </a:p>
                  </a:txBody>
                  <a:tcPr marL="8125" marR="8125" marT="81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 TIME</a:t>
                      </a:r>
                    </a:p>
                  </a:txBody>
                  <a:tcPr marL="8125" marR="8125" marT="81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END TIME</a:t>
                      </a:r>
                    </a:p>
                  </a:txBody>
                  <a:tcPr marL="8125" marR="8125" marT="81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 HOURS</a:t>
                      </a:r>
                    </a:p>
                  </a:txBody>
                  <a:tcPr marL="8125" marR="8125" marT="81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 HOURS OF TRUCK RUNNING</a:t>
                      </a:r>
                    </a:p>
                  </a:txBody>
                  <a:tcPr marL="8125" marR="8125" marT="81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DAY WSIE KM COVERED</a:t>
                      </a:r>
                    </a:p>
                  </a:txBody>
                  <a:tcPr marL="8125" marR="8125" marT="81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 KM COVERED AS OF DATE &amp;TIME</a:t>
                      </a:r>
                    </a:p>
                  </a:txBody>
                  <a:tcPr marL="8125" marR="8125" marT="81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PENDING KM TO REACH DESTINATION</a:t>
                      </a:r>
                    </a:p>
                  </a:txBody>
                  <a:tcPr marL="8125" marR="8125" marT="81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AVERAGE PER DAY KILO METRE RUNNING</a:t>
                      </a:r>
                    </a:p>
                  </a:txBody>
                  <a:tcPr marL="8125" marR="8125" marT="81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 TRUCK HOUR RUNNING FOR THE DAY</a:t>
                      </a:r>
                    </a:p>
                  </a:txBody>
                  <a:tcPr marL="8125" marR="8125" marT="81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  TRUCK IDLE HOUR FOR THE DAY</a:t>
                      </a:r>
                    </a:p>
                  </a:txBody>
                  <a:tcPr marL="8125" marR="8125" marT="81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AVERAGE KILO METRE COVERED PER HOUR</a:t>
                      </a:r>
                    </a:p>
                  </a:txBody>
                  <a:tcPr marL="8125" marR="8125" marT="8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CURRENT TRUCK RUNNING LOCATION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TRUCK RUNNING RATING</a:t>
                      </a:r>
                    </a:p>
                  </a:txBody>
                  <a:tcPr marL="8125" marR="8125" marT="8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35809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DAY ZERO-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LOADING DAY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8125" marR="8125" marT="8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20:30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24:00:00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3:30:00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3:30:00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55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C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55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2195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2:00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1:30:00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660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THIRUTHANI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80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DAY  -1</a:t>
                      </a:r>
                    </a:p>
                  </a:txBody>
                  <a:tcPr marL="8125" marR="8125" marT="8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0:00</a:t>
                      </a:r>
                    </a:p>
                  </a:txBody>
                  <a:tcPr marL="8125" marR="8125" marT="81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23:59:00</a:t>
                      </a:r>
                    </a:p>
                  </a:txBody>
                  <a:tcPr marL="8125" marR="8125" marT="81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23:59:00</a:t>
                      </a:r>
                    </a:p>
                  </a:txBody>
                  <a:tcPr marL="8125" marR="8125" marT="81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27:29:00</a:t>
                      </a:r>
                    </a:p>
                  </a:txBody>
                  <a:tcPr marL="8125" marR="8125" marT="81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435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C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490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1760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490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12:00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11:59:00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870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KURNOOL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GOOD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80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DAY  - 2</a:t>
                      </a:r>
                    </a:p>
                  </a:txBody>
                  <a:tcPr marL="8125" marR="8125" marT="8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0:00</a:t>
                      </a:r>
                    </a:p>
                  </a:txBody>
                  <a:tcPr marL="8125" marR="8125" marT="81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23:59:00</a:t>
                      </a:r>
                    </a:p>
                  </a:txBody>
                  <a:tcPr marL="8125" marR="8125" marT="81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23:59:00</a:t>
                      </a:r>
                    </a:p>
                  </a:txBody>
                  <a:tcPr marL="8125" marR="8125" marT="81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51:28:00</a:t>
                      </a:r>
                    </a:p>
                  </a:txBody>
                  <a:tcPr marL="8125" marR="8125" marT="81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630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C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1120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1130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560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13:30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10:29:00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1120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INDORE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SPEED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80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DAY  - 3</a:t>
                      </a:r>
                    </a:p>
                  </a:txBody>
                  <a:tcPr marL="8125" marR="8125" marT="8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0:00</a:t>
                      </a:r>
                    </a:p>
                  </a:txBody>
                  <a:tcPr marL="8125" marR="8125" marT="81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23:59:00</a:t>
                      </a:r>
                    </a:p>
                  </a:txBody>
                  <a:tcPr marL="8125" marR="8125" marT="81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23:59:00</a:t>
                      </a:r>
                    </a:p>
                  </a:txBody>
                  <a:tcPr marL="8125" marR="8125" marT="81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75:27:00</a:t>
                      </a:r>
                    </a:p>
                  </a:txBody>
                  <a:tcPr marL="8125" marR="8125" marT="81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655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C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1775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475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592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10:45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13:14:00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1462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KOTA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OVER SPEED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2380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DAY - 4</a:t>
                      </a:r>
                    </a:p>
                  </a:txBody>
                  <a:tcPr marL="8125" marR="8125" marT="8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0:00</a:t>
                      </a:r>
                    </a:p>
                  </a:txBody>
                  <a:tcPr marL="8125" marR="8125" marT="81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18:55:00</a:t>
                      </a:r>
                    </a:p>
                  </a:txBody>
                  <a:tcPr marL="8125" marR="8125" marT="81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18:55:00</a:t>
                      </a:r>
                    </a:p>
                  </a:txBody>
                  <a:tcPr marL="8125" marR="8125" marT="81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94:22:00</a:t>
                      </a:r>
                    </a:p>
                  </a:txBody>
                  <a:tcPr marL="8125" marR="8125" marT="81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530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C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2250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563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9:30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9:25:00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1339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TRUCK REACHED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EXCELLENT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80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DAY - 5</a:t>
                      </a:r>
                    </a:p>
                  </a:txBody>
                  <a:tcPr marL="8125" marR="8125" marT="8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 </a:t>
                      </a:r>
                    </a:p>
                  </a:txBody>
                  <a:tcPr marL="8125" marR="8125" marT="81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 </a:t>
                      </a:r>
                    </a:p>
                  </a:txBody>
                  <a:tcPr marL="8125" marR="8125" marT="81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 </a:t>
                      </a:r>
                    </a:p>
                  </a:txBody>
                  <a:tcPr marL="8125" marR="8125" marT="81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 </a:t>
                      </a:r>
                    </a:p>
                  </a:txBody>
                  <a:tcPr marL="8125" marR="8125" marT="81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 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C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 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 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80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DAY - 6</a:t>
                      </a:r>
                    </a:p>
                  </a:txBody>
                  <a:tcPr marL="8125" marR="8125" marT="8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 </a:t>
                      </a:r>
                    </a:p>
                  </a:txBody>
                  <a:tcPr marL="8125" marR="8125" marT="81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 </a:t>
                      </a:r>
                    </a:p>
                  </a:txBody>
                  <a:tcPr marL="8125" marR="8125" marT="81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 </a:t>
                      </a:r>
                    </a:p>
                  </a:txBody>
                  <a:tcPr marL="8125" marR="8125" marT="81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 </a:t>
                      </a:r>
                    </a:p>
                  </a:txBody>
                  <a:tcPr marL="8125" marR="8125" marT="81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 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C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 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 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80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DAY - 7</a:t>
                      </a:r>
                    </a:p>
                  </a:txBody>
                  <a:tcPr marL="8125" marR="8125" marT="8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 </a:t>
                      </a:r>
                    </a:p>
                  </a:txBody>
                  <a:tcPr marL="8125" marR="8125" marT="81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 </a:t>
                      </a:r>
                    </a:p>
                  </a:txBody>
                  <a:tcPr marL="8125" marR="8125" marT="81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 </a:t>
                      </a:r>
                    </a:p>
                  </a:txBody>
                  <a:tcPr marL="8125" marR="8125" marT="81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 </a:t>
                      </a:r>
                    </a:p>
                  </a:txBody>
                  <a:tcPr marL="8125" marR="8125" marT="81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 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C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 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 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80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DAY - 8</a:t>
                      </a:r>
                    </a:p>
                  </a:txBody>
                  <a:tcPr marL="8125" marR="8125" marT="8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 </a:t>
                      </a:r>
                    </a:p>
                  </a:txBody>
                  <a:tcPr marL="8125" marR="8125" marT="81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 </a:t>
                      </a:r>
                    </a:p>
                  </a:txBody>
                  <a:tcPr marL="8125" marR="8125" marT="81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 </a:t>
                      </a:r>
                    </a:p>
                  </a:txBody>
                  <a:tcPr marL="8125" marR="8125" marT="81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 </a:t>
                      </a:r>
                    </a:p>
                  </a:txBody>
                  <a:tcPr marL="8125" marR="8125" marT="81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 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C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 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 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80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380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509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WORST</a:t>
                      </a:r>
                    </a:p>
                  </a:txBody>
                  <a:tcPr marL="8125" marR="8125" marT="8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BAD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GOOD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BETTER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EXCELLENT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SPEED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OVER SPEED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ORIGIN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DESTINATION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DISTANCE IN KM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380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T0 200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 T0 350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351 TO 400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401 T0 450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451 TO 500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501 TO 550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 TO 650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651 &gt; ABOVE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ORAGADAM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DELHI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2250</a:t>
                      </a: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25" marR="8125" marT="8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30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362</TotalTime>
  <Words>489</Words>
  <Application>Microsoft Office PowerPoint</Application>
  <PresentationFormat>On-screen Show (4:3)</PresentationFormat>
  <Paragraphs>241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Civic</vt:lpstr>
      <vt:lpstr>PowerPoint Presentation</vt:lpstr>
      <vt:lpstr>CONSIGNMENT  NOTE  </vt:lpstr>
      <vt:lpstr>TRUCK PHOTO WITH DRIVER </vt:lpstr>
      <vt:lpstr>LOADING PHOTO WITH LATCHING</vt:lpstr>
      <vt:lpstr>SAFETY BRIEFING TO DRIVER</vt:lpstr>
      <vt:lpstr>ALCOHOL DETECTOR </vt:lpstr>
      <vt:lpstr>TRACKING REPORT</vt:lpstr>
      <vt:lpstr>GPS TRACKING OF CONSIGNMENT</vt:lpstr>
      <vt:lpstr>DAY WISE TRUCK RUNNING ANALYSIS</vt:lpstr>
      <vt:lpstr>PowerPoint Presentation</vt:lpstr>
      <vt:lpstr>MATERIAL DELIVERY DETAIL</vt:lpstr>
      <vt:lpstr>MATERIAL PHOTO DELIVERD AT CLIENT </vt:lpstr>
      <vt:lpstr>PROOF OF DELIVERY COPY </vt:lpstr>
      <vt:lpstr>MATERIAL DELIVERY RATING BY CLIENT</vt:lpstr>
      <vt:lpstr>PowerPoint Presentation</vt:lpstr>
      <vt:lpstr>PowerPoint Presentation</vt:lpstr>
      <vt:lpstr>PowerPoint Presentation</vt:lpstr>
    </vt:vector>
  </TitlesOfParts>
  <Company>DHL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DANFOSS</dc:title>
  <dc:creator>D Radhakrishnan (DHL IN)</dc:creator>
  <cp:lastModifiedBy>FTL Chennai (DHL IN)</cp:lastModifiedBy>
  <cp:revision>51</cp:revision>
  <dcterms:created xsi:type="dcterms:W3CDTF">2018-04-12T07:06:34Z</dcterms:created>
  <dcterms:modified xsi:type="dcterms:W3CDTF">2018-04-26T08:31:02Z</dcterms:modified>
</cp:coreProperties>
</file>