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77" r:id="rId4"/>
    <p:sldId id="278" r:id="rId5"/>
    <p:sldId id="279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88" r:id="rId14"/>
    <p:sldId id="289" r:id="rId15"/>
    <p:sldId id="293" r:id="rId16"/>
    <p:sldId id="296" r:id="rId17"/>
    <p:sldId id="294" r:id="rId18"/>
    <p:sldId id="297" r:id="rId19"/>
    <p:sldId id="298" r:id="rId20"/>
    <p:sldId id="300" r:id="rId21"/>
    <p:sldId id="299" r:id="rId22"/>
    <p:sldId id="262" r:id="rId23"/>
    <p:sldId id="263" r:id="rId24"/>
    <p:sldId id="266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E6FC-216E-4E11-9436-BFF531CA767C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B45EB-4521-4C68-86EB-E32E704994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68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9f9b0a4b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9f9b0a4b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f9b0a4b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9f9b0a4b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9f9b0a4be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9f9b0a4be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9f9b0a4be0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9f9b0a4be0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95159-D7E9-47E5-971D-566CC0D66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E67F-73B5-4337-AACE-5928C8BDA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F9315-BA24-4567-BC59-A5F47AFA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D840FB-A624-4681-A445-89C03D9F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770FA-BDF5-44AE-B671-AA051B26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1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A0C3-90D1-40B0-819D-1064BEA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58E1E-5967-4B09-99CE-DDC04FD2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584F7-EAC3-4A6F-A96F-FA69D487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28486-91C8-4924-8384-023BFC7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B64BF-9106-41C0-9ABA-091D7A52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729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5AD28B-CB99-4223-8376-29A3F7BD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A72C7C-9FA0-4421-B0B5-273D1780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77EF7-AC1B-4BDD-A99E-2154AA27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8DB61-559F-40C3-92C7-86E07F9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7A12B-A46C-48BD-A6AD-BAB134D6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12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oria">
  <p:cSld name="Teori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415600" y="267300"/>
            <a:ext cx="748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4987"/>
              </a:buClr>
              <a:buSzPts val="3000"/>
              <a:buNone/>
              <a:defRPr sz="4000">
                <a:solidFill>
                  <a:srgbClr val="004987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000"/>
              <a:buNone/>
              <a:defRPr sz="4000">
                <a:solidFill>
                  <a:srgbClr val="CC00CC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9567" y="6007552"/>
            <a:ext cx="1607365" cy="4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/>
          <p:nvPr/>
        </p:nvSpPr>
        <p:spPr>
          <a:xfrm>
            <a:off x="11026933" y="399800"/>
            <a:ext cx="800000" cy="800000"/>
          </a:xfrm>
          <a:prstGeom prst="ellipse">
            <a:avLst/>
          </a:prstGeom>
          <a:solidFill>
            <a:srgbClr val="00498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6"/>
          <p:cNvSpPr/>
          <p:nvPr/>
        </p:nvSpPr>
        <p:spPr>
          <a:xfrm>
            <a:off x="10137933" y="399800"/>
            <a:ext cx="800000" cy="800000"/>
          </a:xfrm>
          <a:prstGeom prst="ellipse">
            <a:avLst/>
          </a:prstGeom>
          <a:solidFill>
            <a:srgbClr val="00498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6"/>
          <p:cNvSpPr/>
          <p:nvPr/>
        </p:nvSpPr>
        <p:spPr>
          <a:xfrm>
            <a:off x="9248933" y="399800"/>
            <a:ext cx="800000" cy="800000"/>
          </a:xfrm>
          <a:prstGeom prst="ellipse">
            <a:avLst/>
          </a:prstGeom>
          <a:solidFill>
            <a:srgbClr val="00498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6"/>
          <p:cNvGrpSpPr/>
          <p:nvPr/>
        </p:nvGrpSpPr>
        <p:grpSpPr>
          <a:xfrm>
            <a:off x="9428671" y="564278"/>
            <a:ext cx="440525" cy="471055"/>
            <a:chOff x="729025" y="4159875"/>
            <a:chExt cx="624800" cy="668100"/>
          </a:xfrm>
        </p:grpSpPr>
        <p:sp>
          <p:nvSpPr>
            <p:cNvPr id="112" name="Google Shape;112;p6"/>
            <p:cNvSpPr/>
            <p:nvPr/>
          </p:nvSpPr>
          <p:spPr>
            <a:xfrm>
              <a:off x="785475" y="4419675"/>
              <a:ext cx="199525" cy="199500"/>
            </a:xfrm>
            <a:custGeom>
              <a:avLst/>
              <a:gdLst/>
              <a:ahLst/>
              <a:cxnLst/>
              <a:rect l="l" t="t" r="r" b="b"/>
              <a:pathLst>
                <a:path w="7981" h="7980" extrusionOk="0">
                  <a:moveTo>
                    <a:pt x="3990" y="1206"/>
                  </a:moveTo>
                  <a:cubicBezTo>
                    <a:pt x="5523" y="1206"/>
                    <a:pt x="6774" y="2457"/>
                    <a:pt x="6774" y="3990"/>
                  </a:cubicBezTo>
                  <a:cubicBezTo>
                    <a:pt x="6774" y="5522"/>
                    <a:pt x="5523" y="6774"/>
                    <a:pt x="3990" y="6774"/>
                  </a:cubicBezTo>
                  <a:cubicBezTo>
                    <a:pt x="2458" y="6774"/>
                    <a:pt x="1206" y="5522"/>
                    <a:pt x="1206" y="3990"/>
                  </a:cubicBezTo>
                  <a:cubicBezTo>
                    <a:pt x="1206" y="2457"/>
                    <a:pt x="2458" y="1206"/>
                    <a:pt x="3990" y="1206"/>
                  </a:cubicBezTo>
                  <a:close/>
                  <a:moveTo>
                    <a:pt x="3990" y="0"/>
                  </a:moveTo>
                  <a:cubicBezTo>
                    <a:pt x="1787" y="0"/>
                    <a:pt x="0" y="1786"/>
                    <a:pt x="0" y="3990"/>
                  </a:cubicBezTo>
                  <a:cubicBezTo>
                    <a:pt x="0" y="6193"/>
                    <a:pt x="1787" y="7980"/>
                    <a:pt x="3990" y="7980"/>
                  </a:cubicBezTo>
                  <a:cubicBezTo>
                    <a:pt x="6194" y="7980"/>
                    <a:pt x="7980" y="6193"/>
                    <a:pt x="7980" y="3990"/>
                  </a:cubicBezTo>
                  <a:cubicBezTo>
                    <a:pt x="7980" y="1786"/>
                    <a:pt x="6194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864125" y="4159875"/>
              <a:ext cx="280225" cy="236925"/>
            </a:xfrm>
            <a:custGeom>
              <a:avLst/>
              <a:gdLst/>
              <a:ahLst/>
              <a:cxnLst/>
              <a:rect l="l" t="t" r="r" b="b"/>
              <a:pathLst>
                <a:path w="11209" h="9477" extrusionOk="0">
                  <a:moveTo>
                    <a:pt x="8933" y="1206"/>
                  </a:moveTo>
                  <a:cubicBezTo>
                    <a:pt x="9513" y="1206"/>
                    <a:pt x="9994" y="1560"/>
                    <a:pt x="9994" y="1977"/>
                  </a:cubicBezTo>
                  <a:lnTo>
                    <a:pt x="9994" y="5423"/>
                  </a:lnTo>
                  <a:cubicBezTo>
                    <a:pt x="9994" y="5849"/>
                    <a:pt x="9513" y="6203"/>
                    <a:pt x="8933" y="6203"/>
                  </a:cubicBezTo>
                  <a:lnTo>
                    <a:pt x="3111" y="6203"/>
                  </a:lnTo>
                  <a:cubicBezTo>
                    <a:pt x="2966" y="6203"/>
                    <a:pt x="2830" y="6248"/>
                    <a:pt x="2721" y="6339"/>
                  </a:cubicBezTo>
                  <a:lnTo>
                    <a:pt x="1216" y="7590"/>
                  </a:lnTo>
                  <a:lnTo>
                    <a:pt x="1216" y="1977"/>
                  </a:lnTo>
                  <a:cubicBezTo>
                    <a:pt x="1216" y="1560"/>
                    <a:pt x="1697" y="1206"/>
                    <a:pt x="2277" y="1206"/>
                  </a:cubicBezTo>
                  <a:close/>
                  <a:moveTo>
                    <a:pt x="2277" y="0"/>
                  </a:moveTo>
                  <a:cubicBezTo>
                    <a:pt x="1026" y="0"/>
                    <a:pt x="1" y="889"/>
                    <a:pt x="1" y="1977"/>
                  </a:cubicBezTo>
                  <a:lnTo>
                    <a:pt x="1" y="8878"/>
                  </a:lnTo>
                  <a:cubicBezTo>
                    <a:pt x="1" y="9104"/>
                    <a:pt x="137" y="9322"/>
                    <a:pt x="355" y="9422"/>
                  </a:cubicBezTo>
                  <a:cubicBezTo>
                    <a:pt x="436" y="9458"/>
                    <a:pt x="518" y="9476"/>
                    <a:pt x="609" y="9476"/>
                  </a:cubicBezTo>
                  <a:cubicBezTo>
                    <a:pt x="745" y="9476"/>
                    <a:pt x="881" y="9431"/>
                    <a:pt x="989" y="9340"/>
                  </a:cubicBezTo>
                  <a:lnTo>
                    <a:pt x="3329" y="7409"/>
                  </a:lnTo>
                  <a:lnTo>
                    <a:pt x="8933" y="7409"/>
                  </a:lnTo>
                  <a:cubicBezTo>
                    <a:pt x="10184" y="7409"/>
                    <a:pt x="11209" y="6520"/>
                    <a:pt x="11209" y="5423"/>
                  </a:cubicBezTo>
                  <a:lnTo>
                    <a:pt x="11209" y="1977"/>
                  </a:lnTo>
                  <a:cubicBezTo>
                    <a:pt x="11209" y="889"/>
                    <a:pt x="10184" y="0"/>
                    <a:pt x="8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022150" y="4261200"/>
              <a:ext cx="253250" cy="214925"/>
            </a:xfrm>
            <a:custGeom>
              <a:avLst/>
              <a:gdLst/>
              <a:ahLst/>
              <a:cxnLst/>
              <a:rect l="l" t="t" r="r" b="b"/>
              <a:pathLst>
                <a:path w="10130" h="8597" extrusionOk="0">
                  <a:moveTo>
                    <a:pt x="4280" y="1"/>
                  </a:moveTo>
                  <a:cubicBezTo>
                    <a:pt x="3945" y="1"/>
                    <a:pt x="3673" y="273"/>
                    <a:pt x="3673" y="608"/>
                  </a:cubicBezTo>
                  <a:cubicBezTo>
                    <a:pt x="3673" y="935"/>
                    <a:pt x="3945" y="1207"/>
                    <a:pt x="4280" y="1207"/>
                  </a:cubicBezTo>
                  <a:lnTo>
                    <a:pt x="8044" y="1207"/>
                  </a:lnTo>
                  <a:cubicBezTo>
                    <a:pt x="8515" y="1207"/>
                    <a:pt x="8923" y="1497"/>
                    <a:pt x="8923" y="1832"/>
                  </a:cubicBezTo>
                  <a:lnTo>
                    <a:pt x="8923" y="6711"/>
                  </a:lnTo>
                  <a:lnTo>
                    <a:pt x="7681" y="5677"/>
                  </a:lnTo>
                  <a:cubicBezTo>
                    <a:pt x="7572" y="5586"/>
                    <a:pt x="7436" y="5541"/>
                    <a:pt x="7300" y="5541"/>
                  </a:cubicBezTo>
                  <a:lnTo>
                    <a:pt x="2086" y="5541"/>
                  </a:lnTo>
                  <a:cubicBezTo>
                    <a:pt x="1614" y="5541"/>
                    <a:pt x="1206" y="5251"/>
                    <a:pt x="1206" y="4915"/>
                  </a:cubicBezTo>
                  <a:lnTo>
                    <a:pt x="1206" y="2748"/>
                  </a:lnTo>
                  <a:cubicBezTo>
                    <a:pt x="1206" y="2422"/>
                    <a:pt x="934" y="2150"/>
                    <a:pt x="599" y="2150"/>
                  </a:cubicBezTo>
                  <a:cubicBezTo>
                    <a:pt x="272" y="2150"/>
                    <a:pt x="0" y="2422"/>
                    <a:pt x="0" y="2748"/>
                  </a:cubicBezTo>
                  <a:lnTo>
                    <a:pt x="0" y="4915"/>
                  </a:lnTo>
                  <a:cubicBezTo>
                    <a:pt x="0" y="5922"/>
                    <a:pt x="934" y="6747"/>
                    <a:pt x="2086" y="6747"/>
                  </a:cubicBezTo>
                  <a:lnTo>
                    <a:pt x="7082" y="6747"/>
                  </a:lnTo>
                  <a:lnTo>
                    <a:pt x="9141" y="8461"/>
                  </a:lnTo>
                  <a:cubicBezTo>
                    <a:pt x="9250" y="8552"/>
                    <a:pt x="9386" y="8597"/>
                    <a:pt x="9531" y="8597"/>
                  </a:cubicBezTo>
                  <a:cubicBezTo>
                    <a:pt x="9612" y="8597"/>
                    <a:pt x="9703" y="8579"/>
                    <a:pt x="9785" y="8543"/>
                  </a:cubicBezTo>
                  <a:cubicBezTo>
                    <a:pt x="9993" y="8443"/>
                    <a:pt x="10129" y="8225"/>
                    <a:pt x="10129" y="7989"/>
                  </a:cubicBezTo>
                  <a:lnTo>
                    <a:pt x="10129" y="1832"/>
                  </a:lnTo>
                  <a:cubicBezTo>
                    <a:pt x="10129" y="826"/>
                    <a:pt x="9195" y="1"/>
                    <a:pt x="8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29025" y="4589450"/>
              <a:ext cx="316725" cy="175950"/>
            </a:xfrm>
            <a:custGeom>
              <a:avLst/>
              <a:gdLst/>
              <a:ahLst/>
              <a:cxnLst/>
              <a:rect l="l" t="t" r="r" b="b"/>
              <a:pathLst>
                <a:path w="12669" h="7038" extrusionOk="0">
                  <a:moveTo>
                    <a:pt x="6339" y="1207"/>
                  </a:moveTo>
                  <a:cubicBezTo>
                    <a:pt x="8996" y="1207"/>
                    <a:pt x="11181" y="3238"/>
                    <a:pt x="11435" y="5832"/>
                  </a:cubicBezTo>
                  <a:lnTo>
                    <a:pt x="1234" y="5832"/>
                  </a:lnTo>
                  <a:cubicBezTo>
                    <a:pt x="1488" y="3238"/>
                    <a:pt x="3682" y="1207"/>
                    <a:pt x="6339" y="1207"/>
                  </a:cubicBezTo>
                  <a:close/>
                  <a:moveTo>
                    <a:pt x="6339" y="1"/>
                  </a:moveTo>
                  <a:cubicBezTo>
                    <a:pt x="2848" y="1"/>
                    <a:pt x="0" y="2839"/>
                    <a:pt x="0" y="6330"/>
                  </a:cubicBezTo>
                  <a:cubicBezTo>
                    <a:pt x="0" y="6358"/>
                    <a:pt x="0" y="6385"/>
                    <a:pt x="0" y="6412"/>
                  </a:cubicBezTo>
                  <a:lnTo>
                    <a:pt x="10" y="6448"/>
                  </a:lnTo>
                  <a:cubicBezTo>
                    <a:pt x="10" y="6775"/>
                    <a:pt x="282" y="7038"/>
                    <a:pt x="608" y="7038"/>
                  </a:cubicBezTo>
                  <a:lnTo>
                    <a:pt x="12061" y="7038"/>
                  </a:lnTo>
                  <a:cubicBezTo>
                    <a:pt x="12396" y="7038"/>
                    <a:pt x="12659" y="6775"/>
                    <a:pt x="12668" y="6448"/>
                  </a:cubicBezTo>
                  <a:lnTo>
                    <a:pt x="12668" y="6412"/>
                  </a:lnTo>
                  <a:cubicBezTo>
                    <a:pt x="12668" y="6385"/>
                    <a:pt x="12668" y="6358"/>
                    <a:pt x="12668" y="6330"/>
                  </a:cubicBezTo>
                  <a:cubicBezTo>
                    <a:pt x="12668" y="2839"/>
                    <a:pt x="9830" y="1"/>
                    <a:pt x="6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093325" y="4482000"/>
              <a:ext cx="199525" cy="199750"/>
            </a:xfrm>
            <a:custGeom>
              <a:avLst/>
              <a:gdLst/>
              <a:ahLst/>
              <a:cxnLst/>
              <a:rect l="l" t="t" r="r" b="b"/>
              <a:pathLst>
                <a:path w="7981" h="7990" extrusionOk="0">
                  <a:moveTo>
                    <a:pt x="3991" y="1216"/>
                  </a:moveTo>
                  <a:cubicBezTo>
                    <a:pt x="5523" y="1216"/>
                    <a:pt x="6774" y="2458"/>
                    <a:pt x="6774" y="4000"/>
                  </a:cubicBezTo>
                  <a:cubicBezTo>
                    <a:pt x="6774" y="5532"/>
                    <a:pt x="5523" y="6784"/>
                    <a:pt x="3991" y="6784"/>
                  </a:cubicBezTo>
                  <a:cubicBezTo>
                    <a:pt x="2458" y="6784"/>
                    <a:pt x="1207" y="5532"/>
                    <a:pt x="1207" y="4000"/>
                  </a:cubicBezTo>
                  <a:cubicBezTo>
                    <a:pt x="1207" y="2458"/>
                    <a:pt x="2458" y="1216"/>
                    <a:pt x="3991" y="1216"/>
                  </a:cubicBezTo>
                  <a:close/>
                  <a:moveTo>
                    <a:pt x="3991" y="1"/>
                  </a:moveTo>
                  <a:cubicBezTo>
                    <a:pt x="1787" y="1"/>
                    <a:pt x="1" y="1796"/>
                    <a:pt x="1" y="4000"/>
                  </a:cubicBezTo>
                  <a:cubicBezTo>
                    <a:pt x="1" y="6194"/>
                    <a:pt x="1787" y="7990"/>
                    <a:pt x="3991" y="7990"/>
                  </a:cubicBezTo>
                  <a:cubicBezTo>
                    <a:pt x="6194" y="7990"/>
                    <a:pt x="7980" y="6194"/>
                    <a:pt x="7980" y="4000"/>
                  </a:cubicBezTo>
                  <a:cubicBezTo>
                    <a:pt x="7980" y="1796"/>
                    <a:pt x="6194" y="1"/>
                    <a:pt x="3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037100" y="4651800"/>
              <a:ext cx="316725" cy="176175"/>
            </a:xfrm>
            <a:custGeom>
              <a:avLst/>
              <a:gdLst/>
              <a:ahLst/>
              <a:cxnLst/>
              <a:rect l="l" t="t" r="r" b="b"/>
              <a:pathLst>
                <a:path w="12669" h="7047" extrusionOk="0">
                  <a:moveTo>
                    <a:pt x="6330" y="1216"/>
                  </a:moveTo>
                  <a:cubicBezTo>
                    <a:pt x="8987" y="1216"/>
                    <a:pt x="11182" y="3247"/>
                    <a:pt x="11436" y="5831"/>
                  </a:cubicBezTo>
                  <a:lnTo>
                    <a:pt x="1234" y="5831"/>
                  </a:lnTo>
                  <a:cubicBezTo>
                    <a:pt x="1488" y="3247"/>
                    <a:pt x="3673" y="1216"/>
                    <a:pt x="6330" y="1216"/>
                  </a:cubicBezTo>
                  <a:close/>
                  <a:moveTo>
                    <a:pt x="6330" y="1"/>
                  </a:moveTo>
                  <a:cubicBezTo>
                    <a:pt x="2839" y="1"/>
                    <a:pt x="1" y="2848"/>
                    <a:pt x="1" y="6339"/>
                  </a:cubicBezTo>
                  <a:cubicBezTo>
                    <a:pt x="1" y="6366"/>
                    <a:pt x="1" y="6394"/>
                    <a:pt x="1" y="6421"/>
                  </a:cubicBezTo>
                  <a:lnTo>
                    <a:pt x="1" y="6448"/>
                  </a:lnTo>
                  <a:cubicBezTo>
                    <a:pt x="1" y="6784"/>
                    <a:pt x="273" y="7046"/>
                    <a:pt x="599" y="7046"/>
                  </a:cubicBezTo>
                  <a:lnTo>
                    <a:pt x="12061" y="7046"/>
                  </a:lnTo>
                  <a:cubicBezTo>
                    <a:pt x="12388" y="7046"/>
                    <a:pt x="12660" y="6784"/>
                    <a:pt x="12660" y="6448"/>
                  </a:cubicBezTo>
                  <a:lnTo>
                    <a:pt x="12660" y="6421"/>
                  </a:lnTo>
                  <a:cubicBezTo>
                    <a:pt x="12669" y="6394"/>
                    <a:pt x="12669" y="6366"/>
                    <a:pt x="12669" y="6339"/>
                  </a:cubicBezTo>
                  <a:cubicBezTo>
                    <a:pt x="12669" y="2848"/>
                    <a:pt x="9821" y="1"/>
                    <a:pt x="6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10341563" y="537424"/>
            <a:ext cx="392747" cy="524761"/>
            <a:chOff x="3636450" y="4208100"/>
            <a:chExt cx="444350" cy="593800"/>
          </a:xfrm>
        </p:grpSpPr>
        <p:sp>
          <p:nvSpPr>
            <p:cNvPr id="119" name="Google Shape;119;p6"/>
            <p:cNvSpPr/>
            <p:nvPr/>
          </p:nvSpPr>
          <p:spPr>
            <a:xfrm>
              <a:off x="3714425" y="4212000"/>
              <a:ext cx="289075" cy="432350"/>
            </a:xfrm>
            <a:custGeom>
              <a:avLst/>
              <a:gdLst/>
              <a:ahLst/>
              <a:cxnLst/>
              <a:rect l="l" t="t" r="r" b="b"/>
              <a:pathLst>
                <a:path w="11563" h="17294" extrusionOk="0">
                  <a:moveTo>
                    <a:pt x="5777" y="1361"/>
                  </a:moveTo>
                  <a:cubicBezTo>
                    <a:pt x="8216" y="1361"/>
                    <a:pt x="10202" y="3347"/>
                    <a:pt x="10202" y="5786"/>
                  </a:cubicBezTo>
                  <a:lnTo>
                    <a:pt x="10202" y="11508"/>
                  </a:lnTo>
                  <a:cubicBezTo>
                    <a:pt x="10202" y="13947"/>
                    <a:pt x="8216" y="15933"/>
                    <a:pt x="5777" y="15933"/>
                  </a:cubicBezTo>
                  <a:cubicBezTo>
                    <a:pt x="3338" y="15933"/>
                    <a:pt x="1361" y="13947"/>
                    <a:pt x="1361" y="11508"/>
                  </a:cubicBezTo>
                  <a:lnTo>
                    <a:pt x="1361" y="5786"/>
                  </a:lnTo>
                  <a:cubicBezTo>
                    <a:pt x="1361" y="3347"/>
                    <a:pt x="3338" y="1361"/>
                    <a:pt x="5777" y="1361"/>
                  </a:cubicBezTo>
                  <a:close/>
                  <a:moveTo>
                    <a:pt x="5777" y="1"/>
                  </a:moveTo>
                  <a:cubicBezTo>
                    <a:pt x="2594" y="1"/>
                    <a:pt x="1" y="2594"/>
                    <a:pt x="1" y="5786"/>
                  </a:cubicBezTo>
                  <a:lnTo>
                    <a:pt x="1" y="11508"/>
                  </a:lnTo>
                  <a:cubicBezTo>
                    <a:pt x="1" y="14700"/>
                    <a:pt x="2594" y="17293"/>
                    <a:pt x="5777" y="17293"/>
                  </a:cubicBezTo>
                  <a:cubicBezTo>
                    <a:pt x="8969" y="17293"/>
                    <a:pt x="11562" y="14700"/>
                    <a:pt x="11562" y="11508"/>
                  </a:cubicBezTo>
                  <a:lnTo>
                    <a:pt x="11562" y="5786"/>
                  </a:lnTo>
                  <a:cubicBezTo>
                    <a:pt x="11562" y="2594"/>
                    <a:pt x="8969" y="1"/>
                    <a:pt x="5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843875" y="4612125"/>
              <a:ext cx="30175" cy="113600"/>
            </a:xfrm>
            <a:custGeom>
              <a:avLst/>
              <a:gdLst/>
              <a:ahLst/>
              <a:cxnLst/>
              <a:rect l="l" t="t" r="r" b="b"/>
              <a:pathLst>
                <a:path w="1207" h="4544" extrusionOk="0">
                  <a:moveTo>
                    <a:pt x="599" y="1"/>
                  </a:moveTo>
                  <a:cubicBezTo>
                    <a:pt x="272" y="1"/>
                    <a:pt x="0" y="273"/>
                    <a:pt x="0" y="608"/>
                  </a:cubicBezTo>
                  <a:lnTo>
                    <a:pt x="0" y="3936"/>
                  </a:lnTo>
                  <a:cubicBezTo>
                    <a:pt x="0" y="4272"/>
                    <a:pt x="272" y="4544"/>
                    <a:pt x="599" y="4544"/>
                  </a:cubicBezTo>
                  <a:cubicBezTo>
                    <a:pt x="934" y="4544"/>
                    <a:pt x="1206" y="4272"/>
                    <a:pt x="1206" y="3936"/>
                  </a:cubicBezTo>
                  <a:lnTo>
                    <a:pt x="1206" y="608"/>
                  </a:lnTo>
                  <a:cubicBezTo>
                    <a:pt x="1206" y="273"/>
                    <a:pt x="934" y="1"/>
                    <a:pt x="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696075" y="4708250"/>
              <a:ext cx="325100" cy="93650"/>
            </a:xfrm>
            <a:custGeom>
              <a:avLst/>
              <a:gdLst/>
              <a:ahLst/>
              <a:cxnLst/>
              <a:rect l="l" t="t" r="r" b="b"/>
              <a:pathLst>
                <a:path w="13004" h="3746" extrusionOk="0">
                  <a:moveTo>
                    <a:pt x="10718" y="1207"/>
                  </a:moveTo>
                  <a:cubicBezTo>
                    <a:pt x="11308" y="1207"/>
                    <a:pt x="11788" y="1696"/>
                    <a:pt x="11788" y="2286"/>
                  </a:cubicBezTo>
                  <a:cubicBezTo>
                    <a:pt x="11788" y="2422"/>
                    <a:pt x="11680" y="2531"/>
                    <a:pt x="11544" y="2531"/>
                  </a:cubicBezTo>
                  <a:lnTo>
                    <a:pt x="1460" y="2531"/>
                  </a:lnTo>
                  <a:cubicBezTo>
                    <a:pt x="1324" y="2531"/>
                    <a:pt x="1206" y="2422"/>
                    <a:pt x="1206" y="2286"/>
                  </a:cubicBezTo>
                  <a:cubicBezTo>
                    <a:pt x="1206" y="1696"/>
                    <a:pt x="1696" y="1207"/>
                    <a:pt x="2285" y="1207"/>
                  </a:cubicBezTo>
                  <a:close/>
                  <a:moveTo>
                    <a:pt x="2285" y="1"/>
                  </a:moveTo>
                  <a:cubicBezTo>
                    <a:pt x="1025" y="1"/>
                    <a:pt x="0" y="1025"/>
                    <a:pt x="0" y="2286"/>
                  </a:cubicBezTo>
                  <a:cubicBezTo>
                    <a:pt x="0" y="3093"/>
                    <a:pt x="653" y="3746"/>
                    <a:pt x="1460" y="3746"/>
                  </a:cubicBezTo>
                  <a:lnTo>
                    <a:pt x="11544" y="3746"/>
                  </a:lnTo>
                  <a:cubicBezTo>
                    <a:pt x="12342" y="3746"/>
                    <a:pt x="13004" y="3093"/>
                    <a:pt x="13004" y="2286"/>
                  </a:cubicBezTo>
                  <a:cubicBezTo>
                    <a:pt x="13004" y="1025"/>
                    <a:pt x="11979" y="1"/>
                    <a:pt x="10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36450" y="4208100"/>
              <a:ext cx="444350" cy="441700"/>
            </a:xfrm>
            <a:custGeom>
              <a:avLst/>
              <a:gdLst/>
              <a:ahLst/>
              <a:cxnLst/>
              <a:rect l="l" t="t" r="r" b="b"/>
              <a:pathLst>
                <a:path w="17774" h="17668" extrusionOk="0">
                  <a:moveTo>
                    <a:pt x="17111" y="0"/>
                  </a:moveTo>
                  <a:cubicBezTo>
                    <a:pt x="16957" y="0"/>
                    <a:pt x="16803" y="62"/>
                    <a:pt x="16685" y="184"/>
                  </a:cubicBezTo>
                  <a:lnTo>
                    <a:pt x="236" y="16633"/>
                  </a:lnTo>
                  <a:cubicBezTo>
                    <a:pt x="0" y="16869"/>
                    <a:pt x="0" y="17250"/>
                    <a:pt x="236" y="17486"/>
                  </a:cubicBezTo>
                  <a:cubicBezTo>
                    <a:pt x="354" y="17604"/>
                    <a:pt x="508" y="17667"/>
                    <a:pt x="662" y="17667"/>
                  </a:cubicBezTo>
                  <a:cubicBezTo>
                    <a:pt x="816" y="17667"/>
                    <a:pt x="970" y="17604"/>
                    <a:pt x="1088" y="17486"/>
                  </a:cubicBezTo>
                  <a:lnTo>
                    <a:pt x="17538" y="1036"/>
                  </a:lnTo>
                  <a:cubicBezTo>
                    <a:pt x="17773" y="801"/>
                    <a:pt x="17773" y="420"/>
                    <a:pt x="17538" y="184"/>
                  </a:cubicBezTo>
                  <a:cubicBezTo>
                    <a:pt x="17420" y="62"/>
                    <a:pt x="17266" y="0"/>
                    <a:pt x="17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11153882" y="577668"/>
            <a:ext cx="546129" cy="444237"/>
            <a:chOff x="2470650" y="2582625"/>
            <a:chExt cx="700525" cy="569925"/>
          </a:xfrm>
        </p:grpSpPr>
        <p:sp>
          <p:nvSpPr>
            <p:cNvPr id="124" name="Google Shape;124;p6"/>
            <p:cNvSpPr/>
            <p:nvPr/>
          </p:nvSpPr>
          <p:spPr>
            <a:xfrm>
              <a:off x="3103375" y="2747650"/>
              <a:ext cx="67800" cy="67800"/>
            </a:xfrm>
            <a:custGeom>
              <a:avLst/>
              <a:gdLst/>
              <a:ahLst/>
              <a:cxnLst/>
              <a:rect l="l" t="t" r="r" b="b"/>
              <a:pathLst>
                <a:path w="2712" h="2712" extrusionOk="0">
                  <a:moveTo>
                    <a:pt x="1351" y="1"/>
                  </a:moveTo>
                  <a:cubicBezTo>
                    <a:pt x="608" y="1"/>
                    <a:pt x="0" y="608"/>
                    <a:pt x="0" y="1352"/>
                  </a:cubicBezTo>
                  <a:cubicBezTo>
                    <a:pt x="0" y="2104"/>
                    <a:pt x="608" y="2712"/>
                    <a:pt x="1351" y="2712"/>
                  </a:cubicBezTo>
                  <a:cubicBezTo>
                    <a:pt x="2104" y="2712"/>
                    <a:pt x="2711" y="2104"/>
                    <a:pt x="2711" y="1352"/>
                  </a:cubicBezTo>
                  <a:cubicBezTo>
                    <a:pt x="2711" y="608"/>
                    <a:pt x="210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470650" y="2582625"/>
              <a:ext cx="681700" cy="569925"/>
            </a:xfrm>
            <a:custGeom>
              <a:avLst/>
              <a:gdLst/>
              <a:ahLst/>
              <a:cxnLst/>
              <a:rect l="l" t="t" r="r" b="b"/>
              <a:pathLst>
                <a:path w="27268" h="22797" extrusionOk="0">
                  <a:moveTo>
                    <a:pt x="3020" y="0"/>
                  </a:moveTo>
                  <a:cubicBezTo>
                    <a:pt x="1352" y="0"/>
                    <a:pt x="0" y="1360"/>
                    <a:pt x="0" y="3029"/>
                  </a:cubicBezTo>
                  <a:lnTo>
                    <a:pt x="0" y="19768"/>
                  </a:lnTo>
                  <a:cubicBezTo>
                    <a:pt x="0" y="21437"/>
                    <a:pt x="1352" y="22797"/>
                    <a:pt x="3020" y="22797"/>
                  </a:cubicBezTo>
                  <a:lnTo>
                    <a:pt x="24248" y="22797"/>
                  </a:lnTo>
                  <a:cubicBezTo>
                    <a:pt x="25917" y="22797"/>
                    <a:pt x="27268" y="21437"/>
                    <a:pt x="27268" y="19768"/>
                  </a:cubicBezTo>
                  <a:lnTo>
                    <a:pt x="27268" y="12070"/>
                  </a:lnTo>
                  <a:lnTo>
                    <a:pt x="27268" y="11154"/>
                  </a:lnTo>
                  <a:cubicBezTo>
                    <a:pt x="27268" y="10827"/>
                    <a:pt x="26996" y="10555"/>
                    <a:pt x="26660" y="10555"/>
                  </a:cubicBezTo>
                  <a:cubicBezTo>
                    <a:pt x="26334" y="10555"/>
                    <a:pt x="26062" y="10827"/>
                    <a:pt x="26062" y="11154"/>
                  </a:cubicBezTo>
                  <a:lnTo>
                    <a:pt x="26062" y="13584"/>
                  </a:lnTo>
                  <a:lnTo>
                    <a:pt x="26062" y="19768"/>
                  </a:lnTo>
                  <a:cubicBezTo>
                    <a:pt x="26062" y="20775"/>
                    <a:pt x="25246" y="21582"/>
                    <a:pt x="24248" y="21582"/>
                  </a:cubicBezTo>
                  <a:lnTo>
                    <a:pt x="3020" y="21582"/>
                  </a:lnTo>
                  <a:cubicBezTo>
                    <a:pt x="2023" y="21582"/>
                    <a:pt x="1206" y="20775"/>
                    <a:pt x="1206" y="19768"/>
                  </a:cubicBezTo>
                  <a:lnTo>
                    <a:pt x="1206" y="3029"/>
                  </a:lnTo>
                  <a:cubicBezTo>
                    <a:pt x="1206" y="2022"/>
                    <a:pt x="2023" y="1215"/>
                    <a:pt x="3020" y="1215"/>
                  </a:cubicBezTo>
                  <a:lnTo>
                    <a:pt x="24248" y="1215"/>
                  </a:lnTo>
                  <a:cubicBezTo>
                    <a:pt x="25246" y="1215"/>
                    <a:pt x="26062" y="2022"/>
                    <a:pt x="26062" y="3029"/>
                  </a:cubicBezTo>
                  <a:lnTo>
                    <a:pt x="26062" y="5323"/>
                  </a:lnTo>
                  <a:cubicBezTo>
                    <a:pt x="26062" y="5649"/>
                    <a:pt x="26325" y="5921"/>
                    <a:pt x="26660" y="5921"/>
                  </a:cubicBezTo>
                  <a:cubicBezTo>
                    <a:pt x="26996" y="5921"/>
                    <a:pt x="27268" y="5649"/>
                    <a:pt x="27268" y="5323"/>
                  </a:cubicBezTo>
                  <a:lnTo>
                    <a:pt x="27268" y="3029"/>
                  </a:lnTo>
                  <a:cubicBezTo>
                    <a:pt x="27268" y="1360"/>
                    <a:pt x="25917" y="0"/>
                    <a:pt x="24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732025" y="2734950"/>
              <a:ext cx="160750" cy="161000"/>
            </a:xfrm>
            <a:custGeom>
              <a:avLst/>
              <a:gdLst/>
              <a:ahLst/>
              <a:cxnLst/>
              <a:rect l="l" t="t" r="r" b="b"/>
              <a:pathLst>
                <a:path w="6430" h="6440" extrusionOk="0">
                  <a:moveTo>
                    <a:pt x="3211" y="1044"/>
                  </a:moveTo>
                  <a:cubicBezTo>
                    <a:pt x="4417" y="1044"/>
                    <a:pt x="5387" y="2023"/>
                    <a:pt x="5387" y="3220"/>
                  </a:cubicBezTo>
                  <a:cubicBezTo>
                    <a:pt x="5387" y="4417"/>
                    <a:pt x="4417" y="5387"/>
                    <a:pt x="3211" y="5387"/>
                  </a:cubicBezTo>
                  <a:cubicBezTo>
                    <a:pt x="2014" y="5387"/>
                    <a:pt x="1044" y="4417"/>
                    <a:pt x="1044" y="3220"/>
                  </a:cubicBezTo>
                  <a:cubicBezTo>
                    <a:pt x="1044" y="2023"/>
                    <a:pt x="2014" y="1044"/>
                    <a:pt x="3211" y="1044"/>
                  </a:cubicBezTo>
                  <a:close/>
                  <a:moveTo>
                    <a:pt x="3211" y="1"/>
                  </a:moveTo>
                  <a:cubicBezTo>
                    <a:pt x="1443" y="1"/>
                    <a:pt x="1" y="1443"/>
                    <a:pt x="1" y="3220"/>
                  </a:cubicBezTo>
                  <a:cubicBezTo>
                    <a:pt x="1" y="4988"/>
                    <a:pt x="1443" y="6439"/>
                    <a:pt x="3211" y="6439"/>
                  </a:cubicBezTo>
                  <a:cubicBezTo>
                    <a:pt x="4988" y="6439"/>
                    <a:pt x="6430" y="4988"/>
                    <a:pt x="6430" y="3220"/>
                  </a:cubicBezTo>
                  <a:cubicBezTo>
                    <a:pt x="6430" y="1443"/>
                    <a:pt x="4988" y="1"/>
                    <a:pt x="3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2687150" y="2870075"/>
              <a:ext cx="254150" cy="141925"/>
            </a:xfrm>
            <a:custGeom>
              <a:avLst/>
              <a:gdLst/>
              <a:ahLst/>
              <a:cxnLst/>
              <a:rect l="l" t="t" r="r" b="b"/>
              <a:pathLst>
                <a:path w="10166" h="5677" extrusionOk="0">
                  <a:moveTo>
                    <a:pt x="5078" y="1043"/>
                  </a:moveTo>
                  <a:cubicBezTo>
                    <a:pt x="6865" y="1043"/>
                    <a:pt x="8461" y="2231"/>
                    <a:pt x="8959" y="3945"/>
                  </a:cubicBezTo>
                  <a:cubicBezTo>
                    <a:pt x="9023" y="4172"/>
                    <a:pt x="9068" y="4398"/>
                    <a:pt x="9096" y="4634"/>
                  </a:cubicBezTo>
                  <a:lnTo>
                    <a:pt x="1070" y="4634"/>
                  </a:lnTo>
                  <a:cubicBezTo>
                    <a:pt x="1288" y="2621"/>
                    <a:pt x="3002" y="1043"/>
                    <a:pt x="5078" y="1043"/>
                  </a:cubicBezTo>
                  <a:close/>
                  <a:moveTo>
                    <a:pt x="5078" y="0"/>
                  </a:moveTo>
                  <a:cubicBezTo>
                    <a:pt x="2276" y="0"/>
                    <a:pt x="0" y="2276"/>
                    <a:pt x="0" y="5078"/>
                  </a:cubicBezTo>
                  <a:cubicBezTo>
                    <a:pt x="0" y="5096"/>
                    <a:pt x="0" y="5124"/>
                    <a:pt x="0" y="5142"/>
                  </a:cubicBezTo>
                  <a:lnTo>
                    <a:pt x="0" y="5169"/>
                  </a:lnTo>
                  <a:cubicBezTo>
                    <a:pt x="9" y="5450"/>
                    <a:pt x="245" y="5677"/>
                    <a:pt x="526" y="5677"/>
                  </a:cubicBezTo>
                  <a:lnTo>
                    <a:pt x="9640" y="5677"/>
                  </a:lnTo>
                  <a:cubicBezTo>
                    <a:pt x="9921" y="5677"/>
                    <a:pt x="10156" y="5450"/>
                    <a:pt x="10156" y="5169"/>
                  </a:cubicBezTo>
                  <a:lnTo>
                    <a:pt x="10156" y="5142"/>
                  </a:lnTo>
                  <a:cubicBezTo>
                    <a:pt x="10156" y="5124"/>
                    <a:pt x="10166" y="5096"/>
                    <a:pt x="10166" y="5078"/>
                  </a:cubicBezTo>
                  <a:cubicBezTo>
                    <a:pt x="10166" y="4589"/>
                    <a:pt x="10093" y="4117"/>
                    <a:pt x="9957" y="3655"/>
                  </a:cubicBezTo>
                  <a:cubicBezTo>
                    <a:pt x="9331" y="1496"/>
                    <a:pt x="7327" y="0"/>
                    <a:pt x="5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626400" y="2773275"/>
              <a:ext cx="102250" cy="102475"/>
            </a:xfrm>
            <a:custGeom>
              <a:avLst/>
              <a:gdLst/>
              <a:ahLst/>
              <a:cxnLst/>
              <a:rect l="l" t="t" r="r" b="b"/>
              <a:pathLst>
                <a:path w="4090" h="4099" extrusionOk="0">
                  <a:moveTo>
                    <a:pt x="2049" y="880"/>
                  </a:moveTo>
                  <a:cubicBezTo>
                    <a:pt x="2693" y="880"/>
                    <a:pt x="3219" y="1406"/>
                    <a:pt x="3219" y="2050"/>
                  </a:cubicBezTo>
                  <a:cubicBezTo>
                    <a:pt x="3219" y="2693"/>
                    <a:pt x="2693" y="3219"/>
                    <a:pt x="2049" y="3219"/>
                  </a:cubicBezTo>
                  <a:cubicBezTo>
                    <a:pt x="1406" y="3219"/>
                    <a:pt x="880" y="2693"/>
                    <a:pt x="880" y="2050"/>
                  </a:cubicBezTo>
                  <a:cubicBezTo>
                    <a:pt x="880" y="1406"/>
                    <a:pt x="1406" y="880"/>
                    <a:pt x="2049" y="880"/>
                  </a:cubicBezTo>
                  <a:close/>
                  <a:moveTo>
                    <a:pt x="2049" y="0"/>
                  </a:moveTo>
                  <a:cubicBezTo>
                    <a:pt x="916" y="0"/>
                    <a:pt x="0" y="925"/>
                    <a:pt x="0" y="2050"/>
                  </a:cubicBezTo>
                  <a:cubicBezTo>
                    <a:pt x="0" y="3174"/>
                    <a:pt x="916" y="4099"/>
                    <a:pt x="2049" y="4099"/>
                  </a:cubicBezTo>
                  <a:cubicBezTo>
                    <a:pt x="3174" y="4099"/>
                    <a:pt x="4090" y="3174"/>
                    <a:pt x="4090" y="2050"/>
                  </a:cubicBezTo>
                  <a:cubicBezTo>
                    <a:pt x="4090" y="925"/>
                    <a:pt x="3174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599650" y="2853975"/>
              <a:ext cx="152575" cy="91150"/>
            </a:xfrm>
            <a:custGeom>
              <a:avLst/>
              <a:gdLst/>
              <a:ahLst/>
              <a:cxnLst/>
              <a:rect l="l" t="t" r="r" b="b"/>
              <a:pathLst>
                <a:path w="6103" h="3646" extrusionOk="0">
                  <a:moveTo>
                    <a:pt x="3156" y="0"/>
                  </a:moveTo>
                  <a:cubicBezTo>
                    <a:pt x="1415" y="0"/>
                    <a:pt x="0" y="1415"/>
                    <a:pt x="0" y="3156"/>
                  </a:cubicBezTo>
                  <a:cubicBezTo>
                    <a:pt x="0" y="3174"/>
                    <a:pt x="0" y="3183"/>
                    <a:pt x="0" y="3211"/>
                  </a:cubicBezTo>
                  <a:cubicBezTo>
                    <a:pt x="9" y="3455"/>
                    <a:pt x="200" y="3646"/>
                    <a:pt x="444" y="3646"/>
                  </a:cubicBezTo>
                  <a:lnTo>
                    <a:pt x="4761" y="3646"/>
                  </a:lnTo>
                  <a:cubicBezTo>
                    <a:pt x="5006" y="3646"/>
                    <a:pt x="5205" y="3446"/>
                    <a:pt x="5205" y="3211"/>
                  </a:cubicBezTo>
                  <a:cubicBezTo>
                    <a:pt x="5205" y="2966"/>
                    <a:pt x="5006" y="2766"/>
                    <a:pt x="4761" y="2766"/>
                  </a:cubicBezTo>
                  <a:lnTo>
                    <a:pt x="907" y="2766"/>
                  </a:lnTo>
                  <a:cubicBezTo>
                    <a:pt x="1097" y="1696"/>
                    <a:pt x="2031" y="871"/>
                    <a:pt x="3156" y="871"/>
                  </a:cubicBezTo>
                  <a:cubicBezTo>
                    <a:pt x="4035" y="871"/>
                    <a:pt x="4824" y="1361"/>
                    <a:pt x="5214" y="2150"/>
                  </a:cubicBezTo>
                  <a:cubicBezTo>
                    <a:pt x="5285" y="2305"/>
                    <a:pt x="5439" y="2395"/>
                    <a:pt x="5600" y="2395"/>
                  </a:cubicBezTo>
                  <a:cubicBezTo>
                    <a:pt x="5666" y="2395"/>
                    <a:pt x="5732" y="2380"/>
                    <a:pt x="5795" y="2349"/>
                  </a:cubicBezTo>
                  <a:cubicBezTo>
                    <a:pt x="6012" y="2249"/>
                    <a:pt x="6103" y="1986"/>
                    <a:pt x="5994" y="1769"/>
                  </a:cubicBezTo>
                  <a:cubicBezTo>
                    <a:pt x="5459" y="681"/>
                    <a:pt x="4371" y="0"/>
                    <a:pt x="3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897525" y="2773275"/>
              <a:ext cx="102275" cy="102475"/>
            </a:xfrm>
            <a:custGeom>
              <a:avLst/>
              <a:gdLst/>
              <a:ahLst/>
              <a:cxnLst/>
              <a:rect l="l" t="t" r="r" b="b"/>
              <a:pathLst>
                <a:path w="4091" h="4099" extrusionOk="0">
                  <a:moveTo>
                    <a:pt x="2041" y="880"/>
                  </a:moveTo>
                  <a:cubicBezTo>
                    <a:pt x="2694" y="880"/>
                    <a:pt x="3220" y="1406"/>
                    <a:pt x="3220" y="2050"/>
                  </a:cubicBezTo>
                  <a:cubicBezTo>
                    <a:pt x="3220" y="2693"/>
                    <a:pt x="2694" y="3219"/>
                    <a:pt x="2041" y="3219"/>
                  </a:cubicBezTo>
                  <a:cubicBezTo>
                    <a:pt x="1397" y="3219"/>
                    <a:pt x="871" y="2693"/>
                    <a:pt x="871" y="2050"/>
                  </a:cubicBezTo>
                  <a:cubicBezTo>
                    <a:pt x="871" y="1406"/>
                    <a:pt x="1397" y="880"/>
                    <a:pt x="2041" y="880"/>
                  </a:cubicBezTo>
                  <a:close/>
                  <a:moveTo>
                    <a:pt x="2041" y="0"/>
                  </a:moveTo>
                  <a:cubicBezTo>
                    <a:pt x="916" y="0"/>
                    <a:pt x="0" y="925"/>
                    <a:pt x="0" y="2050"/>
                  </a:cubicBezTo>
                  <a:cubicBezTo>
                    <a:pt x="0" y="3174"/>
                    <a:pt x="916" y="4099"/>
                    <a:pt x="2041" y="4099"/>
                  </a:cubicBezTo>
                  <a:cubicBezTo>
                    <a:pt x="3174" y="4099"/>
                    <a:pt x="4090" y="3174"/>
                    <a:pt x="4090" y="2050"/>
                  </a:cubicBezTo>
                  <a:cubicBezTo>
                    <a:pt x="4090" y="925"/>
                    <a:pt x="3174" y="0"/>
                    <a:pt x="2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877350" y="2853975"/>
              <a:ext cx="151225" cy="91150"/>
            </a:xfrm>
            <a:custGeom>
              <a:avLst/>
              <a:gdLst/>
              <a:ahLst/>
              <a:cxnLst/>
              <a:rect l="l" t="t" r="r" b="b"/>
              <a:pathLst>
                <a:path w="6049" h="3646" extrusionOk="0">
                  <a:moveTo>
                    <a:pt x="2893" y="0"/>
                  </a:moveTo>
                  <a:cubicBezTo>
                    <a:pt x="1732" y="0"/>
                    <a:pt x="671" y="635"/>
                    <a:pt x="118" y="1651"/>
                  </a:cubicBezTo>
                  <a:cubicBezTo>
                    <a:pt x="0" y="1868"/>
                    <a:pt x="82" y="2131"/>
                    <a:pt x="291" y="2249"/>
                  </a:cubicBezTo>
                  <a:cubicBezTo>
                    <a:pt x="358" y="2283"/>
                    <a:pt x="430" y="2299"/>
                    <a:pt x="500" y="2299"/>
                  </a:cubicBezTo>
                  <a:cubicBezTo>
                    <a:pt x="657" y="2299"/>
                    <a:pt x="808" y="2218"/>
                    <a:pt x="889" y="2068"/>
                  </a:cubicBezTo>
                  <a:cubicBezTo>
                    <a:pt x="1288" y="1333"/>
                    <a:pt x="2059" y="871"/>
                    <a:pt x="2893" y="871"/>
                  </a:cubicBezTo>
                  <a:cubicBezTo>
                    <a:pt x="4017" y="871"/>
                    <a:pt x="4951" y="1687"/>
                    <a:pt x="5142" y="2766"/>
                  </a:cubicBezTo>
                  <a:lnTo>
                    <a:pt x="1152" y="2766"/>
                  </a:lnTo>
                  <a:cubicBezTo>
                    <a:pt x="907" y="2766"/>
                    <a:pt x="717" y="2966"/>
                    <a:pt x="717" y="3211"/>
                  </a:cubicBezTo>
                  <a:cubicBezTo>
                    <a:pt x="717" y="3446"/>
                    <a:pt x="907" y="3646"/>
                    <a:pt x="1152" y="3646"/>
                  </a:cubicBezTo>
                  <a:lnTo>
                    <a:pt x="5613" y="3646"/>
                  </a:lnTo>
                  <a:cubicBezTo>
                    <a:pt x="5849" y="3646"/>
                    <a:pt x="6049" y="3437"/>
                    <a:pt x="6049" y="3201"/>
                  </a:cubicBezTo>
                  <a:cubicBezTo>
                    <a:pt x="6049" y="3183"/>
                    <a:pt x="6049" y="3174"/>
                    <a:pt x="6049" y="3156"/>
                  </a:cubicBezTo>
                  <a:cubicBezTo>
                    <a:pt x="6049" y="1415"/>
                    <a:pt x="4634" y="0"/>
                    <a:pt x="2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821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9">
          <p15:clr>
            <a:srgbClr val="FA7B17"/>
          </p15:clr>
        </p15:guide>
        <p15:guide id="2" pos="5588">
          <p15:clr>
            <a:srgbClr val="FA7B17"/>
          </p15:clr>
        </p15:guide>
        <p15:guide id="3" orient="horz" pos="189">
          <p15:clr>
            <a:srgbClr val="FA7B17"/>
          </p15:clr>
        </p15:guide>
        <p15:guide id="4" orient="horz" pos="304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89F2E-D22B-41E2-9CAB-2FCAA21F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F604A-1752-4C24-9784-DFC466BC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D29A3-02B2-4D6E-B8CC-99FD22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A6BCC-FB6D-46BD-B513-897E9B6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E5335-5E21-4758-B301-2AE937A7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90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7E71-84AF-448F-907D-438BE304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24C97-02C6-47EA-B290-CFB4376C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17004-2CD5-4701-A1F0-80CEDCDA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B946D-EEE9-43FE-8D56-33D1AE6F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8B76E-930E-4D6A-B776-D63DB551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89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09F3-DD20-4D6D-B933-1C2D66A9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BB9FE-4D25-4164-A07E-4CA5FD723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F7F9A-9BA8-4925-8363-D0606B11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A89FC8-26FC-4FE9-B919-5D9D9D69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4E2E2-526D-45BC-8148-934C4BC3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30B8F-3CE6-475D-A9BD-B6DDA4E1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15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79C2B-9353-4128-83A5-0878B34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0724CC-CF36-42F9-92D1-8E79F277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8BB83-AB9C-417A-808A-88CBB094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5F0196-D0CD-4188-821C-7A9E6CCD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BC7EAD-A78D-49AF-81CE-AF8031730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BF6991-29EE-486D-BE03-B7690AD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58CDD6-1F8C-4421-8EF0-4075D459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F07648-355E-49FB-90D2-F29634E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0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6F22-225B-425B-8FA4-9EE9167E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C84CB-D1C6-4801-A404-AFBD0F1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84070F-B13F-4450-8BA1-8FD90CB6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002D7D-1C81-4652-81DC-53B61A6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9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DD5110-8E05-44F8-BED9-B386BF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F60F8C-3614-4FC5-9413-AD701279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8A0B-7EF6-4B26-81A7-75878B09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4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E9BE-3916-45D4-B2B2-9C7485E2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49102-D4A0-4293-B650-4BACA9BD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AA0BC4-5A25-49CD-BEE8-0F8649DC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B60630-E996-4C95-969F-8FF4D600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BFAFA-FBDE-49F0-8E48-001026A6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D5654-AB24-49E3-9C2A-A755325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5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B607-1E7C-4F77-92A6-7030D2AF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160371-209F-43FF-B3D4-9AED9BCA3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865598-DE34-4977-B6B5-C92D15FC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5D7F-BAE3-4391-AA10-2BB9B6AD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45518A-3721-4F27-BFF5-018B6EF8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44D2E-4C52-4744-8C2B-E2E908AF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4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938101-4206-4593-9B91-CB6DE0B3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4CF5D-94BB-4746-9710-964C9B2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27FCD-3A40-43A8-955B-F65335BE1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D1BF-4623-47F1-8A59-CACD7CC85D58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4839F-5FA4-4108-BF67-29A431EA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A904C-129F-45A6-9FCC-EB70F773F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318A-F99C-4973-B640-200D9B0082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96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sz="4400" b="1" dirty="0"/>
              <a:t>Curso: Análisis de Big Data con Inteligencia Artificial</a:t>
            </a:r>
            <a:br>
              <a:rPr lang="es-CL" sz="4400" b="1" dirty="0"/>
            </a:br>
            <a:r>
              <a:rPr lang="es-CL" sz="4400" b="1" dirty="0"/>
              <a:t>4. Fundamentos </a:t>
            </a:r>
            <a:r>
              <a:rPr lang="es-CL" sz="4400" b="1"/>
              <a:t>de NLP.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51323"/>
            <a:ext cx="5967167" cy="21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37B3-3644-44E5-B3D2-7BD38CC9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Patentes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615774A-7A34-4BD9-BCF5-13CB3BE02D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09" y="1448033"/>
            <a:ext cx="9680761" cy="514266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D9B5635-8883-44C2-93CB-249AED94C142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B012D0-18B3-496C-A654-EF14A00D47C8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903843-F0E8-4FF9-8058-D5D934D0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026EE-856D-4742-B0AC-00EEA85F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Leyes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9A60D9D-6055-4C10-B8C7-2FEDD02D8A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1" y="1191065"/>
            <a:ext cx="8837009" cy="539963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32B0EA0-B5AB-4BF2-9B59-CA7B80237F47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8FB01A-00B9-4FA5-BA19-DDFD98B3623D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276895-496A-4A6A-8079-7CF852B7F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0AB0-81B5-4071-AE31-A377DFAC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Mining</a:t>
            </a:r>
            <a:endParaRPr lang="es-CL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305A13F-7173-4D05-82C0-9F06299C0FFD}"/>
              </a:ext>
            </a:extLst>
          </p:cNvPr>
          <p:cNvGrpSpPr/>
          <p:nvPr/>
        </p:nvGrpSpPr>
        <p:grpSpPr>
          <a:xfrm>
            <a:off x="337526" y="1909103"/>
            <a:ext cx="10335260" cy="4758984"/>
            <a:chOff x="1987295" y="2048255"/>
            <a:chExt cx="7751445" cy="424624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AF90E54-E133-4E9E-8FF4-489DA1F7A5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295" y="2048255"/>
              <a:ext cx="7751064" cy="1633728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0C768E0-9153-495C-9D2E-0A71E26B902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7" y="3681983"/>
              <a:ext cx="4831079" cy="2612136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78E14844-094B-4689-B9BE-52CEF0B5FF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2151" y="3727704"/>
              <a:ext cx="4669536" cy="2462784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E168F62-FC4C-44AB-B0E0-E720E7CAAF62}"/>
                </a:ext>
              </a:extLst>
            </p:cNvPr>
            <p:cNvSpPr/>
            <p:nvPr/>
          </p:nvSpPr>
          <p:spPr>
            <a:xfrm>
              <a:off x="3480815" y="3709416"/>
              <a:ext cx="4709160" cy="2499360"/>
            </a:xfrm>
            <a:custGeom>
              <a:avLst/>
              <a:gdLst/>
              <a:ahLst/>
              <a:cxnLst/>
              <a:rect l="l" t="t" r="r" b="b"/>
              <a:pathLst>
                <a:path w="4709159" h="2499360">
                  <a:moveTo>
                    <a:pt x="0" y="2499360"/>
                  </a:moveTo>
                  <a:lnTo>
                    <a:pt x="4709160" y="2499360"/>
                  </a:lnTo>
                  <a:lnTo>
                    <a:pt x="4709160" y="0"/>
                  </a:lnTo>
                  <a:lnTo>
                    <a:pt x="0" y="0"/>
                  </a:lnTo>
                  <a:lnTo>
                    <a:pt x="0" y="2499360"/>
                  </a:lnTo>
                  <a:close/>
                </a:path>
              </a:pathLst>
            </a:custGeom>
            <a:ln w="36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5472E215-A17E-440B-BA99-C2858C382393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C12BD9-BBD8-4CC5-B3AF-D9CB5DBFFF25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200056-729F-4B82-BC99-C0B6D568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FBA7-6020-4532-8651-911D28F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y Text Mining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101ED34-8681-4F7C-A8EB-AEE917C758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84" y="1846306"/>
            <a:ext cx="8680704" cy="397404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7132663-0A9B-4274-9C0D-C74A115850C8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75ED771-12FF-4400-82A7-76332F6178AF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B58906-8A6E-49AF-BF4F-473E0FE59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6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C1B0-41C8-43F5-B9EA-498F24A2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Aplicaciones</a:t>
            </a:r>
            <a:r>
              <a:rPr lang="en-US" dirty="0"/>
              <a:t> del Text Mining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B6D07D-0D9E-4581-A50E-23187CDD36D5}"/>
              </a:ext>
            </a:extLst>
          </p:cNvPr>
          <p:cNvSpPr txBox="1"/>
          <p:nvPr/>
        </p:nvSpPr>
        <p:spPr>
          <a:xfrm>
            <a:off x="1109600" y="2054264"/>
            <a:ext cx="8053157" cy="3568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31" indent="-303098">
              <a:spcBef>
                <a:spcPts val="933"/>
              </a:spcBef>
              <a:buFont typeface="Arial MT"/>
              <a:buChar char="•"/>
              <a:tabLst>
                <a:tab pos="320031" algn="l"/>
              </a:tabLst>
            </a:pPr>
            <a:r>
              <a:rPr lang="es-MX" sz="2667" dirty="0">
                <a:latin typeface="Calibri"/>
                <a:cs typeface="Calibri"/>
              </a:rPr>
              <a:t>Las</a:t>
            </a:r>
            <a:r>
              <a:rPr lang="es-MX" sz="2667" spc="-8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aplicaciones</a:t>
            </a:r>
            <a:r>
              <a:rPr lang="es-MX" sz="2667" spc="-12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en</a:t>
            </a:r>
            <a:r>
              <a:rPr lang="es-MX" sz="2667" spc="-4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ámbitos</a:t>
            </a:r>
            <a:r>
              <a:rPr lang="es-MX" sz="2667" spc="-60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industriales</a:t>
            </a:r>
            <a:r>
              <a:rPr lang="es-MX" sz="2667" spc="-133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y</a:t>
            </a:r>
            <a:r>
              <a:rPr lang="es-MX" sz="2667" spc="-4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negocios</a:t>
            </a:r>
            <a:r>
              <a:rPr lang="es-MX" sz="2667" spc="-8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son</a:t>
            </a:r>
            <a:r>
              <a:rPr lang="es-MX" sz="2667" spc="-53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muchas:</a:t>
            </a:r>
            <a:endParaRPr lang="es-MX" sz="2667" dirty="0">
              <a:latin typeface="Calibri"/>
              <a:cs typeface="Calibri"/>
            </a:endParaRPr>
          </a:p>
          <a:p>
            <a:pPr marL="491901" indent="-458882">
              <a:spcBef>
                <a:spcPts val="807"/>
              </a:spcBef>
              <a:buFont typeface="Wingdings"/>
              <a:buChar char=""/>
              <a:tabLst>
                <a:tab pos="491901" algn="l"/>
              </a:tabLst>
            </a:pPr>
            <a:r>
              <a:rPr lang="es-MX" sz="2667" dirty="0">
                <a:latin typeface="Calibri"/>
                <a:cs typeface="Calibri"/>
              </a:rPr>
              <a:t>Agrupación</a:t>
            </a:r>
            <a:r>
              <a:rPr lang="es-MX" sz="2667" spc="-10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-40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documentos</a:t>
            </a:r>
            <a:r>
              <a:rPr lang="es-MX" sz="2667" spc="-100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(</a:t>
            </a:r>
            <a:r>
              <a:rPr lang="es-MX" sz="2667" i="1" spc="-13" dirty="0" err="1">
                <a:latin typeface="Calibri"/>
                <a:cs typeface="Calibri"/>
              </a:rPr>
              <a:t>clustering</a:t>
            </a:r>
            <a:r>
              <a:rPr lang="es-MX" sz="2667" spc="-13" dirty="0">
                <a:latin typeface="Calibri"/>
                <a:cs typeface="Calibri"/>
              </a:rPr>
              <a:t>)</a:t>
            </a:r>
            <a:endParaRPr lang="es-MX" sz="2667" dirty="0">
              <a:latin typeface="Calibri"/>
              <a:cs typeface="Calibri"/>
            </a:endParaRPr>
          </a:p>
          <a:p>
            <a:pPr marL="491901" indent="-458882">
              <a:spcBef>
                <a:spcPts val="1347"/>
              </a:spcBef>
              <a:buFont typeface="Wingdings"/>
              <a:buChar char=""/>
              <a:tabLst>
                <a:tab pos="491901" algn="l"/>
              </a:tabLst>
            </a:pPr>
            <a:r>
              <a:rPr lang="es-MX" sz="2667" spc="-33" dirty="0">
                <a:latin typeface="Calibri"/>
                <a:cs typeface="Calibri"/>
              </a:rPr>
              <a:t>Categorización</a:t>
            </a:r>
            <a:r>
              <a:rPr lang="es-MX" sz="2667" spc="-8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7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textos</a:t>
            </a:r>
            <a:endParaRPr lang="es-MX" sz="2667" dirty="0">
              <a:latin typeface="Calibri"/>
              <a:cs typeface="Calibri"/>
            </a:endParaRPr>
          </a:p>
          <a:p>
            <a:pPr marL="491054" indent="-458035">
              <a:spcBef>
                <a:spcPts val="1340"/>
              </a:spcBef>
              <a:buFont typeface="Wingdings"/>
              <a:buChar char=""/>
              <a:tabLst>
                <a:tab pos="491054" algn="l"/>
              </a:tabLst>
            </a:pPr>
            <a:r>
              <a:rPr lang="es-MX" sz="2667" dirty="0">
                <a:latin typeface="Calibri"/>
                <a:cs typeface="Calibri"/>
              </a:rPr>
              <a:t>Extracción</a:t>
            </a:r>
            <a:r>
              <a:rPr lang="es-MX" sz="2667" spc="-152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-47" dirty="0">
                <a:latin typeface="Calibri"/>
                <a:cs typeface="Calibri"/>
              </a:rPr>
              <a:t> </a:t>
            </a:r>
            <a:r>
              <a:rPr lang="es-MX" sz="2667" spc="-27" dirty="0">
                <a:latin typeface="Calibri"/>
                <a:cs typeface="Calibri"/>
              </a:rPr>
              <a:t>información</a:t>
            </a:r>
            <a:r>
              <a:rPr lang="es-MX" sz="2667" spc="-16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para</a:t>
            </a:r>
            <a:r>
              <a:rPr lang="es-MX" sz="2667" spc="-4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poblar</a:t>
            </a:r>
            <a:r>
              <a:rPr lang="es-MX" sz="2667" spc="-16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bases</a:t>
            </a:r>
            <a:r>
              <a:rPr lang="es-MX" sz="2667" spc="-6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-47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datos</a:t>
            </a:r>
            <a:endParaRPr lang="es-MX" sz="2667" dirty="0">
              <a:latin typeface="Calibri"/>
              <a:cs typeface="Calibri"/>
            </a:endParaRPr>
          </a:p>
          <a:p>
            <a:pPr marL="491054" indent="-458035">
              <a:spcBef>
                <a:spcPts val="7"/>
              </a:spcBef>
              <a:buFont typeface="Wingdings"/>
              <a:buChar char=""/>
              <a:tabLst>
                <a:tab pos="491054" algn="l"/>
              </a:tabLst>
            </a:pPr>
            <a:r>
              <a:rPr lang="es-MX" sz="2667" spc="-13" dirty="0">
                <a:latin typeface="Calibri"/>
                <a:cs typeface="Calibri"/>
              </a:rPr>
              <a:t>Generación</a:t>
            </a:r>
            <a:r>
              <a:rPr lang="es-MX" sz="2667" spc="-14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-47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textos</a:t>
            </a:r>
            <a:endParaRPr lang="es-MX" sz="2667" dirty="0">
              <a:latin typeface="Calibri"/>
              <a:cs typeface="Calibri"/>
            </a:endParaRPr>
          </a:p>
          <a:p>
            <a:pPr marL="491901" indent="-458882">
              <a:spcBef>
                <a:spcPts val="1313"/>
              </a:spcBef>
              <a:buFont typeface="Wingdings"/>
              <a:buChar char=""/>
              <a:tabLst>
                <a:tab pos="491901" algn="l"/>
              </a:tabLst>
            </a:pPr>
            <a:r>
              <a:rPr lang="es-MX" sz="2667" spc="-13" dirty="0">
                <a:latin typeface="Calibri"/>
                <a:cs typeface="Calibri"/>
              </a:rPr>
              <a:t>Descubrimiento</a:t>
            </a:r>
            <a:r>
              <a:rPr lang="es-MX" sz="2667" spc="-133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de</a:t>
            </a:r>
            <a:r>
              <a:rPr lang="es-MX" sz="2667" spc="-180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asociaciones</a:t>
            </a:r>
            <a:r>
              <a:rPr lang="es-MX" sz="2667" spc="-127" dirty="0">
                <a:latin typeface="Calibri"/>
                <a:cs typeface="Calibri"/>
              </a:rPr>
              <a:t> </a:t>
            </a:r>
            <a:r>
              <a:rPr lang="es-MX" sz="2667" dirty="0">
                <a:latin typeface="Calibri"/>
                <a:cs typeface="Calibri"/>
              </a:rPr>
              <a:t>entre</a:t>
            </a:r>
            <a:r>
              <a:rPr lang="es-MX" sz="2667" spc="-40" dirty="0">
                <a:latin typeface="Calibri"/>
                <a:cs typeface="Calibri"/>
              </a:rPr>
              <a:t> </a:t>
            </a:r>
            <a:r>
              <a:rPr lang="es-MX" sz="2667" spc="-13" dirty="0">
                <a:latin typeface="Calibri"/>
                <a:cs typeface="Calibri"/>
              </a:rPr>
              <a:t>otros.</a:t>
            </a:r>
            <a:endParaRPr lang="es-MX" sz="2667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5D6C5E-147D-4881-87CE-A369687A569B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20C93E-7D5E-4196-9637-AD28F4EFFA15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E5360A-1C50-4157-BCC9-0DE55AB9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29574C96-7F2F-4216-B622-9DC3B0902C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74" y="769033"/>
            <a:ext cx="8285871" cy="518863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2E5B8C9-A88D-4FDA-872A-2AFC3E86A8BF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FB828-23AC-410F-9948-C5E9BD77FAED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D76379-D762-497A-8F51-057B14357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404BE1C1-A270-45D7-8E1B-BF13D12C1C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00" y="649101"/>
            <a:ext cx="9082729" cy="57015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F4C9F64-D5A2-4CA5-A873-40F87BB40E51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2E7ED4-DD3D-461A-9AB5-7A89EB2F9E12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8DA2F9-F8DA-459A-B6DF-9E1C48AF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A1CAF054-313B-48BB-A7B7-9C58A65FAB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400" y="527304"/>
            <a:ext cx="8828000" cy="58033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400A679-5C6F-4BDC-A09A-EA3A6C7DDA64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9CAB68-ABDA-4DFF-AB5F-076EA9159569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F21042-419C-4D91-BEDF-CAF2CB055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9D60FD0D-DA57-4BF9-B69A-5888B81D77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1357416"/>
            <a:ext cx="9747035" cy="45603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1DF08AF-1B5B-43ED-97F0-AE1775D2A92E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6279C8-43B2-44D1-A76D-1BC9AFAE2D47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19849B-6DC8-421B-B573-52E0F812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AA627271-45B4-4A65-9F2D-8033AB6387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74" y="1202305"/>
            <a:ext cx="9415351" cy="52664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B1761C7-9069-4261-A2CE-F64FDCCEB722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A2F576-E88D-4EBB-9EE1-61690633695B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2F6CCD-6322-4342-8F05-06F275222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"/>
          <p:cNvSpPr txBox="1">
            <a:spLocks noGrp="1"/>
          </p:cNvSpPr>
          <p:nvPr>
            <p:ph type="title"/>
          </p:nvPr>
        </p:nvSpPr>
        <p:spPr>
          <a:xfrm>
            <a:off x="415600" y="267300"/>
            <a:ext cx="7484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b="1">
                <a:latin typeface="Sora"/>
                <a:ea typeface="Sora"/>
                <a:cs typeface="Sora"/>
                <a:sym typeface="Sora"/>
              </a:rPr>
              <a:t>Procesamiento de </a:t>
            </a:r>
            <a:endParaRPr b="1">
              <a:latin typeface="Sora"/>
              <a:ea typeface="Sora"/>
              <a:cs typeface="Sora"/>
              <a:sym typeface="Sora"/>
            </a:endParaRPr>
          </a:p>
          <a:p>
            <a:r>
              <a:rPr lang="es">
                <a:latin typeface="Sora"/>
                <a:ea typeface="Sora"/>
                <a:cs typeface="Sora"/>
                <a:sym typeface="Sora"/>
              </a:rPr>
              <a:t>lenguaje natural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19" name="Google Shape;519;p25"/>
          <p:cNvSpPr txBox="1">
            <a:spLocks noGrp="1"/>
          </p:cNvSpPr>
          <p:nvPr>
            <p:ph type="body" idx="4294967295"/>
          </p:nvPr>
        </p:nvSpPr>
        <p:spPr>
          <a:xfrm>
            <a:off x="935825" y="2818025"/>
            <a:ext cx="5159600" cy="20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Campo en el que las computadoras analizan el lenguaje humano, lo interpretan y dan significado para que pueda ser utilizado de manera práctica.</a:t>
            </a:r>
            <a:endParaRPr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6882700" y="1640251"/>
            <a:ext cx="4144400" cy="4144400"/>
          </a:xfrm>
          <a:prstGeom prst="ellipse">
            <a:avLst/>
          </a:prstGeom>
          <a:noFill/>
          <a:ln w="28575" cap="flat" cmpd="sng">
            <a:solidFill>
              <a:srgbClr val="CC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5"/>
          <p:cNvSpPr/>
          <p:nvPr/>
        </p:nvSpPr>
        <p:spPr>
          <a:xfrm>
            <a:off x="7197537" y="2704525"/>
            <a:ext cx="2219600" cy="2219600"/>
          </a:xfrm>
          <a:prstGeom prst="ellipse">
            <a:avLst/>
          </a:prstGeom>
          <a:noFill/>
          <a:ln w="28575" cap="flat" cmpd="sng">
            <a:solidFill>
              <a:srgbClr val="CC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5"/>
          <p:cNvSpPr/>
          <p:nvPr/>
        </p:nvSpPr>
        <p:spPr>
          <a:xfrm>
            <a:off x="8492663" y="2704525"/>
            <a:ext cx="2219600" cy="2219600"/>
          </a:xfrm>
          <a:prstGeom prst="ellipse">
            <a:avLst/>
          </a:prstGeom>
          <a:noFill/>
          <a:ln w="28575" cap="flat" cmpd="sng">
            <a:solidFill>
              <a:srgbClr val="CC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5"/>
          <p:cNvSpPr/>
          <p:nvPr/>
        </p:nvSpPr>
        <p:spPr>
          <a:xfrm>
            <a:off x="7943300" y="3684643"/>
            <a:ext cx="974800" cy="974800"/>
          </a:xfrm>
          <a:prstGeom prst="ellipse">
            <a:avLst/>
          </a:prstGeom>
          <a:noFill/>
          <a:ln w="28575" cap="flat" cmpd="sng">
            <a:solidFill>
              <a:srgbClr val="CC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8467451" y="1866025"/>
            <a:ext cx="97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buSzPts val="700"/>
            </a:pPr>
            <a:r>
              <a:rPr lang="es" sz="2800" dirty="0">
                <a:latin typeface="Sora Medium"/>
                <a:ea typeface="Sora Medium"/>
                <a:cs typeface="Sora Medium"/>
                <a:sym typeface="Sora Medium"/>
              </a:rPr>
              <a:t>IA</a:t>
            </a:r>
            <a:endParaRPr sz="2800" dirty="0">
              <a:latin typeface="Sora Medium"/>
              <a:ea typeface="Sora Medium"/>
              <a:cs typeface="Sora Medium"/>
              <a:sym typeface="Sora Medium"/>
            </a:endParaRPr>
          </a:p>
        </p:txBody>
      </p:sp>
      <p:sp>
        <p:nvSpPr>
          <p:cNvPr id="525" name="Google Shape;525;p25"/>
          <p:cNvSpPr txBox="1">
            <a:spLocks noGrp="1"/>
          </p:cNvSpPr>
          <p:nvPr>
            <p:ph type="title"/>
          </p:nvPr>
        </p:nvSpPr>
        <p:spPr>
          <a:xfrm>
            <a:off x="7492751" y="3062475"/>
            <a:ext cx="97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buSzPts val="700"/>
            </a:pPr>
            <a:r>
              <a:rPr lang="es" sz="2800" dirty="0">
                <a:latin typeface="Sora Medium"/>
                <a:ea typeface="Sora Medium"/>
                <a:cs typeface="Sora Medium"/>
                <a:sym typeface="Sora Medium"/>
              </a:rPr>
              <a:t>ML</a:t>
            </a:r>
            <a:endParaRPr sz="2800" dirty="0">
              <a:latin typeface="Sora Medium"/>
              <a:ea typeface="Sora Medium"/>
              <a:cs typeface="Sora Medium"/>
              <a:sym typeface="Sora Medium"/>
            </a:endParaRPr>
          </a:p>
        </p:txBody>
      </p:sp>
      <p:sp>
        <p:nvSpPr>
          <p:cNvPr id="526" name="Google Shape;526;p25"/>
          <p:cNvSpPr txBox="1">
            <a:spLocks noGrp="1"/>
          </p:cNvSpPr>
          <p:nvPr>
            <p:ph type="title"/>
          </p:nvPr>
        </p:nvSpPr>
        <p:spPr>
          <a:xfrm>
            <a:off x="7790900" y="3866451"/>
            <a:ext cx="97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buSzPts val="700"/>
            </a:pPr>
            <a:r>
              <a:rPr lang="es" sz="2800" dirty="0">
                <a:latin typeface="Sora Medium"/>
                <a:ea typeface="Sora Medium"/>
                <a:cs typeface="Sora Medium"/>
                <a:sym typeface="Sora Medium"/>
              </a:rPr>
              <a:t>DP</a:t>
            </a:r>
            <a:endParaRPr sz="2800" dirty="0">
              <a:latin typeface="Sora Medium"/>
              <a:ea typeface="Sora Medium"/>
              <a:cs typeface="Sora Medium"/>
              <a:sym typeface="Sora Medium"/>
            </a:endParaRPr>
          </a:p>
        </p:txBody>
      </p:sp>
      <p:sp>
        <p:nvSpPr>
          <p:cNvPr id="527" name="Google Shape;527;p25"/>
          <p:cNvSpPr txBox="1">
            <a:spLocks noGrp="1"/>
          </p:cNvSpPr>
          <p:nvPr>
            <p:ph type="title"/>
          </p:nvPr>
        </p:nvSpPr>
        <p:spPr>
          <a:xfrm>
            <a:off x="9594551" y="3508675"/>
            <a:ext cx="97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buSzPct val="33333"/>
            </a:pPr>
            <a:r>
              <a:rPr lang="es" sz="2800" dirty="0">
                <a:latin typeface="Sora Medium"/>
                <a:ea typeface="Sora Medium"/>
                <a:cs typeface="Sora Medium"/>
                <a:sym typeface="Sora Medium"/>
              </a:rPr>
              <a:t>PLN</a:t>
            </a:r>
            <a:endParaRPr sz="2800" dirty="0">
              <a:latin typeface="Sora Medium"/>
              <a:ea typeface="Sora Medium"/>
              <a:cs typeface="Sora Medium"/>
              <a:sym typeface="Sora Medium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6D81E1-5957-4AE6-8844-CC5F1A6C2937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552235-E3B8-4667-9393-4CFE6CED150A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7E42DF-43DD-482E-8690-04E7C97D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9860A-504E-49ED-AA32-D8B1400C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</a:t>
            </a:r>
            <a:endParaRPr lang="es-CL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6EA648A-2E48-4B66-969F-AFE8BBE1FD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49" y="1393445"/>
            <a:ext cx="8778240" cy="51147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530C892-6502-4455-ADE3-F2F766E25A3C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0F026D-8FAE-4483-BC26-619C7EFA5F0A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6A84B-1C00-449F-89F6-2F90D64B5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831366-7AD9-47F8-84F6-9BA2DA82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9" y="14663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1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2A17-EA66-4E59-BFBF-895A7DC7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</a:t>
            </a:r>
            <a:endParaRPr lang="es-CL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0F7C265-AFCC-4D57-BCB2-8B652B9372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69" y="1516843"/>
            <a:ext cx="9810496" cy="492380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91D35C5-82B7-479E-8C24-F9521E50A069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54C0C9-85F7-4FDD-A644-1EB102FBCE20}"/>
              </a:ext>
            </a:extLst>
          </p:cNvPr>
          <p:cNvSpPr/>
          <p:nvPr/>
        </p:nvSpPr>
        <p:spPr>
          <a:xfrm>
            <a:off x="10304106" y="60960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BDC7E0-F304-49FA-B359-AFB9A5AB1345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29A662-0E9D-44E2-810A-DDE846891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title"/>
          </p:nvPr>
        </p:nvSpPr>
        <p:spPr>
          <a:xfrm>
            <a:off x="415600" y="267300"/>
            <a:ext cx="7484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b="1">
                <a:latin typeface="Sora"/>
                <a:ea typeface="Sora"/>
                <a:cs typeface="Sora"/>
                <a:sym typeface="Sora"/>
              </a:rPr>
              <a:t>Limpieza de datos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body" idx="4294967295"/>
          </p:nvPr>
        </p:nvSpPr>
        <p:spPr>
          <a:xfrm>
            <a:off x="949000" y="2569151"/>
            <a:ext cx="5147200" cy="2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Como en toda </a:t>
            </a:r>
            <a:r>
              <a:rPr lang="es"/>
              <a:t>canalización,</a:t>
            </a: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desde los datos hasta el entrenamiento del modelo, es necesario que limpiemos los datos, en especial al momento de enseñar lenguaje a una computadora</a:t>
            </a:r>
            <a:r>
              <a:rPr lang="es"/>
              <a:t>, ya que</a:t>
            </a: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¿Cómo interpretas una coma sola?</a:t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34" name="Google Shape;534;p26"/>
          <p:cNvSpPr txBox="1">
            <a:spLocks noGrp="1"/>
          </p:cNvSpPr>
          <p:nvPr>
            <p:ph type="body" idx="4294967295"/>
          </p:nvPr>
        </p:nvSpPr>
        <p:spPr>
          <a:xfrm>
            <a:off x="6443200" y="2847156"/>
            <a:ext cx="5333200" cy="16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191995" indent="-225534">
              <a:spcBef>
                <a:spcPts val="0"/>
              </a:spcBef>
              <a:buClr>
                <a:srgbClr val="004987"/>
              </a:buClr>
              <a:buSzPct val="100000"/>
              <a:buFont typeface="Work Sans Medium"/>
              <a:buChar char="●"/>
            </a:pP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Conversión a minúsculas</a:t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191995" indent="-225534">
              <a:spcBef>
                <a:spcPts val="0"/>
              </a:spcBef>
              <a:buClr>
                <a:srgbClr val="004987"/>
              </a:buClr>
              <a:buSzPct val="100000"/>
              <a:buFont typeface="Work Sans Medium"/>
              <a:buChar char="●"/>
            </a:pP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Quitar números (si aplica)</a:t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191995" indent="-225534">
              <a:spcBef>
                <a:spcPts val="0"/>
              </a:spcBef>
              <a:buClr>
                <a:srgbClr val="004987"/>
              </a:buClr>
              <a:buSzPct val="100000"/>
              <a:buFont typeface="Work Sans Medium"/>
              <a:buChar char="●"/>
            </a:pP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Quitar símbolos</a:t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191995" indent="-225534">
              <a:spcBef>
                <a:spcPts val="0"/>
              </a:spcBef>
              <a:buClr>
                <a:srgbClr val="004987"/>
              </a:buClr>
              <a:buSzPct val="100000"/>
              <a:buFont typeface="Work Sans Medium"/>
              <a:buChar char="●"/>
            </a:pPr>
            <a:r>
              <a:rPr lang="es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Quitar espacios al inicio y al final</a:t>
            </a:r>
            <a:endParaRPr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2A281-54D2-4C3B-8239-77C62D36A7A4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AEE790-33ED-4ECB-A396-7E778279FC56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B57EC1-02C6-4D18-879B-7C8D91340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>
            <a:spLocks noGrp="1"/>
          </p:cNvSpPr>
          <p:nvPr>
            <p:ph type="title"/>
          </p:nvPr>
        </p:nvSpPr>
        <p:spPr>
          <a:xfrm>
            <a:off x="415600" y="267300"/>
            <a:ext cx="7484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b="1">
                <a:latin typeface="Sora"/>
                <a:ea typeface="Sora"/>
                <a:cs typeface="Sora"/>
                <a:sym typeface="Sora"/>
              </a:rPr>
              <a:t>Tokenización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0" name="Google Shape;540;p27"/>
          <p:cNvSpPr txBox="1">
            <a:spLocks noGrp="1"/>
          </p:cNvSpPr>
          <p:nvPr>
            <p:ph type="body" idx="4294967295"/>
          </p:nvPr>
        </p:nvSpPr>
        <p:spPr>
          <a:xfrm>
            <a:off x="949000" y="2145753"/>
            <a:ext cx="4868400" cy="27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sz="2133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La tokenización es el proceso de dividir el texto dado en piezas más pequeñas llamadas tokens. </a:t>
            </a:r>
            <a:endParaRPr sz="2133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133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Las palabras, los números, los signos de puntuación y otros pueden considerarse como tokens. </a:t>
            </a:r>
            <a:endParaRPr sz="2133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541" name="Google Shape;5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401" y="2130067"/>
            <a:ext cx="5757799" cy="2653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3D228F-4A6C-45E3-81C7-D3D6CC905476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791815-5042-4213-9DD4-04ABE68B65FD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996717-A0EF-4A48-AF90-C61140A69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>
            <a:spLocks noGrp="1"/>
          </p:cNvSpPr>
          <p:nvPr>
            <p:ph type="title"/>
          </p:nvPr>
        </p:nvSpPr>
        <p:spPr>
          <a:xfrm>
            <a:off x="415600" y="267300"/>
            <a:ext cx="7484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 b="1">
                <a:latin typeface="Sora"/>
                <a:ea typeface="Sora"/>
                <a:cs typeface="Sora"/>
                <a:sym typeface="Sora"/>
              </a:rPr>
              <a:t>Palabras de parada</a:t>
            </a:r>
            <a:endParaRPr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1" name="Google Shape;561;p30"/>
          <p:cNvSpPr txBox="1">
            <a:spLocks noGrp="1"/>
          </p:cNvSpPr>
          <p:nvPr>
            <p:ph type="body" idx="4294967295"/>
          </p:nvPr>
        </p:nvSpPr>
        <p:spPr>
          <a:xfrm>
            <a:off x="949000" y="2070025"/>
            <a:ext cx="5230400" cy="30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Las “palabras vacías”  o palabras de parada son las palabras más comunes en un idioma como “el”, “un”, “en”, “es”, “todo”. Estas palabras no tienen un significado importante y generalmente se eliminan de los textos. Es posible eliminar las palabras vacías utilizando Natural Language Toolkit (NLKT)</a:t>
            </a:r>
            <a:endParaRPr sz="20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225" y="1531417"/>
            <a:ext cx="3628800" cy="39475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3A8ED7-2D79-4228-8BB8-625AA3E8CCB4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5C1E18-03AF-47CD-969F-582228DCAC0D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0191AC-F05E-4927-B584-213B09A54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338FAD6B-9A17-41B3-B9B4-00BFF8CE2E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2737022"/>
            <a:ext cx="10716768" cy="138395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BE9A137-3DE5-4895-BC71-847522B5704F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99F99-2E79-40D1-882D-2FD0185DE22B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FB58F8-4224-448D-AFC2-00C0A842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070C-21AD-44B4-8197-DDF1C289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3136ED9-402E-4FE5-9E77-05341EF116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615" y="1040636"/>
            <a:ext cx="6908800" cy="555006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3A74FBC-4E8E-4C4A-BDEB-01279FD4EE68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316F2F6-3A8F-42AF-A0C3-BF05176FEF37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B9274E-980B-4956-BC2B-FD912168A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5A512-9C17-4BEF-ADE1-8AA681F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DEF15-19BD-474E-A008-1063C936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286"/>
            <a:ext cx="12192000" cy="416403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4F575E2-F6C8-471E-9C26-F5079CD25548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7445DD-6A63-408E-99AA-2FB47CFAECDB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CE5CD5-D519-4B32-A617-8CDF2172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24D08-5099-419B-B770-102F50F9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Noticias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620CB7E-EC6F-4E0D-AEA1-E9DE3FFB2E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154" y="1177622"/>
            <a:ext cx="9081477" cy="541307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9BD73C6-D5A8-40F8-BC1E-750E721BB900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10FCBF-CC19-42E6-946A-5CD7F988F661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37251C-C847-463E-84A7-C927B4C51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CABF3-FBD9-45FC-B646-1E2DC146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DEC4327-E570-4E1A-B6F3-5A6D59E0F8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53" y="1351748"/>
            <a:ext cx="9218404" cy="531633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91BE063-D469-475C-8478-222A9A953DEB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0E8D30-E10C-42FF-854E-AFD9567F4E3C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DC106A-0900-4B4E-B645-13D88E97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6E0E6-0AF4-41FC-BE40-97BF4707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Quejas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94C70CC-427A-4367-8D08-09E3E03D33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87" y="1344636"/>
            <a:ext cx="9611060" cy="524606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F82775-1AA2-4B04-87EA-45975D20772D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9B4FB9-AE5D-4F26-BBBE-108BBC0361AF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A643C4-DD13-4B9F-A17C-7D60336E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EA02-216A-46C8-BD03-2C19F44C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Opiniones</a:t>
            </a:r>
            <a:endParaRPr lang="es-CL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DC3EE32-689A-42F7-8610-8339C4FFFE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48" y="1481798"/>
            <a:ext cx="9716709" cy="520504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6FB462E-E199-4008-A0B3-E122203C8FD9}"/>
              </a:ext>
            </a:extLst>
          </p:cNvPr>
          <p:cNvSpPr/>
          <p:nvPr/>
        </p:nvSpPr>
        <p:spPr>
          <a:xfrm>
            <a:off x="10151706" y="5943600"/>
            <a:ext cx="1744825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478612-5D43-4826-9C52-5123F867DE22}"/>
              </a:ext>
            </a:extLst>
          </p:cNvPr>
          <p:cNvSpPr/>
          <p:nvPr/>
        </p:nvSpPr>
        <p:spPr>
          <a:xfrm>
            <a:off x="9097347" y="267300"/>
            <a:ext cx="2799184" cy="107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396D75-1AF6-4F3F-A0FA-D2A9DE65B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1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280</Words>
  <Application>Microsoft Office PowerPoint</Application>
  <PresentationFormat>Panorámica</PresentationFormat>
  <Paragraphs>40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Sora</vt:lpstr>
      <vt:lpstr>Sora Medium</vt:lpstr>
      <vt:lpstr>Wingdings</vt:lpstr>
      <vt:lpstr>Work Sans Medium</vt:lpstr>
      <vt:lpstr>Tema de Office</vt:lpstr>
      <vt:lpstr>Curso: Análisis de Big Data con Inteligencia Artificial 4. Fundamentos de NLP. </vt:lpstr>
      <vt:lpstr>Procesamiento de  lenguaje natural</vt:lpstr>
      <vt:lpstr>Presentación de PowerPoint</vt:lpstr>
      <vt:lpstr>Tipos de Datos</vt:lpstr>
      <vt:lpstr>Tipos de Datos</vt:lpstr>
      <vt:lpstr>Noticias</vt:lpstr>
      <vt:lpstr>Reviews</vt:lpstr>
      <vt:lpstr>Quejas</vt:lpstr>
      <vt:lpstr>Opiniones</vt:lpstr>
      <vt:lpstr>Patentes</vt:lpstr>
      <vt:lpstr>Leyes</vt:lpstr>
      <vt:lpstr>Text Mining</vt:lpstr>
      <vt:lpstr>Data Science y Text Mining</vt:lpstr>
      <vt:lpstr>Aplicaciones del Text Mining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Pitfalls</vt:lpstr>
      <vt:lpstr>Pitfalls</vt:lpstr>
      <vt:lpstr>Limpieza de datos</vt:lpstr>
      <vt:lpstr>Tokenización</vt:lpstr>
      <vt:lpstr>Palabras de parada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Análisis de Big Data con Inteligencia Artificial 2. Fundamentos de Machine Learning. </dc:title>
  <dc:creator>DIEGO MIRANDA OLAVARRIA</dc:creator>
  <cp:lastModifiedBy>DIEGO MIRANDA OLAVARRIA</cp:lastModifiedBy>
  <cp:revision>3</cp:revision>
  <dcterms:created xsi:type="dcterms:W3CDTF">2025-02-10T18:54:27Z</dcterms:created>
  <dcterms:modified xsi:type="dcterms:W3CDTF">2025-02-10T19:01:51Z</dcterms:modified>
</cp:coreProperties>
</file>