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77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oria">
  <p:cSld name="Teoria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311700" y="267300"/>
            <a:ext cx="5613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4987"/>
              </a:buClr>
              <a:buSzPts val="3000"/>
              <a:buNone/>
              <a:defRPr sz="3000">
                <a:solidFill>
                  <a:srgbClr val="004987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000"/>
              <a:buNone/>
              <a:defRPr sz="3000">
                <a:solidFill>
                  <a:srgbClr val="CC00CC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000"/>
              <a:buNone/>
              <a:defRPr sz="3000">
                <a:solidFill>
                  <a:srgbClr val="CC00CC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000"/>
              <a:buNone/>
              <a:defRPr sz="3000">
                <a:solidFill>
                  <a:srgbClr val="CC00CC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000"/>
              <a:buNone/>
              <a:defRPr sz="3000">
                <a:solidFill>
                  <a:srgbClr val="CC00CC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000"/>
              <a:buNone/>
              <a:defRPr sz="3000">
                <a:solidFill>
                  <a:srgbClr val="CC00CC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000"/>
              <a:buNone/>
              <a:defRPr sz="3000">
                <a:solidFill>
                  <a:srgbClr val="CC00CC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000"/>
              <a:buNone/>
              <a:defRPr sz="3000">
                <a:solidFill>
                  <a:srgbClr val="CC00CC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000"/>
              <a:buNone/>
              <a:defRPr sz="3000">
                <a:solidFill>
                  <a:srgbClr val="CC00CC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grpSp>
        <p:nvGrpSpPr>
          <p:cNvPr id="111" name="Google Shape;111;p6"/>
          <p:cNvGrpSpPr/>
          <p:nvPr/>
        </p:nvGrpSpPr>
        <p:grpSpPr>
          <a:xfrm>
            <a:off x="7071503" y="564278"/>
            <a:ext cx="330394" cy="471055"/>
            <a:chOff x="729025" y="4159875"/>
            <a:chExt cx="624800" cy="668100"/>
          </a:xfrm>
        </p:grpSpPr>
        <p:sp>
          <p:nvSpPr>
            <p:cNvPr id="112" name="Google Shape;112;p6"/>
            <p:cNvSpPr/>
            <p:nvPr/>
          </p:nvSpPr>
          <p:spPr>
            <a:xfrm>
              <a:off x="785475" y="4419675"/>
              <a:ext cx="199525" cy="199500"/>
            </a:xfrm>
            <a:custGeom>
              <a:avLst/>
              <a:gdLst/>
              <a:ahLst/>
              <a:cxnLst/>
              <a:rect l="l" t="t" r="r" b="b"/>
              <a:pathLst>
                <a:path w="7981" h="7980" extrusionOk="0">
                  <a:moveTo>
                    <a:pt x="3990" y="1206"/>
                  </a:moveTo>
                  <a:cubicBezTo>
                    <a:pt x="5523" y="1206"/>
                    <a:pt x="6774" y="2457"/>
                    <a:pt x="6774" y="3990"/>
                  </a:cubicBezTo>
                  <a:cubicBezTo>
                    <a:pt x="6774" y="5522"/>
                    <a:pt x="5523" y="6774"/>
                    <a:pt x="3990" y="6774"/>
                  </a:cubicBezTo>
                  <a:cubicBezTo>
                    <a:pt x="2458" y="6774"/>
                    <a:pt x="1206" y="5522"/>
                    <a:pt x="1206" y="3990"/>
                  </a:cubicBezTo>
                  <a:cubicBezTo>
                    <a:pt x="1206" y="2457"/>
                    <a:pt x="2458" y="1206"/>
                    <a:pt x="3990" y="1206"/>
                  </a:cubicBezTo>
                  <a:close/>
                  <a:moveTo>
                    <a:pt x="3990" y="0"/>
                  </a:moveTo>
                  <a:cubicBezTo>
                    <a:pt x="1787" y="0"/>
                    <a:pt x="0" y="1786"/>
                    <a:pt x="0" y="3990"/>
                  </a:cubicBezTo>
                  <a:cubicBezTo>
                    <a:pt x="0" y="6193"/>
                    <a:pt x="1787" y="7980"/>
                    <a:pt x="3990" y="7980"/>
                  </a:cubicBezTo>
                  <a:cubicBezTo>
                    <a:pt x="6194" y="7980"/>
                    <a:pt x="7980" y="6193"/>
                    <a:pt x="7980" y="3990"/>
                  </a:cubicBezTo>
                  <a:cubicBezTo>
                    <a:pt x="7980" y="1786"/>
                    <a:pt x="6194" y="0"/>
                    <a:pt x="3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864125" y="4159875"/>
              <a:ext cx="280225" cy="236925"/>
            </a:xfrm>
            <a:custGeom>
              <a:avLst/>
              <a:gdLst/>
              <a:ahLst/>
              <a:cxnLst/>
              <a:rect l="l" t="t" r="r" b="b"/>
              <a:pathLst>
                <a:path w="11209" h="9477" extrusionOk="0">
                  <a:moveTo>
                    <a:pt x="8933" y="1206"/>
                  </a:moveTo>
                  <a:cubicBezTo>
                    <a:pt x="9513" y="1206"/>
                    <a:pt x="9994" y="1560"/>
                    <a:pt x="9994" y="1977"/>
                  </a:cubicBezTo>
                  <a:lnTo>
                    <a:pt x="9994" y="5423"/>
                  </a:lnTo>
                  <a:cubicBezTo>
                    <a:pt x="9994" y="5849"/>
                    <a:pt x="9513" y="6203"/>
                    <a:pt x="8933" y="6203"/>
                  </a:cubicBezTo>
                  <a:lnTo>
                    <a:pt x="3111" y="6203"/>
                  </a:lnTo>
                  <a:cubicBezTo>
                    <a:pt x="2966" y="6203"/>
                    <a:pt x="2830" y="6248"/>
                    <a:pt x="2721" y="6339"/>
                  </a:cubicBezTo>
                  <a:lnTo>
                    <a:pt x="1216" y="7590"/>
                  </a:lnTo>
                  <a:lnTo>
                    <a:pt x="1216" y="1977"/>
                  </a:lnTo>
                  <a:cubicBezTo>
                    <a:pt x="1216" y="1560"/>
                    <a:pt x="1697" y="1206"/>
                    <a:pt x="2277" y="1206"/>
                  </a:cubicBezTo>
                  <a:close/>
                  <a:moveTo>
                    <a:pt x="2277" y="0"/>
                  </a:moveTo>
                  <a:cubicBezTo>
                    <a:pt x="1026" y="0"/>
                    <a:pt x="1" y="889"/>
                    <a:pt x="1" y="1977"/>
                  </a:cubicBezTo>
                  <a:lnTo>
                    <a:pt x="1" y="8878"/>
                  </a:lnTo>
                  <a:cubicBezTo>
                    <a:pt x="1" y="9104"/>
                    <a:pt x="137" y="9322"/>
                    <a:pt x="355" y="9422"/>
                  </a:cubicBezTo>
                  <a:cubicBezTo>
                    <a:pt x="436" y="9458"/>
                    <a:pt x="518" y="9476"/>
                    <a:pt x="609" y="9476"/>
                  </a:cubicBezTo>
                  <a:cubicBezTo>
                    <a:pt x="745" y="9476"/>
                    <a:pt x="881" y="9431"/>
                    <a:pt x="989" y="9340"/>
                  </a:cubicBezTo>
                  <a:lnTo>
                    <a:pt x="3329" y="7409"/>
                  </a:lnTo>
                  <a:lnTo>
                    <a:pt x="8933" y="7409"/>
                  </a:lnTo>
                  <a:cubicBezTo>
                    <a:pt x="10184" y="7409"/>
                    <a:pt x="11209" y="6520"/>
                    <a:pt x="11209" y="5423"/>
                  </a:cubicBezTo>
                  <a:lnTo>
                    <a:pt x="11209" y="1977"/>
                  </a:lnTo>
                  <a:cubicBezTo>
                    <a:pt x="11209" y="889"/>
                    <a:pt x="10184" y="0"/>
                    <a:pt x="8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1022150" y="4261200"/>
              <a:ext cx="253250" cy="214925"/>
            </a:xfrm>
            <a:custGeom>
              <a:avLst/>
              <a:gdLst/>
              <a:ahLst/>
              <a:cxnLst/>
              <a:rect l="l" t="t" r="r" b="b"/>
              <a:pathLst>
                <a:path w="10130" h="8597" extrusionOk="0">
                  <a:moveTo>
                    <a:pt x="4280" y="1"/>
                  </a:moveTo>
                  <a:cubicBezTo>
                    <a:pt x="3945" y="1"/>
                    <a:pt x="3673" y="273"/>
                    <a:pt x="3673" y="608"/>
                  </a:cubicBezTo>
                  <a:cubicBezTo>
                    <a:pt x="3673" y="935"/>
                    <a:pt x="3945" y="1207"/>
                    <a:pt x="4280" y="1207"/>
                  </a:cubicBezTo>
                  <a:lnTo>
                    <a:pt x="8044" y="1207"/>
                  </a:lnTo>
                  <a:cubicBezTo>
                    <a:pt x="8515" y="1207"/>
                    <a:pt x="8923" y="1497"/>
                    <a:pt x="8923" y="1832"/>
                  </a:cubicBezTo>
                  <a:lnTo>
                    <a:pt x="8923" y="6711"/>
                  </a:lnTo>
                  <a:lnTo>
                    <a:pt x="7681" y="5677"/>
                  </a:lnTo>
                  <a:cubicBezTo>
                    <a:pt x="7572" y="5586"/>
                    <a:pt x="7436" y="5541"/>
                    <a:pt x="7300" y="5541"/>
                  </a:cubicBezTo>
                  <a:lnTo>
                    <a:pt x="2086" y="5541"/>
                  </a:lnTo>
                  <a:cubicBezTo>
                    <a:pt x="1614" y="5541"/>
                    <a:pt x="1206" y="5251"/>
                    <a:pt x="1206" y="4915"/>
                  </a:cubicBezTo>
                  <a:lnTo>
                    <a:pt x="1206" y="2748"/>
                  </a:lnTo>
                  <a:cubicBezTo>
                    <a:pt x="1206" y="2422"/>
                    <a:pt x="934" y="2150"/>
                    <a:pt x="599" y="2150"/>
                  </a:cubicBezTo>
                  <a:cubicBezTo>
                    <a:pt x="272" y="2150"/>
                    <a:pt x="0" y="2422"/>
                    <a:pt x="0" y="2748"/>
                  </a:cubicBezTo>
                  <a:lnTo>
                    <a:pt x="0" y="4915"/>
                  </a:lnTo>
                  <a:cubicBezTo>
                    <a:pt x="0" y="5922"/>
                    <a:pt x="934" y="6747"/>
                    <a:pt x="2086" y="6747"/>
                  </a:cubicBezTo>
                  <a:lnTo>
                    <a:pt x="7082" y="6747"/>
                  </a:lnTo>
                  <a:lnTo>
                    <a:pt x="9141" y="8461"/>
                  </a:lnTo>
                  <a:cubicBezTo>
                    <a:pt x="9250" y="8552"/>
                    <a:pt x="9386" y="8597"/>
                    <a:pt x="9531" y="8597"/>
                  </a:cubicBezTo>
                  <a:cubicBezTo>
                    <a:pt x="9612" y="8597"/>
                    <a:pt x="9703" y="8579"/>
                    <a:pt x="9785" y="8543"/>
                  </a:cubicBezTo>
                  <a:cubicBezTo>
                    <a:pt x="9993" y="8443"/>
                    <a:pt x="10129" y="8225"/>
                    <a:pt x="10129" y="7989"/>
                  </a:cubicBezTo>
                  <a:lnTo>
                    <a:pt x="10129" y="1832"/>
                  </a:lnTo>
                  <a:cubicBezTo>
                    <a:pt x="10129" y="826"/>
                    <a:pt x="9195" y="1"/>
                    <a:pt x="8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729025" y="4589450"/>
              <a:ext cx="316725" cy="175950"/>
            </a:xfrm>
            <a:custGeom>
              <a:avLst/>
              <a:gdLst/>
              <a:ahLst/>
              <a:cxnLst/>
              <a:rect l="l" t="t" r="r" b="b"/>
              <a:pathLst>
                <a:path w="12669" h="7038" extrusionOk="0">
                  <a:moveTo>
                    <a:pt x="6339" y="1207"/>
                  </a:moveTo>
                  <a:cubicBezTo>
                    <a:pt x="8996" y="1207"/>
                    <a:pt x="11181" y="3238"/>
                    <a:pt x="11435" y="5832"/>
                  </a:cubicBezTo>
                  <a:lnTo>
                    <a:pt x="1234" y="5832"/>
                  </a:lnTo>
                  <a:cubicBezTo>
                    <a:pt x="1488" y="3238"/>
                    <a:pt x="3682" y="1207"/>
                    <a:pt x="6339" y="1207"/>
                  </a:cubicBezTo>
                  <a:close/>
                  <a:moveTo>
                    <a:pt x="6339" y="1"/>
                  </a:moveTo>
                  <a:cubicBezTo>
                    <a:pt x="2848" y="1"/>
                    <a:pt x="0" y="2839"/>
                    <a:pt x="0" y="6330"/>
                  </a:cubicBezTo>
                  <a:cubicBezTo>
                    <a:pt x="0" y="6358"/>
                    <a:pt x="0" y="6385"/>
                    <a:pt x="0" y="6412"/>
                  </a:cubicBezTo>
                  <a:lnTo>
                    <a:pt x="10" y="6448"/>
                  </a:lnTo>
                  <a:cubicBezTo>
                    <a:pt x="10" y="6775"/>
                    <a:pt x="282" y="7038"/>
                    <a:pt x="608" y="7038"/>
                  </a:cubicBezTo>
                  <a:lnTo>
                    <a:pt x="12061" y="7038"/>
                  </a:lnTo>
                  <a:cubicBezTo>
                    <a:pt x="12396" y="7038"/>
                    <a:pt x="12659" y="6775"/>
                    <a:pt x="12668" y="6448"/>
                  </a:cubicBezTo>
                  <a:lnTo>
                    <a:pt x="12668" y="6412"/>
                  </a:lnTo>
                  <a:cubicBezTo>
                    <a:pt x="12668" y="6385"/>
                    <a:pt x="12668" y="6358"/>
                    <a:pt x="12668" y="6330"/>
                  </a:cubicBezTo>
                  <a:cubicBezTo>
                    <a:pt x="12668" y="2839"/>
                    <a:pt x="9830" y="1"/>
                    <a:pt x="6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1093325" y="4482000"/>
              <a:ext cx="199525" cy="199750"/>
            </a:xfrm>
            <a:custGeom>
              <a:avLst/>
              <a:gdLst/>
              <a:ahLst/>
              <a:cxnLst/>
              <a:rect l="l" t="t" r="r" b="b"/>
              <a:pathLst>
                <a:path w="7981" h="7990" extrusionOk="0">
                  <a:moveTo>
                    <a:pt x="3991" y="1216"/>
                  </a:moveTo>
                  <a:cubicBezTo>
                    <a:pt x="5523" y="1216"/>
                    <a:pt x="6774" y="2458"/>
                    <a:pt x="6774" y="4000"/>
                  </a:cubicBezTo>
                  <a:cubicBezTo>
                    <a:pt x="6774" y="5532"/>
                    <a:pt x="5523" y="6784"/>
                    <a:pt x="3991" y="6784"/>
                  </a:cubicBezTo>
                  <a:cubicBezTo>
                    <a:pt x="2458" y="6784"/>
                    <a:pt x="1207" y="5532"/>
                    <a:pt x="1207" y="4000"/>
                  </a:cubicBezTo>
                  <a:cubicBezTo>
                    <a:pt x="1207" y="2458"/>
                    <a:pt x="2458" y="1216"/>
                    <a:pt x="3991" y="1216"/>
                  </a:cubicBezTo>
                  <a:close/>
                  <a:moveTo>
                    <a:pt x="3991" y="1"/>
                  </a:moveTo>
                  <a:cubicBezTo>
                    <a:pt x="1787" y="1"/>
                    <a:pt x="1" y="1796"/>
                    <a:pt x="1" y="4000"/>
                  </a:cubicBezTo>
                  <a:cubicBezTo>
                    <a:pt x="1" y="6194"/>
                    <a:pt x="1787" y="7990"/>
                    <a:pt x="3991" y="7990"/>
                  </a:cubicBezTo>
                  <a:cubicBezTo>
                    <a:pt x="6194" y="7990"/>
                    <a:pt x="7980" y="6194"/>
                    <a:pt x="7980" y="4000"/>
                  </a:cubicBezTo>
                  <a:cubicBezTo>
                    <a:pt x="7980" y="1796"/>
                    <a:pt x="6194" y="1"/>
                    <a:pt x="3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1037100" y="4651800"/>
              <a:ext cx="316725" cy="176175"/>
            </a:xfrm>
            <a:custGeom>
              <a:avLst/>
              <a:gdLst/>
              <a:ahLst/>
              <a:cxnLst/>
              <a:rect l="l" t="t" r="r" b="b"/>
              <a:pathLst>
                <a:path w="12669" h="7047" extrusionOk="0">
                  <a:moveTo>
                    <a:pt x="6330" y="1216"/>
                  </a:moveTo>
                  <a:cubicBezTo>
                    <a:pt x="8987" y="1216"/>
                    <a:pt x="11182" y="3247"/>
                    <a:pt x="11436" y="5831"/>
                  </a:cubicBezTo>
                  <a:lnTo>
                    <a:pt x="1234" y="5831"/>
                  </a:lnTo>
                  <a:cubicBezTo>
                    <a:pt x="1488" y="3247"/>
                    <a:pt x="3673" y="1216"/>
                    <a:pt x="6330" y="1216"/>
                  </a:cubicBezTo>
                  <a:close/>
                  <a:moveTo>
                    <a:pt x="6330" y="1"/>
                  </a:moveTo>
                  <a:cubicBezTo>
                    <a:pt x="2839" y="1"/>
                    <a:pt x="1" y="2848"/>
                    <a:pt x="1" y="6339"/>
                  </a:cubicBezTo>
                  <a:cubicBezTo>
                    <a:pt x="1" y="6366"/>
                    <a:pt x="1" y="6394"/>
                    <a:pt x="1" y="6421"/>
                  </a:cubicBezTo>
                  <a:lnTo>
                    <a:pt x="1" y="6448"/>
                  </a:lnTo>
                  <a:cubicBezTo>
                    <a:pt x="1" y="6784"/>
                    <a:pt x="273" y="7046"/>
                    <a:pt x="599" y="7046"/>
                  </a:cubicBezTo>
                  <a:lnTo>
                    <a:pt x="12061" y="7046"/>
                  </a:lnTo>
                  <a:cubicBezTo>
                    <a:pt x="12388" y="7046"/>
                    <a:pt x="12660" y="6784"/>
                    <a:pt x="12660" y="6448"/>
                  </a:cubicBezTo>
                  <a:lnTo>
                    <a:pt x="12660" y="6421"/>
                  </a:lnTo>
                  <a:cubicBezTo>
                    <a:pt x="12669" y="6394"/>
                    <a:pt x="12669" y="6366"/>
                    <a:pt x="12669" y="6339"/>
                  </a:cubicBezTo>
                  <a:cubicBezTo>
                    <a:pt x="12669" y="2848"/>
                    <a:pt x="9821" y="1"/>
                    <a:pt x="63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18" name="Google Shape;118;p6"/>
          <p:cNvGrpSpPr/>
          <p:nvPr/>
        </p:nvGrpSpPr>
        <p:grpSpPr>
          <a:xfrm>
            <a:off x="7756172" y="537424"/>
            <a:ext cx="294560" cy="524761"/>
            <a:chOff x="3636450" y="4208100"/>
            <a:chExt cx="444350" cy="593800"/>
          </a:xfrm>
        </p:grpSpPr>
        <p:sp>
          <p:nvSpPr>
            <p:cNvPr id="119" name="Google Shape;119;p6"/>
            <p:cNvSpPr/>
            <p:nvPr/>
          </p:nvSpPr>
          <p:spPr>
            <a:xfrm>
              <a:off x="3714425" y="4212000"/>
              <a:ext cx="289075" cy="432350"/>
            </a:xfrm>
            <a:custGeom>
              <a:avLst/>
              <a:gdLst/>
              <a:ahLst/>
              <a:cxnLst/>
              <a:rect l="l" t="t" r="r" b="b"/>
              <a:pathLst>
                <a:path w="11563" h="17294" extrusionOk="0">
                  <a:moveTo>
                    <a:pt x="5777" y="1361"/>
                  </a:moveTo>
                  <a:cubicBezTo>
                    <a:pt x="8216" y="1361"/>
                    <a:pt x="10202" y="3347"/>
                    <a:pt x="10202" y="5786"/>
                  </a:cubicBezTo>
                  <a:lnTo>
                    <a:pt x="10202" y="11508"/>
                  </a:lnTo>
                  <a:cubicBezTo>
                    <a:pt x="10202" y="13947"/>
                    <a:pt x="8216" y="15933"/>
                    <a:pt x="5777" y="15933"/>
                  </a:cubicBezTo>
                  <a:cubicBezTo>
                    <a:pt x="3338" y="15933"/>
                    <a:pt x="1361" y="13947"/>
                    <a:pt x="1361" y="11508"/>
                  </a:cubicBezTo>
                  <a:lnTo>
                    <a:pt x="1361" y="5786"/>
                  </a:lnTo>
                  <a:cubicBezTo>
                    <a:pt x="1361" y="3347"/>
                    <a:pt x="3338" y="1361"/>
                    <a:pt x="5777" y="1361"/>
                  </a:cubicBezTo>
                  <a:close/>
                  <a:moveTo>
                    <a:pt x="5777" y="1"/>
                  </a:moveTo>
                  <a:cubicBezTo>
                    <a:pt x="2594" y="1"/>
                    <a:pt x="1" y="2594"/>
                    <a:pt x="1" y="5786"/>
                  </a:cubicBezTo>
                  <a:lnTo>
                    <a:pt x="1" y="11508"/>
                  </a:lnTo>
                  <a:cubicBezTo>
                    <a:pt x="1" y="14700"/>
                    <a:pt x="2594" y="17293"/>
                    <a:pt x="5777" y="17293"/>
                  </a:cubicBezTo>
                  <a:cubicBezTo>
                    <a:pt x="8969" y="17293"/>
                    <a:pt x="11562" y="14700"/>
                    <a:pt x="11562" y="11508"/>
                  </a:cubicBezTo>
                  <a:lnTo>
                    <a:pt x="11562" y="5786"/>
                  </a:lnTo>
                  <a:cubicBezTo>
                    <a:pt x="11562" y="2594"/>
                    <a:pt x="8969" y="1"/>
                    <a:pt x="57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843875" y="4612125"/>
              <a:ext cx="30175" cy="113600"/>
            </a:xfrm>
            <a:custGeom>
              <a:avLst/>
              <a:gdLst/>
              <a:ahLst/>
              <a:cxnLst/>
              <a:rect l="l" t="t" r="r" b="b"/>
              <a:pathLst>
                <a:path w="1207" h="4544" extrusionOk="0">
                  <a:moveTo>
                    <a:pt x="599" y="1"/>
                  </a:moveTo>
                  <a:cubicBezTo>
                    <a:pt x="272" y="1"/>
                    <a:pt x="0" y="273"/>
                    <a:pt x="0" y="608"/>
                  </a:cubicBezTo>
                  <a:lnTo>
                    <a:pt x="0" y="3936"/>
                  </a:lnTo>
                  <a:cubicBezTo>
                    <a:pt x="0" y="4272"/>
                    <a:pt x="272" y="4544"/>
                    <a:pt x="599" y="4544"/>
                  </a:cubicBezTo>
                  <a:cubicBezTo>
                    <a:pt x="934" y="4544"/>
                    <a:pt x="1206" y="4272"/>
                    <a:pt x="1206" y="3936"/>
                  </a:cubicBezTo>
                  <a:lnTo>
                    <a:pt x="1206" y="608"/>
                  </a:lnTo>
                  <a:cubicBezTo>
                    <a:pt x="1206" y="273"/>
                    <a:pt x="934" y="1"/>
                    <a:pt x="5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3696075" y="4708250"/>
              <a:ext cx="325100" cy="93650"/>
            </a:xfrm>
            <a:custGeom>
              <a:avLst/>
              <a:gdLst/>
              <a:ahLst/>
              <a:cxnLst/>
              <a:rect l="l" t="t" r="r" b="b"/>
              <a:pathLst>
                <a:path w="13004" h="3746" extrusionOk="0">
                  <a:moveTo>
                    <a:pt x="10718" y="1207"/>
                  </a:moveTo>
                  <a:cubicBezTo>
                    <a:pt x="11308" y="1207"/>
                    <a:pt x="11788" y="1696"/>
                    <a:pt x="11788" y="2286"/>
                  </a:cubicBezTo>
                  <a:cubicBezTo>
                    <a:pt x="11788" y="2422"/>
                    <a:pt x="11680" y="2531"/>
                    <a:pt x="11544" y="2531"/>
                  </a:cubicBezTo>
                  <a:lnTo>
                    <a:pt x="1460" y="2531"/>
                  </a:lnTo>
                  <a:cubicBezTo>
                    <a:pt x="1324" y="2531"/>
                    <a:pt x="1206" y="2422"/>
                    <a:pt x="1206" y="2286"/>
                  </a:cubicBezTo>
                  <a:cubicBezTo>
                    <a:pt x="1206" y="1696"/>
                    <a:pt x="1696" y="1207"/>
                    <a:pt x="2285" y="1207"/>
                  </a:cubicBezTo>
                  <a:close/>
                  <a:moveTo>
                    <a:pt x="2285" y="1"/>
                  </a:moveTo>
                  <a:cubicBezTo>
                    <a:pt x="1025" y="1"/>
                    <a:pt x="0" y="1025"/>
                    <a:pt x="0" y="2286"/>
                  </a:cubicBezTo>
                  <a:cubicBezTo>
                    <a:pt x="0" y="3093"/>
                    <a:pt x="653" y="3746"/>
                    <a:pt x="1460" y="3746"/>
                  </a:cubicBezTo>
                  <a:lnTo>
                    <a:pt x="11544" y="3746"/>
                  </a:lnTo>
                  <a:cubicBezTo>
                    <a:pt x="12342" y="3746"/>
                    <a:pt x="13004" y="3093"/>
                    <a:pt x="13004" y="2286"/>
                  </a:cubicBezTo>
                  <a:cubicBezTo>
                    <a:pt x="13004" y="1025"/>
                    <a:pt x="11979" y="1"/>
                    <a:pt x="10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3636450" y="4208100"/>
              <a:ext cx="444350" cy="441700"/>
            </a:xfrm>
            <a:custGeom>
              <a:avLst/>
              <a:gdLst/>
              <a:ahLst/>
              <a:cxnLst/>
              <a:rect l="l" t="t" r="r" b="b"/>
              <a:pathLst>
                <a:path w="17774" h="17668" extrusionOk="0">
                  <a:moveTo>
                    <a:pt x="17111" y="0"/>
                  </a:moveTo>
                  <a:cubicBezTo>
                    <a:pt x="16957" y="0"/>
                    <a:pt x="16803" y="62"/>
                    <a:pt x="16685" y="184"/>
                  </a:cubicBezTo>
                  <a:lnTo>
                    <a:pt x="236" y="16633"/>
                  </a:lnTo>
                  <a:cubicBezTo>
                    <a:pt x="0" y="16869"/>
                    <a:pt x="0" y="17250"/>
                    <a:pt x="236" y="17486"/>
                  </a:cubicBezTo>
                  <a:cubicBezTo>
                    <a:pt x="354" y="17604"/>
                    <a:pt x="508" y="17667"/>
                    <a:pt x="662" y="17667"/>
                  </a:cubicBezTo>
                  <a:cubicBezTo>
                    <a:pt x="816" y="17667"/>
                    <a:pt x="970" y="17604"/>
                    <a:pt x="1088" y="17486"/>
                  </a:cubicBezTo>
                  <a:lnTo>
                    <a:pt x="17538" y="1036"/>
                  </a:lnTo>
                  <a:cubicBezTo>
                    <a:pt x="17773" y="801"/>
                    <a:pt x="17773" y="420"/>
                    <a:pt x="17538" y="184"/>
                  </a:cubicBezTo>
                  <a:cubicBezTo>
                    <a:pt x="17420" y="62"/>
                    <a:pt x="17266" y="0"/>
                    <a:pt x="17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23" name="Google Shape;123;p6"/>
          <p:cNvGrpSpPr/>
          <p:nvPr/>
        </p:nvGrpSpPr>
        <p:grpSpPr>
          <a:xfrm>
            <a:off x="8365412" y="577668"/>
            <a:ext cx="409597" cy="444237"/>
            <a:chOff x="2470650" y="2582625"/>
            <a:chExt cx="700525" cy="569925"/>
          </a:xfrm>
        </p:grpSpPr>
        <p:sp>
          <p:nvSpPr>
            <p:cNvPr id="124" name="Google Shape;124;p6"/>
            <p:cNvSpPr/>
            <p:nvPr/>
          </p:nvSpPr>
          <p:spPr>
            <a:xfrm>
              <a:off x="3103375" y="2747650"/>
              <a:ext cx="67800" cy="67800"/>
            </a:xfrm>
            <a:custGeom>
              <a:avLst/>
              <a:gdLst/>
              <a:ahLst/>
              <a:cxnLst/>
              <a:rect l="l" t="t" r="r" b="b"/>
              <a:pathLst>
                <a:path w="2712" h="2712" extrusionOk="0">
                  <a:moveTo>
                    <a:pt x="1351" y="1"/>
                  </a:moveTo>
                  <a:cubicBezTo>
                    <a:pt x="608" y="1"/>
                    <a:pt x="0" y="608"/>
                    <a:pt x="0" y="1352"/>
                  </a:cubicBezTo>
                  <a:cubicBezTo>
                    <a:pt x="0" y="2104"/>
                    <a:pt x="608" y="2712"/>
                    <a:pt x="1351" y="2712"/>
                  </a:cubicBezTo>
                  <a:cubicBezTo>
                    <a:pt x="2104" y="2712"/>
                    <a:pt x="2711" y="2104"/>
                    <a:pt x="2711" y="1352"/>
                  </a:cubicBezTo>
                  <a:cubicBezTo>
                    <a:pt x="2711" y="608"/>
                    <a:pt x="2104" y="1"/>
                    <a:pt x="13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2470650" y="2582625"/>
              <a:ext cx="681700" cy="569925"/>
            </a:xfrm>
            <a:custGeom>
              <a:avLst/>
              <a:gdLst/>
              <a:ahLst/>
              <a:cxnLst/>
              <a:rect l="l" t="t" r="r" b="b"/>
              <a:pathLst>
                <a:path w="27268" h="22797" extrusionOk="0">
                  <a:moveTo>
                    <a:pt x="3020" y="0"/>
                  </a:moveTo>
                  <a:cubicBezTo>
                    <a:pt x="1352" y="0"/>
                    <a:pt x="0" y="1360"/>
                    <a:pt x="0" y="3029"/>
                  </a:cubicBezTo>
                  <a:lnTo>
                    <a:pt x="0" y="19768"/>
                  </a:lnTo>
                  <a:cubicBezTo>
                    <a:pt x="0" y="21437"/>
                    <a:pt x="1352" y="22797"/>
                    <a:pt x="3020" y="22797"/>
                  </a:cubicBezTo>
                  <a:lnTo>
                    <a:pt x="24248" y="22797"/>
                  </a:lnTo>
                  <a:cubicBezTo>
                    <a:pt x="25917" y="22797"/>
                    <a:pt x="27268" y="21437"/>
                    <a:pt x="27268" y="19768"/>
                  </a:cubicBezTo>
                  <a:lnTo>
                    <a:pt x="27268" y="12070"/>
                  </a:lnTo>
                  <a:lnTo>
                    <a:pt x="27268" y="11154"/>
                  </a:lnTo>
                  <a:cubicBezTo>
                    <a:pt x="27268" y="10827"/>
                    <a:pt x="26996" y="10555"/>
                    <a:pt x="26660" y="10555"/>
                  </a:cubicBezTo>
                  <a:cubicBezTo>
                    <a:pt x="26334" y="10555"/>
                    <a:pt x="26062" y="10827"/>
                    <a:pt x="26062" y="11154"/>
                  </a:cubicBezTo>
                  <a:lnTo>
                    <a:pt x="26062" y="13584"/>
                  </a:lnTo>
                  <a:lnTo>
                    <a:pt x="26062" y="19768"/>
                  </a:lnTo>
                  <a:cubicBezTo>
                    <a:pt x="26062" y="20775"/>
                    <a:pt x="25246" y="21582"/>
                    <a:pt x="24248" y="21582"/>
                  </a:cubicBezTo>
                  <a:lnTo>
                    <a:pt x="3020" y="21582"/>
                  </a:lnTo>
                  <a:cubicBezTo>
                    <a:pt x="2023" y="21582"/>
                    <a:pt x="1206" y="20775"/>
                    <a:pt x="1206" y="19768"/>
                  </a:cubicBezTo>
                  <a:lnTo>
                    <a:pt x="1206" y="3029"/>
                  </a:lnTo>
                  <a:cubicBezTo>
                    <a:pt x="1206" y="2022"/>
                    <a:pt x="2023" y="1215"/>
                    <a:pt x="3020" y="1215"/>
                  </a:cubicBezTo>
                  <a:lnTo>
                    <a:pt x="24248" y="1215"/>
                  </a:lnTo>
                  <a:cubicBezTo>
                    <a:pt x="25246" y="1215"/>
                    <a:pt x="26062" y="2022"/>
                    <a:pt x="26062" y="3029"/>
                  </a:cubicBezTo>
                  <a:lnTo>
                    <a:pt x="26062" y="5323"/>
                  </a:lnTo>
                  <a:cubicBezTo>
                    <a:pt x="26062" y="5649"/>
                    <a:pt x="26325" y="5921"/>
                    <a:pt x="26660" y="5921"/>
                  </a:cubicBezTo>
                  <a:cubicBezTo>
                    <a:pt x="26996" y="5921"/>
                    <a:pt x="27268" y="5649"/>
                    <a:pt x="27268" y="5323"/>
                  </a:cubicBezTo>
                  <a:lnTo>
                    <a:pt x="27268" y="3029"/>
                  </a:lnTo>
                  <a:cubicBezTo>
                    <a:pt x="27268" y="1360"/>
                    <a:pt x="25917" y="0"/>
                    <a:pt x="24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2732025" y="2734950"/>
              <a:ext cx="160750" cy="161000"/>
            </a:xfrm>
            <a:custGeom>
              <a:avLst/>
              <a:gdLst/>
              <a:ahLst/>
              <a:cxnLst/>
              <a:rect l="l" t="t" r="r" b="b"/>
              <a:pathLst>
                <a:path w="6430" h="6440" extrusionOk="0">
                  <a:moveTo>
                    <a:pt x="3211" y="1044"/>
                  </a:moveTo>
                  <a:cubicBezTo>
                    <a:pt x="4417" y="1044"/>
                    <a:pt x="5387" y="2023"/>
                    <a:pt x="5387" y="3220"/>
                  </a:cubicBezTo>
                  <a:cubicBezTo>
                    <a:pt x="5387" y="4417"/>
                    <a:pt x="4417" y="5387"/>
                    <a:pt x="3211" y="5387"/>
                  </a:cubicBezTo>
                  <a:cubicBezTo>
                    <a:pt x="2014" y="5387"/>
                    <a:pt x="1044" y="4417"/>
                    <a:pt x="1044" y="3220"/>
                  </a:cubicBezTo>
                  <a:cubicBezTo>
                    <a:pt x="1044" y="2023"/>
                    <a:pt x="2014" y="1044"/>
                    <a:pt x="3211" y="1044"/>
                  </a:cubicBezTo>
                  <a:close/>
                  <a:moveTo>
                    <a:pt x="3211" y="1"/>
                  </a:moveTo>
                  <a:cubicBezTo>
                    <a:pt x="1443" y="1"/>
                    <a:pt x="1" y="1443"/>
                    <a:pt x="1" y="3220"/>
                  </a:cubicBezTo>
                  <a:cubicBezTo>
                    <a:pt x="1" y="4988"/>
                    <a:pt x="1443" y="6439"/>
                    <a:pt x="3211" y="6439"/>
                  </a:cubicBezTo>
                  <a:cubicBezTo>
                    <a:pt x="4988" y="6439"/>
                    <a:pt x="6430" y="4988"/>
                    <a:pt x="6430" y="3220"/>
                  </a:cubicBezTo>
                  <a:cubicBezTo>
                    <a:pt x="6430" y="1443"/>
                    <a:pt x="4988" y="1"/>
                    <a:pt x="3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2687150" y="2870075"/>
              <a:ext cx="254150" cy="141925"/>
            </a:xfrm>
            <a:custGeom>
              <a:avLst/>
              <a:gdLst/>
              <a:ahLst/>
              <a:cxnLst/>
              <a:rect l="l" t="t" r="r" b="b"/>
              <a:pathLst>
                <a:path w="10166" h="5677" extrusionOk="0">
                  <a:moveTo>
                    <a:pt x="5078" y="1043"/>
                  </a:moveTo>
                  <a:cubicBezTo>
                    <a:pt x="6865" y="1043"/>
                    <a:pt x="8461" y="2231"/>
                    <a:pt x="8959" y="3945"/>
                  </a:cubicBezTo>
                  <a:cubicBezTo>
                    <a:pt x="9023" y="4172"/>
                    <a:pt x="9068" y="4398"/>
                    <a:pt x="9096" y="4634"/>
                  </a:cubicBezTo>
                  <a:lnTo>
                    <a:pt x="1070" y="4634"/>
                  </a:lnTo>
                  <a:cubicBezTo>
                    <a:pt x="1288" y="2621"/>
                    <a:pt x="3002" y="1043"/>
                    <a:pt x="5078" y="1043"/>
                  </a:cubicBezTo>
                  <a:close/>
                  <a:moveTo>
                    <a:pt x="5078" y="0"/>
                  </a:moveTo>
                  <a:cubicBezTo>
                    <a:pt x="2276" y="0"/>
                    <a:pt x="0" y="2276"/>
                    <a:pt x="0" y="5078"/>
                  </a:cubicBezTo>
                  <a:cubicBezTo>
                    <a:pt x="0" y="5096"/>
                    <a:pt x="0" y="5124"/>
                    <a:pt x="0" y="5142"/>
                  </a:cubicBezTo>
                  <a:lnTo>
                    <a:pt x="0" y="5169"/>
                  </a:lnTo>
                  <a:cubicBezTo>
                    <a:pt x="9" y="5450"/>
                    <a:pt x="245" y="5677"/>
                    <a:pt x="526" y="5677"/>
                  </a:cubicBezTo>
                  <a:lnTo>
                    <a:pt x="9640" y="5677"/>
                  </a:lnTo>
                  <a:cubicBezTo>
                    <a:pt x="9921" y="5677"/>
                    <a:pt x="10156" y="5450"/>
                    <a:pt x="10156" y="5169"/>
                  </a:cubicBezTo>
                  <a:lnTo>
                    <a:pt x="10156" y="5142"/>
                  </a:lnTo>
                  <a:cubicBezTo>
                    <a:pt x="10156" y="5124"/>
                    <a:pt x="10166" y="5096"/>
                    <a:pt x="10166" y="5078"/>
                  </a:cubicBezTo>
                  <a:cubicBezTo>
                    <a:pt x="10166" y="4589"/>
                    <a:pt x="10093" y="4117"/>
                    <a:pt x="9957" y="3655"/>
                  </a:cubicBezTo>
                  <a:cubicBezTo>
                    <a:pt x="9331" y="1496"/>
                    <a:pt x="7327" y="0"/>
                    <a:pt x="50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2626400" y="2773275"/>
              <a:ext cx="102250" cy="102475"/>
            </a:xfrm>
            <a:custGeom>
              <a:avLst/>
              <a:gdLst/>
              <a:ahLst/>
              <a:cxnLst/>
              <a:rect l="l" t="t" r="r" b="b"/>
              <a:pathLst>
                <a:path w="4090" h="4099" extrusionOk="0">
                  <a:moveTo>
                    <a:pt x="2049" y="880"/>
                  </a:moveTo>
                  <a:cubicBezTo>
                    <a:pt x="2693" y="880"/>
                    <a:pt x="3219" y="1406"/>
                    <a:pt x="3219" y="2050"/>
                  </a:cubicBezTo>
                  <a:cubicBezTo>
                    <a:pt x="3219" y="2693"/>
                    <a:pt x="2693" y="3219"/>
                    <a:pt x="2049" y="3219"/>
                  </a:cubicBezTo>
                  <a:cubicBezTo>
                    <a:pt x="1406" y="3219"/>
                    <a:pt x="880" y="2693"/>
                    <a:pt x="880" y="2050"/>
                  </a:cubicBezTo>
                  <a:cubicBezTo>
                    <a:pt x="880" y="1406"/>
                    <a:pt x="1406" y="880"/>
                    <a:pt x="2049" y="880"/>
                  </a:cubicBezTo>
                  <a:close/>
                  <a:moveTo>
                    <a:pt x="2049" y="0"/>
                  </a:moveTo>
                  <a:cubicBezTo>
                    <a:pt x="916" y="0"/>
                    <a:pt x="0" y="925"/>
                    <a:pt x="0" y="2050"/>
                  </a:cubicBezTo>
                  <a:cubicBezTo>
                    <a:pt x="0" y="3174"/>
                    <a:pt x="916" y="4099"/>
                    <a:pt x="2049" y="4099"/>
                  </a:cubicBezTo>
                  <a:cubicBezTo>
                    <a:pt x="3174" y="4099"/>
                    <a:pt x="4090" y="3174"/>
                    <a:pt x="4090" y="2050"/>
                  </a:cubicBezTo>
                  <a:cubicBezTo>
                    <a:pt x="4090" y="925"/>
                    <a:pt x="3174" y="0"/>
                    <a:pt x="2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2599650" y="2853975"/>
              <a:ext cx="152575" cy="91150"/>
            </a:xfrm>
            <a:custGeom>
              <a:avLst/>
              <a:gdLst/>
              <a:ahLst/>
              <a:cxnLst/>
              <a:rect l="l" t="t" r="r" b="b"/>
              <a:pathLst>
                <a:path w="6103" h="3646" extrusionOk="0">
                  <a:moveTo>
                    <a:pt x="3156" y="0"/>
                  </a:moveTo>
                  <a:cubicBezTo>
                    <a:pt x="1415" y="0"/>
                    <a:pt x="0" y="1415"/>
                    <a:pt x="0" y="3156"/>
                  </a:cubicBezTo>
                  <a:cubicBezTo>
                    <a:pt x="0" y="3174"/>
                    <a:pt x="0" y="3183"/>
                    <a:pt x="0" y="3211"/>
                  </a:cubicBezTo>
                  <a:cubicBezTo>
                    <a:pt x="9" y="3455"/>
                    <a:pt x="200" y="3646"/>
                    <a:pt x="444" y="3646"/>
                  </a:cubicBezTo>
                  <a:lnTo>
                    <a:pt x="4761" y="3646"/>
                  </a:lnTo>
                  <a:cubicBezTo>
                    <a:pt x="5006" y="3646"/>
                    <a:pt x="5205" y="3446"/>
                    <a:pt x="5205" y="3211"/>
                  </a:cubicBezTo>
                  <a:cubicBezTo>
                    <a:pt x="5205" y="2966"/>
                    <a:pt x="5006" y="2766"/>
                    <a:pt x="4761" y="2766"/>
                  </a:cubicBezTo>
                  <a:lnTo>
                    <a:pt x="907" y="2766"/>
                  </a:lnTo>
                  <a:cubicBezTo>
                    <a:pt x="1097" y="1696"/>
                    <a:pt x="2031" y="871"/>
                    <a:pt x="3156" y="871"/>
                  </a:cubicBezTo>
                  <a:cubicBezTo>
                    <a:pt x="4035" y="871"/>
                    <a:pt x="4824" y="1361"/>
                    <a:pt x="5214" y="2150"/>
                  </a:cubicBezTo>
                  <a:cubicBezTo>
                    <a:pt x="5285" y="2305"/>
                    <a:pt x="5439" y="2395"/>
                    <a:pt x="5600" y="2395"/>
                  </a:cubicBezTo>
                  <a:cubicBezTo>
                    <a:pt x="5666" y="2395"/>
                    <a:pt x="5732" y="2380"/>
                    <a:pt x="5795" y="2349"/>
                  </a:cubicBezTo>
                  <a:cubicBezTo>
                    <a:pt x="6012" y="2249"/>
                    <a:pt x="6103" y="1986"/>
                    <a:pt x="5994" y="1769"/>
                  </a:cubicBezTo>
                  <a:cubicBezTo>
                    <a:pt x="5459" y="681"/>
                    <a:pt x="4371" y="0"/>
                    <a:pt x="3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2897525" y="2773275"/>
              <a:ext cx="102275" cy="102475"/>
            </a:xfrm>
            <a:custGeom>
              <a:avLst/>
              <a:gdLst/>
              <a:ahLst/>
              <a:cxnLst/>
              <a:rect l="l" t="t" r="r" b="b"/>
              <a:pathLst>
                <a:path w="4091" h="4099" extrusionOk="0">
                  <a:moveTo>
                    <a:pt x="2041" y="880"/>
                  </a:moveTo>
                  <a:cubicBezTo>
                    <a:pt x="2694" y="880"/>
                    <a:pt x="3220" y="1406"/>
                    <a:pt x="3220" y="2050"/>
                  </a:cubicBezTo>
                  <a:cubicBezTo>
                    <a:pt x="3220" y="2693"/>
                    <a:pt x="2694" y="3219"/>
                    <a:pt x="2041" y="3219"/>
                  </a:cubicBezTo>
                  <a:cubicBezTo>
                    <a:pt x="1397" y="3219"/>
                    <a:pt x="871" y="2693"/>
                    <a:pt x="871" y="2050"/>
                  </a:cubicBezTo>
                  <a:cubicBezTo>
                    <a:pt x="871" y="1406"/>
                    <a:pt x="1397" y="880"/>
                    <a:pt x="2041" y="880"/>
                  </a:cubicBezTo>
                  <a:close/>
                  <a:moveTo>
                    <a:pt x="2041" y="0"/>
                  </a:moveTo>
                  <a:cubicBezTo>
                    <a:pt x="916" y="0"/>
                    <a:pt x="0" y="925"/>
                    <a:pt x="0" y="2050"/>
                  </a:cubicBezTo>
                  <a:cubicBezTo>
                    <a:pt x="0" y="3174"/>
                    <a:pt x="916" y="4099"/>
                    <a:pt x="2041" y="4099"/>
                  </a:cubicBezTo>
                  <a:cubicBezTo>
                    <a:pt x="3174" y="4099"/>
                    <a:pt x="4090" y="3174"/>
                    <a:pt x="4090" y="2050"/>
                  </a:cubicBezTo>
                  <a:cubicBezTo>
                    <a:pt x="4090" y="925"/>
                    <a:pt x="3174" y="0"/>
                    <a:pt x="2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2877350" y="2853975"/>
              <a:ext cx="151225" cy="91150"/>
            </a:xfrm>
            <a:custGeom>
              <a:avLst/>
              <a:gdLst/>
              <a:ahLst/>
              <a:cxnLst/>
              <a:rect l="l" t="t" r="r" b="b"/>
              <a:pathLst>
                <a:path w="6049" h="3646" extrusionOk="0">
                  <a:moveTo>
                    <a:pt x="2893" y="0"/>
                  </a:moveTo>
                  <a:cubicBezTo>
                    <a:pt x="1732" y="0"/>
                    <a:pt x="671" y="635"/>
                    <a:pt x="118" y="1651"/>
                  </a:cubicBezTo>
                  <a:cubicBezTo>
                    <a:pt x="0" y="1868"/>
                    <a:pt x="82" y="2131"/>
                    <a:pt x="291" y="2249"/>
                  </a:cubicBezTo>
                  <a:cubicBezTo>
                    <a:pt x="358" y="2283"/>
                    <a:pt x="430" y="2299"/>
                    <a:pt x="500" y="2299"/>
                  </a:cubicBezTo>
                  <a:cubicBezTo>
                    <a:pt x="657" y="2299"/>
                    <a:pt x="808" y="2218"/>
                    <a:pt x="889" y="2068"/>
                  </a:cubicBezTo>
                  <a:cubicBezTo>
                    <a:pt x="1288" y="1333"/>
                    <a:pt x="2059" y="871"/>
                    <a:pt x="2893" y="871"/>
                  </a:cubicBezTo>
                  <a:cubicBezTo>
                    <a:pt x="4017" y="871"/>
                    <a:pt x="4951" y="1687"/>
                    <a:pt x="5142" y="2766"/>
                  </a:cubicBezTo>
                  <a:lnTo>
                    <a:pt x="1152" y="2766"/>
                  </a:lnTo>
                  <a:cubicBezTo>
                    <a:pt x="907" y="2766"/>
                    <a:pt x="717" y="2966"/>
                    <a:pt x="717" y="3211"/>
                  </a:cubicBezTo>
                  <a:cubicBezTo>
                    <a:pt x="717" y="3446"/>
                    <a:pt x="907" y="3646"/>
                    <a:pt x="1152" y="3646"/>
                  </a:cubicBezTo>
                  <a:lnTo>
                    <a:pt x="5613" y="3646"/>
                  </a:lnTo>
                  <a:cubicBezTo>
                    <a:pt x="5849" y="3646"/>
                    <a:pt x="6049" y="3437"/>
                    <a:pt x="6049" y="3201"/>
                  </a:cubicBezTo>
                  <a:cubicBezTo>
                    <a:pt x="6049" y="3183"/>
                    <a:pt x="6049" y="3174"/>
                    <a:pt x="6049" y="3156"/>
                  </a:cubicBezTo>
                  <a:cubicBezTo>
                    <a:pt x="6049" y="1415"/>
                    <a:pt x="4634" y="0"/>
                    <a:pt x="28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17963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9">
          <p15:clr>
            <a:srgbClr val="FA7B17"/>
          </p15:clr>
        </p15:guide>
        <p15:guide id="2" pos="5588">
          <p15:clr>
            <a:srgbClr val="FA7B17"/>
          </p15:clr>
        </p15:guide>
        <p15:guide id="3" orient="horz" pos="189">
          <p15:clr>
            <a:srgbClr val="FA7B17"/>
          </p15:clr>
        </p15:guide>
        <p15:guide id="4" orient="horz" pos="3048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s">
  <p:cSld name="Ejercicio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311700" y="267300"/>
            <a:ext cx="5613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000"/>
              <a:buNone/>
              <a:defRPr sz="3000">
                <a:solidFill>
                  <a:srgbClr val="CC00CC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000"/>
              <a:buNone/>
              <a:defRPr sz="3000">
                <a:solidFill>
                  <a:srgbClr val="CC00CC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000"/>
              <a:buNone/>
              <a:defRPr sz="3000">
                <a:solidFill>
                  <a:srgbClr val="CC00CC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000"/>
              <a:buNone/>
              <a:defRPr sz="3000">
                <a:solidFill>
                  <a:srgbClr val="CC00CC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000"/>
              <a:buNone/>
              <a:defRPr sz="3000">
                <a:solidFill>
                  <a:srgbClr val="CC00CC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000"/>
              <a:buNone/>
              <a:defRPr sz="3000">
                <a:solidFill>
                  <a:srgbClr val="CC00CC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000"/>
              <a:buNone/>
              <a:defRPr sz="3000">
                <a:solidFill>
                  <a:srgbClr val="CC00CC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000"/>
              <a:buNone/>
              <a:defRPr sz="3000">
                <a:solidFill>
                  <a:srgbClr val="CC00CC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000"/>
              <a:buNone/>
              <a:defRPr sz="3000">
                <a:solidFill>
                  <a:srgbClr val="CC00CC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grpSp>
        <p:nvGrpSpPr>
          <p:cNvPr id="139" name="Google Shape;139;p7"/>
          <p:cNvGrpSpPr/>
          <p:nvPr/>
        </p:nvGrpSpPr>
        <p:grpSpPr>
          <a:xfrm>
            <a:off x="7071503" y="564278"/>
            <a:ext cx="330394" cy="471055"/>
            <a:chOff x="729025" y="4159875"/>
            <a:chExt cx="624800" cy="668100"/>
          </a:xfrm>
        </p:grpSpPr>
        <p:sp>
          <p:nvSpPr>
            <p:cNvPr id="140" name="Google Shape;140;p7"/>
            <p:cNvSpPr/>
            <p:nvPr/>
          </p:nvSpPr>
          <p:spPr>
            <a:xfrm>
              <a:off x="785475" y="4419675"/>
              <a:ext cx="199525" cy="199500"/>
            </a:xfrm>
            <a:custGeom>
              <a:avLst/>
              <a:gdLst/>
              <a:ahLst/>
              <a:cxnLst/>
              <a:rect l="l" t="t" r="r" b="b"/>
              <a:pathLst>
                <a:path w="7981" h="7980" extrusionOk="0">
                  <a:moveTo>
                    <a:pt x="3990" y="1206"/>
                  </a:moveTo>
                  <a:cubicBezTo>
                    <a:pt x="5523" y="1206"/>
                    <a:pt x="6774" y="2457"/>
                    <a:pt x="6774" y="3990"/>
                  </a:cubicBezTo>
                  <a:cubicBezTo>
                    <a:pt x="6774" y="5522"/>
                    <a:pt x="5523" y="6774"/>
                    <a:pt x="3990" y="6774"/>
                  </a:cubicBezTo>
                  <a:cubicBezTo>
                    <a:pt x="2458" y="6774"/>
                    <a:pt x="1206" y="5522"/>
                    <a:pt x="1206" y="3990"/>
                  </a:cubicBezTo>
                  <a:cubicBezTo>
                    <a:pt x="1206" y="2457"/>
                    <a:pt x="2458" y="1206"/>
                    <a:pt x="3990" y="1206"/>
                  </a:cubicBezTo>
                  <a:close/>
                  <a:moveTo>
                    <a:pt x="3990" y="0"/>
                  </a:moveTo>
                  <a:cubicBezTo>
                    <a:pt x="1787" y="0"/>
                    <a:pt x="0" y="1786"/>
                    <a:pt x="0" y="3990"/>
                  </a:cubicBezTo>
                  <a:cubicBezTo>
                    <a:pt x="0" y="6193"/>
                    <a:pt x="1787" y="7980"/>
                    <a:pt x="3990" y="7980"/>
                  </a:cubicBezTo>
                  <a:cubicBezTo>
                    <a:pt x="6194" y="7980"/>
                    <a:pt x="7980" y="6193"/>
                    <a:pt x="7980" y="3990"/>
                  </a:cubicBezTo>
                  <a:cubicBezTo>
                    <a:pt x="7980" y="1786"/>
                    <a:pt x="6194" y="0"/>
                    <a:pt x="3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864125" y="4159875"/>
              <a:ext cx="280225" cy="236925"/>
            </a:xfrm>
            <a:custGeom>
              <a:avLst/>
              <a:gdLst/>
              <a:ahLst/>
              <a:cxnLst/>
              <a:rect l="l" t="t" r="r" b="b"/>
              <a:pathLst>
                <a:path w="11209" h="9477" extrusionOk="0">
                  <a:moveTo>
                    <a:pt x="8933" y="1206"/>
                  </a:moveTo>
                  <a:cubicBezTo>
                    <a:pt x="9513" y="1206"/>
                    <a:pt x="9994" y="1560"/>
                    <a:pt x="9994" y="1977"/>
                  </a:cubicBezTo>
                  <a:lnTo>
                    <a:pt x="9994" y="5423"/>
                  </a:lnTo>
                  <a:cubicBezTo>
                    <a:pt x="9994" y="5849"/>
                    <a:pt x="9513" y="6203"/>
                    <a:pt x="8933" y="6203"/>
                  </a:cubicBezTo>
                  <a:lnTo>
                    <a:pt x="3111" y="6203"/>
                  </a:lnTo>
                  <a:cubicBezTo>
                    <a:pt x="2966" y="6203"/>
                    <a:pt x="2830" y="6248"/>
                    <a:pt x="2721" y="6339"/>
                  </a:cubicBezTo>
                  <a:lnTo>
                    <a:pt x="1216" y="7590"/>
                  </a:lnTo>
                  <a:lnTo>
                    <a:pt x="1216" y="1977"/>
                  </a:lnTo>
                  <a:cubicBezTo>
                    <a:pt x="1216" y="1560"/>
                    <a:pt x="1697" y="1206"/>
                    <a:pt x="2277" y="1206"/>
                  </a:cubicBezTo>
                  <a:close/>
                  <a:moveTo>
                    <a:pt x="2277" y="0"/>
                  </a:moveTo>
                  <a:cubicBezTo>
                    <a:pt x="1026" y="0"/>
                    <a:pt x="1" y="889"/>
                    <a:pt x="1" y="1977"/>
                  </a:cubicBezTo>
                  <a:lnTo>
                    <a:pt x="1" y="8878"/>
                  </a:lnTo>
                  <a:cubicBezTo>
                    <a:pt x="1" y="9104"/>
                    <a:pt x="137" y="9322"/>
                    <a:pt x="355" y="9422"/>
                  </a:cubicBezTo>
                  <a:cubicBezTo>
                    <a:pt x="436" y="9458"/>
                    <a:pt x="518" y="9476"/>
                    <a:pt x="609" y="9476"/>
                  </a:cubicBezTo>
                  <a:cubicBezTo>
                    <a:pt x="745" y="9476"/>
                    <a:pt x="881" y="9431"/>
                    <a:pt x="989" y="9340"/>
                  </a:cubicBezTo>
                  <a:lnTo>
                    <a:pt x="3329" y="7409"/>
                  </a:lnTo>
                  <a:lnTo>
                    <a:pt x="8933" y="7409"/>
                  </a:lnTo>
                  <a:cubicBezTo>
                    <a:pt x="10184" y="7409"/>
                    <a:pt x="11209" y="6520"/>
                    <a:pt x="11209" y="5423"/>
                  </a:cubicBezTo>
                  <a:lnTo>
                    <a:pt x="11209" y="1977"/>
                  </a:lnTo>
                  <a:cubicBezTo>
                    <a:pt x="11209" y="889"/>
                    <a:pt x="10184" y="0"/>
                    <a:pt x="8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1022150" y="4261200"/>
              <a:ext cx="253250" cy="214925"/>
            </a:xfrm>
            <a:custGeom>
              <a:avLst/>
              <a:gdLst/>
              <a:ahLst/>
              <a:cxnLst/>
              <a:rect l="l" t="t" r="r" b="b"/>
              <a:pathLst>
                <a:path w="10130" h="8597" extrusionOk="0">
                  <a:moveTo>
                    <a:pt x="4280" y="1"/>
                  </a:moveTo>
                  <a:cubicBezTo>
                    <a:pt x="3945" y="1"/>
                    <a:pt x="3673" y="273"/>
                    <a:pt x="3673" y="608"/>
                  </a:cubicBezTo>
                  <a:cubicBezTo>
                    <a:pt x="3673" y="935"/>
                    <a:pt x="3945" y="1207"/>
                    <a:pt x="4280" y="1207"/>
                  </a:cubicBezTo>
                  <a:lnTo>
                    <a:pt x="8044" y="1207"/>
                  </a:lnTo>
                  <a:cubicBezTo>
                    <a:pt x="8515" y="1207"/>
                    <a:pt x="8923" y="1497"/>
                    <a:pt x="8923" y="1832"/>
                  </a:cubicBezTo>
                  <a:lnTo>
                    <a:pt x="8923" y="6711"/>
                  </a:lnTo>
                  <a:lnTo>
                    <a:pt x="7681" y="5677"/>
                  </a:lnTo>
                  <a:cubicBezTo>
                    <a:pt x="7572" y="5586"/>
                    <a:pt x="7436" y="5541"/>
                    <a:pt x="7300" y="5541"/>
                  </a:cubicBezTo>
                  <a:lnTo>
                    <a:pt x="2086" y="5541"/>
                  </a:lnTo>
                  <a:cubicBezTo>
                    <a:pt x="1614" y="5541"/>
                    <a:pt x="1206" y="5251"/>
                    <a:pt x="1206" y="4915"/>
                  </a:cubicBezTo>
                  <a:lnTo>
                    <a:pt x="1206" y="2748"/>
                  </a:lnTo>
                  <a:cubicBezTo>
                    <a:pt x="1206" y="2422"/>
                    <a:pt x="934" y="2150"/>
                    <a:pt x="599" y="2150"/>
                  </a:cubicBezTo>
                  <a:cubicBezTo>
                    <a:pt x="272" y="2150"/>
                    <a:pt x="0" y="2422"/>
                    <a:pt x="0" y="2748"/>
                  </a:cubicBezTo>
                  <a:lnTo>
                    <a:pt x="0" y="4915"/>
                  </a:lnTo>
                  <a:cubicBezTo>
                    <a:pt x="0" y="5922"/>
                    <a:pt x="934" y="6747"/>
                    <a:pt x="2086" y="6747"/>
                  </a:cubicBezTo>
                  <a:lnTo>
                    <a:pt x="7082" y="6747"/>
                  </a:lnTo>
                  <a:lnTo>
                    <a:pt x="9141" y="8461"/>
                  </a:lnTo>
                  <a:cubicBezTo>
                    <a:pt x="9250" y="8552"/>
                    <a:pt x="9386" y="8597"/>
                    <a:pt x="9531" y="8597"/>
                  </a:cubicBezTo>
                  <a:cubicBezTo>
                    <a:pt x="9612" y="8597"/>
                    <a:pt x="9703" y="8579"/>
                    <a:pt x="9785" y="8543"/>
                  </a:cubicBezTo>
                  <a:cubicBezTo>
                    <a:pt x="9993" y="8443"/>
                    <a:pt x="10129" y="8225"/>
                    <a:pt x="10129" y="7989"/>
                  </a:cubicBezTo>
                  <a:lnTo>
                    <a:pt x="10129" y="1832"/>
                  </a:lnTo>
                  <a:cubicBezTo>
                    <a:pt x="10129" y="826"/>
                    <a:pt x="9195" y="1"/>
                    <a:pt x="8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729025" y="4589450"/>
              <a:ext cx="316725" cy="175950"/>
            </a:xfrm>
            <a:custGeom>
              <a:avLst/>
              <a:gdLst/>
              <a:ahLst/>
              <a:cxnLst/>
              <a:rect l="l" t="t" r="r" b="b"/>
              <a:pathLst>
                <a:path w="12669" h="7038" extrusionOk="0">
                  <a:moveTo>
                    <a:pt x="6339" y="1207"/>
                  </a:moveTo>
                  <a:cubicBezTo>
                    <a:pt x="8996" y="1207"/>
                    <a:pt x="11181" y="3238"/>
                    <a:pt x="11435" y="5832"/>
                  </a:cubicBezTo>
                  <a:lnTo>
                    <a:pt x="1234" y="5832"/>
                  </a:lnTo>
                  <a:cubicBezTo>
                    <a:pt x="1488" y="3238"/>
                    <a:pt x="3682" y="1207"/>
                    <a:pt x="6339" y="1207"/>
                  </a:cubicBezTo>
                  <a:close/>
                  <a:moveTo>
                    <a:pt x="6339" y="1"/>
                  </a:moveTo>
                  <a:cubicBezTo>
                    <a:pt x="2848" y="1"/>
                    <a:pt x="0" y="2839"/>
                    <a:pt x="0" y="6330"/>
                  </a:cubicBezTo>
                  <a:cubicBezTo>
                    <a:pt x="0" y="6358"/>
                    <a:pt x="0" y="6385"/>
                    <a:pt x="0" y="6412"/>
                  </a:cubicBezTo>
                  <a:lnTo>
                    <a:pt x="10" y="6448"/>
                  </a:lnTo>
                  <a:cubicBezTo>
                    <a:pt x="10" y="6775"/>
                    <a:pt x="282" y="7038"/>
                    <a:pt x="608" y="7038"/>
                  </a:cubicBezTo>
                  <a:lnTo>
                    <a:pt x="12061" y="7038"/>
                  </a:lnTo>
                  <a:cubicBezTo>
                    <a:pt x="12396" y="7038"/>
                    <a:pt x="12659" y="6775"/>
                    <a:pt x="12668" y="6448"/>
                  </a:cubicBezTo>
                  <a:lnTo>
                    <a:pt x="12668" y="6412"/>
                  </a:lnTo>
                  <a:cubicBezTo>
                    <a:pt x="12668" y="6385"/>
                    <a:pt x="12668" y="6358"/>
                    <a:pt x="12668" y="6330"/>
                  </a:cubicBezTo>
                  <a:cubicBezTo>
                    <a:pt x="12668" y="2839"/>
                    <a:pt x="9830" y="1"/>
                    <a:pt x="6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1093325" y="4482000"/>
              <a:ext cx="199525" cy="199750"/>
            </a:xfrm>
            <a:custGeom>
              <a:avLst/>
              <a:gdLst/>
              <a:ahLst/>
              <a:cxnLst/>
              <a:rect l="l" t="t" r="r" b="b"/>
              <a:pathLst>
                <a:path w="7981" h="7990" extrusionOk="0">
                  <a:moveTo>
                    <a:pt x="3991" y="1216"/>
                  </a:moveTo>
                  <a:cubicBezTo>
                    <a:pt x="5523" y="1216"/>
                    <a:pt x="6774" y="2458"/>
                    <a:pt x="6774" y="4000"/>
                  </a:cubicBezTo>
                  <a:cubicBezTo>
                    <a:pt x="6774" y="5532"/>
                    <a:pt x="5523" y="6784"/>
                    <a:pt x="3991" y="6784"/>
                  </a:cubicBezTo>
                  <a:cubicBezTo>
                    <a:pt x="2458" y="6784"/>
                    <a:pt x="1207" y="5532"/>
                    <a:pt x="1207" y="4000"/>
                  </a:cubicBezTo>
                  <a:cubicBezTo>
                    <a:pt x="1207" y="2458"/>
                    <a:pt x="2458" y="1216"/>
                    <a:pt x="3991" y="1216"/>
                  </a:cubicBezTo>
                  <a:close/>
                  <a:moveTo>
                    <a:pt x="3991" y="1"/>
                  </a:moveTo>
                  <a:cubicBezTo>
                    <a:pt x="1787" y="1"/>
                    <a:pt x="1" y="1796"/>
                    <a:pt x="1" y="4000"/>
                  </a:cubicBezTo>
                  <a:cubicBezTo>
                    <a:pt x="1" y="6194"/>
                    <a:pt x="1787" y="7990"/>
                    <a:pt x="3991" y="7990"/>
                  </a:cubicBezTo>
                  <a:cubicBezTo>
                    <a:pt x="6194" y="7990"/>
                    <a:pt x="7980" y="6194"/>
                    <a:pt x="7980" y="4000"/>
                  </a:cubicBezTo>
                  <a:cubicBezTo>
                    <a:pt x="7980" y="1796"/>
                    <a:pt x="6194" y="1"/>
                    <a:pt x="3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1037100" y="4651800"/>
              <a:ext cx="316725" cy="176175"/>
            </a:xfrm>
            <a:custGeom>
              <a:avLst/>
              <a:gdLst/>
              <a:ahLst/>
              <a:cxnLst/>
              <a:rect l="l" t="t" r="r" b="b"/>
              <a:pathLst>
                <a:path w="12669" h="7047" extrusionOk="0">
                  <a:moveTo>
                    <a:pt x="6330" y="1216"/>
                  </a:moveTo>
                  <a:cubicBezTo>
                    <a:pt x="8987" y="1216"/>
                    <a:pt x="11182" y="3247"/>
                    <a:pt x="11436" y="5831"/>
                  </a:cubicBezTo>
                  <a:lnTo>
                    <a:pt x="1234" y="5831"/>
                  </a:lnTo>
                  <a:cubicBezTo>
                    <a:pt x="1488" y="3247"/>
                    <a:pt x="3673" y="1216"/>
                    <a:pt x="6330" y="1216"/>
                  </a:cubicBezTo>
                  <a:close/>
                  <a:moveTo>
                    <a:pt x="6330" y="1"/>
                  </a:moveTo>
                  <a:cubicBezTo>
                    <a:pt x="2839" y="1"/>
                    <a:pt x="1" y="2848"/>
                    <a:pt x="1" y="6339"/>
                  </a:cubicBezTo>
                  <a:cubicBezTo>
                    <a:pt x="1" y="6366"/>
                    <a:pt x="1" y="6394"/>
                    <a:pt x="1" y="6421"/>
                  </a:cubicBezTo>
                  <a:lnTo>
                    <a:pt x="1" y="6448"/>
                  </a:lnTo>
                  <a:cubicBezTo>
                    <a:pt x="1" y="6784"/>
                    <a:pt x="273" y="7046"/>
                    <a:pt x="599" y="7046"/>
                  </a:cubicBezTo>
                  <a:lnTo>
                    <a:pt x="12061" y="7046"/>
                  </a:lnTo>
                  <a:cubicBezTo>
                    <a:pt x="12388" y="7046"/>
                    <a:pt x="12660" y="6784"/>
                    <a:pt x="12660" y="6448"/>
                  </a:cubicBezTo>
                  <a:lnTo>
                    <a:pt x="12660" y="6421"/>
                  </a:lnTo>
                  <a:cubicBezTo>
                    <a:pt x="12669" y="6394"/>
                    <a:pt x="12669" y="6366"/>
                    <a:pt x="12669" y="6339"/>
                  </a:cubicBezTo>
                  <a:cubicBezTo>
                    <a:pt x="12669" y="2848"/>
                    <a:pt x="9821" y="1"/>
                    <a:pt x="63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776946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9">
          <p15:clr>
            <a:srgbClr val="FA7B17"/>
          </p15:clr>
        </p15:guide>
        <p15:guide id="2" pos="5588">
          <p15:clr>
            <a:srgbClr val="FA7B17"/>
          </p15:clr>
        </p15:guide>
        <p15:guide id="3" orient="horz" pos="189">
          <p15:clr>
            <a:srgbClr val="FA7B17"/>
          </p15:clr>
        </p15:guide>
        <p15:guide id="4" orient="horz" pos="3048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to 1">
  <p:cSld name="Reto 1">
    <p:bg>
      <p:bgPr>
        <a:solidFill>
          <a:srgbClr val="CC00CC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/>
          <p:nvPr/>
        </p:nvSpPr>
        <p:spPr>
          <a:xfrm rot="5400000">
            <a:off x="8170200" y="499800"/>
            <a:ext cx="800000" cy="60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0" name="Google Shape;210;p9"/>
          <p:cNvSpPr/>
          <p:nvPr/>
        </p:nvSpPr>
        <p:spPr>
          <a:xfrm>
            <a:off x="7603450" y="399800"/>
            <a:ext cx="600000" cy="80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1" name="Google Shape;211;p9"/>
          <p:cNvSpPr/>
          <p:nvPr/>
        </p:nvSpPr>
        <p:spPr>
          <a:xfrm>
            <a:off x="6936700" y="399800"/>
            <a:ext cx="600000" cy="80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212" name="Google Shape;212;p9"/>
          <p:cNvGrpSpPr/>
          <p:nvPr/>
        </p:nvGrpSpPr>
        <p:grpSpPr>
          <a:xfrm>
            <a:off x="7071503" y="564278"/>
            <a:ext cx="330394" cy="471055"/>
            <a:chOff x="729025" y="4159875"/>
            <a:chExt cx="624800" cy="668100"/>
          </a:xfrm>
        </p:grpSpPr>
        <p:sp>
          <p:nvSpPr>
            <p:cNvPr id="213" name="Google Shape;213;p9"/>
            <p:cNvSpPr/>
            <p:nvPr/>
          </p:nvSpPr>
          <p:spPr>
            <a:xfrm>
              <a:off x="785475" y="4419675"/>
              <a:ext cx="199525" cy="199500"/>
            </a:xfrm>
            <a:custGeom>
              <a:avLst/>
              <a:gdLst/>
              <a:ahLst/>
              <a:cxnLst/>
              <a:rect l="l" t="t" r="r" b="b"/>
              <a:pathLst>
                <a:path w="7981" h="7980" extrusionOk="0">
                  <a:moveTo>
                    <a:pt x="3990" y="1206"/>
                  </a:moveTo>
                  <a:cubicBezTo>
                    <a:pt x="5523" y="1206"/>
                    <a:pt x="6774" y="2457"/>
                    <a:pt x="6774" y="3990"/>
                  </a:cubicBezTo>
                  <a:cubicBezTo>
                    <a:pt x="6774" y="5522"/>
                    <a:pt x="5523" y="6774"/>
                    <a:pt x="3990" y="6774"/>
                  </a:cubicBezTo>
                  <a:cubicBezTo>
                    <a:pt x="2458" y="6774"/>
                    <a:pt x="1206" y="5522"/>
                    <a:pt x="1206" y="3990"/>
                  </a:cubicBezTo>
                  <a:cubicBezTo>
                    <a:pt x="1206" y="2457"/>
                    <a:pt x="2458" y="1206"/>
                    <a:pt x="3990" y="1206"/>
                  </a:cubicBezTo>
                  <a:close/>
                  <a:moveTo>
                    <a:pt x="3990" y="0"/>
                  </a:moveTo>
                  <a:cubicBezTo>
                    <a:pt x="1787" y="0"/>
                    <a:pt x="0" y="1786"/>
                    <a:pt x="0" y="3990"/>
                  </a:cubicBezTo>
                  <a:cubicBezTo>
                    <a:pt x="0" y="6193"/>
                    <a:pt x="1787" y="7980"/>
                    <a:pt x="3990" y="7980"/>
                  </a:cubicBezTo>
                  <a:cubicBezTo>
                    <a:pt x="6194" y="7980"/>
                    <a:pt x="7980" y="6193"/>
                    <a:pt x="7980" y="3990"/>
                  </a:cubicBezTo>
                  <a:cubicBezTo>
                    <a:pt x="7980" y="1786"/>
                    <a:pt x="6194" y="0"/>
                    <a:pt x="3990" y="0"/>
                  </a:cubicBezTo>
                  <a:close/>
                </a:path>
              </a:pathLst>
            </a:custGeom>
            <a:solidFill>
              <a:srgbClr val="CC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864125" y="4159875"/>
              <a:ext cx="280225" cy="236925"/>
            </a:xfrm>
            <a:custGeom>
              <a:avLst/>
              <a:gdLst/>
              <a:ahLst/>
              <a:cxnLst/>
              <a:rect l="l" t="t" r="r" b="b"/>
              <a:pathLst>
                <a:path w="11209" h="9477" extrusionOk="0">
                  <a:moveTo>
                    <a:pt x="8933" y="1206"/>
                  </a:moveTo>
                  <a:cubicBezTo>
                    <a:pt x="9513" y="1206"/>
                    <a:pt x="9994" y="1560"/>
                    <a:pt x="9994" y="1977"/>
                  </a:cubicBezTo>
                  <a:lnTo>
                    <a:pt x="9994" y="5423"/>
                  </a:lnTo>
                  <a:cubicBezTo>
                    <a:pt x="9994" y="5849"/>
                    <a:pt x="9513" y="6203"/>
                    <a:pt x="8933" y="6203"/>
                  </a:cubicBezTo>
                  <a:lnTo>
                    <a:pt x="3111" y="6203"/>
                  </a:lnTo>
                  <a:cubicBezTo>
                    <a:pt x="2966" y="6203"/>
                    <a:pt x="2830" y="6248"/>
                    <a:pt x="2721" y="6339"/>
                  </a:cubicBezTo>
                  <a:lnTo>
                    <a:pt x="1216" y="7590"/>
                  </a:lnTo>
                  <a:lnTo>
                    <a:pt x="1216" y="1977"/>
                  </a:lnTo>
                  <a:cubicBezTo>
                    <a:pt x="1216" y="1560"/>
                    <a:pt x="1697" y="1206"/>
                    <a:pt x="2277" y="1206"/>
                  </a:cubicBezTo>
                  <a:close/>
                  <a:moveTo>
                    <a:pt x="2277" y="0"/>
                  </a:moveTo>
                  <a:cubicBezTo>
                    <a:pt x="1026" y="0"/>
                    <a:pt x="1" y="889"/>
                    <a:pt x="1" y="1977"/>
                  </a:cubicBezTo>
                  <a:lnTo>
                    <a:pt x="1" y="8878"/>
                  </a:lnTo>
                  <a:cubicBezTo>
                    <a:pt x="1" y="9104"/>
                    <a:pt x="137" y="9322"/>
                    <a:pt x="355" y="9422"/>
                  </a:cubicBezTo>
                  <a:cubicBezTo>
                    <a:pt x="436" y="9458"/>
                    <a:pt x="518" y="9476"/>
                    <a:pt x="609" y="9476"/>
                  </a:cubicBezTo>
                  <a:cubicBezTo>
                    <a:pt x="745" y="9476"/>
                    <a:pt x="881" y="9431"/>
                    <a:pt x="989" y="9340"/>
                  </a:cubicBezTo>
                  <a:lnTo>
                    <a:pt x="3329" y="7409"/>
                  </a:lnTo>
                  <a:lnTo>
                    <a:pt x="8933" y="7409"/>
                  </a:lnTo>
                  <a:cubicBezTo>
                    <a:pt x="10184" y="7409"/>
                    <a:pt x="11209" y="6520"/>
                    <a:pt x="11209" y="5423"/>
                  </a:cubicBezTo>
                  <a:lnTo>
                    <a:pt x="11209" y="1977"/>
                  </a:lnTo>
                  <a:cubicBezTo>
                    <a:pt x="11209" y="889"/>
                    <a:pt x="10184" y="0"/>
                    <a:pt x="8933" y="0"/>
                  </a:cubicBezTo>
                  <a:close/>
                </a:path>
              </a:pathLst>
            </a:custGeom>
            <a:solidFill>
              <a:srgbClr val="CC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1022150" y="4261200"/>
              <a:ext cx="253250" cy="214925"/>
            </a:xfrm>
            <a:custGeom>
              <a:avLst/>
              <a:gdLst/>
              <a:ahLst/>
              <a:cxnLst/>
              <a:rect l="l" t="t" r="r" b="b"/>
              <a:pathLst>
                <a:path w="10130" h="8597" extrusionOk="0">
                  <a:moveTo>
                    <a:pt x="4280" y="1"/>
                  </a:moveTo>
                  <a:cubicBezTo>
                    <a:pt x="3945" y="1"/>
                    <a:pt x="3673" y="273"/>
                    <a:pt x="3673" y="608"/>
                  </a:cubicBezTo>
                  <a:cubicBezTo>
                    <a:pt x="3673" y="935"/>
                    <a:pt x="3945" y="1207"/>
                    <a:pt x="4280" y="1207"/>
                  </a:cubicBezTo>
                  <a:lnTo>
                    <a:pt x="8044" y="1207"/>
                  </a:lnTo>
                  <a:cubicBezTo>
                    <a:pt x="8515" y="1207"/>
                    <a:pt x="8923" y="1497"/>
                    <a:pt x="8923" y="1832"/>
                  </a:cubicBezTo>
                  <a:lnTo>
                    <a:pt x="8923" y="6711"/>
                  </a:lnTo>
                  <a:lnTo>
                    <a:pt x="7681" y="5677"/>
                  </a:lnTo>
                  <a:cubicBezTo>
                    <a:pt x="7572" y="5586"/>
                    <a:pt x="7436" y="5541"/>
                    <a:pt x="7300" y="5541"/>
                  </a:cubicBezTo>
                  <a:lnTo>
                    <a:pt x="2086" y="5541"/>
                  </a:lnTo>
                  <a:cubicBezTo>
                    <a:pt x="1614" y="5541"/>
                    <a:pt x="1206" y="5251"/>
                    <a:pt x="1206" y="4915"/>
                  </a:cubicBezTo>
                  <a:lnTo>
                    <a:pt x="1206" y="2748"/>
                  </a:lnTo>
                  <a:cubicBezTo>
                    <a:pt x="1206" y="2422"/>
                    <a:pt x="934" y="2150"/>
                    <a:pt x="599" y="2150"/>
                  </a:cubicBezTo>
                  <a:cubicBezTo>
                    <a:pt x="272" y="2150"/>
                    <a:pt x="0" y="2422"/>
                    <a:pt x="0" y="2748"/>
                  </a:cubicBezTo>
                  <a:lnTo>
                    <a:pt x="0" y="4915"/>
                  </a:lnTo>
                  <a:cubicBezTo>
                    <a:pt x="0" y="5922"/>
                    <a:pt x="934" y="6747"/>
                    <a:pt x="2086" y="6747"/>
                  </a:cubicBezTo>
                  <a:lnTo>
                    <a:pt x="7082" y="6747"/>
                  </a:lnTo>
                  <a:lnTo>
                    <a:pt x="9141" y="8461"/>
                  </a:lnTo>
                  <a:cubicBezTo>
                    <a:pt x="9250" y="8552"/>
                    <a:pt x="9386" y="8597"/>
                    <a:pt x="9531" y="8597"/>
                  </a:cubicBezTo>
                  <a:cubicBezTo>
                    <a:pt x="9612" y="8597"/>
                    <a:pt x="9703" y="8579"/>
                    <a:pt x="9785" y="8543"/>
                  </a:cubicBezTo>
                  <a:cubicBezTo>
                    <a:pt x="9993" y="8443"/>
                    <a:pt x="10129" y="8225"/>
                    <a:pt x="10129" y="7989"/>
                  </a:cubicBezTo>
                  <a:lnTo>
                    <a:pt x="10129" y="1832"/>
                  </a:lnTo>
                  <a:cubicBezTo>
                    <a:pt x="10129" y="826"/>
                    <a:pt x="9195" y="1"/>
                    <a:pt x="8044" y="1"/>
                  </a:cubicBezTo>
                  <a:close/>
                </a:path>
              </a:pathLst>
            </a:custGeom>
            <a:solidFill>
              <a:srgbClr val="CC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729025" y="4589450"/>
              <a:ext cx="316725" cy="175950"/>
            </a:xfrm>
            <a:custGeom>
              <a:avLst/>
              <a:gdLst/>
              <a:ahLst/>
              <a:cxnLst/>
              <a:rect l="l" t="t" r="r" b="b"/>
              <a:pathLst>
                <a:path w="12669" h="7038" extrusionOk="0">
                  <a:moveTo>
                    <a:pt x="6339" y="1207"/>
                  </a:moveTo>
                  <a:cubicBezTo>
                    <a:pt x="8996" y="1207"/>
                    <a:pt x="11181" y="3238"/>
                    <a:pt x="11435" y="5832"/>
                  </a:cubicBezTo>
                  <a:lnTo>
                    <a:pt x="1234" y="5832"/>
                  </a:lnTo>
                  <a:cubicBezTo>
                    <a:pt x="1488" y="3238"/>
                    <a:pt x="3682" y="1207"/>
                    <a:pt x="6339" y="1207"/>
                  </a:cubicBezTo>
                  <a:close/>
                  <a:moveTo>
                    <a:pt x="6339" y="1"/>
                  </a:moveTo>
                  <a:cubicBezTo>
                    <a:pt x="2848" y="1"/>
                    <a:pt x="0" y="2839"/>
                    <a:pt x="0" y="6330"/>
                  </a:cubicBezTo>
                  <a:cubicBezTo>
                    <a:pt x="0" y="6358"/>
                    <a:pt x="0" y="6385"/>
                    <a:pt x="0" y="6412"/>
                  </a:cubicBezTo>
                  <a:lnTo>
                    <a:pt x="10" y="6448"/>
                  </a:lnTo>
                  <a:cubicBezTo>
                    <a:pt x="10" y="6775"/>
                    <a:pt x="282" y="7038"/>
                    <a:pt x="608" y="7038"/>
                  </a:cubicBezTo>
                  <a:lnTo>
                    <a:pt x="12061" y="7038"/>
                  </a:lnTo>
                  <a:cubicBezTo>
                    <a:pt x="12396" y="7038"/>
                    <a:pt x="12659" y="6775"/>
                    <a:pt x="12668" y="6448"/>
                  </a:cubicBezTo>
                  <a:lnTo>
                    <a:pt x="12668" y="6412"/>
                  </a:lnTo>
                  <a:cubicBezTo>
                    <a:pt x="12668" y="6385"/>
                    <a:pt x="12668" y="6358"/>
                    <a:pt x="12668" y="6330"/>
                  </a:cubicBezTo>
                  <a:cubicBezTo>
                    <a:pt x="12668" y="2839"/>
                    <a:pt x="9830" y="1"/>
                    <a:pt x="6339" y="1"/>
                  </a:cubicBezTo>
                  <a:close/>
                </a:path>
              </a:pathLst>
            </a:custGeom>
            <a:solidFill>
              <a:srgbClr val="CC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1093325" y="4482000"/>
              <a:ext cx="199525" cy="199750"/>
            </a:xfrm>
            <a:custGeom>
              <a:avLst/>
              <a:gdLst/>
              <a:ahLst/>
              <a:cxnLst/>
              <a:rect l="l" t="t" r="r" b="b"/>
              <a:pathLst>
                <a:path w="7981" h="7990" extrusionOk="0">
                  <a:moveTo>
                    <a:pt x="3991" y="1216"/>
                  </a:moveTo>
                  <a:cubicBezTo>
                    <a:pt x="5523" y="1216"/>
                    <a:pt x="6774" y="2458"/>
                    <a:pt x="6774" y="4000"/>
                  </a:cubicBezTo>
                  <a:cubicBezTo>
                    <a:pt x="6774" y="5532"/>
                    <a:pt x="5523" y="6784"/>
                    <a:pt x="3991" y="6784"/>
                  </a:cubicBezTo>
                  <a:cubicBezTo>
                    <a:pt x="2458" y="6784"/>
                    <a:pt x="1207" y="5532"/>
                    <a:pt x="1207" y="4000"/>
                  </a:cubicBezTo>
                  <a:cubicBezTo>
                    <a:pt x="1207" y="2458"/>
                    <a:pt x="2458" y="1216"/>
                    <a:pt x="3991" y="1216"/>
                  </a:cubicBezTo>
                  <a:close/>
                  <a:moveTo>
                    <a:pt x="3991" y="1"/>
                  </a:moveTo>
                  <a:cubicBezTo>
                    <a:pt x="1787" y="1"/>
                    <a:pt x="1" y="1796"/>
                    <a:pt x="1" y="4000"/>
                  </a:cubicBezTo>
                  <a:cubicBezTo>
                    <a:pt x="1" y="6194"/>
                    <a:pt x="1787" y="7990"/>
                    <a:pt x="3991" y="7990"/>
                  </a:cubicBezTo>
                  <a:cubicBezTo>
                    <a:pt x="6194" y="7990"/>
                    <a:pt x="7980" y="6194"/>
                    <a:pt x="7980" y="4000"/>
                  </a:cubicBezTo>
                  <a:cubicBezTo>
                    <a:pt x="7980" y="1796"/>
                    <a:pt x="6194" y="1"/>
                    <a:pt x="3991" y="1"/>
                  </a:cubicBezTo>
                  <a:close/>
                </a:path>
              </a:pathLst>
            </a:custGeom>
            <a:solidFill>
              <a:srgbClr val="CC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1037100" y="4651800"/>
              <a:ext cx="316725" cy="176175"/>
            </a:xfrm>
            <a:custGeom>
              <a:avLst/>
              <a:gdLst/>
              <a:ahLst/>
              <a:cxnLst/>
              <a:rect l="l" t="t" r="r" b="b"/>
              <a:pathLst>
                <a:path w="12669" h="7047" extrusionOk="0">
                  <a:moveTo>
                    <a:pt x="6330" y="1216"/>
                  </a:moveTo>
                  <a:cubicBezTo>
                    <a:pt x="8987" y="1216"/>
                    <a:pt x="11182" y="3247"/>
                    <a:pt x="11436" y="5831"/>
                  </a:cubicBezTo>
                  <a:lnTo>
                    <a:pt x="1234" y="5831"/>
                  </a:lnTo>
                  <a:cubicBezTo>
                    <a:pt x="1488" y="3247"/>
                    <a:pt x="3673" y="1216"/>
                    <a:pt x="6330" y="1216"/>
                  </a:cubicBezTo>
                  <a:close/>
                  <a:moveTo>
                    <a:pt x="6330" y="1"/>
                  </a:moveTo>
                  <a:cubicBezTo>
                    <a:pt x="2839" y="1"/>
                    <a:pt x="1" y="2848"/>
                    <a:pt x="1" y="6339"/>
                  </a:cubicBezTo>
                  <a:cubicBezTo>
                    <a:pt x="1" y="6366"/>
                    <a:pt x="1" y="6394"/>
                    <a:pt x="1" y="6421"/>
                  </a:cubicBezTo>
                  <a:lnTo>
                    <a:pt x="1" y="6448"/>
                  </a:lnTo>
                  <a:cubicBezTo>
                    <a:pt x="1" y="6784"/>
                    <a:pt x="273" y="7046"/>
                    <a:pt x="599" y="7046"/>
                  </a:cubicBezTo>
                  <a:lnTo>
                    <a:pt x="12061" y="7046"/>
                  </a:lnTo>
                  <a:cubicBezTo>
                    <a:pt x="12388" y="7046"/>
                    <a:pt x="12660" y="6784"/>
                    <a:pt x="12660" y="6448"/>
                  </a:cubicBezTo>
                  <a:lnTo>
                    <a:pt x="12660" y="6421"/>
                  </a:lnTo>
                  <a:cubicBezTo>
                    <a:pt x="12669" y="6394"/>
                    <a:pt x="12669" y="6366"/>
                    <a:pt x="12669" y="6339"/>
                  </a:cubicBezTo>
                  <a:cubicBezTo>
                    <a:pt x="12669" y="2848"/>
                    <a:pt x="9821" y="1"/>
                    <a:pt x="6330" y="1"/>
                  </a:cubicBezTo>
                  <a:close/>
                </a:path>
              </a:pathLst>
            </a:custGeom>
            <a:solidFill>
              <a:srgbClr val="CC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219" name="Google Shape;219;p9"/>
          <p:cNvGrpSpPr/>
          <p:nvPr/>
        </p:nvGrpSpPr>
        <p:grpSpPr>
          <a:xfrm>
            <a:off x="7756172" y="537424"/>
            <a:ext cx="294560" cy="524761"/>
            <a:chOff x="3636450" y="4208100"/>
            <a:chExt cx="444350" cy="593800"/>
          </a:xfrm>
        </p:grpSpPr>
        <p:sp>
          <p:nvSpPr>
            <p:cNvPr id="220" name="Google Shape;220;p9"/>
            <p:cNvSpPr/>
            <p:nvPr/>
          </p:nvSpPr>
          <p:spPr>
            <a:xfrm>
              <a:off x="3714425" y="4212000"/>
              <a:ext cx="289075" cy="432350"/>
            </a:xfrm>
            <a:custGeom>
              <a:avLst/>
              <a:gdLst/>
              <a:ahLst/>
              <a:cxnLst/>
              <a:rect l="l" t="t" r="r" b="b"/>
              <a:pathLst>
                <a:path w="11563" h="17294" extrusionOk="0">
                  <a:moveTo>
                    <a:pt x="5777" y="1361"/>
                  </a:moveTo>
                  <a:cubicBezTo>
                    <a:pt x="8216" y="1361"/>
                    <a:pt x="10202" y="3347"/>
                    <a:pt x="10202" y="5786"/>
                  </a:cubicBezTo>
                  <a:lnTo>
                    <a:pt x="10202" y="11508"/>
                  </a:lnTo>
                  <a:cubicBezTo>
                    <a:pt x="10202" y="13947"/>
                    <a:pt x="8216" y="15933"/>
                    <a:pt x="5777" y="15933"/>
                  </a:cubicBezTo>
                  <a:cubicBezTo>
                    <a:pt x="3338" y="15933"/>
                    <a:pt x="1361" y="13947"/>
                    <a:pt x="1361" y="11508"/>
                  </a:cubicBezTo>
                  <a:lnTo>
                    <a:pt x="1361" y="5786"/>
                  </a:lnTo>
                  <a:cubicBezTo>
                    <a:pt x="1361" y="3347"/>
                    <a:pt x="3338" y="1361"/>
                    <a:pt x="5777" y="1361"/>
                  </a:cubicBezTo>
                  <a:close/>
                  <a:moveTo>
                    <a:pt x="5777" y="1"/>
                  </a:moveTo>
                  <a:cubicBezTo>
                    <a:pt x="2594" y="1"/>
                    <a:pt x="1" y="2594"/>
                    <a:pt x="1" y="5786"/>
                  </a:cubicBezTo>
                  <a:lnTo>
                    <a:pt x="1" y="11508"/>
                  </a:lnTo>
                  <a:cubicBezTo>
                    <a:pt x="1" y="14700"/>
                    <a:pt x="2594" y="17293"/>
                    <a:pt x="5777" y="17293"/>
                  </a:cubicBezTo>
                  <a:cubicBezTo>
                    <a:pt x="8969" y="17293"/>
                    <a:pt x="11562" y="14700"/>
                    <a:pt x="11562" y="11508"/>
                  </a:cubicBezTo>
                  <a:lnTo>
                    <a:pt x="11562" y="5786"/>
                  </a:lnTo>
                  <a:cubicBezTo>
                    <a:pt x="11562" y="2594"/>
                    <a:pt x="8969" y="1"/>
                    <a:pt x="5777" y="1"/>
                  </a:cubicBezTo>
                  <a:close/>
                </a:path>
              </a:pathLst>
            </a:custGeom>
            <a:solidFill>
              <a:srgbClr val="CC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3843875" y="4612125"/>
              <a:ext cx="30175" cy="113600"/>
            </a:xfrm>
            <a:custGeom>
              <a:avLst/>
              <a:gdLst/>
              <a:ahLst/>
              <a:cxnLst/>
              <a:rect l="l" t="t" r="r" b="b"/>
              <a:pathLst>
                <a:path w="1207" h="4544" extrusionOk="0">
                  <a:moveTo>
                    <a:pt x="599" y="1"/>
                  </a:moveTo>
                  <a:cubicBezTo>
                    <a:pt x="272" y="1"/>
                    <a:pt x="0" y="273"/>
                    <a:pt x="0" y="608"/>
                  </a:cubicBezTo>
                  <a:lnTo>
                    <a:pt x="0" y="3936"/>
                  </a:lnTo>
                  <a:cubicBezTo>
                    <a:pt x="0" y="4272"/>
                    <a:pt x="272" y="4544"/>
                    <a:pt x="599" y="4544"/>
                  </a:cubicBezTo>
                  <a:cubicBezTo>
                    <a:pt x="934" y="4544"/>
                    <a:pt x="1206" y="4272"/>
                    <a:pt x="1206" y="3936"/>
                  </a:cubicBezTo>
                  <a:lnTo>
                    <a:pt x="1206" y="608"/>
                  </a:lnTo>
                  <a:cubicBezTo>
                    <a:pt x="1206" y="273"/>
                    <a:pt x="934" y="1"/>
                    <a:pt x="599" y="1"/>
                  </a:cubicBezTo>
                  <a:close/>
                </a:path>
              </a:pathLst>
            </a:custGeom>
            <a:solidFill>
              <a:srgbClr val="CC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3696075" y="4708250"/>
              <a:ext cx="325100" cy="93650"/>
            </a:xfrm>
            <a:custGeom>
              <a:avLst/>
              <a:gdLst/>
              <a:ahLst/>
              <a:cxnLst/>
              <a:rect l="l" t="t" r="r" b="b"/>
              <a:pathLst>
                <a:path w="13004" h="3746" extrusionOk="0">
                  <a:moveTo>
                    <a:pt x="10718" y="1207"/>
                  </a:moveTo>
                  <a:cubicBezTo>
                    <a:pt x="11308" y="1207"/>
                    <a:pt x="11788" y="1696"/>
                    <a:pt x="11788" y="2286"/>
                  </a:cubicBezTo>
                  <a:cubicBezTo>
                    <a:pt x="11788" y="2422"/>
                    <a:pt x="11680" y="2531"/>
                    <a:pt x="11544" y="2531"/>
                  </a:cubicBezTo>
                  <a:lnTo>
                    <a:pt x="1460" y="2531"/>
                  </a:lnTo>
                  <a:cubicBezTo>
                    <a:pt x="1324" y="2531"/>
                    <a:pt x="1206" y="2422"/>
                    <a:pt x="1206" y="2286"/>
                  </a:cubicBezTo>
                  <a:cubicBezTo>
                    <a:pt x="1206" y="1696"/>
                    <a:pt x="1696" y="1207"/>
                    <a:pt x="2285" y="1207"/>
                  </a:cubicBezTo>
                  <a:close/>
                  <a:moveTo>
                    <a:pt x="2285" y="1"/>
                  </a:moveTo>
                  <a:cubicBezTo>
                    <a:pt x="1025" y="1"/>
                    <a:pt x="0" y="1025"/>
                    <a:pt x="0" y="2286"/>
                  </a:cubicBezTo>
                  <a:cubicBezTo>
                    <a:pt x="0" y="3093"/>
                    <a:pt x="653" y="3746"/>
                    <a:pt x="1460" y="3746"/>
                  </a:cubicBezTo>
                  <a:lnTo>
                    <a:pt x="11544" y="3746"/>
                  </a:lnTo>
                  <a:cubicBezTo>
                    <a:pt x="12342" y="3746"/>
                    <a:pt x="13004" y="3093"/>
                    <a:pt x="13004" y="2286"/>
                  </a:cubicBezTo>
                  <a:cubicBezTo>
                    <a:pt x="13004" y="1025"/>
                    <a:pt x="11979" y="1"/>
                    <a:pt x="10718" y="1"/>
                  </a:cubicBezTo>
                  <a:close/>
                </a:path>
              </a:pathLst>
            </a:custGeom>
            <a:solidFill>
              <a:srgbClr val="CC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3636450" y="4208100"/>
              <a:ext cx="444350" cy="441700"/>
            </a:xfrm>
            <a:custGeom>
              <a:avLst/>
              <a:gdLst/>
              <a:ahLst/>
              <a:cxnLst/>
              <a:rect l="l" t="t" r="r" b="b"/>
              <a:pathLst>
                <a:path w="17774" h="17668" extrusionOk="0">
                  <a:moveTo>
                    <a:pt x="17111" y="0"/>
                  </a:moveTo>
                  <a:cubicBezTo>
                    <a:pt x="16957" y="0"/>
                    <a:pt x="16803" y="62"/>
                    <a:pt x="16685" y="184"/>
                  </a:cubicBezTo>
                  <a:lnTo>
                    <a:pt x="236" y="16633"/>
                  </a:lnTo>
                  <a:cubicBezTo>
                    <a:pt x="0" y="16869"/>
                    <a:pt x="0" y="17250"/>
                    <a:pt x="236" y="17486"/>
                  </a:cubicBezTo>
                  <a:cubicBezTo>
                    <a:pt x="354" y="17604"/>
                    <a:pt x="508" y="17667"/>
                    <a:pt x="662" y="17667"/>
                  </a:cubicBezTo>
                  <a:cubicBezTo>
                    <a:pt x="816" y="17667"/>
                    <a:pt x="970" y="17604"/>
                    <a:pt x="1088" y="17486"/>
                  </a:cubicBezTo>
                  <a:lnTo>
                    <a:pt x="17538" y="1036"/>
                  </a:lnTo>
                  <a:cubicBezTo>
                    <a:pt x="17773" y="801"/>
                    <a:pt x="17773" y="420"/>
                    <a:pt x="17538" y="184"/>
                  </a:cubicBezTo>
                  <a:cubicBezTo>
                    <a:pt x="17420" y="62"/>
                    <a:pt x="17266" y="0"/>
                    <a:pt x="17111" y="0"/>
                  </a:cubicBezTo>
                  <a:close/>
                </a:path>
              </a:pathLst>
            </a:custGeom>
            <a:solidFill>
              <a:srgbClr val="CC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24" name="Google Shape;224;p9"/>
          <p:cNvSpPr/>
          <p:nvPr/>
        </p:nvSpPr>
        <p:spPr>
          <a:xfrm>
            <a:off x="6269950" y="399800"/>
            <a:ext cx="600000" cy="80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225" name="Google Shape;225;p9"/>
          <p:cNvGrpSpPr/>
          <p:nvPr/>
        </p:nvGrpSpPr>
        <p:grpSpPr>
          <a:xfrm>
            <a:off x="6404741" y="513885"/>
            <a:ext cx="330420" cy="571812"/>
            <a:chOff x="2212100" y="4204750"/>
            <a:chExt cx="478800" cy="621625"/>
          </a:xfrm>
        </p:grpSpPr>
        <p:sp>
          <p:nvSpPr>
            <p:cNvPr id="226" name="Google Shape;226;p9"/>
            <p:cNvSpPr/>
            <p:nvPr/>
          </p:nvSpPr>
          <p:spPr>
            <a:xfrm>
              <a:off x="2212100" y="4347575"/>
              <a:ext cx="478800" cy="478800"/>
            </a:xfrm>
            <a:custGeom>
              <a:avLst/>
              <a:gdLst/>
              <a:ahLst/>
              <a:cxnLst/>
              <a:rect l="l" t="t" r="r" b="b"/>
              <a:pathLst>
                <a:path w="19152" h="19152" extrusionOk="0">
                  <a:moveTo>
                    <a:pt x="9576" y="1216"/>
                  </a:moveTo>
                  <a:cubicBezTo>
                    <a:pt x="14192" y="1216"/>
                    <a:pt x="17937" y="4961"/>
                    <a:pt x="17937" y="9576"/>
                  </a:cubicBezTo>
                  <a:cubicBezTo>
                    <a:pt x="17937" y="14192"/>
                    <a:pt x="14192" y="17937"/>
                    <a:pt x="9576" y="17937"/>
                  </a:cubicBezTo>
                  <a:cubicBezTo>
                    <a:pt x="4960" y="17937"/>
                    <a:pt x="1215" y="14192"/>
                    <a:pt x="1215" y="9576"/>
                  </a:cubicBezTo>
                  <a:cubicBezTo>
                    <a:pt x="1215" y="4961"/>
                    <a:pt x="4960" y="1216"/>
                    <a:pt x="9576" y="1216"/>
                  </a:cubicBezTo>
                  <a:close/>
                  <a:moveTo>
                    <a:pt x="9576" y="0"/>
                  </a:moveTo>
                  <a:cubicBezTo>
                    <a:pt x="4298" y="0"/>
                    <a:pt x="0" y="4299"/>
                    <a:pt x="0" y="9576"/>
                  </a:cubicBezTo>
                  <a:cubicBezTo>
                    <a:pt x="0" y="14854"/>
                    <a:pt x="4298" y="19152"/>
                    <a:pt x="9576" y="19152"/>
                  </a:cubicBezTo>
                  <a:cubicBezTo>
                    <a:pt x="14853" y="19152"/>
                    <a:pt x="19152" y="14854"/>
                    <a:pt x="19152" y="9576"/>
                  </a:cubicBezTo>
                  <a:cubicBezTo>
                    <a:pt x="19152" y="4299"/>
                    <a:pt x="14853" y="0"/>
                    <a:pt x="9576" y="0"/>
                  </a:cubicBezTo>
                  <a:close/>
                </a:path>
              </a:pathLst>
            </a:custGeom>
            <a:solidFill>
              <a:srgbClr val="CC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2265150" y="4400625"/>
              <a:ext cx="372700" cy="372725"/>
            </a:xfrm>
            <a:custGeom>
              <a:avLst/>
              <a:gdLst/>
              <a:ahLst/>
              <a:cxnLst/>
              <a:rect l="l" t="t" r="r" b="b"/>
              <a:pathLst>
                <a:path w="14908" h="14909" extrusionOk="0">
                  <a:moveTo>
                    <a:pt x="7454" y="1061"/>
                  </a:moveTo>
                  <a:cubicBezTo>
                    <a:pt x="10981" y="1061"/>
                    <a:pt x="13847" y="3927"/>
                    <a:pt x="13847" y="7454"/>
                  </a:cubicBezTo>
                  <a:cubicBezTo>
                    <a:pt x="13847" y="10982"/>
                    <a:pt x="10981" y="13847"/>
                    <a:pt x="7454" y="13847"/>
                  </a:cubicBezTo>
                  <a:cubicBezTo>
                    <a:pt x="3926" y="13847"/>
                    <a:pt x="1052" y="10982"/>
                    <a:pt x="1052" y="7454"/>
                  </a:cubicBezTo>
                  <a:cubicBezTo>
                    <a:pt x="1052" y="3927"/>
                    <a:pt x="3926" y="1061"/>
                    <a:pt x="7454" y="1061"/>
                  </a:cubicBezTo>
                  <a:close/>
                  <a:moveTo>
                    <a:pt x="7454" y="0"/>
                  </a:moveTo>
                  <a:cubicBezTo>
                    <a:pt x="3346" y="0"/>
                    <a:pt x="0" y="3346"/>
                    <a:pt x="0" y="7454"/>
                  </a:cubicBezTo>
                  <a:cubicBezTo>
                    <a:pt x="0" y="11562"/>
                    <a:pt x="3346" y="14908"/>
                    <a:pt x="7454" y="14908"/>
                  </a:cubicBezTo>
                  <a:cubicBezTo>
                    <a:pt x="11562" y="14908"/>
                    <a:pt x="14908" y="11562"/>
                    <a:pt x="14908" y="7454"/>
                  </a:cubicBezTo>
                  <a:cubicBezTo>
                    <a:pt x="14908" y="3346"/>
                    <a:pt x="11562" y="0"/>
                    <a:pt x="7454" y="0"/>
                  </a:cubicBezTo>
                  <a:close/>
                </a:path>
              </a:pathLst>
            </a:custGeom>
            <a:solidFill>
              <a:srgbClr val="CC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2354450" y="4204750"/>
              <a:ext cx="181625" cy="119275"/>
            </a:xfrm>
            <a:custGeom>
              <a:avLst/>
              <a:gdLst/>
              <a:ahLst/>
              <a:cxnLst/>
              <a:rect l="l" t="t" r="r" b="b"/>
              <a:pathLst>
                <a:path w="7265" h="4771" extrusionOk="0">
                  <a:moveTo>
                    <a:pt x="4879" y="1207"/>
                  </a:moveTo>
                  <a:cubicBezTo>
                    <a:pt x="5532" y="1207"/>
                    <a:pt x="6058" y="1733"/>
                    <a:pt x="6058" y="2386"/>
                  </a:cubicBezTo>
                  <a:cubicBezTo>
                    <a:pt x="6058" y="3038"/>
                    <a:pt x="5532" y="3564"/>
                    <a:pt x="4879" y="3564"/>
                  </a:cubicBezTo>
                  <a:lnTo>
                    <a:pt x="2386" y="3564"/>
                  </a:lnTo>
                  <a:cubicBezTo>
                    <a:pt x="1733" y="3564"/>
                    <a:pt x="1207" y="3038"/>
                    <a:pt x="1207" y="2386"/>
                  </a:cubicBezTo>
                  <a:cubicBezTo>
                    <a:pt x="1207" y="1733"/>
                    <a:pt x="1733" y="1207"/>
                    <a:pt x="2386" y="1207"/>
                  </a:cubicBezTo>
                  <a:close/>
                  <a:moveTo>
                    <a:pt x="2386" y="1"/>
                  </a:moveTo>
                  <a:cubicBezTo>
                    <a:pt x="1062" y="1"/>
                    <a:pt x="1" y="1071"/>
                    <a:pt x="1" y="2386"/>
                  </a:cubicBezTo>
                  <a:cubicBezTo>
                    <a:pt x="1" y="3700"/>
                    <a:pt x="1062" y="4770"/>
                    <a:pt x="2386" y="4770"/>
                  </a:cubicBezTo>
                  <a:lnTo>
                    <a:pt x="4879" y="4770"/>
                  </a:lnTo>
                  <a:cubicBezTo>
                    <a:pt x="6203" y="4770"/>
                    <a:pt x="7264" y="3700"/>
                    <a:pt x="7264" y="2386"/>
                  </a:cubicBezTo>
                  <a:cubicBezTo>
                    <a:pt x="7264" y="1071"/>
                    <a:pt x="6203" y="1"/>
                    <a:pt x="4879" y="1"/>
                  </a:cubicBezTo>
                  <a:close/>
                </a:path>
              </a:pathLst>
            </a:custGeom>
            <a:solidFill>
              <a:srgbClr val="CC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2436300" y="4500825"/>
              <a:ext cx="30400" cy="121750"/>
            </a:xfrm>
            <a:custGeom>
              <a:avLst/>
              <a:gdLst/>
              <a:ahLst/>
              <a:cxnLst/>
              <a:rect l="l" t="t" r="r" b="b"/>
              <a:pathLst>
                <a:path w="1216" h="4870" extrusionOk="0">
                  <a:moveTo>
                    <a:pt x="608" y="0"/>
                  </a:moveTo>
                  <a:cubicBezTo>
                    <a:pt x="272" y="0"/>
                    <a:pt x="0" y="263"/>
                    <a:pt x="0" y="599"/>
                  </a:cubicBezTo>
                  <a:lnTo>
                    <a:pt x="0" y="4262"/>
                  </a:lnTo>
                  <a:cubicBezTo>
                    <a:pt x="0" y="4598"/>
                    <a:pt x="272" y="4870"/>
                    <a:pt x="608" y="4870"/>
                  </a:cubicBezTo>
                  <a:cubicBezTo>
                    <a:pt x="943" y="4870"/>
                    <a:pt x="1215" y="4598"/>
                    <a:pt x="1215" y="4262"/>
                  </a:cubicBezTo>
                  <a:lnTo>
                    <a:pt x="1215" y="599"/>
                  </a:lnTo>
                  <a:cubicBezTo>
                    <a:pt x="1215" y="263"/>
                    <a:pt x="943" y="0"/>
                    <a:pt x="608" y="0"/>
                  </a:cubicBezTo>
                  <a:close/>
                </a:path>
              </a:pathLst>
            </a:custGeom>
            <a:solidFill>
              <a:srgbClr val="CC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2438100" y="4592400"/>
              <a:ext cx="89800" cy="30175"/>
            </a:xfrm>
            <a:custGeom>
              <a:avLst/>
              <a:gdLst/>
              <a:ahLst/>
              <a:cxnLst/>
              <a:rect l="l" t="t" r="r" b="b"/>
              <a:pathLst>
                <a:path w="3592" h="1207" extrusionOk="0">
                  <a:moveTo>
                    <a:pt x="608" y="1"/>
                  </a:moveTo>
                  <a:cubicBezTo>
                    <a:pt x="273" y="1"/>
                    <a:pt x="1" y="264"/>
                    <a:pt x="1" y="599"/>
                  </a:cubicBezTo>
                  <a:cubicBezTo>
                    <a:pt x="1" y="935"/>
                    <a:pt x="273" y="1207"/>
                    <a:pt x="608" y="1207"/>
                  </a:cubicBezTo>
                  <a:lnTo>
                    <a:pt x="2984" y="1207"/>
                  </a:lnTo>
                  <a:cubicBezTo>
                    <a:pt x="3320" y="1207"/>
                    <a:pt x="3592" y="935"/>
                    <a:pt x="3592" y="599"/>
                  </a:cubicBezTo>
                  <a:cubicBezTo>
                    <a:pt x="3592" y="264"/>
                    <a:pt x="3320" y="1"/>
                    <a:pt x="2984" y="1"/>
                  </a:cubicBezTo>
                  <a:close/>
                </a:path>
              </a:pathLst>
            </a:custGeom>
            <a:solidFill>
              <a:srgbClr val="CC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231" name="Google Shape;231;p9"/>
          <p:cNvGrpSpPr/>
          <p:nvPr/>
        </p:nvGrpSpPr>
        <p:grpSpPr>
          <a:xfrm>
            <a:off x="8388513" y="617928"/>
            <a:ext cx="363360" cy="444261"/>
            <a:chOff x="7334172" y="2286237"/>
            <a:chExt cx="720238" cy="660317"/>
          </a:xfrm>
        </p:grpSpPr>
        <p:grpSp>
          <p:nvGrpSpPr>
            <p:cNvPr id="232" name="Google Shape;232;p9"/>
            <p:cNvGrpSpPr/>
            <p:nvPr/>
          </p:nvGrpSpPr>
          <p:grpSpPr>
            <a:xfrm>
              <a:off x="7515950" y="2384088"/>
              <a:ext cx="356682" cy="285314"/>
              <a:chOff x="7054764" y="3783839"/>
              <a:chExt cx="230028" cy="184002"/>
            </a:xfrm>
          </p:grpSpPr>
          <p:sp>
            <p:nvSpPr>
              <p:cNvPr id="233" name="Google Shape;233;p9"/>
              <p:cNvSpPr/>
              <p:nvPr/>
            </p:nvSpPr>
            <p:spPr>
              <a:xfrm>
                <a:off x="7054764" y="3841244"/>
                <a:ext cx="69090" cy="69090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74" extrusionOk="0">
                    <a:moveTo>
                      <a:pt x="337" y="225"/>
                    </a:moveTo>
                    <a:cubicBezTo>
                      <a:pt x="400" y="225"/>
                      <a:pt x="450" y="276"/>
                      <a:pt x="450" y="337"/>
                    </a:cubicBezTo>
                    <a:cubicBezTo>
                      <a:pt x="450" y="399"/>
                      <a:pt x="400" y="450"/>
                      <a:pt x="337" y="450"/>
                    </a:cubicBezTo>
                    <a:cubicBezTo>
                      <a:pt x="276" y="450"/>
                      <a:pt x="226" y="399"/>
                      <a:pt x="226" y="337"/>
                    </a:cubicBezTo>
                    <a:cubicBezTo>
                      <a:pt x="226" y="276"/>
                      <a:pt x="276" y="225"/>
                      <a:pt x="337" y="225"/>
                    </a:cubicBezTo>
                    <a:close/>
                    <a:moveTo>
                      <a:pt x="337" y="1"/>
                    </a:moveTo>
                    <a:cubicBezTo>
                      <a:pt x="152" y="1"/>
                      <a:pt x="1" y="152"/>
                      <a:pt x="1" y="337"/>
                    </a:cubicBezTo>
                    <a:cubicBezTo>
                      <a:pt x="1" y="523"/>
                      <a:pt x="152" y="674"/>
                      <a:pt x="337" y="674"/>
                    </a:cubicBezTo>
                    <a:cubicBezTo>
                      <a:pt x="523" y="674"/>
                      <a:pt x="674" y="523"/>
                      <a:pt x="674" y="337"/>
                    </a:cubicBezTo>
                    <a:cubicBezTo>
                      <a:pt x="674" y="152"/>
                      <a:pt x="523" y="1"/>
                      <a:pt x="337" y="1"/>
                    </a:cubicBezTo>
                    <a:close/>
                  </a:path>
                </a:pathLst>
              </a:custGeom>
              <a:solidFill>
                <a:srgbClr val="CC0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>
                <a:off x="7135335" y="3898752"/>
                <a:ext cx="69090" cy="69090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74" extrusionOk="0">
                    <a:moveTo>
                      <a:pt x="337" y="226"/>
                    </a:moveTo>
                    <a:cubicBezTo>
                      <a:pt x="398" y="226"/>
                      <a:pt x="448" y="275"/>
                      <a:pt x="448" y="337"/>
                    </a:cubicBezTo>
                    <a:cubicBezTo>
                      <a:pt x="448" y="400"/>
                      <a:pt x="398" y="449"/>
                      <a:pt x="337" y="449"/>
                    </a:cubicBezTo>
                    <a:cubicBezTo>
                      <a:pt x="274" y="449"/>
                      <a:pt x="224" y="400"/>
                      <a:pt x="224" y="337"/>
                    </a:cubicBezTo>
                    <a:cubicBezTo>
                      <a:pt x="224" y="275"/>
                      <a:pt x="274" y="226"/>
                      <a:pt x="337" y="226"/>
                    </a:cubicBezTo>
                    <a:close/>
                    <a:moveTo>
                      <a:pt x="337" y="0"/>
                    </a:moveTo>
                    <a:cubicBezTo>
                      <a:pt x="151" y="0"/>
                      <a:pt x="0" y="151"/>
                      <a:pt x="0" y="337"/>
                    </a:cubicBezTo>
                    <a:cubicBezTo>
                      <a:pt x="0" y="522"/>
                      <a:pt x="151" y="673"/>
                      <a:pt x="337" y="673"/>
                    </a:cubicBezTo>
                    <a:cubicBezTo>
                      <a:pt x="523" y="673"/>
                      <a:pt x="673" y="522"/>
                      <a:pt x="673" y="337"/>
                    </a:cubicBezTo>
                    <a:cubicBezTo>
                      <a:pt x="673" y="151"/>
                      <a:pt x="523" y="0"/>
                      <a:pt x="337" y="0"/>
                    </a:cubicBezTo>
                    <a:close/>
                  </a:path>
                </a:pathLst>
              </a:custGeom>
              <a:solidFill>
                <a:srgbClr val="CC0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>
                <a:off x="7215702" y="3783839"/>
                <a:ext cx="69090" cy="69090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74" extrusionOk="0">
                    <a:moveTo>
                      <a:pt x="337" y="224"/>
                    </a:moveTo>
                    <a:cubicBezTo>
                      <a:pt x="400" y="224"/>
                      <a:pt x="450" y="276"/>
                      <a:pt x="450" y="337"/>
                    </a:cubicBezTo>
                    <a:cubicBezTo>
                      <a:pt x="450" y="398"/>
                      <a:pt x="400" y="448"/>
                      <a:pt x="337" y="448"/>
                    </a:cubicBezTo>
                    <a:cubicBezTo>
                      <a:pt x="276" y="448"/>
                      <a:pt x="226" y="398"/>
                      <a:pt x="226" y="337"/>
                    </a:cubicBezTo>
                    <a:cubicBezTo>
                      <a:pt x="226" y="276"/>
                      <a:pt x="276" y="224"/>
                      <a:pt x="337" y="224"/>
                    </a:cubicBezTo>
                    <a:close/>
                    <a:moveTo>
                      <a:pt x="337" y="1"/>
                    </a:moveTo>
                    <a:cubicBezTo>
                      <a:pt x="151" y="1"/>
                      <a:pt x="0" y="151"/>
                      <a:pt x="0" y="337"/>
                    </a:cubicBezTo>
                    <a:cubicBezTo>
                      <a:pt x="0" y="523"/>
                      <a:pt x="151" y="674"/>
                      <a:pt x="337" y="674"/>
                    </a:cubicBezTo>
                    <a:cubicBezTo>
                      <a:pt x="523" y="674"/>
                      <a:pt x="673" y="523"/>
                      <a:pt x="673" y="337"/>
                    </a:cubicBezTo>
                    <a:cubicBezTo>
                      <a:pt x="673" y="151"/>
                      <a:pt x="523" y="1"/>
                      <a:pt x="337" y="1"/>
                    </a:cubicBezTo>
                    <a:close/>
                  </a:path>
                </a:pathLst>
              </a:custGeom>
              <a:solidFill>
                <a:srgbClr val="CC0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36" name="Google Shape;236;p9"/>
              <p:cNvSpPr/>
              <p:nvPr/>
            </p:nvSpPr>
            <p:spPr>
              <a:xfrm>
                <a:off x="7095050" y="3877635"/>
                <a:ext cx="69090" cy="53919"/>
              </a:xfrm>
              <a:custGeom>
                <a:avLst/>
                <a:gdLst/>
                <a:ahLst/>
                <a:cxnLst/>
                <a:rect l="l" t="t" r="r" b="b"/>
                <a:pathLst>
                  <a:path w="674" h="526" extrusionOk="0">
                    <a:moveTo>
                      <a:pt x="127" y="1"/>
                    </a:moveTo>
                    <a:cubicBezTo>
                      <a:pt x="92" y="1"/>
                      <a:pt x="57" y="17"/>
                      <a:pt x="35" y="47"/>
                    </a:cubicBezTo>
                    <a:cubicBezTo>
                      <a:pt x="1" y="98"/>
                      <a:pt x="12" y="168"/>
                      <a:pt x="62" y="204"/>
                    </a:cubicBezTo>
                    <a:lnTo>
                      <a:pt x="481" y="504"/>
                    </a:lnTo>
                    <a:cubicBezTo>
                      <a:pt x="501" y="518"/>
                      <a:pt x="524" y="526"/>
                      <a:pt x="546" y="526"/>
                    </a:cubicBezTo>
                    <a:cubicBezTo>
                      <a:pt x="582" y="526"/>
                      <a:pt x="615" y="509"/>
                      <a:pt x="639" y="478"/>
                    </a:cubicBezTo>
                    <a:cubicBezTo>
                      <a:pt x="674" y="428"/>
                      <a:pt x="662" y="359"/>
                      <a:pt x="612" y="322"/>
                    </a:cubicBezTo>
                    <a:lnTo>
                      <a:pt x="193" y="22"/>
                    </a:lnTo>
                    <a:cubicBezTo>
                      <a:pt x="173" y="8"/>
                      <a:pt x="150" y="1"/>
                      <a:pt x="127" y="1"/>
                    </a:cubicBezTo>
                    <a:close/>
                  </a:path>
                </a:pathLst>
              </a:custGeom>
              <a:solidFill>
                <a:srgbClr val="CC0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37" name="Google Shape;237;p9"/>
              <p:cNvSpPr/>
              <p:nvPr/>
            </p:nvSpPr>
            <p:spPr>
              <a:xfrm>
                <a:off x="7169983" y="3825663"/>
                <a:ext cx="80161" cy="100355"/>
              </a:xfrm>
              <a:custGeom>
                <a:avLst/>
                <a:gdLst/>
                <a:ahLst/>
                <a:cxnLst/>
                <a:rect l="l" t="t" r="r" b="b"/>
                <a:pathLst>
                  <a:path w="782" h="979" extrusionOk="0">
                    <a:moveTo>
                      <a:pt x="655" y="0"/>
                    </a:moveTo>
                    <a:cubicBezTo>
                      <a:pt x="620" y="0"/>
                      <a:pt x="585" y="17"/>
                      <a:pt x="562" y="48"/>
                    </a:cubicBezTo>
                    <a:lnTo>
                      <a:pt x="35" y="803"/>
                    </a:lnTo>
                    <a:cubicBezTo>
                      <a:pt x="1" y="852"/>
                      <a:pt x="12" y="922"/>
                      <a:pt x="64" y="958"/>
                    </a:cubicBezTo>
                    <a:cubicBezTo>
                      <a:pt x="83" y="972"/>
                      <a:pt x="105" y="978"/>
                      <a:pt x="128" y="978"/>
                    </a:cubicBezTo>
                    <a:cubicBezTo>
                      <a:pt x="163" y="978"/>
                      <a:pt x="198" y="962"/>
                      <a:pt x="219" y="930"/>
                    </a:cubicBezTo>
                    <a:lnTo>
                      <a:pt x="746" y="178"/>
                    </a:lnTo>
                    <a:cubicBezTo>
                      <a:pt x="781" y="126"/>
                      <a:pt x="770" y="57"/>
                      <a:pt x="718" y="20"/>
                    </a:cubicBezTo>
                    <a:cubicBezTo>
                      <a:pt x="699" y="7"/>
                      <a:pt x="677" y="0"/>
                      <a:pt x="655" y="0"/>
                    </a:cubicBezTo>
                    <a:close/>
                  </a:path>
                </a:pathLst>
              </a:custGeom>
              <a:solidFill>
                <a:srgbClr val="CC0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238" name="Google Shape;238;p9"/>
            <p:cNvGrpSpPr/>
            <p:nvPr/>
          </p:nvGrpSpPr>
          <p:grpSpPr>
            <a:xfrm>
              <a:off x="7334172" y="2286237"/>
              <a:ext cx="720238" cy="660317"/>
              <a:chOff x="7008943" y="818158"/>
              <a:chExt cx="275848" cy="252888"/>
            </a:xfrm>
          </p:grpSpPr>
          <p:sp>
            <p:nvSpPr>
              <p:cNvPr id="239" name="Google Shape;239;p9"/>
              <p:cNvSpPr/>
              <p:nvPr/>
            </p:nvSpPr>
            <p:spPr>
              <a:xfrm>
                <a:off x="7099663" y="1013438"/>
                <a:ext cx="94409" cy="57609"/>
              </a:xfrm>
              <a:custGeom>
                <a:avLst/>
                <a:gdLst/>
                <a:ahLst/>
                <a:cxnLst/>
                <a:rect l="l" t="t" r="r" b="b"/>
                <a:pathLst>
                  <a:path w="921" h="562" extrusionOk="0">
                    <a:moveTo>
                      <a:pt x="460" y="1"/>
                    </a:moveTo>
                    <a:cubicBezTo>
                      <a:pt x="432" y="1"/>
                      <a:pt x="403" y="12"/>
                      <a:pt x="382" y="34"/>
                    </a:cubicBezTo>
                    <a:lnTo>
                      <a:pt x="45" y="371"/>
                    </a:lnTo>
                    <a:cubicBezTo>
                      <a:pt x="0" y="414"/>
                      <a:pt x="0" y="485"/>
                      <a:pt x="45" y="528"/>
                    </a:cubicBezTo>
                    <a:cubicBezTo>
                      <a:pt x="67" y="551"/>
                      <a:pt x="95" y="562"/>
                      <a:pt x="124" y="562"/>
                    </a:cubicBezTo>
                    <a:cubicBezTo>
                      <a:pt x="152" y="562"/>
                      <a:pt x="181" y="551"/>
                      <a:pt x="203" y="528"/>
                    </a:cubicBezTo>
                    <a:lnTo>
                      <a:pt x="459" y="271"/>
                    </a:lnTo>
                    <a:lnTo>
                      <a:pt x="718" y="528"/>
                    </a:lnTo>
                    <a:cubicBezTo>
                      <a:pt x="740" y="552"/>
                      <a:pt x="768" y="561"/>
                      <a:pt x="796" y="561"/>
                    </a:cubicBezTo>
                    <a:cubicBezTo>
                      <a:pt x="826" y="561"/>
                      <a:pt x="854" y="552"/>
                      <a:pt x="875" y="528"/>
                    </a:cubicBezTo>
                    <a:cubicBezTo>
                      <a:pt x="920" y="485"/>
                      <a:pt x="920" y="414"/>
                      <a:pt x="875" y="371"/>
                    </a:cubicBezTo>
                    <a:lnTo>
                      <a:pt x="539" y="34"/>
                    </a:lnTo>
                    <a:cubicBezTo>
                      <a:pt x="517" y="12"/>
                      <a:pt x="489" y="1"/>
                      <a:pt x="460" y="1"/>
                    </a:cubicBezTo>
                    <a:close/>
                  </a:path>
                </a:pathLst>
              </a:custGeom>
              <a:solidFill>
                <a:srgbClr val="CC0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40" name="Google Shape;240;p9"/>
              <p:cNvSpPr/>
              <p:nvPr/>
            </p:nvSpPr>
            <p:spPr>
              <a:xfrm>
                <a:off x="7135335" y="978995"/>
                <a:ext cx="23064" cy="57609"/>
              </a:xfrm>
              <a:custGeom>
                <a:avLst/>
                <a:gdLst/>
                <a:ahLst/>
                <a:cxnLst/>
                <a:rect l="l" t="t" r="r" b="b"/>
                <a:pathLst>
                  <a:path w="225" h="562" extrusionOk="0">
                    <a:moveTo>
                      <a:pt x="111" y="1"/>
                    </a:moveTo>
                    <a:cubicBezTo>
                      <a:pt x="50" y="1"/>
                      <a:pt x="0" y="51"/>
                      <a:pt x="0" y="113"/>
                    </a:cubicBezTo>
                    <a:lnTo>
                      <a:pt x="0" y="448"/>
                    </a:lnTo>
                    <a:cubicBezTo>
                      <a:pt x="0" y="511"/>
                      <a:pt x="50" y="561"/>
                      <a:pt x="111" y="561"/>
                    </a:cubicBezTo>
                    <a:cubicBezTo>
                      <a:pt x="174" y="561"/>
                      <a:pt x="224" y="511"/>
                      <a:pt x="224" y="448"/>
                    </a:cubicBezTo>
                    <a:lnTo>
                      <a:pt x="224" y="113"/>
                    </a:lnTo>
                    <a:cubicBezTo>
                      <a:pt x="224" y="51"/>
                      <a:pt x="174" y="1"/>
                      <a:pt x="111" y="1"/>
                    </a:cubicBezTo>
                    <a:close/>
                  </a:path>
                </a:pathLst>
              </a:custGeom>
              <a:solidFill>
                <a:srgbClr val="CC0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>
                <a:off x="7008943" y="818158"/>
                <a:ext cx="275848" cy="22962"/>
              </a:xfrm>
              <a:custGeom>
                <a:avLst/>
                <a:gdLst/>
                <a:ahLst/>
                <a:cxnLst/>
                <a:rect l="l" t="t" r="r" b="b"/>
                <a:pathLst>
                  <a:path w="2691" h="224" extrusionOk="0">
                    <a:moveTo>
                      <a:pt x="111" y="0"/>
                    </a:moveTo>
                    <a:cubicBezTo>
                      <a:pt x="50" y="0"/>
                      <a:pt x="0" y="50"/>
                      <a:pt x="0" y="111"/>
                    </a:cubicBezTo>
                    <a:cubicBezTo>
                      <a:pt x="0" y="174"/>
                      <a:pt x="50" y="224"/>
                      <a:pt x="111" y="224"/>
                    </a:cubicBezTo>
                    <a:lnTo>
                      <a:pt x="2579" y="224"/>
                    </a:lnTo>
                    <a:cubicBezTo>
                      <a:pt x="2641" y="224"/>
                      <a:pt x="2690" y="174"/>
                      <a:pt x="2690" y="111"/>
                    </a:cubicBezTo>
                    <a:cubicBezTo>
                      <a:pt x="2690" y="50"/>
                      <a:pt x="2641" y="0"/>
                      <a:pt x="2579" y="0"/>
                    </a:cubicBezTo>
                    <a:close/>
                  </a:path>
                </a:pathLst>
              </a:custGeom>
              <a:solidFill>
                <a:srgbClr val="CC0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7031802" y="818158"/>
                <a:ext cx="230027" cy="183898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1794" extrusionOk="0">
                    <a:moveTo>
                      <a:pt x="114" y="0"/>
                    </a:moveTo>
                    <a:cubicBezTo>
                      <a:pt x="51" y="0"/>
                      <a:pt x="1" y="50"/>
                      <a:pt x="1" y="111"/>
                    </a:cubicBezTo>
                    <a:lnTo>
                      <a:pt x="1" y="1457"/>
                    </a:lnTo>
                    <a:cubicBezTo>
                      <a:pt x="1" y="1643"/>
                      <a:pt x="152" y="1794"/>
                      <a:pt x="337" y="1794"/>
                    </a:cubicBezTo>
                    <a:lnTo>
                      <a:pt x="1907" y="1794"/>
                    </a:lnTo>
                    <a:cubicBezTo>
                      <a:pt x="2093" y="1794"/>
                      <a:pt x="2244" y="1643"/>
                      <a:pt x="2244" y="1457"/>
                    </a:cubicBezTo>
                    <a:lnTo>
                      <a:pt x="2244" y="111"/>
                    </a:lnTo>
                    <a:cubicBezTo>
                      <a:pt x="2244" y="50"/>
                      <a:pt x="2194" y="0"/>
                      <a:pt x="2131" y="0"/>
                    </a:cubicBezTo>
                    <a:cubicBezTo>
                      <a:pt x="2070" y="0"/>
                      <a:pt x="2020" y="50"/>
                      <a:pt x="2020" y="111"/>
                    </a:cubicBezTo>
                    <a:lnTo>
                      <a:pt x="2020" y="1457"/>
                    </a:lnTo>
                    <a:cubicBezTo>
                      <a:pt x="2020" y="1520"/>
                      <a:pt x="1968" y="1570"/>
                      <a:pt x="1907" y="1570"/>
                    </a:cubicBezTo>
                    <a:lnTo>
                      <a:pt x="337" y="1570"/>
                    </a:lnTo>
                    <a:cubicBezTo>
                      <a:pt x="276" y="1570"/>
                      <a:pt x="225" y="1520"/>
                      <a:pt x="225" y="1457"/>
                    </a:cubicBezTo>
                    <a:lnTo>
                      <a:pt x="225" y="111"/>
                    </a:lnTo>
                    <a:cubicBezTo>
                      <a:pt x="225" y="50"/>
                      <a:pt x="175" y="0"/>
                      <a:pt x="114" y="0"/>
                    </a:cubicBezTo>
                    <a:close/>
                  </a:path>
                </a:pathLst>
              </a:custGeom>
              <a:solidFill>
                <a:srgbClr val="CC0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244" name="Google Shape;244;p9"/>
          <p:cNvSpPr txBox="1">
            <a:spLocks noGrp="1"/>
          </p:cNvSpPr>
          <p:nvPr>
            <p:ph type="body" idx="1"/>
          </p:nvPr>
        </p:nvSpPr>
        <p:spPr>
          <a:xfrm>
            <a:off x="1335525" y="1842000"/>
            <a:ext cx="6715200" cy="26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9"/>
          <p:cNvSpPr txBox="1">
            <a:spLocks noGrp="1"/>
          </p:cNvSpPr>
          <p:nvPr>
            <p:ph type="title"/>
          </p:nvPr>
        </p:nvSpPr>
        <p:spPr>
          <a:xfrm>
            <a:off x="284100" y="438800"/>
            <a:ext cx="8058000" cy="7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2885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9">
          <p15:clr>
            <a:srgbClr val="FA7B17"/>
          </p15:clr>
        </p15:guide>
        <p15:guide id="2" pos="5588">
          <p15:clr>
            <a:srgbClr val="FA7B17"/>
          </p15:clr>
        </p15:guide>
        <p15:guide id="3" orient="horz" pos="189">
          <p15:clr>
            <a:srgbClr val="FA7B17"/>
          </p15:clr>
        </p15:guide>
        <p15:guide id="4" orient="horz" pos="3048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ueba">
  <p:cSld name="Prueba">
    <p:bg>
      <p:bgPr>
        <a:solidFill>
          <a:schemeClr val="dk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0"/>
          <p:cNvPicPr preferRelativeResize="0"/>
          <p:nvPr/>
        </p:nvPicPr>
        <p:blipFill rotWithShape="1">
          <a:blip r:embed="rId2">
            <a:alphaModFix amt="81000"/>
          </a:blip>
          <a:srcRect t="11863"/>
          <a:stretch/>
        </p:blipFill>
        <p:spPr>
          <a:xfrm>
            <a:off x="1" y="0"/>
            <a:ext cx="9144001" cy="6869067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>
            <a:off x="150" y="-67"/>
            <a:ext cx="9143700" cy="6869200"/>
          </a:xfrm>
          <a:prstGeom prst="rect">
            <a:avLst/>
          </a:prstGeom>
          <a:gradFill>
            <a:gsLst>
              <a:gs pos="0">
                <a:srgbClr val="CC00CC"/>
              </a:gs>
              <a:gs pos="41000">
                <a:srgbClr val="CC00CC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-5206175" y="-2219567"/>
            <a:ext cx="8984400" cy="119796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0"/>
          <p:cNvSpPr txBox="1"/>
          <p:nvPr/>
        </p:nvSpPr>
        <p:spPr>
          <a:xfrm>
            <a:off x="4212996" y="2886833"/>
            <a:ext cx="41691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5000" b="1" i="0" u="none" strike="noStrike" cap="none">
                <a:solidFill>
                  <a:srgbClr val="FFFFFF"/>
                </a:solidFill>
                <a:latin typeface="Sora"/>
                <a:ea typeface="Sora"/>
                <a:cs typeface="Sora"/>
                <a:sym typeface="Sora"/>
              </a:rPr>
              <a:t>Ponte </a:t>
            </a:r>
            <a:endParaRPr sz="5000" b="1" i="0" u="none" strike="noStrike" cap="none">
              <a:solidFill>
                <a:srgbClr val="FFFFFF"/>
              </a:solidFill>
              <a:latin typeface="Sora"/>
              <a:ea typeface="Sora"/>
              <a:cs typeface="Sora"/>
              <a:sym typeface="Sor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5000" i="0" u="none" strike="noStrike" cap="none">
                <a:solidFill>
                  <a:srgbClr val="FFFFFF"/>
                </a:solidFill>
                <a:latin typeface="Sora"/>
                <a:ea typeface="Sora"/>
                <a:cs typeface="Sora"/>
                <a:sym typeface="Sora"/>
              </a:rPr>
              <a:t>a </a:t>
            </a:r>
            <a:r>
              <a:rPr lang="es" sz="5000" i="0" u="none" strike="noStrike" cap="none">
                <a:solidFill>
                  <a:srgbClr val="CC00CC"/>
                </a:solidFill>
                <a:latin typeface="Sora"/>
                <a:ea typeface="Sora"/>
                <a:cs typeface="Sora"/>
                <a:sym typeface="Sora"/>
              </a:rPr>
              <a:t>prueba</a:t>
            </a:r>
            <a:endParaRPr sz="5000" i="0" u="none" strike="noStrike" cap="none">
              <a:solidFill>
                <a:srgbClr val="CC00CC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1" name="Google Shape;251;p10"/>
          <p:cNvSpPr/>
          <p:nvPr/>
        </p:nvSpPr>
        <p:spPr>
          <a:xfrm>
            <a:off x="8870200" y="-56500"/>
            <a:ext cx="284100" cy="79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3" name="Google Shape;253;p10"/>
          <p:cNvSpPr txBox="1"/>
          <p:nvPr/>
        </p:nvSpPr>
        <p:spPr>
          <a:xfrm>
            <a:off x="5983375" y="402900"/>
            <a:ext cx="23700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200" i="1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rPr>
              <a:t>Ciencia de Datos y AI</a:t>
            </a:r>
            <a:endParaRPr sz="1200" b="0" i="1" u="none" strike="noStrike" cap="none">
              <a:solidFill>
                <a:schemeClr val="lt1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grpSp>
        <p:nvGrpSpPr>
          <p:cNvPr id="254" name="Google Shape;254;p10"/>
          <p:cNvGrpSpPr/>
          <p:nvPr/>
        </p:nvGrpSpPr>
        <p:grpSpPr>
          <a:xfrm>
            <a:off x="8482563" y="341308"/>
            <a:ext cx="427701" cy="615608"/>
            <a:chOff x="3398625" y="2806025"/>
            <a:chExt cx="521650" cy="563125"/>
          </a:xfrm>
        </p:grpSpPr>
        <p:sp>
          <p:nvSpPr>
            <p:cNvPr id="255" name="Google Shape;255;p10"/>
            <p:cNvSpPr/>
            <p:nvPr/>
          </p:nvSpPr>
          <p:spPr>
            <a:xfrm>
              <a:off x="3496525" y="2962800"/>
              <a:ext cx="105575" cy="150650"/>
            </a:xfrm>
            <a:custGeom>
              <a:avLst/>
              <a:gdLst/>
              <a:ahLst/>
              <a:cxnLst/>
              <a:rect l="l" t="t" r="r" b="b"/>
              <a:pathLst>
                <a:path w="4223" h="6026" extrusionOk="0">
                  <a:moveTo>
                    <a:pt x="3114" y="1"/>
                  </a:moveTo>
                  <a:cubicBezTo>
                    <a:pt x="2857" y="1"/>
                    <a:pt x="2600" y="98"/>
                    <a:pt x="2406" y="292"/>
                  </a:cubicBezTo>
                  <a:lnTo>
                    <a:pt x="400" y="2309"/>
                  </a:lnTo>
                  <a:cubicBezTo>
                    <a:pt x="1" y="2697"/>
                    <a:pt x="1" y="3327"/>
                    <a:pt x="400" y="3726"/>
                  </a:cubicBezTo>
                  <a:lnTo>
                    <a:pt x="2406" y="5732"/>
                  </a:lnTo>
                  <a:cubicBezTo>
                    <a:pt x="2605" y="5931"/>
                    <a:pt x="2857" y="6026"/>
                    <a:pt x="3120" y="6026"/>
                  </a:cubicBezTo>
                  <a:cubicBezTo>
                    <a:pt x="3372" y="6026"/>
                    <a:pt x="3634" y="5931"/>
                    <a:pt x="3823" y="5732"/>
                  </a:cubicBezTo>
                  <a:cubicBezTo>
                    <a:pt x="4222" y="5343"/>
                    <a:pt x="4222" y="4703"/>
                    <a:pt x="3823" y="4314"/>
                  </a:cubicBezTo>
                  <a:lnTo>
                    <a:pt x="2532" y="3012"/>
                  </a:lnTo>
                  <a:lnTo>
                    <a:pt x="3823" y="1710"/>
                  </a:lnTo>
                  <a:cubicBezTo>
                    <a:pt x="4222" y="1321"/>
                    <a:pt x="4222" y="681"/>
                    <a:pt x="3823" y="292"/>
                  </a:cubicBezTo>
                  <a:cubicBezTo>
                    <a:pt x="3629" y="98"/>
                    <a:pt x="3372" y="1"/>
                    <a:pt x="31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3647225" y="2962800"/>
              <a:ext cx="105550" cy="150650"/>
            </a:xfrm>
            <a:custGeom>
              <a:avLst/>
              <a:gdLst/>
              <a:ahLst/>
              <a:cxnLst/>
              <a:rect l="l" t="t" r="r" b="b"/>
              <a:pathLst>
                <a:path w="4222" h="6026" extrusionOk="0">
                  <a:moveTo>
                    <a:pt x="1108" y="1"/>
                  </a:moveTo>
                  <a:cubicBezTo>
                    <a:pt x="851" y="1"/>
                    <a:pt x="594" y="98"/>
                    <a:pt x="399" y="292"/>
                  </a:cubicBezTo>
                  <a:cubicBezTo>
                    <a:pt x="0" y="681"/>
                    <a:pt x="0" y="1321"/>
                    <a:pt x="399" y="1710"/>
                  </a:cubicBezTo>
                  <a:lnTo>
                    <a:pt x="1702" y="3012"/>
                  </a:lnTo>
                  <a:lnTo>
                    <a:pt x="399" y="4314"/>
                  </a:lnTo>
                  <a:cubicBezTo>
                    <a:pt x="0" y="4703"/>
                    <a:pt x="0" y="5343"/>
                    <a:pt x="399" y="5732"/>
                  </a:cubicBezTo>
                  <a:cubicBezTo>
                    <a:pt x="589" y="5931"/>
                    <a:pt x="851" y="6026"/>
                    <a:pt x="1103" y="6026"/>
                  </a:cubicBezTo>
                  <a:cubicBezTo>
                    <a:pt x="1366" y="6026"/>
                    <a:pt x="1618" y="5931"/>
                    <a:pt x="1817" y="5732"/>
                  </a:cubicBezTo>
                  <a:lnTo>
                    <a:pt x="3833" y="3726"/>
                  </a:lnTo>
                  <a:cubicBezTo>
                    <a:pt x="4222" y="3327"/>
                    <a:pt x="4222" y="2697"/>
                    <a:pt x="3833" y="2309"/>
                  </a:cubicBezTo>
                  <a:lnTo>
                    <a:pt x="1817" y="292"/>
                  </a:lnTo>
                  <a:cubicBezTo>
                    <a:pt x="1623" y="98"/>
                    <a:pt x="1366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3398625" y="2806025"/>
              <a:ext cx="521650" cy="563125"/>
            </a:xfrm>
            <a:custGeom>
              <a:avLst/>
              <a:gdLst/>
              <a:ahLst/>
              <a:cxnLst/>
              <a:rect l="l" t="t" r="r" b="b"/>
              <a:pathLst>
                <a:path w="20866" h="22525" extrusionOk="0">
                  <a:moveTo>
                    <a:pt x="9041" y="2017"/>
                  </a:moveTo>
                  <a:cubicBezTo>
                    <a:pt x="12916" y="2017"/>
                    <a:pt x="16077" y="5167"/>
                    <a:pt x="16077" y="9052"/>
                  </a:cubicBezTo>
                  <a:cubicBezTo>
                    <a:pt x="16077" y="12927"/>
                    <a:pt x="12916" y="16088"/>
                    <a:pt x="9041" y="16088"/>
                  </a:cubicBezTo>
                  <a:cubicBezTo>
                    <a:pt x="5167" y="16088"/>
                    <a:pt x="2006" y="12927"/>
                    <a:pt x="2006" y="9052"/>
                  </a:cubicBezTo>
                  <a:cubicBezTo>
                    <a:pt x="2006" y="5167"/>
                    <a:pt x="5167" y="2017"/>
                    <a:pt x="9041" y="2017"/>
                  </a:cubicBezTo>
                  <a:close/>
                  <a:moveTo>
                    <a:pt x="15468" y="15405"/>
                  </a:moveTo>
                  <a:lnTo>
                    <a:pt x="18177" y="18335"/>
                  </a:lnTo>
                  <a:lnTo>
                    <a:pt x="18524" y="18776"/>
                  </a:lnTo>
                  <a:cubicBezTo>
                    <a:pt x="18734" y="19038"/>
                    <a:pt x="18828" y="19343"/>
                    <a:pt x="18807" y="19647"/>
                  </a:cubicBezTo>
                  <a:cubicBezTo>
                    <a:pt x="18786" y="19931"/>
                    <a:pt x="18671" y="20162"/>
                    <a:pt x="18471" y="20319"/>
                  </a:cubicBezTo>
                  <a:cubicBezTo>
                    <a:pt x="18307" y="20452"/>
                    <a:pt x="18106" y="20515"/>
                    <a:pt x="17898" y="20515"/>
                  </a:cubicBezTo>
                  <a:cubicBezTo>
                    <a:pt x="17560" y="20515"/>
                    <a:pt x="17202" y="20348"/>
                    <a:pt x="16949" y="20036"/>
                  </a:cubicBezTo>
                  <a:lnTo>
                    <a:pt x="16739" y="19773"/>
                  </a:lnTo>
                  <a:lnTo>
                    <a:pt x="13903" y="16665"/>
                  </a:lnTo>
                  <a:cubicBezTo>
                    <a:pt x="14470" y="16298"/>
                    <a:pt x="14995" y="15878"/>
                    <a:pt x="15468" y="15405"/>
                  </a:cubicBezTo>
                  <a:close/>
                  <a:moveTo>
                    <a:pt x="9041" y="0"/>
                  </a:moveTo>
                  <a:cubicBezTo>
                    <a:pt x="4053" y="0"/>
                    <a:pt x="0" y="4064"/>
                    <a:pt x="0" y="9052"/>
                  </a:cubicBezTo>
                  <a:cubicBezTo>
                    <a:pt x="0" y="14029"/>
                    <a:pt x="4053" y="18093"/>
                    <a:pt x="9041" y="18093"/>
                  </a:cubicBezTo>
                  <a:cubicBezTo>
                    <a:pt x="10112" y="18093"/>
                    <a:pt x="11131" y="17894"/>
                    <a:pt x="12087" y="17558"/>
                  </a:cubicBezTo>
                  <a:cubicBezTo>
                    <a:pt x="12118" y="17610"/>
                    <a:pt x="12129" y="17663"/>
                    <a:pt x="12171" y="17715"/>
                  </a:cubicBezTo>
                  <a:lnTo>
                    <a:pt x="15352" y="21254"/>
                  </a:lnTo>
                  <a:lnTo>
                    <a:pt x="15384" y="21286"/>
                  </a:lnTo>
                  <a:cubicBezTo>
                    <a:pt x="16024" y="22094"/>
                    <a:pt x="16970" y="22525"/>
                    <a:pt x="17904" y="22525"/>
                  </a:cubicBezTo>
                  <a:cubicBezTo>
                    <a:pt x="18555" y="22525"/>
                    <a:pt x="19196" y="22315"/>
                    <a:pt x="19721" y="21895"/>
                  </a:cubicBezTo>
                  <a:cubicBezTo>
                    <a:pt x="20361" y="21380"/>
                    <a:pt x="20750" y="20634"/>
                    <a:pt x="20813" y="19794"/>
                  </a:cubicBezTo>
                  <a:cubicBezTo>
                    <a:pt x="20865" y="18986"/>
                    <a:pt x="20613" y="18177"/>
                    <a:pt x="20099" y="17526"/>
                  </a:cubicBezTo>
                  <a:lnTo>
                    <a:pt x="19794" y="17138"/>
                  </a:lnTo>
                  <a:lnTo>
                    <a:pt x="19794" y="17127"/>
                  </a:lnTo>
                  <a:lnTo>
                    <a:pt x="19637" y="16959"/>
                  </a:lnTo>
                  <a:lnTo>
                    <a:pt x="19605" y="16907"/>
                  </a:lnTo>
                  <a:lnTo>
                    <a:pt x="19605" y="16917"/>
                  </a:lnTo>
                  <a:lnTo>
                    <a:pt x="16865" y="13924"/>
                  </a:lnTo>
                  <a:cubicBezTo>
                    <a:pt x="16823" y="13882"/>
                    <a:pt x="16770" y="13851"/>
                    <a:pt x="16718" y="13809"/>
                  </a:cubicBezTo>
                  <a:cubicBezTo>
                    <a:pt x="17579" y="12423"/>
                    <a:pt x="18083" y="10795"/>
                    <a:pt x="18083" y="9052"/>
                  </a:cubicBezTo>
                  <a:cubicBezTo>
                    <a:pt x="18083" y="4064"/>
                    <a:pt x="14029" y="0"/>
                    <a:pt x="9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730793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9">
          <p15:clr>
            <a:srgbClr val="FA7B17"/>
          </p15:clr>
        </p15:guide>
        <p15:guide id="2" pos="5588">
          <p15:clr>
            <a:srgbClr val="FA7B17"/>
          </p15:clr>
        </p15:guide>
        <p15:guide id="3" orient="horz" pos="162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das">
  <p:cSld name="Dudas">
    <p:bg>
      <p:bgPr>
        <a:solidFill>
          <a:srgbClr val="ADCF07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"/>
          <p:cNvSpPr/>
          <p:nvPr/>
        </p:nvSpPr>
        <p:spPr>
          <a:xfrm>
            <a:off x="-524025" y="1590797"/>
            <a:ext cx="10786200" cy="132936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0" name="Google Shape;260;p11"/>
          <p:cNvSpPr/>
          <p:nvPr/>
        </p:nvSpPr>
        <p:spPr>
          <a:xfrm>
            <a:off x="-6214200" y="-6232403"/>
            <a:ext cx="10786200" cy="13293600"/>
          </a:xfrm>
          <a:prstGeom prst="ellipse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1" name="Google Shape;261;p11"/>
          <p:cNvSpPr txBox="1"/>
          <p:nvPr/>
        </p:nvSpPr>
        <p:spPr>
          <a:xfrm>
            <a:off x="5983375" y="402900"/>
            <a:ext cx="23700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200" i="1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rPr>
              <a:t>Ciencia de Datos y AI</a:t>
            </a:r>
            <a:endParaRPr sz="1200" b="0" i="1" u="none" strike="noStrike" cap="none">
              <a:solidFill>
                <a:schemeClr val="lt1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grpSp>
        <p:nvGrpSpPr>
          <p:cNvPr id="262" name="Google Shape;262;p11"/>
          <p:cNvGrpSpPr/>
          <p:nvPr/>
        </p:nvGrpSpPr>
        <p:grpSpPr>
          <a:xfrm>
            <a:off x="8482563" y="341308"/>
            <a:ext cx="427701" cy="615608"/>
            <a:chOff x="3398625" y="2806025"/>
            <a:chExt cx="521650" cy="563125"/>
          </a:xfrm>
        </p:grpSpPr>
        <p:sp>
          <p:nvSpPr>
            <p:cNvPr id="263" name="Google Shape;263;p11"/>
            <p:cNvSpPr/>
            <p:nvPr/>
          </p:nvSpPr>
          <p:spPr>
            <a:xfrm>
              <a:off x="3496525" y="2962800"/>
              <a:ext cx="105575" cy="150650"/>
            </a:xfrm>
            <a:custGeom>
              <a:avLst/>
              <a:gdLst/>
              <a:ahLst/>
              <a:cxnLst/>
              <a:rect l="l" t="t" r="r" b="b"/>
              <a:pathLst>
                <a:path w="4223" h="6026" extrusionOk="0">
                  <a:moveTo>
                    <a:pt x="3114" y="1"/>
                  </a:moveTo>
                  <a:cubicBezTo>
                    <a:pt x="2857" y="1"/>
                    <a:pt x="2600" y="98"/>
                    <a:pt x="2406" y="292"/>
                  </a:cubicBezTo>
                  <a:lnTo>
                    <a:pt x="400" y="2309"/>
                  </a:lnTo>
                  <a:cubicBezTo>
                    <a:pt x="1" y="2697"/>
                    <a:pt x="1" y="3327"/>
                    <a:pt x="400" y="3726"/>
                  </a:cubicBezTo>
                  <a:lnTo>
                    <a:pt x="2406" y="5732"/>
                  </a:lnTo>
                  <a:cubicBezTo>
                    <a:pt x="2605" y="5931"/>
                    <a:pt x="2857" y="6026"/>
                    <a:pt x="3120" y="6026"/>
                  </a:cubicBezTo>
                  <a:cubicBezTo>
                    <a:pt x="3372" y="6026"/>
                    <a:pt x="3634" y="5931"/>
                    <a:pt x="3823" y="5732"/>
                  </a:cubicBezTo>
                  <a:cubicBezTo>
                    <a:pt x="4222" y="5343"/>
                    <a:pt x="4222" y="4703"/>
                    <a:pt x="3823" y="4314"/>
                  </a:cubicBezTo>
                  <a:lnTo>
                    <a:pt x="2532" y="3012"/>
                  </a:lnTo>
                  <a:lnTo>
                    <a:pt x="3823" y="1710"/>
                  </a:lnTo>
                  <a:cubicBezTo>
                    <a:pt x="4222" y="1321"/>
                    <a:pt x="4222" y="681"/>
                    <a:pt x="3823" y="292"/>
                  </a:cubicBezTo>
                  <a:cubicBezTo>
                    <a:pt x="3629" y="98"/>
                    <a:pt x="3372" y="1"/>
                    <a:pt x="31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3647225" y="2962800"/>
              <a:ext cx="105550" cy="150650"/>
            </a:xfrm>
            <a:custGeom>
              <a:avLst/>
              <a:gdLst/>
              <a:ahLst/>
              <a:cxnLst/>
              <a:rect l="l" t="t" r="r" b="b"/>
              <a:pathLst>
                <a:path w="4222" h="6026" extrusionOk="0">
                  <a:moveTo>
                    <a:pt x="1108" y="1"/>
                  </a:moveTo>
                  <a:cubicBezTo>
                    <a:pt x="851" y="1"/>
                    <a:pt x="594" y="98"/>
                    <a:pt x="399" y="292"/>
                  </a:cubicBezTo>
                  <a:cubicBezTo>
                    <a:pt x="0" y="681"/>
                    <a:pt x="0" y="1321"/>
                    <a:pt x="399" y="1710"/>
                  </a:cubicBezTo>
                  <a:lnTo>
                    <a:pt x="1702" y="3012"/>
                  </a:lnTo>
                  <a:lnTo>
                    <a:pt x="399" y="4314"/>
                  </a:lnTo>
                  <a:cubicBezTo>
                    <a:pt x="0" y="4703"/>
                    <a:pt x="0" y="5343"/>
                    <a:pt x="399" y="5732"/>
                  </a:cubicBezTo>
                  <a:cubicBezTo>
                    <a:pt x="589" y="5931"/>
                    <a:pt x="851" y="6026"/>
                    <a:pt x="1103" y="6026"/>
                  </a:cubicBezTo>
                  <a:cubicBezTo>
                    <a:pt x="1366" y="6026"/>
                    <a:pt x="1618" y="5931"/>
                    <a:pt x="1817" y="5732"/>
                  </a:cubicBezTo>
                  <a:lnTo>
                    <a:pt x="3833" y="3726"/>
                  </a:lnTo>
                  <a:cubicBezTo>
                    <a:pt x="4222" y="3327"/>
                    <a:pt x="4222" y="2697"/>
                    <a:pt x="3833" y="2309"/>
                  </a:cubicBezTo>
                  <a:lnTo>
                    <a:pt x="1817" y="292"/>
                  </a:lnTo>
                  <a:cubicBezTo>
                    <a:pt x="1623" y="98"/>
                    <a:pt x="1366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3398625" y="2806025"/>
              <a:ext cx="521650" cy="563125"/>
            </a:xfrm>
            <a:custGeom>
              <a:avLst/>
              <a:gdLst/>
              <a:ahLst/>
              <a:cxnLst/>
              <a:rect l="l" t="t" r="r" b="b"/>
              <a:pathLst>
                <a:path w="20866" h="22525" extrusionOk="0">
                  <a:moveTo>
                    <a:pt x="9041" y="2017"/>
                  </a:moveTo>
                  <a:cubicBezTo>
                    <a:pt x="12916" y="2017"/>
                    <a:pt x="16077" y="5167"/>
                    <a:pt x="16077" y="9052"/>
                  </a:cubicBezTo>
                  <a:cubicBezTo>
                    <a:pt x="16077" y="12927"/>
                    <a:pt x="12916" y="16088"/>
                    <a:pt x="9041" y="16088"/>
                  </a:cubicBezTo>
                  <a:cubicBezTo>
                    <a:pt x="5167" y="16088"/>
                    <a:pt x="2006" y="12927"/>
                    <a:pt x="2006" y="9052"/>
                  </a:cubicBezTo>
                  <a:cubicBezTo>
                    <a:pt x="2006" y="5167"/>
                    <a:pt x="5167" y="2017"/>
                    <a:pt x="9041" y="2017"/>
                  </a:cubicBezTo>
                  <a:close/>
                  <a:moveTo>
                    <a:pt x="15468" y="15405"/>
                  </a:moveTo>
                  <a:lnTo>
                    <a:pt x="18177" y="18335"/>
                  </a:lnTo>
                  <a:lnTo>
                    <a:pt x="18524" y="18776"/>
                  </a:lnTo>
                  <a:cubicBezTo>
                    <a:pt x="18734" y="19038"/>
                    <a:pt x="18828" y="19343"/>
                    <a:pt x="18807" y="19647"/>
                  </a:cubicBezTo>
                  <a:cubicBezTo>
                    <a:pt x="18786" y="19931"/>
                    <a:pt x="18671" y="20162"/>
                    <a:pt x="18471" y="20319"/>
                  </a:cubicBezTo>
                  <a:cubicBezTo>
                    <a:pt x="18307" y="20452"/>
                    <a:pt x="18106" y="20515"/>
                    <a:pt x="17898" y="20515"/>
                  </a:cubicBezTo>
                  <a:cubicBezTo>
                    <a:pt x="17560" y="20515"/>
                    <a:pt x="17202" y="20348"/>
                    <a:pt x="16949" y="20036"/>
                  </a:cubicBezTo>
                  <a:lnTo>
                    <a:pt x="16739" y="19773"/>
                  </a:lnTo>
                  <a:lnTo>
                    <a:pt x="13903" y="16665"/>
                  </a:lnTo>
                  <a:cubicBezTo>
                    <a:pt x="14470" y="16298"/>
                    <a:pt x="14995" y="15878"/>
                    <a:pt x="15468" y="15405"/>
                  </a:cubicBezTo>
                  <a:close/>
                  <a:moveTo>
                    <a:pt x="9041" y="0"/>
                  </a:moveTo>
                  <a:cubicBezTo>
                    <a:pt x="4053" y="0"/>
                    <a:pt x="0" y="4064"/>
                    <a:pt x="0" y="9052"/>
                  </a:cubicBezTo>
                  <a:cubicBezTo>
                    <a:pt x="0" y="14029"/>
                    <a:pt x="4053" y="18093"/>
                    <a:pt x="9041" y="18093"/>
                  </a:cubicBezTo>
                  <a:cubicBezTo>
                    <a:pt x="10112" y="18093"/>
                    <a:pt x="11131" y="17894"/>
                    <a:pt x="12087" y="17558"/>
                  </a:cubicBezTo>
                  <a:cubicBezTo>
                    <a:pt x="12118" y="17610"/>
                    <a:pt x="12129" y="17663"/>
                    <a:pt x="12171" y="17715"/>
                  </a:cubicBezTo>
                  <a:lnTo>
                    <a:pt x="15352" y="21254"/>
                  </a:lnTo>
                  <a:lnTo>
                    <a:pt x="15384" y="21286"/>
                  </a:lnTo>
                  <a:cubicBezTo>
                    <a:pt x="16024" y="22094"/>
                    <a:pt x="16970" y="22525"/>
                    <a:pt x="17904" y="22525"/>
                  </a:cubicBezTo>
                  <a:cubicBezTo>
                    <a:pt x="18555" y="22525"/>
                    <a:pt x="19196" y="22315"/>
                    <a:pt x="19721" y="21895"/>
                  </a:cubicBezTo>
                  <a:cubicBezTo>
                    <a:pt x="20361" y="21380"/>
                    <a:pt x="20750" y="20634"/>
                    <a:pt x="20813" y="19794"/>
                  </a:cubicBezTo>
                  <a:cubicBezTo>
                    <a:pt x="20865" y="18986"/>
                    <a:pt x="20613" y="18177"/>
                    <a:pt x="20099" y="17526"/>
                  </a:cubicBezTo>
                  <a:lnTo>
                    <a:pt x="19794" y="17138"/>
                  </a:lnTo>
                  <a:lnTo>
                    <a:pt x="19794" y="17127"/>
                  </a:lnTo>
                  <a:lnTo>
                    <a:pt x="19637" y="16959"/>
                  </a:lnTo>
                  <a:lnTo>
                    <a:pt x="19605" y="16907"/>
                  </a:lnTo>
                  <a:lnTo>
                    <a:pt x="19605" y="16917"/>
                  </a:lnTo>
                  <a:lnTo>
                    <a:pt x="16865" y="13924"/>
                  </a:lnTo>
                  <a:cubicBezTo>
                    <a:pt x="16823" y="13882"/>
                    <a:pt x="16770" y="13851"/>
                    <a:pt x="16718" y="13809"/>
                  </a:cubicBezTo>
                  <a:cubicBezTo>
                    <a:pt x="17579" y="12423"/>
                    <a:pt x="18083" y="10795"/>
                    <a:pt x="18083" y="9052"/>
                  </a:cubicBezTo>
                  <a:cubicBezTo>
                    <a:pt x="18083" y="4064"/>
                    <a:pt x="14029" y="0"/>
                    <a:pt x="9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66" name="Google Shape;266;p11"/>
          <p:cNvSpPr/>
          <p:nvPr/>
        </p:nvSpPr>
        <p:spPr>
          <a:xfrm>
            <a:off x="1698788" y="1820899"/>
            <a:ext cx="1942200" cy="4120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67" name="Google Shape;267;p11"/>
          <p:cNvPicPr preferRelativeResize="0"/>
          <p:nvPr/>
        </p:nvPicPr>
        <p:blipFill rotWithShape="1">
          <a:blip r:embed="rId2">
            <a:alphaModFix/>
          </a:blip>
          <a:srcRect l="41911" t="30554" r="37183" b="7229"/>
          <a:stretch/>
        </p:blipFill>
        <p:spPr>
          <a:xfrm>
            <a:off x="1712372" y="1820571"/>
            <a:ext cx="1942200" cy="412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pic>
      <p:pic>
        <p:nvPicPr>
          <p:cNvPr id="268" name="Google Shape;268;p11"/>
          <p:cNvPicPr preferRelativeResize="0"/>
          <p:nvPr/>
        </p:nvPicPr>
        <p:blipFill rotWithShape="1">
          <a:blip r:embed="rId2">
            <a:alphaModFix/>
          </a:blip>
          <a:srcRect l="37810" t="12961" r="32151" b="15742"/>
          <a:stretch/>
        </p:blipFill>
        <p:spPr>
          <a:xfrm>
            <a:off x="1337401" y="634600"/>
            <a:ext cx="2790451" cy="472086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1"/>
          <p:cNvSpPr txBox="1"/>
          <p:nvPr/>
        </p:nvSpPr>
        <p:spPr>
          <a:xfrm>
            <a:off x="4381500" y="3483200"/>
            <a:ext cx="30000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FFFFFF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¿DUDAS?</a:t>
            </a:r>
            <a:endParaRPr sz="4000">
              <a:solidFill>
                <a:srgbClr val="FFFFFF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80886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9">
          <p15:clr>
            <a:srgbClr val="FA7B17"/>
          </p15:clr>
        </p15:guide>
        <p15:guide id="2" pos="5588">
          <p15:clr>
            <a:srgbClr val="FA7B17"/>
          </p15:clr>
        </p15:guide>
        <p15:guide id="3" orient="horz" pos="162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Vacia" type="blank">
  <p:cSld name="Full Vacia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091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4" name="Google Shape;334;p19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5" name="Google Shape;335;p1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2382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6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1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ora"/>
              <a:buNone/>
              <a:defRPr sz="26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ora"/>
              <a:buNone/>
              <a:defRPr sz="26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ora"/>
              <a:buNone/>
              <a:defRPr sz="26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ora"/>
              <a:buNone/>
              <a:defRPr sz="26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ora"/>
              <a:buNone/>
              <a:defRPr sz="26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ora"/>
              <a:buNone/>
              <a:defRPr sz="26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ora"/>
              <a:buNone/>
              <a:defRPr sz="26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ora"/>
              <a:buNone/>
              <a:defRPr sz="26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ora"/>
              <a:buNone/>
              <a:defRPr sz="26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 Medium"/>
              <a:buChar char="●"/>
              <a:defRPr sz="18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Char char="○"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Char char="■"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Char char="●"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Char char="○"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Char char="■"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Char char="●"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Char char="○"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Char char="■"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20244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8235" y="2895042"/>
            <a:ext cx="6858000" cy="1541996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r>
              <a:rPr lang="es-MX" sz="3975" dirty="0"/>
              <a:t>Curso: Big Data</a:t>
            </a:r>
            <a:br>
              <a:rPr lang="es-MX" b="1" i="1" dirty="0"/>
            </a:br>
            <a:r>
              <a:rPr lang="es-MX" sz="3000" dirty="0"/>
              <a:t>Unidad III: Procesamiento de Datos Distribuidos.</a:t>
            </a:r>
            <a:endParaRPr lang="en-US" sz="3000" i="1" dirty="0"/>
          </a:p>
        </p:txBody>
      </p:sp>
      <p:pic>
        <p:nvPicPr>
          <p:cNvPr id="1026" name="Picture 2" descr="https://cftdelosrios.cl/wp-content/uploads/2021/09/cropped-Recurso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114" y="926354"/>
            <a:ext cx="3069771" cy="138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096932" y="5147897"/>
            <a:ext cx="6858000" cy="62821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</a:pPr>
            <a:r>
              <a:rPr lang="es-MX" sz="1500" dirty="0">
                <a:solidFill>
                  <a:srgbClr val="000000"/>
                </a:solidFill>
                <a:latin typeface="Arial"/>
                <a:sym typeface="Arial"/>
              </a:rPr>
              <a:t>Profesor: Diego Miranda </a:t>
            </a:r>
          </a:p>
          <a:p>
            <a:pPr>
              <a:buClr>
                <a:srgbClr val="000000"/>
              </a:buClr>
            </a:pPr>
            <a:r>
              <a:rPr lang="es-MX" sz="1500" i="1" dirty="0">
                <a:solidFill>
                  <a:srgbClr val="000000"/>
                </a:solidFill>
                <a:latin typeface="Arial"/>
                <a:sym typeface="Arial"/>
              </a:rPr>
              <a:t>Data </a:t>
            </a:r>
            <a:r>
              <a:rPr lang="es-MX" sz="1500" i="1" dirty="0" err="1">
                <a:solidFill>
                  <a:srgbClr val="000000"/>
                </a:solidFill>
                <a:latin typeface="Arial"/>
                <a:sym typeface="Arial"/>
              </a:rPr>
              <a:t>Scientist</a:t>
            </a:r>
            <a:endParaRPr lang="es-MX" sz="1500" i="1" dirty="0">
              <a:solidFill>
                <a:srgbClr val="000000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605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Exploración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 err="1"/>
              <a:t>df.describe</a:t>
            </a:r>
            <a:r>
              <a:rPr dirty="0"/>
              <a:t>().show()</a:t>
            </a:r>
          </a:p>
          <a:p>
            <a:pPr>
              <a:defRPr sz="1800"/>
            </a:pPr>
            <a:r>
              <a:rPr dirty="0" err="1"/>
              <a:t>df.groupBy</a:t>
            </a:r>
            <a:r>
              <a:rPr dirty="0"/>
              <a:t>("ciudad").count()</a:t>
            </a:r>
          </a:p>
          <a:p>
            <a:pPr>
              <a:defRPr sz="1800"/>
            </a:pPr>
            <a:r>
              <a:rPr dirty="0" err="1"/>
              <a:t>df.agg</a:t>
            </a:r>
            <a:r>
              <a:rPr dirty="0"/>
              <a:t>() y </a:t>
            </a:r>
            <a:r>
              <a:rPr dirty="0" err="1"/>
              <a:t>withColumn</a:t>
            </a:r>
            <a:r>
              <a:rPr dirty="0"/>
              <a:t>()</a:t>
            </a:r>
          </a:p>
          <a:p>
            <a:pPr>
              <a:defRPr sz="1800"/>
            </a:pPr>
            <a:r>
              <a:rPr dirty="0" err="1"/>
              <a:t>Acciones</a:t>
            </a:r>
            <a:r>
              <a:rPr dirty="0"/>
              <a:t> vs </a:t>
            </a:r>
            <a:r>
              <a:rPr dirty="0" err="1"/>
              <a:t>Transformaciones</a:t>
            </a:r>
            <a:endParaRPr dirty="0"/>
          </a:p>
        </p:txBody>
      </p:sp>
      <p:pic>
        <p:nvPicPr>
          <p:cNvPr id="4" name="Picture 2" descr="https://cftdelosrios.cl/wp-content/uploads/2021/09/cropped-Recurso-2.png">
            <a:extLst>
              <a:ext uri="{FF2B5EF4-FFF2-40B4-BE49-F238E27FC236}">
                <a16:creationId xmlns:a16="http://schemas.microsoft.com/office/drawing/2014/main" id="{DDE54017-F325-44C6-A6C4-97B6FA0E1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48" y="47023"/>
            <a:ext cx="732453" cy="37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dirty="0" err="1"/>
              <a:t>df_sample</a:t>
            </a:r>
            <a:r>
              <a:rPr dirty="0"/>
              <a:t> = </a:t>
            </a:r>
            <a:r>
              <a:rPr dirty="0" err="1"/>
              <a:t>df.sample</a:t>
            </a:r>
            <a:r>
              <a:rPr dirty="0"/>
              <a:t>(fraction=0.01).</a:t>
            </a:r>
            <a:r>
              <a:rPr dirty="0" err="1"/>
              <a:t>toPandas</a:t>
            </a:r>
            <a:r>
              <a:rPr dirty="0"/>
              <a:t>()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Usar seaborn o matplotlib</a:t>
            </a:r>
          </a:p>
          <a:p>
            <a:pPr>
              <a:defRPr sz="1800"/>
            </a:pPr>
            <a:r>
              <a:rPr dirty="0" err="1"/>
              <a:t>Gráficos</a:t>
            </a:r>
            <a:r>
              <a:rPr dirty="0"/>
              <a:t> de </a:t>
            </a:r>
            <a:r>
              <a:rPr dirty="0" err="1"/>
              <a:t>barras</a:t>
            </a:r>
            <a:r>
              <a:rPr dirty="0"/>
              <a:t>, boxplots, heatmaps</a:t>
            </a:r>
          </a:p>
        </p:txBody>
      </p:sp>
      <p:pic>
        <p:nvPicPr>
          <p:cNvPr id="4" name="Picture 2" descr="https://cftdelosrios.cl/wp-content/uploads/2021/09/cropped-Recurso-2.png">
            <a:extLst>
              <a:ext uri="{FF2B5EF4-FFF2-40B4-BE49-F238E27FC236}">
                <a16:creationId xmlns:a16="http://schemas.microsoft.com/office/drawing/2014/main" id="{DF2EA514-FA5E-496E-8DD8-ECFBFA402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48" y="47023"/>
            <a:ext cx="732453" cy="37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12EC463-1334-4130-A36F-BB2E7E30D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42275"/>
            <a:ext cx="8040222" cy="31850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con PySpark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 err="1"/>
              <a:t>df.createOrReplaceTempView</a:t>
            </a:r>
            <a:r>
              <a:rPr dirty="0"/>
              <a:t>("</a:t>
            </a:r>
            <a:r>
              <a:rPr dirty="0" err="1"/>
              <a:t>clientes</a:t>
            </a:r>
            <a:r>
              <a:rPr dirty="0"/>
              <a:t>")</a:t>
            </a:r>
          </a:p>
          <a:p>
            <a:pPr>
              <a:defRPr sz="1800"/>
            </a:pPr>
            <a:r>
              <a:rPr dirty="0" err="1"/>
              <a:t>spark.sql</a:t>
            </a:r>
            <a:r>
              <a:rPr dirty="0"/>
              <a:t>("SELECT ciudad, COUNT(*) FROM </a:t>
            </a:r>
            <a:r>
              <a:rPr dirty="0" err="1"/>
              <a:t>clientes</a:t>
            </a:r>
            <a:r>
              <a:rPr dirty="0"/>
              <a:t> GROUP BY ciudad").show()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 err="1"/>
              <a:t>Permite</a:t>
            </a:r>
            <a:r>
              <a:rPr dirty="0"/>
              <a:t> usar SQL </a:t>
            </a:r>
            <a:r>
              <a:rPr dirty="0" err="1"/>
              <a:t>sobre</a:t>
            </a:r>
            <a:r>
              <a:rPr dirty="0"/>
              <a:t> </a:t>
            </a:r>
            <a:r>
              <a:rPr dirty="0" err="1"/>
              <a:t>DataFrames</a:t>
            </a:r>
            <a:endParaRPr dirty="0"/>
          </a:p>
          <a:p>
            <a:pPr>
              <a:defRPr sz="1800"/>
            </a:pPr>
            <a:r>
              <a:rPr dirty="0" err="1"/>
              <a:t>Combinar</a:t>
            </a:r>
            <a:r>
              <a:rPr dirty="0"/>
              <a:t> SQL + Python</a:t>
            </a:r>
          </a:p>
        </p:txBody>
      </p:sp>
      <p:pic>
        <p:nvPicPr>
          <p:cNvPr id="4" name="Picture 2" descr="https://cftdelosrios.cl/wp-content/uploads/2021/09/cropped-Recurso-2.png">
            <a:extLst>
              <a:ext uri="{FF2B5EF4-FFF2-40B4-BE49-F238E27FC236}">
                <a16:creationId xmlns:a16="http://schemas.microsoft.com/office/drawing/2014/main" id="{0E680274-21F3-4174-8440-276480CB8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48" y="47023"/>
            <a:ext cx="732453" cy="37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con PySpark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 err="1"/>
              <a:t>StringIndexer</a:t>
            </a:r>
            <a:r>
              <a:rPr dirty="0"/>
              <a:t>, </a:t>
            </a:r>
            <a:r>
              <a:rPr dirty="0" err="1"/>
              <a:t>VectorAssembler</a:t>
            </a:r>
            <a:r>
              <a:rPr dirty="0"/>
              <a:t>, </a:t>
            </a:r>
            <a:r>
              <a:rPr dirty="0" err="1"/>
              <a:t>StandardScaler</a:t>
            </a:r>
            <a:endParaRPr dirty="0"/>
          </a:p>
          <a:p>
            <a:pPr>
              <a:defRPr sz="1800"/>
            </a:pPr>
            <a:r>
              <a:rPr dirty="0"/>
              <a:t>•</a:t>
            </a:r>
            <a:r>
              <a:rPr dirty="0" err="1"/>
              <a:t>ogisticRegression</a:t>
            </a:r>
            <a:r>
              <a:rPr dirty="0"/>
              <a:t>, </a:t>
            </a:r>
            <a:r>
              <a:rPr dirty="0" err="1"/>
              <a:t>RandomForestClassifier</a:t>
            </a:r>
            <a:endParaRPr dirty="0"/>
          </a:p>
          <a:p>
            <a:pPr>
              <a:defRPr sz="1800"/>
            </a:pPr>
            <a:r>
              <a:rPr dirty="0"/>
              <a:t>Pipeline, </a:t>
            </a:r>
            <a:r>
              <a:rPr dirty="0" err="1"/>
              <a:t>Model.transform</a:t>
            </a:r>
            <a:r>
              <a:rPr dirty="0"/>
              <a:t>()</a:t>
            </a:r>
          </a:p>
          <a:p>
            <a:pPr>
              <a:defRPr sz="1800"/>
            </a:pPr>
            <a:r>
              <a:rPr dirty="0" err="1"/>
              <a:t>Entrenamiento</a:t>
            </a:r>
            <a:r>
              <a:rPr dirty="0"/>
              <a:t> </a:t>
            </a:r>
            <a:r>
              <a:rPr dirty="0" err="1"/>
              <a:t>distribuido</a:t>
            </a:r>
            <a:endParaRPr dirty="0"/>
          </a:p>
        </p:txBody>
      </p:sp>
      <p:pic>
        <p:nvPicPr>
          <p:cNvPr id="4" name="Picture 2" descr="https://cftdelosrios.cl/wp-content/uploads/2021/09/cropped-Recurso-2.png">
            <a:extLst>
              <a:ext uri="{FF2B5EF4-FFF2-40B4-BE49-F238E27FC236}">
                <a16:creationId xmlns:a16="http://schemas.microsoft.com/office/drawing/2014/main" id="{77B5B108-A036-4CB9-BF2E-41057A7F0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48" y="47023"/>
            <a:ext cx="732453" cy="37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Logo Vector Art, Icons, and Graphics for Free Download">
            <a:extLst>
              <a:ext uri="{FF2B5EF4-FFF2-40B4-BE49-F238E27FC236}">
                <a16:creationId xmlns:a16="http://schemas.microsoft.com/office/drawing/2014/main" id="{B5BDA9AB-F2E9-4E48-A5ED-0125FA1A8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704253"/>
            <a:ext cx="6858000" cy="287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Streaming en tiempo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 err="1"/>
              <a:t>stream_df</a:t>
            </a:r>
            <a:r>
              <a:rPr dirty="0"/>
              <a:t> = </a:t>
            </a:r>
            <a:r>
              <a:rPr dirty="0" err="1"/>
              <a:t>spark.readStream.option</a:t>
            </a:r>
            <a:r>
              <a:rPr dirty="0"/>
              <a:t>("header", "true").csv("/</a:t>
            </a:r>
            <a:r>
              <a:rPr dirty="0" err="1"/>
              <a:t>ruta</a:t>
            </a:r>
            <a:r>
              <a:rPr dirty="0"/>
              <a:t>/stream")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Spark Structured Streaming</a:t>
            </a:r>
          </a:p>
          <a:p>
            <a:pPr>
              <a:defRPr sz="1800"/>
            </a:pPr>
            <a:r>
              <a:rPr dirty="0"/>
              <a:t>Ideal para logs, </a:t>
            </a:r>
            <a:r>
              <a:rPr dirty="0" err="1"/>
              <a:t>sensores</a:t>
            </a:r>
            <a:r>
              <a:rPr dirty="0"/>
              <a:t>, IoT</a:t>
            </a:r>
          </a:p>
        </p:txBody>
      </p:sp>
      <p:pic>
        <p:nvPicPr>
          <p:cNvPr id="4" name="Picture 2" descr="https://cftdelosrios.cl/wp-content/uploads/2021/09/cropped-Recurso-2.png">
            <a:extLst>
              <a:ext uri="{FF2B5EF4-FFF2-40B4-BE49-F238E27FC236}">
                <a16:creationId xmlns:a16="http://schemas.microsoft.com/office/drawing/2014/main" id="{6626E407-D6BA-4EB0-8DD3-FE47CC35C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48" y="47023"/>
            <a:ext cx="732453" cy="37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Casos de uso de PySpark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• Recomendadores masivos</a:t>
            </a:r>
          </a:p>
          <a:p>
            <a:pPr>
              <a:defRPr sz="1800"/>
            </a:pPr>
            <a:r>
              <a:t>• Segmentación de clientes</a:t>
            </a:r>
          </a:p>
          <a:p>
            <a:pPr>
              <a:defRPr sz="1800"/>
            </a:pPr>
            <a:r>
              <a:t>• Clasificación de fraude</a:t>
            </a:r>
          </a:p>
          <a:p>
            <a:pPr>
              <a:defRPr sz="1800"/>
            </a:pPr>
            <a:r>
              <a:t>• Procesamiento de logs</a:t>
            </a:r>
          </a:p>
          <a:p>
            <a:pPr>
              <a:defRPr sz="1800"/>
            </a:pPr>
            <a:r>
              <a:t>• ETL distribuidos</a:t>
            </a:r>
          </a:p>
        </p:txBody>
      </p:sp>
      <p:pic>
        <p:nvPicPr>
          <p:cNvPr id="4" name="Picture 2" descr="https://cftdelosrios.cl/wp-content/uploads/2021/09/cropped-Recurso-2.png">
            <a:extLst>
              <a:ext uri="{FF2B5EF4-FFF2-40B4-BE49-F238E27FC236}">
                <a16:creationId xmlns:a16="http://schemas.microsoft.com/office/drawing/2014/main" id="{CBD5FC29-86EF-4A92-9FF9-A3F26F6C3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48" y="47023"/>
            <a:ext cx="732453" cy="37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 err="1"/>
              <a:t>PySpark</a:t>
            </a:r>
            <a:r>
              <a:rPr dirty="0"/>
              <a:t> es ideal para Big Data con Python.</a:t>
            </a:r>
          </a:p>
          <a:p>
            <a:pPr>
              <a:defRPr sz="1800"/>
            </a:pPr>
            <a:r>
              <a:rPr dirty="0" err="1"/>
              <a:t>Escalable</a:t>
            </a:r>
            <a:r>
              <a:rPr dirty="0"/>
              <a:t>, </a:t>
            </a:r>
            <a:r>
              <a:rPr dirty="0" err="1"/>
              <a:t>eficiente</a:t>
            </a:r>
            <a:r>
              <a:rPr dirty="0"/>
              <a:t> y </a:t>
            </a:r>
            <a:r>
              <a:rPr dirty="0" err="1"/>
              <a:t>versátil</a:t>
            </a:r>
            <a:r>
              <a:rPr dirty="0"/>
              <a:t>.</a:t>
            </a:r>
          </a:p>
          <a:p>
            <a:pPr>
              <a:defRPr sz="1800"/>
            </a:pPr>
            <a:r>
              <a:rPr dirty="0"/>
              <a:t>Se </a:t>
            </a:r>
            <a:r>
              <a:rPr dirty="0" err="1"/>
              <a:t>puede</a:t>
            </a:r>
            <a:r>
              <a:rPr dirty="0"/>
              <a:t> usar local o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nube</a:t>
            </a:r>
            <a:r>
              <a:rPr dirty="0"/>
              <a:t> (EMR, Databricks).</a:t>
            </a:r>
          </a:p>
        </p:txBody>
      </p:sp>
      <p:pic>
        <p:nvPicPr>
          <p:cNvPr id="4" name="Picture 2" descr="https://cftdelosrios.cl/wp-content/uploads/2021/09/cropped-Recurso-2.png">
            <a:extLst>
              <a:ext uri="{FF2B5EF4-FFF2-40B4-BE49-F238E27FC236}">
                <a16:creationId xmlns:a16="http://schemas.microsoft.com/office/drawing/2014/main" id="{AD0C8C9A-8F30-4F0B-8345-F4715B77F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48" y="47023"/>
            <a:ext cx="732453" cy="37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421086" cy="1143000"/>
          </a:xfrm>
        </p:spPr>
        <p:txBody>
          <a:bodyPr/>
          <a:lstStyle/>
          <a:p>
            <a:pPr algn="l"/>
            <a:r>
              <a:rPr lang="es-CL" b="0" dirty="0"/>
              <a:t>¿Qué es APACHE?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  <a:p>
            <a:pPr>
              <a:buFont typeface="Wingdings" panose="05000000000000000000" pitchFamily="2" charset="2"/>
              <a:buChar char="ü"/>
            </a:pPr>
            <a:r>
              <a:rPr lang="es-MX" dirty="0"/>
              <a:t>Apache es una fundación de software de código abierto.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dirty="0"/>
              <a:t>Mantiene más de 350 proyectos, entre ellos: Apache </a:t>
            </a:r>
            <a:r>
              <a:rPr lang="es-MX" dirty="0" err="1"/>
              <a:t>Spark</a:t>
            </a:r>
            <a:r>
              <a:rPr lang="es-MX" dirty="0"/>
              <a:t>, Apache Hadoop, Apache Kafka.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dirty="0"/>
              <a:t>Su objetivo es crear software robusto y de libre uso para procesamiento distribuido, web, bases de datos, y más.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dirty="0"/>
              <a:t>Apache </a:t>
            </a:r>
            <a:r>
              <a:rPr lang="es-MX" dirty="0" err="1"/>
              <a:t>Spark</a:t>
            </a:r>
            <a:r>
              <a:rPr lang="es-MX" dirty="0"/>
              <a:t>, en particular, es uno de sus proyectos más exitosos en el ámbito de Big Data.</a:t>
            </a:r>
          </a:p>
        </p:txBody>
      </p:sp>
      <p:pic>
        <p:nvPicPr>
          <p:cNvPr id="5" name="Picture 2" descr="https://cftdelosrios.cl/wp-content/uploads/2021/09/cropped-Recurso-2.png">
            <a:extLst>
              <a:ext uri="{FF2B5EF4-FFF2-40B4-BE49-F238E27FC236}">
                <a16:creationId xmlns:a16="http://schemas.microsoft.com/office/drawing/2014/main" id="{3520C054-4BC6-4105-9774-4FDF0B29E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48" y="47023"/>
            <a:ext cx="732453" cy="37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pache License - Wikipedia, la enciclopedia libre">
            <a:extLst>
              <a:ext uri="{FF2B5EF4-FFF2-40B4-BE49-F238E27FC236}">
                <a16:creationId xmlns:a16="http://schemas.microsoft.com/office/drawing/2014/main" id="{6E8764AA-31E7-4E01-9AD6-9593F51D1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7" y="4727219"/>
            <a:ext cx="30575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07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421086" cy="1143000"/>
          </a:xfrm>
        </p:spPr>
        <p:txBody>
          <a:bodyPr/>
          <a:lstStyle/>
          <a:p>
            <a:pPr algn="l"/>
            <a:r>
              <a:rPr lang="es-CL" dirty="0"/>
              <a:t>¿Qué es </a:t>
            </a:r>
            <a:r>
              <a:rPr lang="es-CL" dirty="0" err="1"/>
              <a:t>PySpark</a:t>
            </a:r>
            <a:r>
              <a:rPr lang="es-CL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  <a:p>
            <a:pPr>
              <a:buFont typeface="Wingdings" panose="05000000000000000000" pitchFamily="2" charset="2"/>
              <a:buChar char="ü"/>
              <a:defRPr sz="1800"/>
            </a:pPr>
            <a:r>
              <a:rPr lang="es-CL" dirty="0"/>
              <a:t>Interfaz de Python para Apache </a:t>
            </a:r>
            <a:r>
              <a:rPr lang="es-CL" dirty="0" err="1"/>
              <a:t>Spark</a:t>
            </a:r>
            <a:r>
              <a:rPr lang="es-CL" dirty="0"/>
              <a:t>.</a:t>
            </a:r>
          </a:p>
          <a:p>
            <a:pPr>
              <a:buFont typeface="Wingdings" panose="05000000000000000000" pitchFamily="2" charset="2"/>
              <a:buChar char="ü"/>
              <a:defRPr sz="1800"/>
            </a:pPr>
            <a:r>
              <a:rPr lang="es-CL" dirty="0"/>
              <a:t>Permite programar con Python sobre un motor de Big Data distribuido.</a:t>
            </a:r>
          </a:p>
          <a:p>
            <a:pPr>
              <a:buFont typeface="Wingdings" panose="05000000000000000000" pitchFamily="2" charset="2"/>
              <a:buChar char="ü"/>
              <a:defRPr sz="1800"/>
            </a:pPr>
            <a:r>
              <a:rPr lang="es-CL" dirty="0"/>
              <a:t>Trabaja en paralelo sobre grandes volúmenes de datos.</a:t>
            </a:r>
          </a:p>
        </p:txBody>
      </p:sp>
      <p:pic>
        <p:nvPicPr>
          <p:cNvPr id="1026" name="Picture 2" descr="Qué es PySpark? - yopuedoprogramar">
            <a:extLst>
              <a:ext uri="{FF2B5EF4-FFF2-40B4-BE49-F238E27FC236}">
                <a16:creationId xmlns:a16="http://schemas.microsoft.com/office/drawing/2014/main" id="{68CA4B0C-DD6D-45F1-8F9F-45F03C53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097" y="3965510"/>
            <a:ext cx="4336986" cy="193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ftdelosrios.cl/wp-content/uploads/2021/09/cropped-Recurso-2.png">
            <a:extLst>
              <a:ext uri="{FF2B5EF4-FFF2-40B4-BE49-F238E27FC236}">
                <a16:creationId xmlns:a16="http://schemas.microsoft.com/office/drawing/2014/main" id="{3520C054-4BC6-4105-9774-4FDF0B29E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48" y="47023"/>
            <a:ext cx="732453" cy="37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194"/>
            <a:ext cx="8229600" cy="1143000"/>
          </a:xfrm>
        </p:spPr>
        <p:txBody>
          <a:bodyPr/>
          <a:lstStyle/>
          <a:p>
            <a:r>
              <a:rPr dirty="0"/>
              <a:t>Apache Spark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pocas</a:t>
            </a:r>
            <a:r>
              <a:rPr dirty="0"/>
              <a:t> palabras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buFont typeface="Wingdings" panose="05000000000000000000" pitchFamily="2" charset="2"/>
              <a:buChar char="ü"/>
              <a:defRPr sz="1800"/>
            </a:pPr>
            <a:r>
              <a:rPr dirty="0"/>
              <a:t>Motor de </a:t>
            </a:r>
            <a:r>
              <a:rPr dirty="0" err="1"/>
              <a:t>procesamiento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memoria</a:t>
            </a:r>
            <a:r>
              <a:rPr dirty="0"/>
              <a:t> y </a:t>
            </a:r>
            <a:r>
              <a:rPr dirty="0" err="1"/>
              <a:t>distribuido</a:t>
            </a:r>
            <a:r>
              <a:rPr dirty="0"/>
              <a:t>.</a:t>
            </a:r>
          </a:p>
          <a:p>
            <a:pPr>
              <a:buFont typeface="Wingdings" panose="05000000000000000000" pitchFamily="2" charset="2"/>
              <a:buChar char="ü"/>
              <a:defRPr sz="1800"/>
            </a:pPr>
            <a:r>
              <a:rPr dirty="0"/>
              <a:t>Más </a:t>
            </a:r>
            <a:r>
              <a:rPr dirty="0" err="1"/>
              <a:t>rápido</a:t>
            </a:r>
            <a:r>
              <a:rPr dirty="0"/>
              <a:t> que Hadoop MapReduce.</a:t>
            </a:r>
          </a:p>
          <a:p>
            <a:pPr>
              <a:buFont typeface="Wingdings" panose="05000000000000000000" pitchFamily="2" charset="2"/>
              <a:buChar char="ü"/>
              <a:defRPr sz="1800"/>
            </a:pPr>
            <a:r>
              <a:rPr dirty="0" err="1"/>
              <a:t>Soporta</a:t>
            </a:r>
            <a:r>
              <a:rPr dirty="0"/>
              <a:t>: SQL, </a:t>
            </a:r>
            <a:r>
              <a:rPr dirty="0" err="1"/>
              <a:t>MLlib</a:t>
            </a:r>
            <a:r>
              <a:rPr dirty="0"/>
              <a:t> (Machine Learning), </a:t>
            </a:r>
            <a:r>
              <a:rPr dirty="0" err="1"/>
              <a:t>GraphX</a:t>
            </a:r>
            <a:r>
              <a:rPr dirty="0"/>
              <a:t> (</a:t>
            </a:r>
            <a:r>
              <a:rPr dirty="0" err="1"/>
              <a:t>grafos</a:t>
            </a:r>
            <a:r>
              <a:rPr dirty="0"/>
              <a:t>), Streaming.</a:t>
            </a:r>
          </a:p>
        </p:txBody>
      </p:sp>
      <p:pic>
        <p:nvPicPr>
          <p:cNvPr id="6" name="Picture 2" descr="https://cftdelosrios.cl/wp-content/uploads/2021/09/cropped-Recurso-2.png">
            <a:extLst>
              <a:ext uri="{FF2B5EF4-FFF2-40B4-BE49-F238E27FC236}">
                <a16:creationId xmlns:a16="http://schemas.microsoft.com/office/drawing/2014/main" id="{29BC0683-4D84-467F-8B2A-2015A2407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48" y="47023"/>
            <a:ext cx="732453" cy="37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pache Spark - Wikipedia, la enciclopedia libre">
            <a:extLst>
              <a:ext uri="{FF2B5EF4-FFF2-40B4-BE49-F238E27FC236}">
                <a16:creationId xmlns:a16="http://schemas.microsoft.com/office/drawing/2014/main" id="{B1D65BE3-B5D0-44C7-9E16-776378FF1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4103719"/>
            <a:ext cx="29718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dirty="0" err="1"/>
              <a:t>Arquitectura</a:t>
            </a:r>
            <a:r>
              <a:rPr dirty="0"/>
              <a:t> de </a:t>
            </a:r>
            <a:r>
              <a:rPr dirty="0" err="1"/>
              <a:t>PySpark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endParaRPr dirty="0"/>
          </a:p>
          <a:p>
            <a:pPr>
              <a:buFont typeface="Wingdings" panose="05000000000000000000" pitchFamily="2" charset="2"/>
              <a:buChar char="ü"/>
              <a:defRPr sz="1800"/>
            </a:pPr>
            <a:r>
              <a:rPr dirty="0"/>
              <a:t>Driver Program</a:t>
            </a:r>
          </a:p>
          <a:p>
            <a:pPr>
              <a:buFont typeface="Wingdings" panose="05000000000000000000" pitchFamily="2" charset="2"/>
              <a:buChar char="ü"/>
              <a:defRPr sz="1800"/>
            </a:pPr>
            <a:r>
              <a:rPr dirty="0"/>
              <a:t>Cluster Manager (YARN, Standalone, Mesos)</a:t>
            </a:r>
          </a:p>
          <a:p>
            <a:pPr>
              <a:buFont typeface="Wingdings" panose="05000000000000000000" pitchFamily="2" charset="2"/>
              <a:buChar char="ü"/>
              <a:defRPr sz="1800"/>
            </a:pPr>
            <a:r>
              <a:rPr dirty="0"/>
              <a:t>Workers y Executors</a:t>
            </a:r>
          </a:p>
          <a:p>
            <a:pPr>
              <a:buFont typeface="Wingdings" panose="05000000000000000000" pitchFamily="2" charset="2"/>
              <a:buChar char="ü"/>
              <a:defRPr sz="1800"/>
            </a:pPr>
            <a:r>
              <a:rPr dirty="0"/>
              <a:t>RDDs y </a:t>
            </a:r>
            <a:r>
              <a:rPr dirty="0" err="1"/>
              <a:t>DataFrames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abstracciones</a:t>
            </a:r>
            <a:r>
              <a:rPr dirty="0"/>
              <a:t> de </a:t>
            </a:r>
            <a:r>
              <a:rPr dirty="0" err="1"/>
              <a:t>datos</a:t>
            </a:r>
            <a:endParaRPr dirty="0"/>
          </a:p>
        </p:txBody>
      </p:sp>
      <p:pic>
        <p:nvPicPr>
          <p:cNvPr id="5122" name="Picture 2" descr="Dominando Apache Spark (II): Funcionamiento interno y arquitectura">
            <a:extLst>
              <a:ext uri="{FF2B5EF4-FFF2-40B4-BE49-F238E27FC236}">
                <a16:creationId xmlns:a16="http://schemas.microsoft.com/office/drawing/2014/main" id="{6434EFCD-7479-4521-BD02-10D31377F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5046"/>
            <a:ext cx="9144000" cy="348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ftdelosrios.cl/wp-content/uploads/2021/09/cropped-Recurso-2.png">
            <a:extLst>
              <a:ext uri="{FF2B5EF4-FFF2-40B4-BE49-F238E27FC236}">
                <a16:creationId xmlns:a16="http://schemas.microsoft.com/office/drawing/2014/main" id="{714EFFF2-D2F7-4D26-8FF1-4397635D1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48" y="47023"/>
            <a:ext cx="732453" cy="37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Ventajas de usar PySpark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buFont typeface="Wingdings" panose="05000000000000000000" pitchFamily="2" charset="2"/>
              <a:buChar char="ü"/>
              <a:defRPr sz="1800"/>
            </a:pPr>
            <a:r>
              <a:rPr dirty="0" err="1"/>
              <a:t>Escalable</a:t>
            </a:r>
            <a:r>
              <a:rPr dirty="0"/>
              <a:t> y </a:t>
            </a:r>
            <a:r>
              <a:rPr dirty="0" err="1"/>
              <a:t>distribuido</a:t>
            </a:r>
            <a:endParaRPr dirty="0"/>
          </a:p>
          <a:p>
            <a:pPr>
              <a:buFont typeface="Wingdings" panose="05000000000000000000" pitchFamily="2" charset="2"/>
              <a:buChar char="ü"/>
              <a:defRPr sz="1800"/>
            </a:pPr>
            <a:r>
              <a:rPr dirty="0" err="1"/>
              <a:t>Eficiente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procesamiento</a:t>
            </a:r>
            <a:r>
              <a:rPr dirty="0"/>
              <a:t> </a:t>
            </a:r>
            <a:r>
              <a:rPr dirty="0" err="1"/>
              <a:t>masivo</a:t>
            </a:r>
            <a:endParaRPr dirty="0"/>
          </a:p>
          <a:p>
            <a:pPr>
              <a:buFont typeface="Wingdings" panose="05000000000000000000" pitchFamily="2" charset="2"/>
              <a:buChar char="ü"/>
              <a:defRPr sz="1800"/>
            </a:pPr>
            <a:r>
              <a:rPr dirty="0"/>
              <a:t>Compatible con Python</a:t>
            </a:r>
          </a:p>
          <a:p>
            <a:pPr>
              <a:buFont typeface="Wingdings" panose="05000000000000000000" pitchFamily="2" charset="2"/>
              <a:buChar char="ü"/>
              <a:defRPr sz="1800"/>
            </a:pPr>
            <a:r>
              <a:rPr dirty="0" err="1"/>
              <a:t>Conectividad</a:t>
            </a:r>
            <a:r>
              <a:rPr dirty="0"/>
              <a:t> con </a:t>
            </a:r>
            <a:r>
              <a:rPr dirty="0" err="1"/>
              <a:t>múltiples</a:t>
            </a:r>
            <a:r>
              <a:rPr dirty="0"/>
              <a:t> </a:t>
            </a:r>
            <a:r>
              <a:rPr dirty="0" err="1"/>
              <a:t>fuentes</a:t>
            </a:r>
            <a:r>
              <a:rPr dirty="0"/>
              <a:t> de </a:t>
            </a:r>
            <a:r>
              <a:rPr dirty="0" err="1"/>
              <a:t>datos</a:t>
            </a:r>
            <a:endParaRPr dirty="0"/>
          </a:p>
        </p:txBody>
      </p:sp>
      <p:pic>
        <p:nvPicPr>
          <p:cNvPr id="4" name="Picture 2" descr="https://cftdelosrios.cl/wp-content/uploads/2021/09/cropped-Recurso-2.png">
            <a:extLst>
              <a:ext uri="{FF2B5EF4-FFF2-40B4-BE49-F238E27FC236}">
                <a16:creationId xmlns:a16="http://schemas.microsoft.com/office/drawing/2014/main" id="{89BCB5DE-3FEE-4D00-AC93-41CC111B6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48" y="56354"/>
            <a:ext cx="732453" cy="37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Comparativa Pandas vs PySpark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| Característica | Pandas | PySpark |</a:t>
            </a:r>
          </a:p>
          <a:p>
            <a:pPr>
              <a:defRPr sz="1800"/>
            </a:pPr>
            <a:r>
              <a:t>|----------------|--------|---------|</a:t>
            </a:r>
          </a:p>
          <a:p>
            <a:pPr>
              <a:defRPr sz="1800"/>
            </a:pPr>
            <a:r>
              <a:t>| Datos pequeños | ✅ | ❌ |</a:t>
            </a:r>
          </a:p>
          <a:p>
            <a:pPr>
              <a:defRPr sz="1800"/>
            </a:pPr>
            <a:r>
              <a:t>| Datos masivos | ❌ | ✅ |</a:t>
            </a:r>
          </a:p>
          <a:p>
            <a:pPr>
              <a:defRPr sz="1800"/>
            </a:pPr>
            <a:r>
              <a:t>| Procesamiento | Local | Distribuido |</a:t>
            </a:r>
          </a:p>
          <a:p>
            <a:pPr>
              <a:defRPr sz="1800"/>
            </a:pPr>
            <a:r>
              <a:t>| Librería | Python puro | Apache Spark + Python |</a:t>
            </a:r>
          </a:p>
        </p:txBody>
      </p:sp>
      <p:pic>
        <p:nvPicPr>
          <p:cNvPr id="4" name="Picture 2" descr="https://cftdelosrios.cl/wp-content/uploads/2021/09/cropped-Recurso-2.png">
            <a:extLst>
              <a:ext uri="{FF2B5EF4-FFF2-40B4-BE49-F238E27FC236}">
                <a16:creationId xmlns:a16="http://schemas.microsoft.com/office/drawing/2014/main" id="{7A162F9C-6BCC-49D4-94ED-7104CD62C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48" y="47023"/>
            <a:ext cx="732453" cy="37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Crear una sesión de PySpark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lang="es-CL" dirty="0"/>
          </a:p>
          <a:p>
            <a:pPr>
              <a:defRPr sz="1800"/>
            </a:pPr>
            <a:endParaRPr lang="es-CL" dirty="0"/>
          </a:p>
          <a:p>
            <a:pPr>
              <a:defRPr sz="1800"/>
            </a:pPr>
            <a:endParaRPr lang="es-CL" dirty="0"/>
          </a:p>
          <a:p>
            <a:pPr>
              <a:defRPr sz="1800"/>
            </a:pPr>
            <a:endParaRPr lang="es-CL" dirty="0"/>
          </a:p>
          <a:p>
            <a:pPr>
              <a:defRPr sz="1800"/>
            </a:pPr>
            <a:endParaRPr lang="es-CL" dirty="0"/>
          </a:p>
          <a:p>
            <a:pPr>
              <a:defRPr sz="1800"/>
            </a:pPr>
            <a:endParaRPr lang="es-CL" dirty="0"/>
          </a:p>
          <a:p>
            <a:pPr marL="0" indent="0">
              <a:buNone/>
              <a:defRPr sz="1800"/>
            </a:pPr>
            <a:endParaRPr dirty="0"/>
          </a:p>
          <a:p>
            <a:pPr>
              <a:defRPr sz="1800"/>
            </a:pPr>
            <a:r>
              <a:rPr dirty="0"/>
              <a:t>local[*]: </a:t>
            </a:r>
            <a:r>
              <a:rPr dirty="0" err="1"/>
              <a:t>usa</a:t>
            </a:r>
            <a:r>
              <a:rPr dirty="0"/>
              <a:t> </a:t>
            </a:r>
            <a:r>
              <a:rPr dirty="0" err="1"/>
              <a:t>todos</a:t>
            </a:r>
            <a:r>
              <a:rPr dirty="0"/>
              <a:t> los </a:t>
            </a:r>
            <a:r>
              <a:rPr dirty="0" err="1"/>
              <a:t>núcleos</a:t>
            </a:r>
            <a:r>
              <a:rPr dirty="0"/>
              <a:t> del </a:t>
            </a:r>
            <a:r>
              <a:rPr dirty="0" err="1"/>
              <a:t>equipo</a:t>
            </a:r>
            <a:endParaRPr dirty="0"/>
          </a:p>
          <a:p>
            <a:pPr>
              <a:defRPr sz="1800"/>
            </a:pPr>
            <a:r>
              <a:rPr dirty="0" err="1"/>
              <a:t>getOrCreate</a:t>
            </a:r>
            <a:r>
              <a:rPr dirty="0"/>
              <a:t>(): </a:t>
            </a:r>
            <a:r>
              <a:rPr dirty="0" err="1"/>
              <a:t>crea</a:t>
            </a:r>
            <a:r>
              <a:rPr dirty="0"/>
              <a:t> o </a:t>
            </a:r>
            <a:r>
              <a:rPr dirty="0" err="1"/>
              <a:t>reutiliza</a:t>
            </a:r>
            <a:r>
              <a:rPr dirty="0"/>
              <a:t> una </a:t>
            </a:r>
            <a:r>
              <a:rPr dirty="0" err="1"/>
              <a:t>sesión</a:t>
            </a:r>
            <a:r>
              <a:rPr dirty="0"/>
              <a:t> </a:t>
            </a:r>
            <a:r>
              <a:rPr dirty="0" err="1"/>
              <a:t>activa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41E37D-08B8-41B4-9C1A-0FA4B6A50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217" y="1777224"/>
            <a:ext cx="3962953" cy="2295845"/>
          </a:xfrm>
          <a:prstGeom prst="rect">
            <a:avLst/>
          </a:prstGeom>
        </p:spPr>
      </p:pic>
      <p:pic>
        <p:nvPicPr>
          <p:cNvPr id="6" name="Picture 2" descr="https://cftdelosrios.cl/wp-content/uploads/2021/09/cropped-Recurso-2.png">
            <a:extLst>
              <a:ext uri="{FF2B5EF4-FFF2-40B4-BE49-F238E27FC236}">
                <a16:creationId xmlns:a16="http://schemas.microsoft.com/office/drawing/2014/main" id="{D0E588AB-F438-4B28-8C11-E60E1B910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48" y="47023"/>
            <a:ext cx="732453" cy="37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Cargar datos 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  <a:defRPr sz="1800"/>
            </a:pPr>
            <a:endParaRPr lang="en-US" dirty="0"/>
          </a:p>
          <a:p>
            <a:pPr>
              <a:defRPr sz="1800"/>
            </a:pPr>
            <a:endParaRPr lang="es-CL" dirty="0"/>
          </a:p>
          <a:p>
            <a:pPr>
              <a:defRPr sz="1800"/>
            </a:pPr>
            <a:endParaRPr lang="es-CL" dirty="0"/>
          </a:p>
          <a:p>
            <a:pPr>
              <a:defRPr sz="1800"/>
            </a:pPr>
            <a:endParaRPr lang="es-CL" dirty="0"/>
          </a:p>
          <a:p>
            <a:pPr marL="0" indent="0">
              <a:buNone/>
              <a:defRPr sz="1800"/>
            </a:pPr>
            <a:endParaRPr dirty="0"/>
          </a:p>
          <a:p>
            <a:pPr>
              <a:defRPr sz="1800"/>
            </a:pPr>
            <a:r>
              <a:rPr dirty="0" err="1"/>
              <a:t>Lectura</a:t>
            </a:r>
            <a:r>
              <a:rPr dirty="0"/>
              <a:t> </a:t>
            </a:r>
            <a:r>
              <a:rPr dirty="0" err="1"/>
              <a:t>distribuida</a:t>
            </a:r>
            <a:endParaRPr dirty="0"/>
          </a:p>
          <a:p>
            <a:pPr>
              <a:defRPr sz="1800"/>
            </a:pPr>
            <a:r>
              <a:rPr lang="es-CL" dirty="0"/>
              <a:t>I</a:t>
            </a:r>
            <a:r>
              <a:rPr dirty="0" err="1"/>
              <a:t>nferencia</a:t>
            </a:r>
            <a:r>
              <a:rPr dirty="0"/>
              <a:t> de </a:t>
            </a:r>
            <a:r>
              <a:rPr dirty="0" err="1"/>
              <a:t>tipos</a:t>
            </a:r>
            <a:endParaRPr dirty="0"/>
          </a:p>
          <a:p>
            <a:pPr>
              <a:defRPr sz="1800"/>
            </a:pPr>
            <a:r>
              <a:rPr dirty="0" err="1"/>
              <a:t>Exploración</a:t>
            </a:r>
            <a:r>
              <a:rPr dirty="0"/>
              <a:t> </a:t>
            </a:r>
            <a:r>
              <a:rPr dirty="0" err="1"/>
              <a:t>rápida</a:t>
            </a:r>
            <a:r>
              <a:rPr dirty="0"/>
              <a:t> de </a:t>
            </a:r>
            <a:r>
              <a:rPr dirty="0" err="1"/>
              <a:t>datos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B5559E-9B42-4B11-99F1-D682DCD25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39" y="2200104"/>
            <a:ext cx="7600324" cy="1228896"/>
          </a:xfrm>
          <a:prstGeom prst="rect">
            <a:avLst/>
          </a:prstGeom>
        </p:spPr>
      </p:pic>
      <p:pic>
        <p:nvPicPr>
          <p:cNvPr id="6" name="Picture 2" descr="https://cftdelosrios.cl/wp-content/uploads/2021/09/cropped-Recurso-2.png">
            <a:extLst>
              <a:ext uri="{FF2B5EF4-FFF2-40B4-BE49-F238E27FC236}">
                <a16:creationId xmlns:a16="http://schemas.microsoft.com/office/drawing/2014/main" id="{BC9D6E51-6F73-4E2B-9A07-1118F9F02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48" y="47023"/>
            <a:ext cx="732453" cy="37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UDD DataScience 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483</Words>
  <Application>Microsoft Office PowerPoint</Application>
  <PresentationFormat>Presentación en pantalla (4:3)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Arial</vt:lpstr>
      <vt:lpstr>Calibri</vt:lpstr>
      <vt:lpstr>Sora</vt:lpstr>
      <vt:lpstr>Sora ExtraBold</vt:lpstr>
      <vt:lpstr>Sora SemiBold</vt:lpstr>
      <vt:lpstr>Wingdings</vt:lpstr>
      <vt:lpstr>Work Sans Medium</vt:lpstr>
      <vt:lpstr>Office Theme</vt:lpstr>
      <vt:lpstr>UDD DataScience </vt:lpstr>
      <vt:lpstr> Curso: Big Data Unidad III: Procesamiento de Datos Distribuidos.</vt:lpstr>
      <vt:lpstr>¿Qué es APACHE?</vt:lpstr>
      <vt:lpstr>¿Qué es PySpark?</vt:lpstr>
      <vt:lpstr>Apache Spark en pocas palabras</vt:lpstr>
      <vt:lpstr>Arquitectura de PySpark</vt:lpstr>
      <vt:lpstr>Ventajas de usar PySpark</vt:lpstr>
      <vt:lpstr>Comparativa Pandas vs PySpark</vt:lpstr>
      <vt:lpstr>Crear una sesión de PySpark</vt:lpstr>
      <vt:lpstr>Cargar datos CSV</vt:lpstr>
      <vt:lpstr>Exploración de datos</vt:lpstr>
      <vt:lpstr>Visualizaciones</vt:lpstr>
      <vt:lpstr>SQL con PySpark</vt:lpstr>
      <vt:lpstr>Machine Learning con PySpark</vt:lpstr>
      <vt:lpstr>Streaming en tiempo real</vt:lpstr>
      <vt:lpstr>Casos de uso de PySpark</vt:lpstr>
      <vt:lpstr>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Curso: Big Data Unidad III: Procesamiento de Datos Distribuidos.</dc:title>
  <dc:subject/>
  <dc:creator/>
  <cp:keywords/>
  <dc:description>generated using python-pptx</dc:description>
  <cp:lastModifiedBy>DIEGO MIRANDA OLAVARRIA</cp:lastModifiedBy>
  <cp:revision>12</cp:revision>
  <dcterms:created xsi:type="dcterms:W3CDTF">2013-01-27T09:14:16Z</dcterms:created>
  <dcterms:modified xsi:type="dcterms:W3CDTF">2025-04-22T17:15:28Z</dcterms:modified>
  <cp:category/>
</cp:coreProperties>
</file>