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2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9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8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7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2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4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6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4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FC79-3EC9-4C69-905A-C2446A4C63B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7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1FC79-3EC9-4C69-905A-C2446A4C63B1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9C13D-952F-4C7A-ABD8-6280DD157F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3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4991" y="2032430"/>
            <a:ext cx="9144000" cy="2055994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r>
              <a:rPr lang="es-MX" sz="5300" b="1" dirty="0"/>
              <a:t>CURSO:</a:t>
            </a:r>
            <a:br>
              <a:rPr lang="es-MX" sz="5300" b="1" dirty="0"/>
            </a:br>
            <a:r>
              <a:rPr lang="es-MX" sz="5300" b="1" dirty="0"/>
              <a:t>Big Data</a:t>
            </a:r>
            <a:br>
              <a:rPr lang="es-MX" b="1" i="1" dirty="0"/>
            </a:br>
            <a:r>
              <a:rPr lang="es-MX" sz="4000" b="1" dirty="0"/>
              <a:t>Unidad I</a:t>
            </a:r>
            <a:endParaRPr lang="en-US" sz="4000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50377" y="4182332"/>
            <a:ext cx="9144000" cy="635854"/>
          </a:xfrm>
        </p:spPr>
        <p:txBody>
          <a:bodyPr>
            <a:normAutofit/>
          </a:bodyPr>
          <a:lstStyle/>
          <a:p>
            <a:r>
              <a:rPr lang="es-MX" b="1" dirty="0"/>
              <a:t>Clase 1</a:t>
            </a:r>
          </a:p>
        </p:txBody>
      </p:sp>
      <p:pic>
        <p:nvPicPr>
          <p:cNvPr id="1026" name="Picture 2" descr="https://cftdelosrios.cl/wp-content/uploads/2021/09/cropped-Recurs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99" y="64357"/>
            <a:ext cx="3481754" cy="184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462576" y="5061561"/>
            <a:ext cx="9144000" cy="164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b="1" dirty="0"/>
              <a:t>Profesor: Diego Miranda</a:t>
            </a:r>
          </a:p>
          <a:p>
            <a:r>
              <a:rPr lang="es-MX" sz="2000" b="1" i="1" dirty="0"/>
              <a:t>Data </a:t>
            </a:r>
            <a:r>
              <a:rPr lang="es-MX" sz="2000" b="1" i="1" dirty="0" err="1"/>
              <a:t>Scientist</a:t>
            </a:r>
            <a:endParaRPr lang="es-MX" sz="2000" b="1" i="1" dirty="0"/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299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C3AB2-1B90-9DD4-CA8F-2E82EA2E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2247127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17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 CURSO: Big Data Unidad I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Curso: BASES DE DATOS Unidad I: Modelamiento de datos.</dc:title>
  <dc:creator>PC</dc:creator>
  <cp:lastModifiedBy>DIEGO MIRANDA OLAVARRIA</cp:lastModifiedBy>
  <cp:revision>90</cp:revision>
  <dcterms:created xsi:type="dcterms:W3CDTF">2023-08-07T19:36:50Z</dcterms:created>
  <dcterms:modified xsi:type="dcterms:W3CDTF">2024-03-12T23:42:13Z</dcterms:modified>
</cp:coreProperties>
</file>