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3" r:id="rId4"/>
    <p:sldId id="271" r:id="rId5"/>
    <p:sldId id="272" r:id="rId6"/>
    <p:sldId id="277" r:id="rId7"/>
    <p:sldId id="278" r:id="rId8"/>
    <p:sldId id="279" r:id="rId9"/>
    <p:sldId id="265" r:id="rId10"/>
    <p:sldId id="262" r:id="rId11"/>
    <p:sldId id="266" r:id="rId12"/>
    <p:sldId id="281" r:id="rId13"/>
    <p:sldId id="260" r:id="rId1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C1EA5-81D4-4230-81C7-005EA28479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9884A2C-82EB-4FEF-B76E-91974C216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E2032AD0-2AB9-421A-9426-5C0D5B7FA66F}"/>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61EB31B7-10A9-443E-BB41-9685EE78850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EDC7418-2193-4C02-90DA-E8F9E18F78D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2319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DB2B2-7CF3-464A-A468-A25DF6C9B2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55C2283-696B-4323-BCDF-195CC388DE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ABA80A-2699-4C82-BBE1-B4A6B2B3B64A}"/>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FC42A9AA-C8C5-4230-ACA6-152D45F4668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45B47C-6E11-48CD-9B2F-DE54F9BC4D68}"/>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93112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E8FA02-DF4F-4D2E-A389-FA7AC87685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C139337-2E91-4AFB-8892-8FDAE1D4A9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6D54533-DA25-4E9D-B98C-A7D7E511EE96}"/>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9C58A2D2-2960-4FC3-B066-2ADCBD43E4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53756FC-6F40-4CDE-A1FA-D264FFA7731A}"/>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8642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051E-A972-458E-8F83-F72BD8C7BB3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A6BF75E-85EA-43DA-BB9B-68E239F47E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C4DE17C-FCAE-4377-819F-D94DE9C77C23}"/>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693F483E-2E93-4A0E-AAD6-B37A0E8A7FE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8F5BCC3-4DA2-4F6F-8CCA-42FF3256B15B}"/>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5972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A3BAF-4ECF-4804-964A-EEA0ECBB18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3A5F724-94FE-4247-AED3-859929AC9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A28B7A-931B-41AD-AE3F-E1487AFF3666}"/>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E0344742-76AA-4F0D-A267-294F76A06F6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B9F2A7-4A23-4654-B61C-5B2A02A2D47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770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61BB3-245B-41C9-8BD6-B4250BB7DCE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D8C98B1-1C00-4D14-8156-B49E3ED28A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8C52D9C-34C3-4BFC-86EF-6CD0A75F24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E5E325F-DA77-4715-897D-493AC8FA4DA2}"/>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6" name="Marcador de pie de página 5">
            <a:extLst>
              <a:ext uri="{FF2B5EF4-FFF2-40B4-BE49-F238E27FC236}">
                <a16:creationId xmlns:a16="http://schemas.microsoft.com/office/drawing/2014/main" id="{EAA26651-1860-484A-8EBA-22BD6C1A31A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526BE12-D2BF-423E-8AB0-77E49A150CC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43832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6B438-82A8-4C95-BF4B-9EA9FC0DF4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392553C-BA7D-45F4-B58F-38B63FD09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6F4E5E-32C4-4BCF-BF42-BBD703CC68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2CCC517-1B48-4628-AF3C-97BB3AB4F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941811-3D10-4EE7-B033-757FD70EC3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3AD0F05-AE4F-4E5A-BCCF-EE1F6E9CE52F}"/>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8" name="Marcador de pie de página 7">
            <a:extLst>
              <a:ext uri="{FF2B5EF4-FFF2-40B4-BE49-F238E27FC236}">
                <a16:creationId xmlns:a16="http://schemas.microsoft.com/office/drawing/2014/main" id="{B9C57DE3-BF7E-431A-8713-084BF71D198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CFC5F9E0-5E77-4FE4-ACF1-7644DD7FBF26}"/>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186626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CE1BD-76C2-4E08-AA70-1D40B54F75C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432A605-05CC-4549-9627-85A95D72E447}"/>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4" name="Marcador de pie de página 3">
            <a:extLst>
              <a:ext uri="{FF2B5EF4-FFF2-40B4-BE49-F238E27FC236}">
                <a16:creationId xmlns:a16="http://schemas.microsoft.com/office/drawing/2014/main" id="{BF3AD2B7-6C31-4029-BFBA-08BEB6DBED1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F9DB528-E253-406D-82E7-04BFF33ECE21}"/>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3550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F50B53-29DD-4827-AB8E-A0A6468F0F94}"/>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3" name="Marcador de pie de página 2">
            <a:extLst>
              <a:ext uri="{FF2B5EF4-FFF2-40B4-BE49-F238E27FC236}">
                <a16:creationId xmlns:a16="http://schemas.microsoft.com/office/drawing/2014/main" id="{FF3EAF8F-7F7C-4BA3-96A8-31A65F188EC3}"/>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9F12D96D-593D-49F9-96E7-03A897D22E5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409701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9D935-96E7-4135-BA5C-FE1A043C11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82363DC-4640-4FFC-A112-FA72A4FE9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48BC1EB-D2E5-4D65-A331-64B1CF78B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3E26F14-5735-4B5C-A03B-C98234C263FB}"/>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6" name="Marcador de pie de página 5">
            <a:extLst>
              <a:ext uri="{FF2B5EF4-FFF2-40B4-BE49-F238E27FC236}">
                <a16:creationId xmlns:a16="http://schemas.microsoft.com/office/drawing/2014/main" id="{0DB930A8-B961-4AAF-B4A1-E396E4C1EE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C64D440-B5CA-43B1-846B-9FBB080A8225}"/>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2338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EE9AE-8324-485F-AACF-54D17F5D40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25AB804-7949-4829-913F-0E6188E53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224821F-382A-4311-AD45-1907D5472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82859C-CF79-4867-B7CD-2F289C00CB4E}"/>
              </a:ext>
            </a:extLst>
          </p:cNvPr>
          <p:cNvSpPr>
            <a:spLocks noGrp="1"/>
          </p:cNvSpPr>
          <p:nvPr>
            <p:ph type="dt" sz="half" idx="10"/>
          </p:nvPr>
        </p:nvSpPr>
        <p:spPr/>
        <p:txBody>
          <a:bodyPr/>
          <a:lstStyle/>
          <a:p>
            <a:fld id="{6313E83A-5165-4D6F-9B1D-25C81632C43A}" type="datetimeFigureOut">
              <a:rPr lang="es-CL" smtClean="0"/>
              <a:t>29-09-2025</a:t>
            </a:fld>
            <a:endParaRPr lang="es-CL"/>
          </a:p>
        </p:txBody>
      </p:sp>
      <p:sp>
        <p:nvSpPr>
          <p:cNvPr id="6" name="Marcador de pie de página 5">
            <a:extLst>
              <a:ext uri="{FF2B5EF4-FFF2-40B4-BE49-F238E27FC236}">
                <a16:creationId xmlns:a16="http://schemas.microsoft.com/office/drawing/2014/main" id="{70B1694C-2C0B-48AC-A2DA-C7D5741EC66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D5C0874-2C5A-423C-9E79-3C5BF3CCE58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1598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BC7FA-411F-4DE3-AB9F-AD2FC6E26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89E8089-E96D-4D57-BF17-C06590A2A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9C40EEB-A13D-4933-B815-2D2383F0D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3E83A-5165-4D6F-9B1D-25C81632C43A}" type="datetimeFigureOut">
              <a:rPr lang="es-CL" smtClean="0"/>
              <a:t>29-09-2025</a:t>
            </a:fld>
            <a:endParaRPr lang="es-CL"/>
          </a:p>
        </p:txBody>
      </p:sp>
      <p:sp>
        <p:nvSpPr>
          <p:cNvPr id="5" name="Marcador de pie de página 4">
            <a:extLst>
              <a:ext uri="{FF2B5EF4-FFF2-40B4-BE49-F238E27FC236}">
                <a16:creationId xmlns:a16="http://schemas.microsoft.com/office/drawing/2014/main" id="{04353585-9A47-4DE6-9251-7C0032DCA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B07BBF7C-166F-4922-AF53-DC640258B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9822D-FE9B-4595-89BA-8957F4D8F727}" type="slidenum">
              <a:rPr lang="es-CL" smtClean="0"/>
              <a:t>‹Nº›</a:t>
            </a:fld>
            <a:endParaRPr lang="es-CL"/>
          </a:p>
        </p:txBody>
      </p:sp>
    </p:spTree>
    <p:extLst>
      <p:ext uri="{BB962C8B-B14F-4D97-AF65-F5344CB8AC3E}">
        <p14:creationId xmlns:p14="http://schemas.microsoft.com/office/powerpoint/2010/main" val="322974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5399F-0B55-4C1D-88A7-810947D5AB9C}"/>
              </a:ext>
            </a:extLst>
          </p:cNvPr>
          <p:cNvSpPr>
            <a:spLocks noGrp="1"/>
          </p:cNvSpPr>
          <p:nvPr>
            <p:ph type="ctrTitle"/>
          </p:nvPr>
        </p:nvSpPr>
        <p:spPr>
          <a:xfrm>
            <a:off x="1524000" y="2183363"/>
            <a:ext cx="9144000" cy="2387600"/>
          </a:xfrm>
        </p:spPr>
        <p:txBody>
          <a:bodyPr>
            <a:normAutofit/>
          </a:bodyPr>
          <a:lstStyle/>
          <a:p>
            <a:br>
              <a:rPr lang="es-CL" sz="4400" b="1" dirty="0"/>
            </a:br>
            <a:r>
              <a:rPr lang="es-CL" sz="4400" b="1" dirty="0"/>
              <a:t>Introducción a la </a:t>
            </a:r>
            <a:r>
              <a:rPr lang="es-CL" sz="4400" b="1"/>
              <a:t>Inteligencia Artificial.</a:t>
            </a:r>
            <a:br>
              <a:rPr lang="es-CL" sz="4400" b="1" dirty="0"/>
            </a:br>
            <a:endParaRPr lang="es-CL" sz="4400" b="1" dirty="0"/>
          </a:p>
        </p:txBody>
      </p:sp>
      <p:sp>
        <p:nvSpPr>
          <p:cNvPr id="3" name="Subtítulo 2">
            <a:extLst>
              <a:ext uri="{FF2B5EF4-FFF2-40B4-BE49-F238E27FC236}">
                <a16:creationId xmlns:a16="http://schemas.microsoft.com/office/drawing/2014/main" id="{C3175EE9-AFAE-41D9-BD22-62BC2548B2C3}"/>
              </a:ext>
            </a:extLst>
          </p:cNvPr>
          <p:cNvSpPr>
            <a:spLocks noGrp="1"/>
          </p:cNvSpPr>
          <p:nvPr>
            <p:ph type="subTitle" idx="1"/>
          </p:nvPr>
        </p:nvSpPr>
        <p:spPr>
          <a:xfrm>
            <a:off x="1409306" y="5202238"/>
            <a:ext cx="9144000" cy="1655762"/>
          </a:xfrm>
        </p:spPr>
        <p:txBody>
          <a:bodyPr/>
          <a:lstStyle/>
          <a:p>
            <a:r>
              <a:rPr lang="es-CL" dirty="0"/>
              <a:t>Docente: Diego Miranda Olavarría</a:t>
            </a:r>
          </a:p>
          <a:p>
            <a:r>
              <a:rPr lang="es-CL" i="1" dirty="0"/>
              <a:t>Data </a:t>
            </a:r>
            <a:r>
              <a:rPr lang="es-CL" i="1" dirty="0" err="1"/>
              <a:t>Scientist</a:t>
            </a:r>
            <a:endParaRPr lang="es-CL" i="1" dirty="0"/>
          </a:p>
        </p:txBody>
      </p:sp>
      <p:pic>
        <p:nvPicPr>
          <p:cNvPr id="7" name="Imagen 6">
            <a:extLst>
              <a:ext uri="{FF2B5EF4-FFF2-40B4-BE49-F238E27FC236}">
                <a16:creationId xmlns:a16="http://schemas.microsoft.com/office/drawing/2014/main" id="{B39BD5D4-CF1E-4E64-A649-F787AFFA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3" y="51323"/>
            <a:ext cx="5967167" cy="2132040"/>
          </a:xfrm>
          <a:prstGeom prst="rect">
            <a:avLst/>
          </a:prstGeom>
        </p:spPr>
      </p:pic>
    </p:spTree>
    <p:extLst>
      <p:ext uri="{BB962C8B-B14F-4D97-AF65-F5344CB8AC3E}">
        <p14:creationId xmlns:p14="http://schemas.microsoft.com/office/powerpoint/2010/main" val="41861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pic>
        <p:nvPicPr>
          <p:cNvPr id="4" name="Imagen 3">
            <a:extLst>
              <a:ext uri="{FF2B5EF4-FFF2-40B4-BE49-F238E27FC236}">
                <a16:creationId xmlns:a16="http://schemas.microsoft.com/office/drawing/2014/main" id="{D692340F-872F-442F-9B0E-B505232D6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777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765110"/>
            <a:ext cx="5747238" cy="60928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4C3F24E-A5DC-4F4D-B2DA-670673915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48818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F0F40-76B9-44EC-9484-1519DAC52A63}"/>
              </a:ext>
            </a:extLst>
          </p:cNvPr>
          <p:cNvSpPr>
            <a:spLocks noGrp="1"/>
          </p:cNvSpPr>
          <p:nvPr>
            <p:ph type="title"/>
          </p:nvPr>
        </p:nvSpPr>
        <p:spPr>
          <a:xfrm>
            <a:off x="660919" y="2557819"/>
            <a:ext cx="10515600" cy="1325563"/>
          </a:xfrm>
        </p:spPr>
        <p:txBody>
          <a:bodyPr/>
          <a:lstStyle/>
          <a:p>
            <a:pPr algn="ctr"/>
            <a:r>
              <a:rPr lang="es-CL" b="1" dirty="0"/>
              <a:t>Qué es Transformación Digital? </a:t>
            </a:r>
            <a:endParaRPr lang="es-CL" dirty="0"/>
          </a:p>
        </p:txBody>
      </p:sp>
      <p:pic>
        <p:nvPicPr>
          <p:cNvPr id="3" name="Imagen 2">
            <a:extLst>
              <a:ext uri="{FF2B5EF4-FFF2-40B4-BE49-F238E27FC236}">
                <a16:creationId xmlns:a16="http://schemas.microsoft.com/office/drawing/2014/main" id="{E00435FF-8911-4E62-930A-D294F0A0B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420092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pic>
        <p:nvPicPr>
          <p:cNvPr id="4" name="Imagen 3">
            <a:extLst>
              <a:ext uri="{FF2B5EF4-FFF2-40B4-BE49-F238E27FC236}">
                <a16:creationId xmlns:a16="http://schemas.microsoft.com/office/drawing/2014/main" id="{1A63A4FD-001D-40C5-8428-DBECC83AB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10125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la IA.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26860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FB1729-2CD7-4784-8072-4ED215ED1D60}"/>
              </a:ext>
            </a:extLst>
          </p:cNvPr>
          <p:cNvSpPr>
            <a:spLocks noGrp="1"/>
          </p:cNvSpPr>
          <p:nvPr>
            <p:ph idx="1"/>
          </p:nvPr>
        </p:nvSpPr>
        <p:spPr>
          <a:xfrm>
            <a:off x="838200" y="1349763"/>
            <a:ext cx="10515600" cy="4351338"/>
          </a:xfrm>
        </p:spPr>
        <p:txBody>
          <a:bodyPr/>
          <a:lstStyle/>
          <a:p>
            <a:pPr marL="0" indent="0" algn="ctr">
              <a:buNone/>
            </a:pPr>
            <a:r>
              <a:rPr lang="es-MX" sz="3600" dirty="0"/>
              <a:t>“La inteligencia artificial es una disciplina que trata de crear programas capaces de realizar operaciones comparables a las del pensamiento humano, como el aprendizaje o el razonamiento lógico.”</a:t>
            </a:r>
          </a:p>
          <a:p>
            <a:pPr marL="0" indent="0" algn="r">
              <a:buNone/>
            </a:pPr>
            <a:r>
              <a:rPr lang="es-MX" dirty="0"/>
              <a:t>RAE</a:t>
            </a:r>
          </a:p>
        </p:txBody>
      </p:sp>
      <p:pic>
        <p:nvPicPr>
          <p:cNvPr id="4" name="Imagen 3">
            <a:extLst>
              <a:ext uri="{FF2B5EF4-FFF2-40B4-BE49-F238E27FC236}">
                <a16:creationId xmlns:a16="http://schemas.microsoft.com/office/drawing/2014/main" id="{59AB29A1-AFB2-4155-8A6D-A622AB573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36247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de los datos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pic>
        <p:nvPicPr>
          <p:cNvPr id="5" name="Imagen 4">
            <a:extLst>
              <a:ext uri="{FF2B5EF4-FFF2-40B4-BE49-F238E27FC236}">
                <a16:creationId xmlns:a16="http://schemas.microsoft.com/office/drawing/2014/main" id="{8C5BA5ED-AC68-4115-9143-C388FD278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2545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pic>
        <p:nvPicPr>
          <p:cNvPr id="5" name="Imagen 4">
            <a:extLst>
              <a:ext uri="{FF2B5EF4-FFF2-40B4-BE49-F238E27FC236}">
                <a16:creationId xmlns:a16="http://schemas.microsoft.com/office/drawing/2014/main" id="{3CC3F61E-0DED-4BDB-A8D4-EE43A1A4B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55250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pic>
        <p:nvPicPr>
          <p:cNvPr id="4" name="Imagen 3">
            <a:extLst>
              <a:ext uri="{FF2B5EF4-FFF2-40B4-BE49-F238E27FC236}">
                <a16:creationId xmlns:a16="http://schemas.microsoft.com/office/drawing/2014/main" id="{B98DC4FC-DB3B-4B1B-BFAF-E95868084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721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pic>
        <p:nvPicPr>
          <p:cNvPr id="4" name="Imagen 3">
            <a:extLst>
              <a:ext uri="{FF2B5EF4-FFF2-40B4-BE49-F238E27FC236}">
                <a16:creationId xmlns:a16="http://schemas.microsoft.com/office/drawing/2014/main" id="{86607A39-EDBC-48C3-B078-0E0B61F8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6483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pic>
        <p:nvPicPr>
          <p:cNvPr id="5" name="Imagen 4">
            <a:extLst>
              <a:ext uri="{FF2B5EF4-FFF2-40B4-BE49-F238E27FC236}">
                <a16:creationId xmlns:a16="http://schemas.microsoft.com/office/drawing/2014/main" id="{1DA757C0-C6A3-465A-A280-8A62D12FE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9247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710938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511</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 Introducción a la Inteligencia Artificial. </vt:lpstr>
      <vt:lpstr>Qué es la IA.?</vt:lpstr>
      <vt:lpstr>Presentación de PowerPoint</vt:lpstr>
      <vt:lpstr>Importancia del de los datos en la Actualidad</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Qué es Transformación Digital? </vt:lpstr>
      <vt:lpstr>Qué es Transformación Digital?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Análisis de Big Data con Inteligencia Artificial</dc:title>
  <dc:creator>DIEGO MIRANDA OLAVARRIA</dc:creator>
  <cp:lastModifiedBy>DIEGO MIRANDA OLAVARRIA</cp:lastModifiedBy>
  <cp:revision>20</cp:revision>
  <dcterms:created xsi:type="dcterms:W3CDTF">2025-02-07T16:18:14Z</dcterms:created>
  <dcterms:modified xsi:type="dcterms:W3CDTF">2025-09-29T22:45:12Z</dcterms:modified>
</cp:coreProperties>
</file>