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67" r:id="rId4"/>
    <p:sldId id="268" r:id="rId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152BD-2765-4948-92DF-2B7AB3C13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7F03C3-FC78-48C9-80E6-A234ADAC7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6E13D-B0A0-4EEA-AF38-7A90AFAE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7308-7873-4E8F-8402-A3BE0F517D11}" type="datetimeFigureOut">
              <a:rPr lang="es-CL" smtClean="0"/>
              <a:t>06-05-2025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22FF9D-8FB3-41AC-BF0F-9020C11C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DF8841-3BFB-4684-860A-5E9CB000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D626-092C-41C4-8232-88E3D1F38E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316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1C93E-011A-4F9F-B709-5768DDC79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3CAB8B-6938-46B0-9005-53F118DAB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F80CE5-3D99-4780-A1D9-1A0E5070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7308-7873-4E8F-8402-A3BE0F517D11}" type="datetimeFigureOut">
              <a:rPr lang="es-CL" smtClean="0"/>
              <a:t>06-05-2025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060891-9493-4249-810E-7BF15FC86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3460EC-9CB9-441F-812E-52E8342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D626-092C-41C4-8232-88E3D1F38E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940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10A5AB-D602-4266-BAE2-D952B1883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4C6381-A203-4A5F-91E1-0818A5F4D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DDE153-7302-4C56-A3EE-E21BBB640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7308-7873-4E8F-8402-A3BE0F517D11}" type="datetimeFigureOut">
              <a:rPr lang="es-CL" smtClean="0"/>
              <a:t>06-05-2025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9F26A5-9CFE-4A93-A56E-C5611EF7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BF35EE-0368-44AD-A844-91CF5C19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D626-092C-41C4-8232-88E3D1F38E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844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5CE51-9DD2-4C99-A2F3-B7AF0A78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021105-3ECB-40D8-BDA6-3F6A16D18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B4A9EC-42C3-492E-B274-458FAF2E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7308-7873-4E8F-8402-A3BE0F517D11}" type="datetimeFigureOut">
              <a:rPr lang="es-CL" smtClean="0"/>
              <a:t>06-05-2025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C60875-DB09-4EBB-93D1-754E61BA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699524-34DB-47C1-9400-7D97CD2C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D626-092C-41C4-8232-88E3D1F38E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543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27A71-017A-47D4-AF7F-A4E5EFC1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C46703-54CC-4596-87A4-C0FC28CC0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F2245B-68E3-4E37-B5F5-93D4EB50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7308-7873-4E8F-8402-A3BE0F517D11}" type="datetimeFigureOut">
              <a:rPr lang="es-CL" smtClean="0"/>
              <a:t>06-05-2025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8D38D2-5150-4914-AF37-EEA580C7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ECD5A1-C48B-4A73-BB29-C500BFCD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D626-092C-41C4-8232-88E3D1F38E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5296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D3532-1F16-434C-BA6A-42A1263C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157A1F-08A9-48BB-98D5-400174D3B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8DD590-0670-459F-BAA0-FDA1C15A8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86B315-8685-47FD-A306-004D6328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7308-7873-4E8F-8402-A3BE0F517D11}" type="datetimeFigureOut">
              <a:rPr lang="es-CL" smtClean="0"/>
              <a:t>06-05-2025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5AC705-2C55-41BE-A81C-7CD318CB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66A5A4-FDD0-46DA-AE5C-90C178EB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D626-092C-41C4-8232-88E3D1F38E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607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D3A09-44BA-4962-B30E-C116C0648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A3EA4C-6309-44DC-B5C7-BA25ED005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357568-4DF1-418A-9918-3BCA5303A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D20B142-D655-4288-BC48-ABA9B7623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1D953E-C1EA-4718-93C8-7BB987DFF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51A8866-618F-4983-BDE3-081ABDB77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7308-7873-4E8F-8402-A3BE0F517D11}" type="datetimeFigureOut">
              <a:rPr lang="es-CL" smtClean="0"/>
              <a:t>06-05-2025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166106-A266-405A-9EF1-9767B668B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98478A-5DFF-4484-901D-5F5C9F75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D626-092C-41C4-8232-88E3D1F38E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534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4F515-7FA4-4A64-8389-AEF957B7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89A45B5-EBF9-4AD5-A31F-9AE9AF69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7308-7873-4E8F-8402-A3BE0F517D11}" type="datetimeFigureOut">
              <a:rPr lang="es-CL" smtClean="0"/>
              <a:t>06-05-2025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AF91B6-A012-44C9-AF2B-C6D32F01F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3578F22-EF4D-45B7-8A3F-1EA3119D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D626-092C-41C4-8232-88E3D1F38E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950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4470142-1A67-4A38-AD16-865EF424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7308-7873-4E8F-8402-A3BE0F517D11}" type="datetimeFigureOut">
              <a:rPr lang="es-CL" smtClean="0"/>
              <a:t>06-05-2025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89F068-EB44-4191-ACA3-E43ABF1D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CA2813-6210-4344-8680-ACC8BAD6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D626-092C-41C4-8232-88E3D1F38E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463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4800F-7480-42DC-BA95-AEB46F641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485866-A514-4566-BA24-0F60D6785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CCA6F5-77EA-4F83-B579-09C52BCD1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45CCEE-67BE-4D4E-8879-31872C31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7308-7873-4E8F-8402-A3BE0F517D11}" type="datetimeFigureOut">
              <a:rPr lang="es-CL" smtClean="0"/>
              <a:t>06-05-2025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DDC457-399A-4EDE-ABE3-8DFBD98B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A02976-7600-4CF4-80C2-3C5E7653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D626-092C-41C4-8232-88E3D1F38E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8299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CD49C-6868-4273-8386-2622B218A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5296D1-C740-45B0-9D8D-BFCEBCD97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198136-AB84-49AB-B2E1-E28A682CC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20B3C8-018D-4957-B038-59F989FC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7308-7873-4E8F-8402-A3BE0F517D11}" type="datetimeFigureOut">
              <a:rPr lang="es-CL" smtClean="0"/>
              <a:t>06-05-2025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BDB463-2094-48F5-A012-E677FC71D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D0A68D-8633-410E-AA4C-3FECD6C4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D626-092C-41C4-8232-88E3D1F38E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986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34FFDA-7914-469B-A79A-144096D8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F81FAE-BA81-4D0B-9B21-3CB7585D3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BDB0A8-F29E-4FAD-9C27-E33C2D4D8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27308-7873-4E8F-8402-A3BE0F517D11}" type="datetimeFigureOut">
              <a:rPr lang="es-CL" smtClean="0"/>
              <a:t>06-05-2025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E22149-E9F3-4051-B4B9-38D42D56F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1AF0F3-CE72-4C6A-94CD-A9BD46B00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3D626-092C-41C4-8232-88E3D1F38E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295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Fondos de Y Estadísticas, Fotos y Imágenes De Descarga Gratis | Pngtree">
            <a:extLst>
              <a:ext uri="{FF2B5EF4-FFF2-40B4-BE49-F238E27FC236}">
                <a16:creationId xmlns:a16="http://schemas.microsoft.com/office/drawing/2014/main" id="{89E2EA47-B1BD-443C-94B5-D87A0762C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9" y="-108933"/>
            <a:ext cx="12141722" cy="6966932"/>
          </a:xfrm>
          <a:prstGeom prst="rect">
            <a:avLst/>
          </a:prstGeom>
          <a:noFill/>
          <a:effectLst>
            <a:glow>
              <a:schemeClr val="accent1">
                <a:alpha val="48000"/>
              </a:schemeClr>
            </a:glo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95399F-0B55-4C1D-88A7-810947D5A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6805" y="68926"/>
            <a:ext cx="9144000" cy="2606857"/>
          </a:xfrm>
        </p:spPr>
        <p:txBody>
          <a:bodyPr>
            <a:normAutofit/>
          </a:bodyPr>
          <a:lstStyle/>
          <a:p>
            <a:r>
              <a:rPr lang="es-CL" sz="4400" b="1" dirty="0">
                <a:solidFill>
                  <a:schemeClr val="bg1"/>
                </a:solidFill>
                <a:latin typeface="Arial monospaced for SAP" panose="020B0609020202030204" pitchFamily="49" charset="0"/>
              </a:rPr>
              <a:t>Curso: Estadísticas para no estadísticos en SPSS.</a:t>
            </a:r>
            <a:br>
              <a:rPr lang="es-CL" sz="4400" b="1" dirty="0"/>
            </a:br>
            <a:endParaRPr lang="es-CL" sz="44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175EE9-AFAE-41D9-BD22-62BC2548B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9306" y="5618374"/>
            <a:ext cx="9144000" cy="1239625"/>
          </a:xfrm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</a:rPr>
              <a:t>Docente: Diego Miranda Olavarría</a:t>
            </a:r>
          </a:p>
          <a:p>
            <a:r>
              <a:rPr lang="es-CL" i="1" dirty="0">
                <a:solidFill>
                  <a:schemeClr val="bg1"/>
                </a:solidFill>
              </a:rPr>
              <a:t>Data </a:t>
            </a:r>
            <a:r>
              <a:rPr lang="es-CL" i="1" dirty="0" err="1">
                <a:solidFill>
                  <a:schemeClr val="bg1"/>
                </a:solidFill>
              </a:rPr>
              <a:t>Scientist</a:t>
            </a:r>
            <a:endParaRPr lang="es-CL" i="1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9BD5D4-CF1E-4E64-A649-F787AFFA4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820" y="2635519"/>
            <a:ext cx="3766971" cy="151155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E63496A-367E-475D-A982-5FA66CCE1312}"/>
              </a:ext>
            </a:extLst>
          </p:cNvPr>
          <p:cNvSpPr txBox="1"/>
          <p:nvPr/>
        </p:nvSpPr>
        <p:spPr>
          <a:xfrm>
            <a:off x="746449" y="4651893"/>
            <a:ext cx="10916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latin typeface="Arial monospaced for SAP" panose="020B0609020202030204" pitchFamily="49" charset="0"/>
                <a:ea typeface="+mj-ea"/>
                <a:cs typeface="+mj-cs"/>
              </a:rPr>
              <a:t>Módulo 4: Análisis de Encuestas y Percepción del Cliente.</a:t>
            </a:r>
            <a:endParaRPr lang="es-CL" sz="2400" b="1" dirty="0">
              <a:solidFill>
                <a:schemeClr val="bg1"/>
              </a:solidFill>
              <a:latin typeface="Arial monospaced for SAP" panose="020B0609020202030204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861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344D6-A5AC-45F2-B662-1600580B4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0944521" cy="1325563"/>
          </a:xfrm>
        </p:spPr>
        <p:txBody>
          <a:bodyPr/>
          <a:lstStyle/>
          <a:p>
            <a:r>
              <a:rPr lang="es-MX" b="1" dirty="0">
                <a:latin typeface="Arial monospaced for SAP" panose="020B0609020202030204" pitchFamily="49" charset="0"/>
              </a:rPr>
              <a:t>Tipos de encuestas y aplicaciones</a:t>
            </a:r>
            <a:endParaRPr lang="es-CL" b="1" dirty="0">
              <a:latin typeface="Arial monospaced for SAP" panose="020B0609020202030204" pitchFamily="49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815BAB-9726-412C-B5DC-5204B9499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Evaluación de satisfacción de clientes (NPS)</a:t>
            </a:r>
          </a:p>
          <a:p>
            <a:r>
              <a:rPr lang="es-MX" dirty="0"/>
              <a:t>Clima laboral</a:t>
            </a:r>
          </a:p>
          <a:p>
            <a:r>
              <a:rPr lang="es-MX" dirty="0"/>
              <a:t>Evaluación de servicios internos</a:t>
            </a:r>
          </a:p>
          <a:p>
            <a:r>
              <a:rPr lang="es-MX" dirty="0"/>
              <a:t>Encuestas postventa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8EF51BA-5B3F-4602-B39B-5CD8BFF10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520" y="0"/>
            <a:ext cx="1247480" cy="81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19E8D-B329-4FC5-A22B-AD98C22C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>
                <a:latin typeface="Arial monospaced for SAP" panose="020B0609020202030204" pitchFamily="49" charset="0"/>
              </a:rPr>
              <a:t>Ingreso de encuestas en SPSS</a:t>
            </a:r>
            <a:endParaRPr lang="es-CL" b="1" dirty="0">
              <a:latin typeface="Arial monospaced for SAP" panose="020B06090202020302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2F645E-3F0B-4437-BA5E-D4BABE60E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520" y="0"/>
            <a:ext cx="1247480" cy="81070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27BA8B9-6011-4B77-BA63-C2C607B0A5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9702" y="2136337"/>
            <a:ext cx="333258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Cada 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pregunta = 1 columna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Cada 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 = 1 fila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Codificación de escala Likert: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 = Muy en desacuerdo,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 = Muy de acuerdo (por ejemplo)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2DBFBEB-E433-471D-A0D8-6EEB5A9F9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287" y="1325563"/>
            <a:ext cx="8472196" cy="545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0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C6C72-0E13-4AAC-8316-8E84F9EBE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s-MX" b="1" dirty="0">
                <a:latin typeface="Arial monospaced for SAP" panose="020B0609020202030204" pitchFamily="49" charset="0"/>
              </a:rPr>
              <a:t>Cómo codificar variables categóricas en SPSS?</a:t>
            </a:r>
            <a:endParaRPr lang="es-CL" b="1" dirty="0">
              <a:latin typeface="Arial monospaced for SAP" panose="020B06090202020302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CC3349-7A8F-4F11-AF29-FFCD8D224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520" y="0"/>
            <a:ext cx="1247480" cy="81070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1516B481-C5FB-4987-9133-75984D2BD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08" y="1616142"/>
            <a:ext cx="734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L" altLang="es-CL" dirty="0">
                <a:latin typeface="Arial" panose="020B0604020202020204" pitchFamily="34" charset="0"/>
              </a:rPr>
              <a:t>Ejemplo: Variable Sexo con valores "Femenino”</a:t>
            </a:r>
            <a:r>
              <a:rPr lang="es-CL" altLang="es-CL" sz="800" dirty="0"/>
              <a:t> </a:t>
            </a:r>
            <a:r>
              <a:rPr lang="es-CL" altLang="es-CL" dirty="0">
                <a:latin typeface="Arial" panose="020B0604020202020204" pitchFamily="34" charset="0"/>
              </a:rPr>
              <a:t>y "Masculino"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32B0549-1743-47E0-AB6E-082823DA5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08" y="2109235"/>
            <a:ext cx="575251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altLang="es-CL" dirty="0">
                <a:latin typeface="Arial" panose="020B0604020202020204" pitchFamily="34" charset="0"/>
              </a:rPr>
              <a:t>Opción A: Codificar manualmente desde el editor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altLang="es-CL" dirty="0">
                <a:latin typeface="Arial" panose="020B0604020202020204" pitchFamily="34" charset="0"/>
              </a:rPr>
              <a:t>Abre tu base de datos en SPSS.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CL" altLang="es-CL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s-CL" altLang="es-CL" dirty="0">
                <a:latin typeface="Arial" panose="020B0604020202020204" pitchFamily="34" charset="0"/>
              </a:rPr>
              <a:t>En la Vista de variables: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altLang="es-CL" dirty="0">
                <a:latin typeface="Arial" panose="020B0604020202020204" pitchFamily="34" charset="0"/>
              </a:rPr>
              <a:t>Busca la variable Sexo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altLang="es-CL" dirty="0">
                <a:latin typeface="Arial" panose="020B0604020202020204" pitchFamily="34" charset="0"/>
              </a:rPr>
              <a:t>En la columna "Valores", haz clic en la celda (aparecerá un botón ...)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CL" altLang="es-CL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AutoNum type="arabicPeriod" startAt="2"/>
            </a:pPr>
            <a:r>
              <a:rPr lang="es-CL" altLang="es-CL" dirty="0">
                <a:latin typeface="Arial" panose="020B0604020202020204" pitchFamily="34" charset="0"/>
              </a:rPr>
              <a:t>Asigna códigos: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altLang="es-CL" dirty="0">
                <a:latin typeface="Arial" panose="020B0604020202020204" pitchFamily="34" charset="0"/>
              </a:rPr>
              <a:t>Valor: 1 → Etiqueta: Femenino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altLang="es-CL" dirty="0">
                <a:latin typeface="Arial" panose="020B0604020202020204" pitchFamily="34" charset="0"/>
              </a:rPr>
              <a:t>Valor: 2 → Etiqueta: Masculino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CL" altLang="es-CL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AutoNum type="arabicPeriod" startAt="3"/>
            </a:pPr>
            <a:r>
              <a:rPr lang="es-CL" altLang="es-CL" dirty="0">
                <a:latin typeface="Arial" panose="020B0604020202020204" pitchFamily="34" charset="0"/>
              </a:rPr>
              <a:t>En la Vista de datos, puedes cambiar los valores "Femenino" por 1, y "Masculino" por 2.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altLang="es-CL" dirty="0">
                <a:latin typeface="Arial" panose="020B0604020202020204" pitchFamily="34" charset="0"/>
              </a:rPr>
              <a:t>También puedes usar: Transformar → Recodificar en diferente variable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3DC7BEC-B43D-4FFF-9929-BF9AE9362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192" y="2109235"/>
            <a:ext cx="54864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L" altLang="es-CL" dirty="0">
                <a:latin typeface="Arial" panose="020B0604020202020204" pitchFamily="34" charset="0"/>
              </a:rPr>
              <a:t>Opción B: Recodificar automáticamente en una nueva variable</a:t>
            </a:r>
          </a:p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L" altLang="es-CL" dirty="0">
              <a:latin typeface="Arial" panose="020B0604020202020204" pitchFamily="34" charset="0"/>
            </a:endParaRPr>
          </a:p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s-CL" altLang="es-CL" dirty="0">
                <a:latin typeface="Arial" panose="020B0604020202020204" pitchFamily="34" charset="0"/>
              </a:rPr>
              <a:t>Ve a: Transformar → Recodificar en diferente variable </a:t>
            </a:r>
          </a:p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CL" altLang="es-CL" dirty="0">
              <a:latin typeface="Arial" panose="020B0604020202020204" pitchFamily="34" charset="0"/>
            </a:endParaRPr>
          </a:p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s-CL" altLang="es-CL" dirty="0">
                <a:latin typeface="Arial" panose="020B0604020202020204" pitchFamily="34" charset="0"/>
              </a:rPr>
              <a:t>En la ventana:</a:t>
            </a:r>
          </a:p>
          <a:p>
            <a:pPr marL="0" marR="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L" altLang="es-CL" dirty="0">
                <a:latin typeface="Arial" panose="020B0604020202020204" pitchFamily="34" charset="0"/>
              </a:rPr>
              <a:t>Mueve la variable Sexo al cuadro central.</a:t>
            </a:r>
          </a:p>
          <a:p>
            <a:pPr marL="0" marR="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L" altLang="es-CL" dirty="0">
                <a:latin typeface="Arial" panose="020B0604020202020204" pitchFamily="34" charset="0"/>
              </a:rPr>
              <a:t>En "Nombre de la nueva variable", escribe por ejemplo: </a:t>
            </a:r>
            <a:r>
              <a:rPr lang="es-CL" altLang="es-CL" dirty="0" err="1">
                <a:latin typeface="Arial" panose="020B0604020202020204" pitchFamily="34" charset="0"/>
              </a:rPr>
              <a:t>Sexo_cod</a:t>
            </a:r>
            <a:endParaRPr lang="es-CL" altLang="es-CL" dirty="0">
              <a:latin typeface="Arial" panose="020B0604020202020204" pitchFamily="34" charset="0"/>
            </a:endParaRPr>
          </a:p>
          <a:p>
            <a:pPr marL="0" marR="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L" altLang="es-CL" dirty="0">
                <a:latin typeface="Arial" panose="020B0604020202020204" pitchFamily="34" charset="0"/>
              </a:rPr>
              <a:t>Clic en "Cambiar" → Luego clic en "Valores antiguos y nuevos“</a:t>
            </a:r>
          </a:p>
          <a:p>
            <a:pPr marL="0" marR="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CL" altLang="es-CL" dirty="0">
              <a:latin typeface="Arial" panose="020B0604020202020204" pitchFamily="34" charset="0"/>
            </a:endParaRPr>
          </a:p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s-CL" altLang="es-CL" dirty="0">
                <a:latin typeface="Arial" panose="020B0604020202020204" pitchFamily="34" charset="0"/>
              </a:rPr>
              <a:t>En la nueva ventana:</a:t>
            </a:r>
          </a:p>
          <a:p>
            <a:pPr marL="0" marR="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L" altLang="es-CL" dirty="0">
                <a:latin typeface="Arial" panose="020B0604020202020204" pitchFamily="34" charset="0"/>
              </a:rPr>
              <a:t>Valor antiguo: "Femenino" → Valor nuevo: 1</a:t>
            </a:r>
          </a:p>
          <a:p>
            <a:pPr marL="0" marR="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L" altLang="es-CL" dirty="0">
                <a:latin typeface="Arial" panose="020B0604020202020204" pitchFamily="34" charset="0"/>
              </a:rPr>
              <a:t>Valor antiguo: "Masculino" → Valor nuevo: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3060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283</Words>
  <Application>Microsoft Office PowerPoint</Application>
  <PresentationFormat>Panorámica</PresentationFormat>
  <Paragraphs>44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 monospaced for SAP</vt:lpstr>
      <vt:lpstr>Calibri</vt:lpstr>
      <vt:lpstr>Calibri Light</vt:lpstr>
      <vt:lpstr>Tema de Office</vt:lpstr>
      <vt:lpstr>Curso: Estadísticas para no estadísticos en SPSS. </vt:lpstr>
      <vt:lpstr>Tipos de encuestas y aplicaciones</vt:lpstr>
      <vt:lpstr>Ingreso de encuestas en SPSS</vt:lpstr>
      <vt:lpstr>Cómo codificar variables categóricas en SPSS?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Curso: Estadísticas para no estadísticos en SPSS. </dc:title>
  <dc:creator>DIEGO MIRANDA OLAVARRIA</dc:creator>
  <cp:lastModifiedBy>DIEGO MIRANDA OLAVARRIA</cp:lastModifiedBy>
  <cp:revision>10</cp:revision>
  <dcterms:created xsi:type="dcterms:W3CDTF">2025-05-06T18:32:34Z</dcterms:created>
  <dcterms:modified xsi:type="dcterms:W3CDTF">2025-05-06T23:34:27Z</dcterms:modified>
</cp:coreProperties>
</file>