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5" r:id="rId4"/>
    <p:sldId id="266" r:id="rId5"/>
    <p:sldId id="267" r:id="rId6"/>
    <p:sldId id="268" r:id="rId7"/>
    <p:sldId id="270" r:id="rId8"/>
    <p:sldId id="269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9854C-C8EB-417A-8C59-1DCAB049B5D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B035B-31CA-4442-BFE9-10EC6513BF9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3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6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5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1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9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8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8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D31C-A632-495E-8BB5-42DD370ADF3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2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1D31C-A632-495E-8BB5-42DD370ADF3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839CA-732A-47B2-9A6B-D4181EB3C6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9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44991" y="2032430"/>
            <a:ext cx="9144000" cy="2055994"/>
          </a:xfrm>
        </p:spPr>
        <p:txBody>
          <a:bodyPr>
            <a:normAutofit fontScale="90000"/>
          </a:bodyPr>
          <a:lstStyle/>
          <a:p>
            <a:br>
              <a:rPr lang="es-MX" dirty="0"/>
            </a:br>
            <a:r>
              <a:rPr lang="es-MX" sz="5300" b="1" dirty="0"/>
              <a:t>Curso:</a:t>
            </a:r>
            <a:br>
              <a:rPr lang="es-MX" sz="5300" b="1" dirty="0"/>
            </a:br>
            <a:r>
              <a:rPr lang="es-MX" sz="5300" b="1" dirty="0"/>
              <a:t>Fundamentos de </a:t>
            </a:r>
            <a:r>
              <a:rPr lang="es-MX" sz="5300" b="1" i="1" dirty="0"/>
              <a:t>Data </a:t>
            </a:r>
            <a:r>
              <a:rPr lang="es-MX" sz="5300" b="1" i="1" dirty="0" err="1"/>
              <a:t>Science</a:t>
            </a:r>
            <a:br>
              <a:rPr lang="es-MX" b="1" i="1" dirty="0"/>
            </a:br>
            <a:r>
              <a:rPr lang="es-MX" sz="4000" b="1" dirty="0"/>
              <a:t>Unidad III: Visualización de Datos.</a:t>
            </a:r>
            <a:endParaRPr lang="en-US" sz="4000" b="1" i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50377" y="4182332"/>
            <a:ext cx="9144000" cy="635854"/>
          </a:xfrm>
        </p:spPr>
        <p:txBody>
          <a:bodyPr>
            <a:normAutofit/>
          </a:bodyPr>
          <a:lstStyle/>
          <a:p>
            <a:r>
              <a:rPr lang="es-MX" b="1" dirty="0" err="1"/>
              <a:t>Power</a:t>
            </a:r>
            <a:r>
              <a:rPr lang="es-MX" b="1" dirty="0"/>
              <a:t> BI.</a:t>
            </a:r>
          </a:p>
        </p:txBody>
      </p:sp>
      <p:pic>
        <p:nvPicPr>
          <p:cNvPr id="1026" name="Picture 2" descr="https://cftdelosrios.cl/wp-content/uploads/2021/09/cropped-Recurso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429" y="92137"/>
            <a:ext cx="3194294" cy="184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462576" y="5061561"/>
            <a:ext cx="9144000" cy="1646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/>
              <a:t>Profesor: Diego Miranda O.</a:t>
            </a:r>
          </a:p>
        </p:txBody>
      </p:sp>
    </p:spTree>
    <p:extLst>
      <p:ext uri="{BB962C8B-B14F-4D97-AF65-F5344CB8AC3E}">
        <p14:creationId xmlns:p14="http://schemas.microsoft.com/office/powerpoint/2010/main" val="233605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0450"/>
            <a:ext cx="10515600" cy="1325563"/>
          </a:xfrm>
        </p:spPr>
        <p:txBody>
          <a:bodyPr/>
          <a:lstStyle/>
          <a:p>
            <a:r>
              <a:rPr lang="es-ES" b="1" dirty="0" err="1"/>
              <a:t>Power</a:t>
            </a:r>
            <a:r>
              <a:rPr lang="es-ES" b="1" dirty="0"/>
              <a:t> BI </a:t>
            </a:r>
            <a:r>
              <a:rPr lang="es-ES" b="1" dirty="0" err="1"/>
              <a:t>Services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120" y="2090801"/>
            <a:ext cx="4145280" cy="4351338"/>
          </a:xfrm>
        </p:spPr>
        <p:txBody>
          <a:bodyPr/>
          <a:lstStyle/>
          <a:p>
            <a:pPr algn="just"/>
            <a:r>
              <a:rPr lang="es-ES" dirty="0"/>
              <a:t>Servicio online (SaaS) con funcionalidad similar a la aplicación desktop y permite publicar informes y configurar la actualización de datos automáticamente para que el personal de la organización tenga los datos actualizados.</a:t>
            </a:r>
            <a:endParaRPr lang="en-US" dirty="0"/>
          </a:p>
        </p:txBody>
      </p:sp>
      <p:pic>
        <p:nvPicPr>
          <p:cNvPr id="4" name="Picture 2" descr="https://datascientest.com/es/wp-content/uploads/sites/7/2020/10/power-bi-logo-1-1024x4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664" y="0"/>
            <a:ext cx="3154679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y6h4c7e5.rocketcdn.me/wp-content/uploads/2018/04/Power-Bi-Servic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633" y="2459735"/>
            <a:ext cx="6519672" cy="274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96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err="1"/>
              <a:t>Power</a:t>
            </a:r>
            <a:r>
              <a:rPr lang="es-ES" b="1" dirty="0"/>
              <a:t> BI Mobile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1520" y="2255393"/>
            <a:ext cx="4526280" cy="4351338"/>
          </a:xfrm>
        </p:spPr>
        <p:txBody>
          <a:bodyPr/>
          <a:lstStyle/>
          <a:p>
            <a:pPr algn="just"/>
            <a:r>
              <a:rPr lang="es-ES" dirty="0"/>
              <a:t>Aplicación móvil disponible para Windows, iOS y Android para visualizar informes y que se actualiza automáticamente con los cambios de los datos.</a:t>
            </a:r>
            <a:endParaRPr lang="en-US" dirty="0"/>
          </a:p>
        </p:txBody>
      </p:sp>
      <p:pic>
        <p:nvPicPr>
          <p:cNvPr id="4" name="Picture 2" descr="https://datascientest.com/es/wp-content/uploads/sites/7/2020/10/power-bi-logo-1-1024x4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664" y="0"/>
            <a:ext cx="3154679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Exploring the Power BI Mobile App - LeapFrogB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44" y="2689892"/>
            <a:ext cx="4407408" cy="22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02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72640" y="2577973"/>
            <a:ext cx="7491984" cy="1325563"/>
          </a:xfrm>
        </p:spPr>
        <p:txBody>
          <a:bodyPr/>
          <a:lstStyle/>
          <a:p>
            <a:r>
              <a:rPr lang="es-ES" b="1" dirty="0"/>
              <a:t>AHORA MANOS A LA OBRA…</a:t>
            </a:r>
            <a:endParaRPr lang="en-US" b="1" dirty="0"/>
          </a:p>
        </p:txBody>
      </p:sp>
      <p:pic>
        <p:nvPicPr>
          <p:cNvPr id="4" name="Picture 2" descr="https://datascientest.com/es/wp-content/uploads/sites/7/2020/10/power-bi-logo-1-1024x4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664" y="0"/>
            <a:ext cx="3154679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73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252728"/>
          </a:xfrm>
        </p:spPr>
        <p:txBody>
          <a:bodyPr/>
          <a:lstStyle/>
          <a:p>
            <a:r>
              <a:rPr lang="es-ES" b="1" dirty="0" err="1"/>
              <a:t>Power</a:t>
            </a:r>
            <a:r>
              <a:rPr lang="es-ES" b="1" dirty="0"/>
              <a:t> BI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584" y="1426464"/>
            <a:ext cx="11960352" cy="54315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Es un servicio de análisis de datos de Microsoft orientado a las visualizaciones interactivas de datos en inteligencia empresarial o Business </a:t>
            </a:r>
            <a:r>
              <a:rPr lang="es-ES" dirty="0" err="1"/>
              <a:t>Inteligence</a:t>
            </a:r>
            <a:r>
              <a:rPr lang="es-ES" dirty="0"/>
              <a:t>. Se lanzó para el publico en general en el año 2015.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Existen distintos componentes en el ecosistema </a:t>
            </a:r>
            <a:r>
              <a:rPr lang="es-ES" dirty="0" err="1"/>
              <a:t>Power</a:t>
            </a:r>
            <a:r>
              <a:rPr lang="es-ES" dirty="0"/>
              <a:t> BI tales como: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 err="1"/>
              <a:t>Power</a:t>
            </a:r>
            <a:r>
              <a:rPr lang="es-ES" dirty="0"/>
              <a:t> BI Desktop: Esta aplicación es la que permite diseñar y publicar informes.</a:t>
            </a:r>
          </a:p>
          <a:p>
            <a:pPr algn="just"/>
            <a:r>
              <a:rPr lang="es-ES" dirty="0" err="1"/>
              <a:t>Power</a:t>
            </a:r>
            <a:r>
              <a:rPr lang="es-ES" dirty="0"/>
              <a:t> BI </a:t>
            </a:r>
            <a:r>
              <a:rPr lang="es-ES" dirty="0" err="1"/>
              <a:t>Services</a:t>
            </a:r>
            <a:r>
              <a:rPr lang="es-ES" dirty="0"/>
              <a:t>: Servicio en línea basado en la nube.</a:t>
            </a:r>
          </a:p>
          <a:p>
            <a:pPr algn="just"/>
            <a:r>
              <a:rPr lang="es-ES" dirty="0" err="1"/>
              <a:t>Power</a:t>
            </a:r>
            <a:r>
              <a:rPr lang="es-ES" dirty="0"/>
              <a:t> BI Mobile: Aplicación </a:t>
            </a:r>
            <a:r>
              <a:rPr lang="es-ES" dirty="0" err="1"/>
              <a:t>Power</a:t>
            </a:r>
            <a:r>
              <a:rPr lang="es-ES" dirty="0"/>
              <a:t> BI para Android.</a:t>
            </a:r>
            <a:endParaRPr lang="en-US" dirty="0"/>
          </a:p>
        </p:txBody>
      </p:sp>
      <p:pic>
        <p:nvPicPr>
          <p:cNvPr id="4" name="Picture 2" descr="https://datascientest.com/es/wp-content/uploads/sites/7/2020/10/power-bi-logo-1-1024x4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664" y="0"/>
            <a:ext cx="3154679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74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0584" y="1554480"/>
            <a:ext cx="11914632" cy="5175503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Por más de 5 años, Microsoft </a:t>
            </a:r>
            <a:r>
              <a:rPr lang="es-ES" dirty="0" err="1"/>
              <a:t>Power</a:t>
            </a:r>
            <a:r>
              <a:rPr lang="es-ES" dirty="0"/>
              <a:t> BI es el líder en Business </a:t>
            </a:r>
            <a:r>
              <a:rPr lang="es-ES" dirty="0" err="1"/>
              <a:t>Inteligence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Seguridad de contar con información confiable, en tiempo real, visible desde cualquier dispositivo, para una toma de decisiones eficiente.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Podrás transformar millones de datos, relacionar fuentes, realizar cálculos complejos e interactuar fluidamente con visualizaciones interactivas.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Con la versión gratuita es tan poderosa que no necesitas mas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s-ES" dirty="0"/>
              <a:t>La interface y diseño es amigable e intuitiva, esto quiere decir que no se requieren conocimientos técnicos para utilizarlo.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/>
              <a:t>Por qué </a:t>
            </a:r>
            <a:r>
              <a:rPr lang="es-ES" b="1" dirty="0" err="1"/>
              <a:t>Power</a:t>
            </a:r>
            <a:r>
              <a:rPr lang="es-ES" b="1" dirty="0"/>
              <a:t> Bi?</a:t>
            </a:r>
            <a:endParaRPr lang="en-US" b="1" dirty="0"/>
          </a:p>
        </p:txBody>
      </p:sp>
      <p:pic>
        <p:nvPicPr>
          <p:cNvPr id="5" name="Picture 2" descr="https://datascientest.com/es/wp-content/uploads/sites/7/2020/10/power-bi-logo-1-1024x4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664" y="0"/>
            <a:ext cx="3154679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94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7072" y="2724277"/>
            <a:ext cx="10515600" cy="1325563"/>
          </a:xfrm>
        </p:spPr>
        <p:txBody>
          <a:bodyPr/>
          <a:lstStyle/>
          <a:p>
            <a:pPr algn="ctr"/>
            <a:r>
              <a:rPr lang="es-ES" b="1" dirty="0"/>
              <a:t>Bloques de </a:t>
            </a:r>
            <a:r>
              <a:rPr lang="es-ES" b="1" dirty="0" err="1"/>
              <a:t>Power</a:t>
            </a:r>
            <a:r>
              <a:rPr lang="es-ES" b="1" dirty="0"/>
              <a:t> BI</a:t>
            </a:r>
            <a:endParaRPr lang="en-US" b="1" dirty="0"/>
          </a:p>
        </p:txBody>
      </p:sp>
      <p:pic>
        <p:nvPicPr>
          <p:cNvPr id="4" name="Picture 2" descr="https://datascientest.com/es/wp-content/uploads/sites/7/2020/10/power-bi-logo-1-1024x4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664" y="0"/>
            <a:ext cx="3154679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2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 err="1"/>
              <a:t>Get</a:t>
            </a:r>
            <a:r>
              <a:rPr lang="es-ES" b="1" dirty="0"/>
              <a:t> Data u Obtención de datos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300" y="2651760"/>
            <a:ext cx="3963924" cy="2761488"/>
          </a:xfrm>
        </p:spPr>
        <p:txBody>
          <a:bodyPr>
            <a:normAutofit fontScale="92500"/>
          </a:bodyPr>
          <a:lstStyle/>
          <a:p>
            <a:pPr algn="just"/>
            <a:r>
              <a:rPr lang="es-ES" dirty="0"/>
              <a:t>En este bloque podemos conectarnos a datos desde documentos de texto, desde Excel, </a:t>
            </a:r>
            <a:r>
              <a:rPr lang="es-ES" dirty="0" err="1"/>
              <a:t>Sql</a:t>
            </a:r>
            <a:r>
              <a:rPr lang="es-ES" dirty="0"/>
              <a:t> server u otras bases de datos o incluso servicios en línea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264" y="1490472"/>
            <a:ext cx="7793736" cy="5367528"/>
          </a:xfrm>
          <a:prstGeom prst="rect">
            <a:avLst/>
          </a:prstGeom>
        </p:spPr>
      </p:pic>
      <p:pic>
        <p:nvPicPr>
          <p:cNvPr id="5" name="Picture 2" descr="https://datascientest.com/es/wp-content/uploads/sites/7/2020/10/power-bi-logo-1-1024x44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664" y="0"/>
            <a:ext cx="3154679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32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/>
              <a:t>Data </a:t>
            </a:r>
            <a:r>
              <a:rPr lang="es-ES" b="1" dirty="0" err="1"/>
              <a:t>preparation</a:t>
            </a:r>
            <a:r>
              <a:rPr lang="es-ES" b="1" dirty="0"/>
              <a:t> 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296" y="2514601"/>
            <a:ext cx="4398264" cy="3694176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Luego debemos preparar los datos, lo que significa limpiar y transformar los datos de una manera apropiada para nuestro propósito. Esto lo haremos mediante por medio de las funciones de </a:t>
            </a: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Editor</a:t>
            </a:r>
            <a:endParaRPr lang="en-US" dirty="0"/>
          </a:p>
        </p:txBody>
      </p:sp>
      <p:pic>
        <p:nvPicPr>
          <p:cNvPr id="4" name="Picture 2" descr="https://datascientest.com/es/wp-content/uploads/sites/7/2020/10/power-bi-logo-1-1024x4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664" y="0"/>
            <a:ext cx="3154679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Screenshot of Power BI Desktop showing Data in the center pan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736" y="1536192"/>
            <a:ext cx="7370063" cy="515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75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7653"/>
            <a:ext cx="10515600" cy="1325563"/>
          </a:xfrm>
        </p:spPr>
        <p:txBody>
          <a:bodyPr/>
          <a:lstStyle/>
          <a:p>
            <a:r>
              <a:rPr lang="es-ES" b="1" dirty="0"/>
              <a:t>Data </a:t>
            </a:r>
            <a:r>
              <a:rPr lang="es-ES" b="1" dirty="0" err="1"/>
              <a:t>Modeling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4112" y="1798193"/>
            <a:ext cx="4364736" cy="4008247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En este bloque estructuramos y relacionamos nuestras tablas de datos para constituir un modelo adecuado y optimizado para trabajar con grandes volúmenes de datos y también para realizar cálculos complejos.</a:t>
            </a:r>
            <a:endParaRPr lang="en-US" dirty="0"/>
          </a:p>
        </p:txBody>
      </p:sp>
      <p:pic>
        <p:nvPicPr>
          <p:cNvPr id="4" name="Picture 2" descr="https://datascientest.com/es/wp-content/uploads/sites/7/2020/10/power-bi-logo-1-1024x4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664" y="0"/>
            <a:ext cx="3154679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s://www.kaitsconsulting.com/wp-content/uploads/2020/08/3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145" y="1664208"/>
            <a:ext cx="7488936" cy="50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43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/>
              <a:t>Data </a:t>
            </a:r>
            <a:r>
              <a:rPr lang="es-ES" b="1" dirty="0" err="1"/>
              <a:t>Visualization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0" y="1508760"/>
            <a:ext cx="4791456" cy="5257799"/>
          </a:xfrm>
        </p:spPr>
        <p:txBody>
          <a:bodyPr/>
          <a:lstStyle/>
          <a:p>
            <a:pPr algn="just"/>
            <a:r>
              <a:rPr lang="es-ES" dirty="0"/>
              <a:t>En este bloque ajustamos nuestros datos para ser mostrados de una forma adecuada y ajustada  nuestros requerimientos. Esto es lo que los usuarios finales ven y utilizan para realizar reportes y son todos aquellos gráficos, tablas y representaciones que nos permiten analizar datos relevantes para de esta manera ayudar al proceso de toma de decisiones.</a:t>
            </a:r>
            <a:endParaRPr lang="en-US" dirty="0"/>
          </a:p>
        </p:txBody>
      </p:sp>
      <p:pic>
        <p:nvPicPr>
          <p:cNvPr id="4" name="Picture 2" descr="https://datascientest.com/es/wp-content/uploads/sites/7/2020/10/power-bi-logo-1-1024x4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664" y="0"/>
            <a:ext cx="3154679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aptura de pantalla del panel Campos con campos de datos seleccionado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897" y="1508760"/>
            <a:ext cx="7205472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12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ES" b="1" dirty="0"/>
              <a:t>Data </a:t>
            </a:r>
            <a:r>
              <a:rPr lang="es-ES" b="1" dirty="0" err="1"/>
              <a:t>Reporting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29184" y="2221993"/>
            <a:ext cx="3785616" cy="2852928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En este bloque se le da el formato y vista al reporte y también se puede interactuar y filtrar información para concluir con resultados que se adapten a nuestras necesidades.</a:t>
            </a:r>
            <a:endParaRPr lang="en-US" dirty="0"/>
          </a:p>
        </p:txBody>
      </p:sp>
      <p:pic>
        <p:nvPicPr>
          <p:cNvPr id="4" name="Picture 2" descr="https://datascientest.com/es/wp-content/uploads/sites/7/2020/10/power-bi-logo-1-1024x4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664" y="0"/>
            <a:ext cx="3154679" cy="14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808" y="1554480"/>
            <a:ext cx="8013192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10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6832</TotalTime>
  <Words>477</Words>
  <Application>Microsoft Office PowerPoint</Application>
  <PresentationFormat>Panorámica</PresentationFormat>
  <Paragraphs>37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 Curso: Fundamentos de Data Science Unidad III: Visualización de Datos.</vt:lpstr>
      <vt:lpstr>Power BI</vt:lpstr>
      <vt:lpstr>Por qué Power Bi?</vt:lpstr>
      <vt:lpstr>Bloques de Power BI</vt:lpstr>
      <vt:lpstr>Get Data u Obtención de datos</vt:lpstr>
      <vt:lpstr>Data preparation </vt:lpstr>
      <vt:lpstr>Data Modeling</vt:lpstr>
      <vt:lpstr>Data Visualization</vt:lpstr>
      <vt:lpstr>Data Reporting</vt:lpstr>
      <vt:lpstr>Power BI Services</vt:lpstr>
      <vt:lpstr>Power BI Mobile</vt:lpstr>
      <vt:lpstr>AHORA MANOS A LA OBRA…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Data Science</dc:title>
  <dc:creator>PC</dc:creator>
  <cp:lastModifiedBy>DIEGO MIRANDA OLAVARRIA</cp:lastModifiedBy>
  <cp:revision>211</cp:revision>
  <dcterms:created xsi:type="dcterms:W3CDTF">2023-03-12T23:30:38Z</dcterms:created>
  <dcterms:modified xsi:type="dcterms:W3CDTF">2025-06-04T16:57:08Z</dcterms:modified>
</cp:coreProperties>
</file>