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9854C-C8EB-417A-8C59-1DCAB049B5D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B035B-31CA-4442-BFE9-10EC6513B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D31C-A632-495E-8BB5-42DD370ADF3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991" y="2032430"/>
            <a:ext cx="9144000" cy="205599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5300" b="1" dirty="0" smtClean="0"/>
              <a:t>Curso:</a:t>
            </a:r>
            <a:br>
              <a:rPr lang="es-MX" sz="5300" b="1" dirty="0" smtClean="0"/>
            </a:br>
            <a:r>
              <a:rPr lang="es-MX" sz="5300" b="1" dirty="0" smtClean="0"/>
              <a:t>Fundamentos de </a:t>
            </a:r>
            <a:r>
              <a:rPr lang="es-MX" sz="5300" b="1" i="1" dirty="0" smtClean="0"/>
              <a:t>Data </a:t>
            </a:r>
            <a:r>
              <a:rPr lang="es-MX" sz="5300" b="1" i="1" dirty="0" err="1" smtClean="0"/>
              <a:t>Science</a:t>
            </a:r>
            <a:r>
              <a:rPr lang="es-MX" b="1" i="1" dirty="0" smtClean="0"/>
              <a:t/>
            </a:r>
            <a:br>
              <a:rPr lang="es-MX" b="1" i="1" dirty="0" smtClean="0"/>
            </a:br>
            <a:r>
              <a:rPr lang="es-MX" sz="4000" b="1" dirty="0" smtClean="0"/>
              <a:t>Unidad III: Visualización de Datos.</a:t>
            </a:r>
            <a:endParaRPr lang="en-US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377" y="4182332"/>
            <a:ext cx="9144000" cy="635854"/>
          </a:xfrm>
        </p:spPr>
        <p:txBody>
          <a:bodyPr>
            <a:normAutofit/>
          </a:bodyPr>
          <a:lstStyle/>
          <a:p>
            <a:r>
              <a:rPr lang="es-MX" b="1" dirty="0" smtClean="0"/>
              <a:t>Clase </a:t>
            </a:r>
            <a:r>
              <a:rPr lang="es-MX" b="1" dirty="0"/>
              <a:t>4</a:t>
            </a:r>
            <a:r>
              <a:rPr lang="es-MX" b="1" dirty="0" smtClean="0"/>
              <a:t>: </a:t>
            </a:r>
            <a:r>
              <a:rPr lang="es-MX" b="1" dirty="0" err="1" smtClean="0"/>
              <a:t>Power</a:t>
            </a:r>
            <a:r>
              <a:rPr lang="es-MX" b="1" dirty="0" smtClean="0"/>
              <a:t> </a:t>
            </a:r>
            <a:r>
              <a:rPr lang="es-MX" b="1" dirty="0" smtClean="0"/>
              <a:t>BI.</a:t>
            </a:r>
            <a:endParaRPr lang="es-MX" b="1" dirty="0" smtClean="0"/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29" y="92137"/>
            <a:ext cx="3194294" cy="18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62576" y="5061561"/>
            <a:ext cx="9144000" cy="164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/>
              <a:t>Profesor: Diego Miranda O.</a:t>
            </a:r>
          </a:p>
          <a:p>
            <a:r>
              <a:rPr lang="es-MX" sz="2000" dirty="0" smtClean="0"/>
              <a:t>Ingeniero de Ejecución en Administración (UST)</a:t>
            </a:r>
          </a:p>
          <a:p>
            <a:r>
              <a:rPr lang="es-MX" sz="2000" dirty="0" smtClean="0"/>
              <a:t>Diplomado en </a:t>
            </a:r>
            <a:r>
              <a:rPr lang="es-MX" sz="2000" i="1" dirty="0" smtClean="0"/>
              <a:t>Big Data </a:t>
            </a:r>
            <a:r>
              <a:rPr lang="es-MX" sz="2000" dirty="0" smtClean="0"/>
              <a:t>para la toma de decisiones (PUC)</a:t>
            </a:r>
          </a:p>
          <a:p>
            <a:r>
              <a:rPr lang="es-MX" sz="2000" dirty="0" smtClean="0"/>
              <a:t>Magíster en </a:t>
            </a:r>
            <a:r>
              <a:rPr lang="es-MX" sz="2000" i="1" dirty="0" smtClean="0"/>
              <a:t>Data </a:t>
            </a:r>
            <a:r>
              <a:rPr lang="es-MX" sz="2000" i="1" dirty="0" err="1" smtClean="0"/>
              <a:t>Science</a:t>
            </a:r>
            <a:r>
              <a:rPr lang="es-MX" sz="2000" i="1" dirty="0" smtClean="0"/>
              <a:t> </a:t>
            </a:r>
            <a:r>
              <a:rPr lang="es-MX" sz="2000" dirty="0" smtClean="0"/>
              <a:t>(Estudiante, USS) </a:t>
            </a:r>
          </a:p>
        </p:txBody>
      </p:sp>
    </p:spTree>
    <p:extLst>
      <p:ext uri="{BB962C8B-B14F-4D97-AF65-F5344CB8AC3E}">
        <p14:creationId xmlns:p14="http://schemas.microsoft.com/office/powerpoint/2010/main" val="23360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0450"/>
            <a:ext cx="10515600" cy="1325563"/>
          </a:xfrm>
        </p:spPr>
        <p:txBody>
          <a:bodyPr/>
          <a:lstStyle/>
          <a:p>
            <a:r>
              <a:rPr lang="es-ES" b="1" dirty="0" err="1" smtClean="0"/>
              <a:t>Power</a:t>
            </a:r>
            <a:r>
              <a:rPr lang="es-ES" b="1" dirty="0" smtClean="0"/>
              <a:t> BI </a:t>
            </a:r>
            <a:r>
              <a:rPr lang="es-ES" b="1" dirty="0" err="1" smtClean="0"/>
              <a:t>Services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" y="2090801"/>
            <a:ext cx="4145280" cy="4351338"/>
          </a:xfrm>
        </p:spPr>
        <p:txBody>
          <a:bodyPr/>
          <a:lstStyle/>
          <a:p>
            <a:pPr algn="just"/>
            <a:r>
              <a:rPr lang="es-ES" dirty="0"/>
              <a:t>S</a:t>
            </a:r>
            <a:r>
              <a:rPr lang="es-ES" dirty="0" smtClean="0"/>
              <a:t>ervicio </a:t>
            </a:r>
            <a:r>
              <a:rPr lang="es-ES" dirty="0"/>
              <a:t>online (SaaS) con funcionalidad similar a la aplicación desktop y permite publicar informes y configurar la actualización de datos automáticamente para que el personal de la organización tenga los datos actualizados.</a:t>
            </a:r>
            <a:endParaRPr lang="en-US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y6h4c7e5.rocketcdn.me/wp-content/uploads/2018/04/Power-Bi-Serv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633" y="2459735"/>
            <a:ext cx="6519672" cy="274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9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err="1" smtClean="0"/>
              <a:t>Power</a:t>
            </a:r>
            <a:r>
              <a:rPr lang="es-ES" b="1" dirty="0" smtClean="0"/>
              <a:t> BI Mobile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1520" y="2255393"/>
            <a:ext cx="4526280" cy="4351338"/>
          </a:xfrm>
        </p:spPr>
        <p:txBody>
          <a:bodyPr/>
          <a:lstStyle/>
          <a:p>
            <a:pPr algn="just"/>
            <a:r>
              <a:rPr lang="es-ES" dirty="0"/>
              <a:t>A</a:t>
            </a:r>
            <a:r>
              <a:rPr lang="es-ES" dirty="0" smtClean="0"/>
              <a:t>plicación </a:t>
            </a:r>
            <a:r>
              <a:rPr lang="es-ES" dirty="0"/>
              <a:t>móvil disponible para Windows, iOS y Android para visualizar informes y que se actualiza automáticamente con los cambios de los datos.</a:t>
            </a:r>
            <a:endParaRPr lang="en-US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Exploring the Power BI Mobile App - LeapFrog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44" y="2689892"/>
            <a:ext cx="4407408" cy="22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2640" y="2577973"/>
            <a:ext cx="7491984" cy="1325563"/>
          </a:xfrm>
        </p:spPr>
        <p:txBody>
          <a:bodyPr/>
          <a:lstStyle/>
          <a:p>
            <a:r>
              <a:rPr lang="es-ES" b="1" dirty="0" smtClean="0"/>
              <a:t>AHORA MANOS A LA OBRA…</a:t>
            </a:r>
            <a:endParaRPr lang="en-US" b="1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7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252728"/>
          </a:xfrm>
        </p:spPr>
        <p:txBody>
          <a:bodyPr/>
          <a:lstStyle/>
          <a:p>
            <a:r>
              <a:rPr lang="es-ES" b="1" dirty="0" err="1" smtClean="0"/>
              <a:t>Power</a:t>
            </a:r>
            <a:r>
              <a:rPr lang="es-ES" b="1" dirty="0" smtClean="0"/>
              <a:t> </a:t>
            </a:r>
            <a:r>
              <a:rPr lang="es-ES" b="1" dirty="0" smtClean="0"/>
              <a:t>BI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" y="1426464"/>
            <a:ext cx="11960352" cy="54315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Es un servicio de análisis de datos de Microsoft orientado a las visualizaciones interactivas de datos en inteligencia empresarial o Business </a:t>
            </a:r>
            <a:r>
              <a:rPr lang="es-ES" dirty="0" err="1" smtClean="0"/>
              <a:t>Inteligence</a:t>
            </a:r>
            <a:r>
              <a:rPr lang="es-ES" dirty="0" smtClean="0"/>
              <a:t>. Se lanzó para el publico en general en el año 2015.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Existen distintos componentes en el ecosistema </a:t>
            </a:r>
            <a:r>
              <a:rPr lang="es-ES" dirty="0" err="1" smtClean="0"/>
              <a:t>Power</a:t>
            </a:r>
            <a:r>
              <a:rPr lang="es-ES" dirty="0" smtClean="0"/>
              <a:t> </a:t>
            </a:r>
            <a:r>
              <a:rPr lang="es-ES" dirty="0" smtClean="0"/>
              <a:t>BI </a:t>
            </a:r>
            <a:r>
              <a:rPr lang="es-ES" dirty="0" smtClean="0"/>
              <a:t>tales como:</a:t>
            </a:r>
          </a:p>
          <a:p>
            <a:pPr marL="0" indent="0" algn="just">
              <a:buNone/>
            </a:pPr>
            <a:endParaRPr lang="es-ES" dirty="0" smtClean="0"/>
          </a:p>
          <a:p>
            <a:pPr algn="just"/>
            <a:r>
              <a:rPr lang="es-ES" dirty="0" err="1" smtClean="0"/>
              <a:t>Power</a:t>
            </a:r>
            <a:r>
              <a:rPr lang="es-ES" dirty="0" smtClean="0"/>
              <a:t> </a:t>
            </a:r>
            <a:r>
              <a:rPr lang="es-ES" dirty="0" smtClean="0"/>
              <a:t>BI </a:t>
            </a:r>
            <a:r>
              <a:rPr lang="es-ES" dirty="0" smtClean="0"/>
              <a:t>Desktop: Esta aplicación es la que permite diseñar y publicar informes.</a:t>
            </a:r>
          </a:p>
          <a:p>
            <a:pPr algn="just"/>
            <a:r>
              <a:rPr lang="es-ES" dirty="0" err="1" smtClean="0"/>
              <a:t>Power</a:t>
            </a:r>
            <a:r>
              <a:rPr lang="es-ES" dirty="0" smtClean="0"/>
              <a:t> </a:t>
            </a:r>
            <a:r>
              <a:rPr lang="es-ES" dirty="0" smtClean="0"/>
              <a:t>BI </a:t>
            </a:r>
            <a:r>
              <a:rPr lang="es-ES" dirty="0" err="1" smtClean="0"/>
              <a:t>Services</a:t>
            </a:r>
            <a:r>
              <a:rPr lang="es-ES" dirty="0" smtClean="0"/>
              <a:t>: Servicio en línea basado en la nube.</a:t>
            </a:r>
          </a:p>
          <a:p>
            <a:pPr algn="just"/>
            <a:r>
              <a:rPr lang="es-ES" dirty="0" err="1" smtClean="0"/>
              <a:t>Power</a:t>
            </a:r>
            <a:r>
              <a:rPr lang="es-ES" dirty="0" smtClean="0"/>
              <a:t> </a:t>
            </a:r>
            <a:r>
              <a:rPr lang="es-ES" dirty="0" smtClean="0"/>
              <a:t>BI </a:t>
            </a:r>
            <a:r>
              <a:rPr lang="es-ES" dirty="0" smtClean="0"/>
              <a:t>Mobile: Aplicación </a:t>
            </a:r>
            <a:r>
              <a:rPr lang="es-ES" dirty="0" err="1" smtClean="0"/>
              <a:t>Power</a:t>
            </a:r>
            <a:r>
              <a:rPr lang="es-ES" dirty="0" smtClean="0"/>
              <a:t> BI para Android.</a:t>
            </a:r>
            <a:endParaRPr lang="en-US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" y="1554480"/>
            <a:ext cx="11914632" cy="5175503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Por más de 5 años, Microsoft </a:t>
            </a:r>
            <a:r>
              <a:rPr lang="es-ES" dirty="0" err="1" smtClean="0"/>
              <a:t>Power</a:t>
            </a:r>
            <a:r>
              <a:rPr lang="es-ES" dirty="0" smtClean="0"/>
              <a:t> BI es el líder en Business </a:t>
            </a:r>
            <a:r>
              <a:rPr lang="es-ES" dirty="0" err="1" smtClean="0"/>
              <a:t>Inteligence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Seguridad de contar con información confiable, en tiempo real, visible desde cualquier dispositivo, para una toma de decisiones eficiente.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Podrás transformar millones de datos, relacionar fuentes, realizar cálculos complejos e interactuar fluidamente con visualizaciones interactivas.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Con la versión gratuita es tan poderosa que no necesitas mas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s-ES" dirty="0" smtClean="0"/>
              <a:t>La interface y diseño es amigable e intuitiva, esto quiere decir que no se requieren conocimientos técnicos para utilizarlo.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Por qué </a:t>
            </a:r>
            <a:r>
              <a:rPr lang="es-ES" b="1" dirty="0" err="1" smtClean="0"/>
              <a:t>Power</a:t>
            </a:r>
            <a:r>
              <a:rPr lang="es-ES" b="1" dirty="0" smtClean="0"/>
              <a:t> Bi?</a:t>
            </a:r>
            <a:endParaRPr lang="en-US" b="1" dirty="0"/>
          </a:p>
        </p:txBody>
      </p:sp>
      <p:pic>
        <p:nvPicPr>
          <p:cNvPr id="5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9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072" y="2724277"/>
            <a:ext cx="10515600" cy="1325563"/>
          </a:xfrm>
        </p:spPr>
        <p:txBody>
          <a:bodyPr/>
          <a:lstStyle/>
          <a:p>
            <a:pPr algn="ctr"/>
            <a:r>
              <a:rPr lang="es-ES" b="1" dirty="0" smtClean="0"/>
              <a:t>Bloques de </a:t>
            </a:r>
            <a:r>
              <a:rPr lang="es-ES" b="1" dirty="0" err="1" smtClean="0"/>
              <a:t>Power</a:t>
            </a:r>
            <a:r>
              <a:rPr lang="es-ES" b="1" dirty="0" smtClean="0"/>
              <a:t> BI</a:t>
            </a:r>
            <a:endParaRPr lang="en-US" b="1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err="1" smtClean="0"/>
              <a:t>Get</a:t>
            </a:r>
            <a:r>
              <a:rPr lang="es-ES" b="1" dirty="0" smtClean="0"/>
              <a:t> Data u Obtención de datos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" y="2651760"/>
            <a:ext cx="3963924" cy="2761488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 smtClean="0"/>
              <a:t>En este bloque podemos conectarnos a datos desde documentos de texto, desde Excel, </a:t>
            </a:r>
            <a:r>
              <a:rPr lang="es-ES" dirty="0" err="1" smtClean="0"/>
              <a:t>Sql</a:t>
            </a:r>
            <a:r>
              <a:rPr lang="es-ES" dirty="0" smtClean="0"/>
              <a:t> server u otras bases de datos o incluso servicios en línea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264" y="1490472"/>
            <a:ext cx="7793736" cy="5367528"/>
          </a:xfrm>
          <a:prstGeom prst="rect">
            <a:avLst/>
          </a:prstGeom>
        </p:spPr>
      </p:pic>
      <p:pic>
        <p:nvPicPr>
          <p:cNvPr id="5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Data </a:t>
            </a:r>
            <a:r>
              <a:rPr lang="es-ES" b="1" dirty="0" err="1" smtClean="0"/>
              <a:t>preparation</a:t>
            </a:r>
            <a:r>
              <a:rPr lang="es-ES" b="1" dirty="0" smtClean="0"/>
              <a:t> 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" y="2514601"/>
            <a:ext cx="4398264" cy="3694176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Luego debemos preparar los datos, lo que significa limpiar y transformar los datos de una manera apropiada para nuestro propósito. Esto lo haremos mediante por medio de las funciones de </a:t>
            </a:r>
            <a:r>
              <a:rPr lang="es-ES" dirty="0" err="1" smtClean="0"/>
              <a:t>Power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r>
              <a:rPr lang="es-ES" dirty="0" smtClean="0"/>
              <a:t> Editor</a:t>
            </a:r>
            <a:endParaRPr lang="en-US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Screenshot of Power BI Desktop showing Data in the center pan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36" y="1536192"/>
            <a:ext cx="7370063" cy="515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653"/>
            <a:ext cx="10515600" cy="1325563"/>
          </a:xfrm>
        </p:spPr>
        <p:txBody>
          <a:bodyPr/>
          <a:lstStyle/>
          <a:p>
            <a:r>
              <a:rPr lang="es-ES" b="1" dirty="0" smtClean="0"/>
              <a:t>Data </a:t>
            </a:r>
            <a:r>
              <a:rPr lang="es-ES" b="1" dirty="0" err="1" smtClean="0"/>
              <a:t>Modeling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112" y="1798193"/>
            <a:ext cx="4364736" cy="4008247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En este bloque estructuramos y relacionamos nuestras tablas de datos para constituir un modelo adecuado y optimizado para trabajar con grandes volúmenes de datos y también para realizar cálculos complejos.</a:t>
            </a:r>
            <a:endParaRPr lang="en-US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www.kaitsconsulting.com/wp-content/uploads/2020/08/3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45" y="1664208"/>
            <a:ext cx="7488936" cy="50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Data </a:t>
            </a:r>
            <a:r>
              <a:rPr lang="es-ES" b="1" dirty="0" err="1" smtClean="0"/>
              <a:t>Visualization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08760"/>
            <a:ext cx="4791456" cy="5257799"/>
          </a:xfrm>
        </p:spPr>
        <p:txBody>
          <a:bodyPr/>
          <a:lstStyle/>
          <a:p>
            <a:pPr algn="just"/>
            <a:r>
              <a:rPr lang="es-ES" dirty="0" smtClean="0"/>
              <a:t>En este bloque ajustamos nuestros datos para ser mostrados de una forma adecuada y ajustada  nuestros requerimientos. Esto es lo que los usuarios finales ven y utilizan para realizar reportes y son todos aquellos gráficos, tablas y representaciones que nos permiten analizar datos relevantes para de esta manera ayudar al proceso de toma de decisiones.</a:t>
            </a:r>
            <a:endParaRPr lang="en-US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aptura de pantalla del panel Campos con campos de datos seleccionado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897" y="1508760"/>
            <a:ext cx="7205472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1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Data </a:t>
            </a:r>
            <a:r>
              <a:rPr lang="es-ES" b="1" dirty="0" err="1" smtClean="0"/>
              <a:t>Reporting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9184" y="2221993"/>
            <a:ext cx="3785616" cy="285292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En este bloque se le da el formato y vista al reporte y también se puede interactuar y filtrar información para concluir con resultados que se adapten a nuestras necesidades.</a:t>
            </a:r>
            <a:endParaRPr lang="en-US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808" y="1554480"/>
            <a:ext cx="8013192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6832</TotalTime>
  <Words>493</Words>
  <Application>Microsoft Office PowerPoint</Application>
  <PresentationFormat>Panorámica</PresentationFormat>
  <Paragraphs>40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 Curso: Fundamentos de Data Science Unidad III: Visualización de Datos.</vt:lpstr>
      <vt:lpstr>Power BI</vt:lpstr>
      <vt:lpstr>Por qué Power Bi?</vt:lpstr>
      <vt:lpstr>Bloques de Power BI</vt:lpstr>
      <vt:lpstr>Get Data u Obtención de datos</vt:lpstr>
      <vt:lpstr>Data preparation </vt:lpstr>
      <vt:lpstr>Data Modeling</vt:lpstr>
      <vt:lpstr>Data Visualization</vt:lpstr>
      <vt:lpstr>Data Reporting</vt:lpstr>
      <vt:lpstr>Power BI Services</vt:lpstr>
      <vt:lpstr>Power BI Mobile</vt:lpstr>
      <vt:lpstr>AHORA MANOS A LA OBRA…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Data Science</dc:title>
  <dc:creator>PC</dc:creator>
  <cp:lastModifiedBy>Juan Miranda C.</cp:lastModifiedBy>
  <cp:revision>210</cp:revision>
  <dcterms:created xsi:type="dcterms:W3CDTF">2023-03-12T23:30:38Z</dcterms:created>
  <dcterms:modified xsi:type="dcterms:W3CDTF">2023-06-06T21:12:14Z</dcterms:modified>
</cp:coreProperties>
</file>