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15" y="3747515"/>
            <a:ext cx="4404776" cy="1143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23488"/>
            <a:ext cx="3130842" cy="15910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5367" y="3523488"/>
            <a:ext cx="637031" cy="6023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4615" y="4392167"/>
            <a:ext cx="557783" cy="6141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9079" y="4050791"/>
            <a:ext cx="1230696" cy="5357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2454464"/>
            <a:ext cx="7543800" cy="1523494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304699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2920" y="7228332"/>
            <a:ext cx="2313432" cy="276999"/>
          </a:xfrm>
        </p:spPr>
        <p:txBody>
          <a:bodyPr/>
          <a:lstStyle/>
          <a:p>
            <a:fld id="{D761D31C-A632-495E-8BB5-42DD370ADF3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42048" y="7228332"/>
            <a:ext cx="2313432" cy="276999"/>
          </a:xfrm>
        </p:spPr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92" y="1765810"/>
            <a:ext cx="917561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2118" y="2734030"/>
            <a:ext cx="7543800" cy="169619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373" dirty="0"/>
              <a:t>Curso:</a:t>
            </a:r>
            <a:br>
              <a:rPr lang="es-MX" sz="4373" dirty="0"/>
            </a:br>
            <a:r>
              <a:rPr lang="es-MX" sz="4373" dirty="0"/>
              <a:t>Fundamentos de </a:t>
            </a:r>
            <a:r>
              <a:rPr lang="es-MX" sz="4373" i="1" dirty="0"/>
              <a:t>Data </a:t>
            </a:r>
            <a:r>
              <a:rPr lang="es-MX" sz="4373" i="1" dirty="0" err="1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3300" dirty="0"/>
              <a:t>Unidad </a:t>
            </a:r>
            <a:r>
              <a:rPr lang="es-MX" sz="3300" dirty="0" smtClean="0"/>
              <a:t>II: Introducción al Data </a:t>
            </a:r>
            <a:r>
              <a:rPr lang="es-MX" sz="3300" dirty="0" err="1" smtClean="0"/>
              <a:t>Science</a:t>
            </a:r>
            <a:r>
              <a:rPr lang="es-MX" sz="3300" dirty="0" smtClean="0"/>
              <a:t>.</a:t>
            </a:r>
            <a:endParaRPr lang="en-US" sz="33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9061" y="4507699"/>
            <a:ext cx="7543800" cy="524580"/>
          </a:xfrm>
        </p:spPr>
        <p:txBody>
          <a:bodyPr>
            <a:normAutofit/>
          </a:bodyPr>
          <a:lstStyle/>
          <a:p>
            <a:r>
              <a:rPr lang="es-MX" b="1" dirty="0" smtClean="0"/>
              <a:t>Guía para descargar e instalar el entorno Anaconda </a:t>
            </a:r>
            <a:r>
              <a:rPr lang="es-MX" b="1" dirty="0" err="1" smtClean="0"/>
              <a:t>Navigator</a:t>
            </a:r>
            <a:endParaRPr lang="es-MX" b="1" dirty="0" smtClean="0"/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79" y="1133288"/>
            <a:ext cx="2635293" cy="15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06625" y="5233063"/>
            <a:ext cx="7543800" cy="1358750"/>
          </a:xfrm>
          <a:prstGeom prst="rect">
            <a:avLst/>
          </a:prstGeom>
        </p:spPr>
        <p:txBody>
          <a:bodyPr vert="horz" lIns="75438" tIns="37719" rIns="75438" bIns="37719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50" dirty="0"/>
              <a:t>Profesor: Diego Miranda O.</a:t>
            </a:r>
          </a:p>
          <a:p>
            <a:r>
              <a:rPr lang="es-MX" sz="1650" dirty="0"/>
              <a:t>Ingeniero de Ejecución en Administración (UST)</a:t>
            </a:r>
          </a:p>
          <a:p>
            <a:r>
              <a:rPr lang="es-MX" sz="1650" dirty="0"/>
              <a:t>Diplomado en </a:t>
            </a:r>
            <a:r>
              <a:rPr lang="es-MX" sz="1650" i="1" dirty="0"/>
              <a:t>Big Data </a:t>
            </a:r>
            <a:r>
              <a:rPr lang="es-MX" sz="1650" dirty="0"/>
              <a:t>para la toma de decisiones (PUC)</a:t>
            </a:r>
          </a:p>
          <a:p>
            <a:r>
              <a:rPr lang="es-MX" sz="1650" dirty="0"/>
              <a:t>Magíster en </a:t>
            </a:r>
            <a:r>
              <a:rPr lang="es-MX" sz="1650" i="1" dirty="0"/>
              <a:t>Data </a:t>
            </a:r>
            <a:r>
              <a:rPr lang="es-MX" sz="1650" i="1" dirty="0" err="1"/>
              <a:t>Science</a:t>
            </a:r>
            <a:r>
              <a:rPr lang="es-MX" sz="1650" i="1" dirty="0"/>
              <a:t> </a:t>
            </a:r>
            <a:r>
              <a:rPr lang="es-MX" sz="1650" dirty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1748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356" y="3530559"/>
            <a:ext cx="6840220" cy="1232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spc="15" dirty="0">
                <a:latin typeface="Calibri"/>
                <a:cs typeface="Calibri"/>
              </a:rPr>
              <a:t>Una</a:t>
            </a:r>
            <a:r>
              <a:rPr sz="1950" spc="1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vez</a:t>
            </a:r>
            <a:r>
              <a:rPr sz="1950" spc="1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instalado</a:t>
            </a:r>
            <a:r>
              <a:rPr sz="1950" spc="1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anaconda</a:t>
            </a:r>
            <a:r>
              <a:rPr sz="1950" spc="15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navigator</a:t>
            </a:r>
            <a:r>
              <a:rPr sz="1950" spc="18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podemos</a:t>
            </a:r>
            <a:r>
              <a:rPr sz="1950" spc="17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instalar</a:t>
            </a:r>
            <a:r>
              <a:rPr sz="1950" spc="1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paquetes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ambientes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para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poder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tener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mejor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experiencia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uso.</a:t>
            </a:r>
            <a:endParaRPr sz="1950" dirty="0">
              <a:latin typeface="Calibri"/>
              <a:cs typeface="Calibri"/>
            </a:endParaRPr>
          </a:p>
          <a:p>
            <a:pPr marL="12700" marR="112395">
              <a:lnSpc>
                <a:spcPct val="203100"/>
              </a:lnSpc>
            </a:pPr>
            <a:r>
              <a:rPr sz="1950" spc="-25" dirty="0">
                <a:latin typeface="Calibri"/>
                <a:cs typeface="Calibri"/>
              </a:rPr>
              <a:t>Todos </a:t>
            </a:r>
            <a:r>
              <a:rPr sz="1950" spc="10" dirty="0">
                <a:latin typeface="Calibri"/>
                <a:cs typeface="Calibri"/>
              </a:rPr>
              <a:t>los </a:t>
            </a:r>
            <a:r>
              <a:rPr sz="1950" spc="5" dirty="0">
                <a:latin typeface="Calibri"/>
                <a:cs typeface="Calibri"/>
              </a:rPr>
              <a:t>conceptos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instalaciones </a:t>
            </a:r>
            <a:r>
              <a:rPr sz="1950" spc="10" dirty="0">
                <a:latin typeface="Calibri"/>
                <a:cs typeface="Calibri"/>
              </a:rPr>
              <a:t>lo vamos a </a:t>
            </a:r>
            <a:r>
              <a:rPr sz="1950" spc="5" dirty="0">
                <a:latin typeface="Calibri"/>
                <a:cs typeface="Calibri"/>
              </a:rPr>
              <a:t>revisar </a:t>
            </a:r>
            <a:r>
              <a:rPr sz="1950" spc="15" dirty="0">
                <a:latin typeface="Calibri"/>
                <a:cs typeface="Calibri"/>
              </a:rPr>
              <a:t>en </a:t>
            </a:r>
            <a:r>
              <a:rPr sz="1950" dirty="0">
                <a:latin typeface="Calibri"/>
                <a:cs typeface="Calibri"/>
              </a:rPr>
              <a:t>el curso. </a:t>
            </a:r>
            <a:r>
              <a:rPr sz="1950" spc="-430" dirty="0">
                <a:latin typeface="Calibri"/>
                <a:cs typeface="Calibri"/>
              </a:rPr>
              <a:t> </a:t>
            </a:r>
            <a:endParaRPr sz="19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3" y="1682495"/>
            <a:ext cx="3129741" cy="1591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2758439"/>
            <a:ext cx="635507" cy="6023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6" y="3627120"/>
            <a:ext cx="560831" cy="611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2311" y="3285744"/>
            <a:ext cx="1229182" cy="5372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9" y="5446776"/>
            <a:ext cx="4404776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392" y="1765810"/>
            <a:ext cx="833818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Instructivo</a:t>
            </a:r>
            <a:r>
              <a:rPr spc="-90" dirty="0"/>
              <a:t> </a:t>
            </a:r>
            <a:r>
              <a:rPr spc="-95" dirty="0"/>
              <a:t>para</a:t>
            </a:r>
            <a:r>
              <a:rPr spc="-80" dirty="0"/>
              <a:t> </a:t>
            </a:r>
            <a:r>
              <a:rPr spc="-90" dirty="0"/>
              <a:t>instalación</a:t>
            </a:r>
            <a:r>
              <a:rPr spc="-75" dirty="0"/>
              <a:t> </a:t>
            </a:r>
            <a:r>
              <a:rPr spc="-45" dirty="0"/>
              <a:t>de</a:t>
            </a:r>
            <a:r>
              <a:rPr spc="-60" dirty="0"/>
              <a:t> </a:t>
            </a:r>
            <a:r>
              <a:rPr spc="-90" dirty="0"/>
              <a:t>Anaconda</a:t>
            </a:r>
            <a:r>
              <a:rPr spc="-85" dirty="0"/>
              <a:t> </a:t>
            </a:r>
            <a:r>
              <a:rPr spc="-110" dirty="0"/>
              <a:t>navigator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1976498"/>
            <a:ext cx="7955279" cy="45934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7243" y="1482317"/>
            <a:ext cx="37376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450" spc="10" dirty="0">
                <a:latin typeface="Calibri"/>
                <a:cs typeface="Calibri"/>
              </a:rPr>
              <a:t>1.	</a:t>
            </a:r>
            <a:r>
              <a:rPr sz="1450" spc="5" dirty="0">
                <a:latin typeface="Calibri"/>
                <a:cs typeface="Calibri"/>
              </a:rPr>
              <a:t>Ingresar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dirección</a:t>
            </a:r>
            <a:r>
              <a:rPr sz="1450" spc="6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1450" u="sng" spc="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https://anaconda.org/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79" y="2466819"/>
            <a:ext cx="9596767" cy="36627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9456" y="1749080"/>
            <a:ext cx="69773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En</a:t>
            </a:r>
            <a:r>
              <a:rPr sz="1450" spc="10" dirty="0">
                <a:latin typeface="Calibri"/>
                <a:cs typeface="Calibri"/>
              </a:rPr>
              <a:t> productos,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pueden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descargar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distribución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Anaconda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para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cualquier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sistema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operativo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60" y="2695956"/>
            <a:ext cx="3689603" cy="27386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845" y="1681997"/>
            <a:ext cx="46005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Una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vez </a:t>
            </a:r>
            <a:r>
              <a:rPr sz="1450" dirty="0">
                <a:latin typeface="Calibri"/>
                <a:cs typeface="Calibri"/>
              </a:rPr>
              <a:t>descargado,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traten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ejecutar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como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administrador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052" y="1175004"/>
            <a:ext cx="3400043" cy="26563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36" y="3942588"/>
            <a:ext cx="3400043" cy="2651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936" y="1179575"/>
            <a:ext cx="3400043" cy="26548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5052" y="3942588"/>
            <a:ext cx="3400043" cy="265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1291" y="2014182"/>
            <a:ext cx="1983105" cy="40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sz="1450" spc="10" dirty="0">
                <a:latin typeface="Calibri"/>
                <a:cs typeface="Calibri"/>
              </a:rPr>
              <a:t>Siguen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opciones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 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instalación hasta </a:t>
            </a:r>
            <a:r>
              <a:rPr sz="1450" spc="10" dirty="0">
                <a:latin typeface="Calibri"/>
                <a:cs typeface="Calibri"/>
              </a:rPr>
              <a:t>el punto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de:</a:t>
            </a:r>
            <a:endParaRPr sz="1450">
              <a:latin typeface="Calibri"/>
              <a:cs typeface="Calibri"/>
            </a:endParaRPr>
          </a:p>
          <a:p>
            <a:pPr marL="12700" marR="203200">
              <a:lnSpc>
                <a:spcPts val="1789"/>
              </a:lnSpc>
              <a:spcBef>
                <a:spcPts val="55"/>
              </a:spcBef>
            </a:pPr>
            <a:r>
              <a:rPr sz="1450" b="1" dirty="0">
                <a:latin typeface="Calibri"/>
                <a:cs typeface="Calibri"/>
              </a:rPr>
              <a:t>“Advanced</a:t>
            </a:r>
            <a:r>
              <a:rPr sz="1450" b="1" spc="-65" dirty="0">
                <a:latin typeface="Calibri"/>
                <a:cs typeface="Calibri"/>
              </a:rPr>
              <a:t> </a:t>
            </a:r>
            <a:r>
              <a:rPr sz="1450" b="1" spc="5" dirty="0">
                <a:latin typeface="Calibri"/>
                <a:cs typeface="Calibri"/>
              </a:rPr>
              <a:t>Installation </a:t>
            </a:r>
            <a:r>
              <a:rPr sz="1450" b="1" spc="-315" dirty="0">
                <a:latin typeface="Calibri"/>
                <a:cs typeface="Calibri"/>
              </a:rPr>
              <a:t> </a:t>
            </a:r>
            <a:r>
              <a:rPr sz="1450" b="1" spc="15" dirty="0">
                <a:latin typeface="Calibri"/>
                <a:cs typeface="Calibri"/>
              </a:rPr>
              <a:t>Options”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marL="12700" marR="200025">
              <a:lnSpc>
                <a:spcPct val="102299"/>
              </a:lnSpc>
            </a:pPr>
            <a:r>
              <a:rPr sz="1450" spc="15" dirty="0">
                <a:latin typeface="Calibri"/>
                <a:cs typeface="Calibri"/>
              </a:rPr>
              <a:t>En </a:t>
            </a:r>
            <a:r>
              <a:rPr sz="1450" spc="10" dirty="0">
                <a:latin typeface="Calibri"/>
                <a:cs typeface="Calibri"/>
              </a:rPr>
              <a:t>este punto </a:t>
            </a:r>
            <a:r>
              <a:rPr sz="1450" spc="15" dirty="0">
                <a:latin typeface="Calibri"/>
                <a:cs typeface="Calibri"/>
              </a:rPr>
              <a:t>tienen 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desmarcada </a:t>
            </a:r>
            <a:r>
              <a:rPr sz="1450" spc="5" dirty="0">
                <a:latin typeface="Calibri"/>
                <a:cs typeface="Calibri"/>
              </a:rPr>
              <a:t>la </a:t>
            </a:r>
            <a:r>
              <a:rPr sz="1450" spc="10" dirty="0">
                <a:latin typeface="Calibri"/>
                <a:cs typeface="Calibri"/>
              </a:rPr>
              <a:t>opción: 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b="1" spc="5" dirty="0">
                <a:latin typeface="Calibri"/>
                <a:cs typeface="Calibri"/>
              </a:rPr>
              <a:t>“add</a:t>
            </a:r>
            <a:r>
              <a:rPr sz="1450" b="1" spc="-35" dirty="0">
                <a:latin typeface="Calibri"/>
                <a:cs typeface="Calibri"/>
              </a:rPr>
              <a:t> </a:t>
            </a:r>
            <a:r>
              <a:rPr sz="1450" b="1" spc="15" dirty="0">
                <a:latin typeface="Calibri"/>
                <a:cs typeface="Calibri"/>
              </a:rPr>
              <a:t>anaconda3</a:t>
            </a:r>
            <a:r>
              <a:rPr sz="1450" b="1" spc="-50" dirty="0">
                <a:latin typeface="Calibri"/>
                <a:cs typeface="Calibri"/>
              </a:rPr>
              <a:t> </a:t>
            </a:r>
            <a:r>
              <a:rPr sz="1450" b="1" spc="10" dirty="0">
                <a:latin typeface="Calibri"/>
                <a:cs typeface="Calibri"/>
              </a:rPr>
              <a:t>to</a:t>
            </a:r>
            <a:r>
              <a:rPr sz="1450" b="1" spc="-15" dirty="0">
                <a:latin typeface="Calibri"/>
                <a:cs typeface="Calibri"/>
              </a:rPr>
              <a:t> </a:t>
            </a:r>
            <a:r>
              <a:rPr sz="1450" b="1" spc="10" dirty="0">
                <a:latin typeface="Calibri"/>
                <a:cs typeface="Calibri"/>
              </a:rPr>
              <a:t>my </a:t>
            </a:r>
            <a:r>
              <a:rPr sz="1450" b="1" spc="-315" dirty="0">
                <a:latin typeface="Calibri"/>
                <a:cs typeface="Calibri"/>
              </a:rPr>
              <a:t> </a:t>
            </a:r>
            <a:r>
              <a:rPr sz="1450" b="1" spc="10" dirty="0">
                <a:latin typeface="Calibri"/>
                <a:cs typeface="Calibri"/>
              </a:rPr>
              <a:t>path”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marL="12700" marR="278765">
              <a:lnSpc>
                <a:spcPct val="102400"/>
              </a:lnSpc>
            </a:pPr>
            <a:r>
              <a:rPr sz="1450" spc="10" dirty="0">
                <a:latin typeface="Calibri"/>
                <a:cs typeface="Calibri"/>
              </a:rPr>
              <a:t>El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importante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que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ese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casillero</a:t>
            </a:r>
            <a:r>
              <a:rPr sz="1450" spc="10" dirty="0">
                <a:latin typeface="Calibri"/>
                <a:cs typeface="Calibri"/>
              </a:rPr>
              <a:t> esté 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desmarcado.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spc="10" dirty="0">
                <a:latin typeface="Calibri"/>
                <a:cs typeface="Calibri"/>
              </a:rPr>
              <a:t>Esto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deshabilita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el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uso</a:t>
            </a:r>
            <a:endParaRPr sz="1450">
              <a:latin typeface="Calibri"/>
              <a:cs typeface="Calibri"/>
            </a:endParaRPr>
          </a:p>
          <a:p>
            <a:pPr marL="12700" marR="563880">
              <a:lnSpc>
                <a:spcPct val="102099"/>
              </a:lnSpc>
              <a:spcBef>
                <a:spcPts val="10"/>
              </a:spcBef>
            </a:pPr>
            <a:r>
              <a:rPr sz="1450" spc="10" dirty="0">
                <a:latin typeface="Calibri"/>
                <a:cs typeface="Calibri"/>
              </a:rPr>
              <a:t>de anaconda </a:t>
            </a:r>
            <a:r>
              <a:rPr sz="1450" spc="15" dirty="0">
                <a:latin typeface="Calibri"/>
                <a:cs typeface="Calibri"/>
              </a:rPr>
              <a:t>en </a:t>
            </a:r>
            <a:r>
              <a:rPr sz="1450" spc="10" dirty="0">
                <a:latin typeface="Calibri"/>
                <a:cs typeface="Calibri"/>
              </a:rPr>
              <a:t>la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terminal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1228344"/>
            <a:ext cx="3255263" cy="2540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3879" y="1228344"/>
            <a:ext cx="3349751" cy="25405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963" y="3800855"/>
            <a:ext cx="3255263" cy="25283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01996" y="4697960"/>
            <a:ext cx="3858260" cy="70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450" spc="20" dirty="0">
                <a:latin typeface="Calibri"/>
                <a:cs typeface="Calibri"/>
              </a:rPr>
              <a:t>Una </a:t>
            </a:r>
            <a:r>
              <a:rPr sz="1450" spc="5" dirty="0">
                <a:latin typeface="Calibri"/>
                <a:cs typeface="Calibri"/>
              </a:rPr>
              <a:t>vez </a:t>
            </a:r>
            <a:r>
              <a:rPr sz="1450" spc="10" dirty="0">
                <a:latin typeface="Calibri"/>
                <a:cs typeface="Calibri"/>
              </a:rPr>
              <a:t>terminada la </a:t>
            </a:r>
            <a:r>
              <a:rPr sz="1450" spc="5" dirty="0">
                <a:latin typeface="Calibri"/>
                <a:cs typeface="Calibri"/>
              </a:rPr>
              <a:t>instalación, </a:t>
            </a:r>
            <a:r>
              <a:rPr sz="1450" spc="15" dirty="0">
                <a:latin typeface="Calibri"/>
                <a:cs typeface="Calibri"/>
              </a:rPr>
              <a:t>pueden </a:t>
            </a:r>
            <a:r>
              <a:rPr sz="1450" spc="10" dirty="0">
                <a:latin typeface="Calibri"/>
                <a:cs typeface="Calibri"/>
              </a:rPr>
              <a:t>ingresar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al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tutorial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20" dirty="0">
                <a:latin typeface="Calibri"/>
                <a:cs typeface="Calibri"/>
              </a:rPr>
              <a:t>o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ingresar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directamente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a</a:t>
            </a:r>
            <a:r>
              <a:rPr sz="1450" spc="36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la 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distribución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20" dirty="0">
                <a:latin typeface="Calibri"/>
                <a:cs typeface="Calibri"/>
              </a:rPr>
              <a:t>de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Anaconda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7535" y="1897379"/>
            <a:ext cx="5967983" cy="35996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2082" y="2491237"/>
            <a:ext cx="30530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En</a:t>
            </a:r>
            <a:r>
              <a:rPr sz="1450" spc="29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caso</a:t>
            </a:r>
            <a:r>
              <a:rPr sz="1450" spc="27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que</a:t>
            </a:r>
            <a:r>
              <a:rPr sz="1450" spc="29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no</a:t>
            </a:r>
            <a:r>
              <a:rPr sz="1450" spc="29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ingresaron</a:t>
            </a:r>
            <a:r>
              <a:rPr sz="1450" spc="27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a</a:t>
            </a:r>
            <a:r>
              <a:rPr sz="1450" spc="29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ninguna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082" y="2943839"/>
            <a:ext cx="217106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8850" algn="l"/>
                <a:tab pos="1939925" algn="l"/>
              </a:tabLst>
            </a:pPr>
            <a:r>
              <a:rPr sz="1450" spc="10" dirty="0">
                <a:latin typeface="Calibri"/>
                <a:cs typeface="Calibri"/>
              </a:rPr>
              <a:t>p</a:t>
            </a:r>
            <a:r>
              <a:rPr sz="1450" spc="20" dirty="0">
                <a:latin typeface="Calibri"/>
                <a:cs typeface="Calibri"/>
              </a:rPr>
              <a:t>o</a:t>
            </a:r>
            <a:r>
              <a:rPr sz="1450" spc="10" dirty="0">
                <a:latin typeface="Calibri"/>
                <a:cs typeface="Calibri"/>
              </a:rPr>
              <a:t>d</a:t>
            </a:r>
            <a:r>
              <a:rPr sz="1450" spc="20" dirty="0">
                <a:latin typeface="Calibri"/>
                <a:cs typeface="Calibri"/>
              </a:rPr>
              <a:t>emos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15" dirty="0">
                <a:latin typeface="Calibri"/>
                <a:cs typeface="Calibri"/>
              </a:rPr>
              <a:t>e</a:t>
            </a:r>
            <a:r>
              <a:rPr sz="1450" spc="10" dirty="0">
                <a:latin typeface="Calibri"/>
                <a:cs typeface="Calibri"/>
              </a:rPr>
              <a:t>nc</a:t>
            </a:r>
            <a:r>
              <a:rPr sz="1450" spc="20" dirty="0">
                <a:latin typeface="Calibri"/>
                <a:cs typeface="Calibri"/>
              </a:rPr>
              <a:t>o</a:t>
            </a:r>
            <a:r>
              <a:rPr sz="1450" spc="-5" dirty="0">
                <a:latin typeface="Calibri"/>
                <a:cs typeface="Calibri"/>
              </a:rPr>
              <a:t>n</a:t>
            </a:r>
            <a:r>
              <a:rPr sz="1450" spc="15" dirty="0">
                <a:latin typeface="Calibri"/>
                <a:cs typeface="Calibri"/>
              </a:rPr>
              <a:t>t</a:t>
            </a:r>
            <a:r>
              <a:rPr sz="1450" spc="-20" dirty="0">
                <a:latin typeface="Calibri"/>
                <a:cs typeface="Calibri"/>
              </a:rPr>
              <a:t>r</a:t>
            </a:r>
            <a:r>
              <a:rPr sz="1450" spc="15" dirty="0">
                <a:latin typeface="Calibri"/>
                <a:cs typeface="Calibri"/>
              </a:rPr>
              <a:t>ar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20" dirty="0">
                <a:latin typeface="Calibri"/>
                <a:cs typeface="Calibri"/>
              </a:rPr>
              <a:t>l</a:t>
            </a:r>
            <a:r>
              <a:rPr sz="1450" spc="5" dirty="0">
                <a:latin typeface="Calibri"/>
                <a:cs typeface="Calibri"/>
              </a:rPr>
              <a:t>o</a:t>
            </a:r>
            <a:r>
              <a:rPr sz="1450" spc="10" dirty="0"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82" y="2716753"/>
            <a:ext cx="3054985" cy="479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35"/>
              </a:spcBef>
              <a:tabLst>
                <a:tab pos="401955" algn="l"/>
                <a:tab pos="817880" algn="l"/>
                <a:tab pos="1299845" algn="l"/>
                <a:tab pos="2197735" algn="l"/>
              </a:tabLst>
            </a:pPr>
            <a:r>
              <a:rPr sz="1450" spc="10" dirty="0">
                <a:latin typeface="Calibri"/>
                <a:cs typeface="Calibri"/>
              </a:rPr>
              <a:t>de	</a:t>
            </a:r>
            <a:r>
              <a:rPr sz="1450" spc="5" dirty="0">
                <a:latin typeface="Calibri"/>
                <a:cs typeface="Calibri"/>
              </a:rPr>
              <a:t>las	</a:t>
            </a:r>
            <a:r>
              <a:rPr sz="1450" spc="15" dirty="0">
                <a:latin typeface="Calibri"/>
                <a:cs typeface="Calibri"/>
              </a:rPr>
              <a:t>dos	</a:t>
            </a:r>
            <a:r>
              <a:rPr sz="1450" spc="10" dirty="0">
                <a:latin typeface="Calibri"/>
                <a:cs typeface="Calibri"/>
              </a:rPr>
              <a:t>opciones	</a:t>
            </a:r>
            <a:r>
              <a:rPr sz="1450" spc="5" dirty="0">
                <a:latin typeface="Calibri"/>
                <a:cs typeface="Calibri"/>
              </a:rPr>
              <a:t>anteriores,</a:t>
            </a:r>
            <a:endParaRPr sz="14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1450" spc="5" dirty="0">
                <a:latin typeface="Calibri"/>
                <a:cs typeface="Calibri"/>
              </a:rPr>
              <a:t>distintos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82" y="3169448"/>
            <a:ext cx="3053080" cy="206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450" spc="10" dirty="0">
                <a:latin typeface="Calibri"/>
                <a:cs typeface="Calibri"/>
              </a:rPr>
              <a:t>ambientes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20" dirty="0">
                <a:latin typeface="Calibri"/>
                <a:cs typeface="Calibri"/>
              </a:rPr>
              <a:t>de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anaconda </a:t>
            </a:r>
            <a:r>
              <a:rPr sz="1450" spc="15" dirty="0">
                <a:latin typeface="Calibri"/>
                <a:cs typeface="Calibri"/>
              </a:rPr>
              <a:t> en</a:t>
            </a:r>
            <a:r>
              <a:rPr sz="1450" spc="36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la </a:t>
            </a:r>
            <a:r>
              <a:rPr sz="1450" spc="15" dirty="0">
                <a:latin typeface="Calibri"/>
                <a:cs typeface="Calibri"/>
              </a:rPr>
              <a:t> búsqueda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de</a:t>
            </a:r>
            <a:r>
              <a:rPr sz="1450" spc="15" dirty="0">
                <a:latin typeface="Calibri"/>
                <a:cs typeface="Calibri"/>
              </a:rPr>
              <a:t> Windows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(para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los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20" dirty="0">
                <a:latin typeface="Calibri"/>
                <a:cs typeface="Calibri"/>
              </a:rPr>
              <a:t>que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usan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Windows).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libri"/>
              <a:cs typeface="Calibri"/>
            </a:endParaRPr>
          </a:p>
          <a:p>
            <a:pPr marL="12700" marR="5715" algn="just">
              <a:lnSpc>
                <a:spcPct val="102800"/>
              </a:lnSpc>
            </a:pPr>
            <a:r>
              <a:rPr sz="1450" spc="10" dirty="0">
                <a:latin typeface="Calibri"/>
                <a:cs typeface="Calibri"/>
              </a:rPr>
              <a:t>Los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ambientes</a:t>
            </a:r>
            <a:r>
              <a:rPr sz="1450" spc="15" dirty="0">
                <a:latin typeface="Calibri"/>
                <a:cs typeface="Calibri"/>
              </a:rPr>
              <a:t> que</a:t>
            </a:r>
            <a:r>
              <a:rPr sz="1450" spc="20" dirty="0">
                <a:latin typeface="Calibri"/>
                <a:cs typeface="Calibri"/>
              </a:rPr>
              <a:t> se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usan 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generalmente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son: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10" dirty="0">
                <a:latin typeface="Calibri"/>
                <a:cs typeface="Calibri"/>
              </a:rPr>
              <a:t>Anaconda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Navigator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spc="10" dirty="0">
                <a:latin typeface="Calibri"/>
                <a:cs typeface="Calibri"/>
              </a:rPr>
              <a:t>Anaconda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Prompt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7487"/>
            <a:ext cx="10058400" cy="5298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206</Words>
  <Application>Microsoft Office PowerPoint</Application>
  <PresentationFormat>Personalizado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 Curso: Fundamentos de Data Science Unidad II: Introducción al Data Science.</vt:lpstr>
      <vt:lpstr>Instructivo para instalación de Anaconda navigator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Instalación Anaconda Navigator</dc:title>
  <dc:creator>markc</dc:creator>
  <cp:lastModifiedBy>Diego Miranda</cp:lastModifiedBy>
  <cp:revision>2</cp:revision>
  <dcterms:created xsi:type="dcterms:W3CDTF">2023-03-30T13:33:13Z</dcterms:created>
  <dcterms:modified xsi:type="dcterms:W3CDTF">2023-03-30T13:38:58Z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2022-07-01T00:00:00Z</vt:filetime>
  </property>
  <property fmtid="{D5CDD505-2E9C-101B-9397-08002B2CF9AE}" pid="3" name="LastSaved">
    <vt:filetime>2023-03-30T00:00:00Z</vt:filetime>
  </property>
</Properties>
</file>