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71" r:id="rId3"/>
    <p:sldId id="274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83" autoAdjust="0"/>
    <p:restoredTop sz="94660"/>
  </p:normalViewPr>
  <p:slideViewPr>
    <p:cSldViewPr snapToGrid="0">
      <p:cViewPr varScale="1">
        <p:scale>
          <a:sx n="84" d="100"/>
          <a:sy n="84" d="100"/>
        </p:scale>
        <p:origin x="61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E9854C-C8EB-417A-8C59-1DCAB049B5D7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CB035B-31CA-4442-BFE9-10EC6513BF9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057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1D31C-A632-495E-8BB5-42DD370ADF38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839CA-732A-47B2-9A6B-D4181EB3C65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9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1D31C-A632-495E-8BB5-42DD370ADF38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839CA-732A-47B2-9A6B-D4181EB3C65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834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1D31C-A632-495E-8BB5-42DD370ADF38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839CA-732A-47B2-9A6B-D4181EB3C65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068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1D31C-A632-495E-8BB5-42DD370ADF38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839CA-732A-47B2-9A6B-D4181EB3C65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757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1D31C-A632-495E-8BB5-42DD370ADF38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839CA-732A-47B2-9A6B-D4181EB3C65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782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1D31C-A632-495E-8BB5-42DD370ADF38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839CA-732A-47B2-9A6B-D4181EB3C65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944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1D31C-A632-495E-8BB5-42DD370ADF38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839CA-732A-47B2-9A6B-D4181EB3C65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212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1D31C-A632-495E-8BB5-42DD370ADF38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839CA-732A-47B2-9A6B-D4181EB3C65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593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1D31C-A632-495E-8BB5-42DD370ADF38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839CA-732A-47B2-9A6B-D4181EB3C65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488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1D31C-A632-495E-8BB5-42DD370ADF38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839CA-732A-47B2-9A6B-D4181EB3C65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383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1D31C-A632-495E-8BB5-42DD370ADF38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839CA-732A-47B2-9A6B-D4181EB3C65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125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61D31C-A632-495E-8BB5-42DD370ADF38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2839CA-732A-47B2-9A6B-D4181EB3C65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195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444991" y="2032430"/>
            <a:ext cx="9144000" cy="2055994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r>
              <a:rPr lang="es-MX" sz="5300" b="1" dirty="0" smtClean="0"/>
              <a:t>Curso:</a:t>
            </a:r>
            <a:br>
              <a:rPr lang="es-MX" sz="5300" b="1" dirty="0" smtClean="0"/>
            </a:br>
            <a:r>
              <a:rPr lang="es-MX" sz="5300" b="1" dirty="0" smtClean="0"/>
              <a:t>Fundamentos de </a:t>
            </a:r>
            <a:r>
              <a:rPr lang="es-MX" sz="5300" b="1" i="1" dirty="0" smtClean="0"/>
              <a:t>Data </a:t>
            </a:r>
            <a:r>
              <a:rPr lang="es-MX" sz="5300" b="1" i="1" dirty="0" err="1" smtClean="0"/>
              <a:t>Science</a:t>
            </a:r>
            <a:r>
              <a:rPr lang="es-MX" b="1" i="1" dirty="0" smtClean="0"/>
              <a:t/>
            </a:r>
            <a:br>
              <a:rPr lang="es-MX" b="1" i="1" dirty="0" smtClean="0"/>
            </a:br>
            <a:r>
              <a:rPr lang="es-MX" sz="4000" b="1" dirty="0" smtClean="0"/>
              <a:t>Unidad III: Visualización de Datos.</a:t>
            </a:r>
            <a:endParaRPr lang="en-US" sz="4000" b="1" i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50377" y="4182332"/>
            <a:ext cx="9144000" cy="635854"/>
          </a:xfrm>
        </p:spPr>
        <p:txBody>
          <a:bodyPr>
            <a:normAutofit/>
          </a:bodyPr>
          <a:lstStyle/>
          <a:p>
            <a:r>
              <a:rPr lang="es-MX" b="1" dirty="0" smtClean="0"/>
              <a:t>Pauta Trabajo Final</a:t>
            </a:r>
            <a:r>
              <a:rPr lang="es-MX" b="1" dirty="0" smtClean="0"/>
              <a:t>: </a:t>
            </a:r>
            <a:r>
              <a:rPr lang="es-MX" b="1" dirty="0" err="1" smtClean="0"/>
              <a:t>Power</a:t>
            </a:r>
            <a:r>
              <a:rPr lang="es-MX" b="1" dirty="0" smtClean="0"/>
              <a:t> BI.</a:t>
            </a:r>
          </a:p>
        </p:txBody>
      </p:sp>
      <p:pic>
        <p:nvPicPr>
          <p:cNvPr id="1026" name="Picture 2" descr="https://cftdelosrios.cl/wp-content/uploads/2021/09/cropped-Recurso-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7429" y="92137"/>
            <a:ext cx="3194294" cy="1846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ítulo 2"/>
          <p:cNvSpPr txBox="1">
            <a:spLocks/>
          </p:cNvSpPr>
          <p:nvPr/>
        </p:nvSpPr>
        <p:spPr>
          <a:xfrm>
            <a:off x="1462576" y="5061561"/>
            <a:ext cx="9144000" cy="16469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2000" dirty="0" smtClean="0"/>
              <a:t>Profesor: Diego Miranda O.</a:t>
            </a:r>
          </a:p>
          <a:p>
            <a:r>
              <a:rPr lang="es-MX" sz="2000" dirty="0" smtClean="0"/>
              <a:t>Ingeniero de Ejecución en Administración (UST)</a:t>
            </a:r>
          </a:p>
          <a:p>
            <a:r>
              <a:rPr lang="es-MX" sz="2000" dirty="0" smtClean="0"/>
              <a:t>Diplomado en </a:t>
            </a:r>
            <a:r>
              <a:rPr lang="es-MX" sz="2000" i="1" dirty="0" smtClean="0"/>
              <a:t>Big Data </a:t>
            </a:r>
            <a:r>
              <a:rPr lang="es-MX" sz="2000" dirty="0" smtClean="0"/>
              <a:t>para la toma de decisiones (PUC)</a:t>
            </a:r>
          </a:p>
          <a:p>
            <a:r>
              <a:rPr lang="es-MX" sz="2000" dirty="0" smtClean="0"/>
              <a:t>Magíster en </a:t>
            </a:r>
            <a:r>
              <a:rPr lang="es-MX" sz="2000" i="1" dirty="0" smtClean="0"/>
              <a:t>Data </a:t>
            </a:r>
            <a:r>
              <a:rPr lang="es-MX" sz="2000" i="1" dirty="0" err="1" smtClean="0"/>
              <a:t>Science</a:t>
            </a:r>
            <a:r>
              <a:rPr lang="es-MX" sz="2000" i="1" dirty="0" smtClean="0"/>
              <a:t> </a:t>
            </a:r>
            <a:r>
              <a:rPr lang="es-MX" sz="2000" dirty="0" smtClean="0"/>
              <a:t>(Estudiante, USS) </a:t>
            </a:r>
          </a:p>
        </p:txBody>
      </p:sp>
    </p:spTree>
    <p:extLst>
      <p:ext uri="{BB962C8B-B14F-4D97-AF65-F5344CB8AC3E}">
        <p14:creationId xmlns:p14="http://schemas.microsoft.com/office/powerpoint/2010/main" val="2336050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s-ES" b="1" dirty="0" smtClean="0"/>
              <a:t>Pauta</a:t>
            </a:r>
            <a:endParaRPr lang="en-US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29183" y="2221992"/>
            <a:ext cx="11567159" cy="4471415"/>
          </a:xfrm>
        </p:spPr>
        <p:txBody>
          <a:bodyPr>
            <a:normAutofit/>
          </a:bodyPr>
          <a:lstStyle/>
          <a:p>
            <a:pPr algn="just"/>
            <a:r>
              <a:rPr lang="es-ES" dirty="0" smtClean="0"/>
              <a:t>Elaborar un </a:t>
            </a:r>
            <a:r>
              <a:rPr lang="es-ES" dirty="0" err="1" smtClean="0"/>
              <a:t>dashboard</a:t>
            </a:r>
            <a:r>
              <a:rPr lang="es-ES" dirty="0" smtClean="0"/>
              <a:t> utilizando el software </a:t>
            </a:r>
            <a:r>
              <a:rPr lang="es-ES" dirty="0" err="1" smtClean="0"/>
              <a:t>Power</a:t>
            </a:r>
            <a:r>
              <a:rPr lang="es-ES" dirty="0" smtClean="0"/>
              <a:t> BI debe contener al menos los siguientes requisitos:</a:t>
            </a:r>
          </a:p>
          <a:p>
            <a:pPr algn="just"/>
            <a:r>
              <a:rPr lang="es-ES" dirty="0" smtClean="0"/>
              <a:t>1) Utilizar los datos de posicionamiento geográfico.</a:t>
            </a:r>
          </a:p>
          <a:p>
            <a:pPr algn="just"/>
            <a:r>
              <a:rPr lang="es-ES" dirty="0" smtClean="0"/>
              <a:t>2) Utilizar al menos 2 fórmulas en DAX.</a:t>
            </a:r>
          </a:p>
          <a:p>
            <a:pPr algn="just"/>
            <a:r>
              <a:rPr lang="es-ES" dirty="0" smtClean="0"/>
              <a:t>3) Debe exponer en grupo no más de 10 minutos.</a:t>
            </a:r>
            <a:endParaRPr lang="es-ES" dirty="0" smtClean="0"/>
          </a:p>
          <a:p>
            <a:pPr algn="just"/>
            <a:endParaRPr lang="en-US" dirty="0"/>
          </a:p>
        </p:txBody>
      </p:sp>
      <p:pic>
        <p:nvPicPr>
          <p:cNvPr id="4" name="Picture 2" descr="https://datascientest.com/es/wp-content/uploads/sites/7/2020/10/power-bi-logo-1-1024x44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1664" y="0"/>
            <a:ext cx="3154679" cy="1426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6810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072640" y="2577973"/>
            <a:ext cx="7491984" cy="1325563"/>
          </a:xfrm>
        </p:spPr>
        <p:txBody>
          <a:bodyPr/>
          <a:lstStyle/>
          <a:p>
            <a:pPr algn="ctr"/>
            <a:r>
              <a:rPr lang="es-ES" b="1" dirty="0" smtClean="0"/>
              <a:t>ÉXITO…</a:t>
            </a:r>
            <a:endParaRPr lang="en-US" b="1" dirty="0"/>
          </a:p>
        </p:txBody>
      </p:sp>
      <p:pic>
        <p:nvPicPr>
          <p:cNvPr id="4" name="Picture 2" descr="https://datascientest.com/es/wp-content/uploads/sites/7/2020/10/power-bi-logo-1-1024x44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1664" y="0"/>
            <a:ext cx="3154679" cy="1426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0736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6835</TotalTime>
  <Words>92</Words>
  <Application>Microsoft Office PowerPoint</Application>
  <PresentationFormat>Panorámica</PresentationFormat>
  <Paragraphs>12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de Office</vt:lpstr>
      <vt:lpstr> Curso: Fundamentos de Data Science Unidad III: Visualización de Datos.</vt:lpstr>
      <vt:lpstr>Pauta</vt:lpstr>
      <vt:lpstr>ÉXITO…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Fundamentos de Data Science</dc:title>
  <dc:creator>PC</dc:creator>
  <cp:lastModifiedBy>Juan Miranda C.</cp:lastModifiedBy>
  <cp:revision>212</cp:revision>
  <dcterms:created xsi:type="dcterms:W3CDTF">2023-03-12T23:30:38Z</dcterms:created>
  <dcterms:modified xsi:type="dcterms:W3CDTF">2023-06-15T16:03:51Z</dcterms:modified>
</cp:coreProperties>
</file>