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9854C-C8EB-417A-8C59-1DCAB049B5D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B035B-31CA-4442-BFE9-10EC6513B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3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5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1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9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8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2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1D31C-A632-495E-8BB5-42DD370ADF3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9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test.com/quest-ce-quun-dataframe" TargetMode="External"/><Relationship Id="rId2" Type="http://schemas.openxmlformats.org/officeDocument/2006/relationships/hyperlink" Target="https://datascientest.com/es/python-un-zoom-en-el-lenguaje-mas-popula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4991" y="2032430"/>
            <a:ext cx="9144000" cy="205599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5300" b="1" dirty="0" smtClean="0"/>
              <a:t>Curso:</a:t>
            </a:r>
            <a:br>
              <a:rPr lang="es-MX" sz="5300" b="1" dirty="0" smtClean="0"/>
            </a:br>
            <a:r>
              <a:rPr lang="es-MX" sz="5300" b="1" dirty="0" smtClean="0"/>
              <a:t>Fundamentos de </a:t>
            </a:r>
            <a:r>
              <a:rPr lang="es-MX" sz="5300" b="1" i="1" dirty="0" smtClean="0"/>
              <a:t>Data </a:t>
            </a:r>
            <a:r>
              <a:rPr lang="es-MX" sz="5300" b="1" i="1" dirty="0" err="1" smtClean="0"/>
              <a:t>Science</a:t>
            </a:r>
            <a:r>
              <a:rPr lang="es-MX" b="1" i="1" dirty="0" smtClean="0"/>
              <a:t/>
            </a:r>
            <a:br>
              <a:rPr lang="es-MX" b="1" i="1" dirty="0" smtClean="0"/>
            </a:br>
            <a:r>
              <a:rPr lang="es-MX" sz="4000" b="1" dirty="0" smtClean="0"/>
              <a:t>Unidad </a:t>
            </a:r>
            <a:r>
              <a:rPr lang="es-MX" sz="4000" b="1" dirty="0" smtClean="0"/>
              <a:t>II: Fundamentos para Data </a:t>
            </a:r>
            <a:r>
              <a:rPr lang="es-MX" sz="4000" b="1" dirty="0" err="1" smtClean="0"/>
              <a:t>Science</a:t>
            </a:r>
            <a:r>
              <a:rPr lang="es-MX" sz="4000" b="1" dirty="0" smtClean="0"/>
              <a:t>.</a:t>
            </a:r>
            <a:endParaRPr lang="en-US" sz="4000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50377" y="4182332"/>
            <a:ext cx="9144000" cy="635854"/>
          </a:xfrm>
        </p:spPr>
        <p:txBody>
          <a:bodyPr>
            <a:normAutofit/>
          </a:bodyPr>
          <a:lstStyle/>
          <a:p>
            <a:r>
              <a:rPr lang="es-MX" b="1" dirty="0" smtClean="0"/>
              <a:t>Clase </a:t>
            </a:r>
            <a:r>
              <a:rPr lang="es-MX" b="1" dirty="0" smtClean="0"/>
              <a:t>3: Conceptos básicos.</a:t>
            </a:r>
            <a:endParaRPr lang="es-MX" b="1" dirty="0" smtClean="0"/>
          </a:p>
        </p:txBody>
      </p:sp>
      <p:pic>
        <p:nvPicPr>
          <p:cNvPr id="1026" name="Picture 2" descr="https://cftdelosrios.cl/wp-content/uploads/2021/09/cropped-Recurs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429" y="92137"/>
            <a:ext cx="3194294" cy="184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462576" y="5061561"/>
            <a:ext cx="9144000" cy="164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 smtClean="0"/>
              <a:t>Profesor: Diego Miranda O.</a:t>
            </a:r>
          </a:p>
          <a:p>
            <a:r>
              <a:rPr lang="es-MX" sz="2000" dirty="0" smtClean="0"/>
              <a:t>Ingeniero de Ejecución en Administración (UST)</a:t>
            </a:r>
          </a:p>
          <a:p>
            <a:r>
              <a:rPr lang="es-MX" sz="2000" dirty="0" smtClean="0"/>
              <a:t>Diplomado en </a:t>
            </a:r>
            <a:r>
              <a:rPr lang="es-MX" sz="2000" i="1" dirty="0" smtClean="0"/>
              <a:t>Big Data </a:t>
            </a:r>
            <a:r>
              <a:rPr lang="es-MX" sz="2000" dirty="0" smtClean="0"/>
              <a:t>para la toma de decisiones (PUC)</a:t>
            </a:r>
          </a:p>
          <a:p>
            <a:r>
              <a:rPr lang="es-MX" sz="2000" dirty="0" smtClean="0"/>
              <a:t>Magíster en </a:t>
            </a:r>
            <a:r>
              <a:rPr lang="es-MX" sz="2000" i="1" dirty="0" smtClean="0"/>
              <a:t>Data </a:t>
            </a:r>
            <a:r>
              <a:rPr lang="es-MX" sz="2000" i="1" dirty="0" err="1" smtClean="0"/>
              <a:t>Science</a:t>
            </a:r>
            <a:r>
              <a:rPr lang="es-MX" sz="2000" i="1" dirty="0" smtClean="0"/>
              <a:t> </a:t>
            </a:r>
            <a:r>
              <a:rPr lang="es-MX" sz="2000" dirty="0" smtClean="0"/>
              <a:t>(Estudiante, USS) </a:t>
            </a:r>
          </a:p>
        </p:txBody>
      </p:sp>
    </p:spTree>
    <p:extLst>
      <p:ext uri="{BB962C8B-B14F-4D97-AF65-F5344CB8AC3E}">
        <p14:creationId xmlns:p14="http://schemas.microsoft.com/office/powerpoint/2010/main" val="233605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err="1" smtClean="0"/>
              <a:t>Dataframe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7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err="1" smtClean="0"/>
              <a:t>Dataset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825625"/>
            <a:ext cx="113538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0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smtClean="0"/>
              <a:t>Librería Pandas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584" y="1825624"/>
            <a:ext cx="11932920" cy="4904359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/>
              <a:t>Es una librería de </a:t>
            </a:r>
            <a:r>
              <a:rPr lang="es-ES" dirty="0"/>
              <a:t>código </a:t>
            </a:r>
            <a:r>
              <a:rPr lang="es-ES" dirty="0" smtClean="0"/>
              <a:t>abierto, que</a:t>
            </a:r>
            <a:r>
              <a:rPr lang="es-ES" dirty="0"/>
              <a:t> está diseñada específicamente para la manipulación y el análisis de datos en el lenguaje </a:t>
            </a:r>
            <a:r>
              <a:rPr lang="es-ES" u="sng" dirty="0">
                <a:hlinkClick r:id="rId2"/>
              </a:rPr>
              <a:t>Python</a:t>
            </a:r>
            <a:r>
              <a:rPr lang="es-ES" dirty="0"/>
              <a:t>. Es potente, flexible y fácil de </a:t>
            </a:r>
            <a:r>
              <a:rPr lang="es-ES" dirty="0" smtClean="0"/>
              <a:t>usar. Con Pandas</a:t>
            </a:r>
            <a:r>
              <a:rPr lang="es-ES" dirty="0"/>
              <a:t>, </a:t>
            </a:r>
            <a:r>
              <a:rPr lang="es-ES" dirty="0" smtClean="0"/>
              <a:t>se </a:t>
            </a:r>
            <a:r>
              <a:rPr lang="es-ES" dirty="0"/>
              <a:t>puede utilizar el lenguaje Python para cargar, alinear, </a:t>
            </a:r>
            <a:r>
              <a:rPr lang="es-ES" dirty="0" smtClean="0"/>
              <a:t>manipular</a:t>
            </a:r>
            <a:r>
              <a:rPr lang="es-ES" dirty="0"/>
              <a:t> o incluso fusionar datos. </a:t>
            </a:r>
            <a:endParaRPr lang="es-ES" dirty="0" smtClean="0"/>
          </a:p>
          <a:p>
            <a:pPr marL="0" indent="0" algn="just">
              <a:buNone/>
            </a:pPr>
            <a:r>
              <a:rPr lang="es-ES" dirty="0"/>
              <a:t>Además del análisis de datos, Pandas se utiliza mucho para la «Data </a:t>
            </a:r>
            <a:r>
              <a:rPr lang="es-ES" dirty="0" err="1"/>
              <a:t>Wrangling</a:t>
            </a:r>
            <a:r>
              <a:rPr lang="es-ES" dirty="0"/>
              <a:t>«. Este </a:t>
            </a:r>
            <a:r>
              <a:rPr lang="es-ES" dirty="0" smtClean="0"/>
              <a:t>término </a:t>
            </a:r>
            <a:r>
              <a:rPr lang="es-ES" dirty="0"/>
              <a:t>engloba los métodos de transformación de datos </a:t>
            </a:r>
            <a:r>
              <a:rPr lang="es-ES" dirty="0" smtClean="0"/>
              <a:t>para procesarlos.</a:t>
            </a:r>
          </a:p>
          <a:p>
            <a:pPr marL="0" indent="0" algn="just">
              <a:buNone/>
            </a:pPr>
            <a:r>
              <a:rPr lang="es-ES" dirty="0"/>
              <a:t>Pandas trabaja sobre </a:t>
            </a:r>
            <a:r>
              <a:rPr lang="es-ES" u="sng" dirty="0" err="1" smtClean="0">
                <a:hlinkClick r:id="rId3"/>
              </a:rPr>
              <a:t>DataFrames</a:t>
            </a:r>
            <a:r>
              <a:rPr lang="es-ES" dirty="0" smtClean="0"/>
              <a:t>, </a:t>
            </a:r>
            <a:r>
              <a:rPr lang="es-ES" dirty="0"/>
              <a:t>donde cada columna contiene los valores de una variable y cada fila contiene un conjunto de valores de cada columna. Los datos almacenados en un </a:t>
            </a:r>
            <a:r>
              <a:rPr lang="es-ES" dirty="0" err="1"/>
              <a:t>DataFrame</a:t>
            </a:r>
            <a:r>
              <a:rPr lang="es-ES" dirty="0"/>
              <a:t> pueden ser números o caracteres.</a:t>
            </a:r>
            <a:endParaRPr lang="en-US" dirty="0"/>
          </a:p>
        </p:txBody>
      </p:sp>
      <p:pic>
        <p:nvPicPr>
          <p:cNvPr id="2050" name="Picture 2" descr="Pandas en Python - Data Science - Mi Diario Pyt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879" y="42068"/>
            <a:ext cx="3800475" cy="178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03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smtClean="0"/>
              <a:t>Librería </a:t>
            </a:r>
            <a:r>
              <a:rPr lang="es-ES" b="1" dirty="0" err="1" smtClean="0"/>
              <a:t>Numpy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" y="1825624"/>
            <a:ext cx="11942064" cy="4867783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/>
              <a:t>Es </a:t>
            </a:r>
            <a:r>
              <a:rPr lang="es-ES" dirty="0"/>
              <a:t>una librería de Python especializada en el cálculo numérico y el análisis de datos, especialmente para un gran volumen de datos.</a:t>
            </a:r>
          </a:p>
          <a:p>
            <a:pPr marL="0" indent="0" algn="just">
              <a:buNone/>
            </a:pPr>
            <a:r>
              <a:rPr lang="es-ES" dirty="0"/>
              <a:t>Incorpora una nueva clase de objetos llamados </a:t>
            </a:r>
            <a:r>
              <a:rPr lang="es-ES" b="1" dirty="0" err="1"/>
              <a:t>arrays</a:t>
            </a:r>
            <a:r>
              <a:rPr lang="es-ES" dirty="0"/>
              <a:t> que permite representar colecciones de datos de un mismo tipo en varias dimensiones, y funciones muy eficientes para su manipulación.</a:t>
            </a:r>
          </a:p>
          <a:p>
            <a:pPr marL="0" indent="0" algn="just">
              <a:buNone/>
            </a:pPr>
            <a:r>
              <a:rPr lang="es-ES" dirty="0"/>
              <a:t>La ventaja de </a:t>
            </a:r>
            <a:r>
              <a:rPr lang="es-ES" dirty="0" err="1"/>
              <a:t>Numpy</a:t>
            </a:r>
            <a:r>
              <a:rPr lang="es-ES" dirty="0"/>
              <a:t> frente a las listas predefinidas en Python es que el procesamiento de los </a:t>
            </a:r>
            <a:r>
              <a:rPr lang="es-ES" dirty="0" err="1"/>
              <a:t>arrays</a:t>
            </a:r>
            <a:r>
              <a:rPr lang="es-ES" dirty="0"/>
              <a:t> se realiza mucho más rápido (hasta 50 veces más) que las listas, lo cual la hace ideal para el procesamiento de vectores y matrices de grandes dimensiones.</a:t>
            </a:r>
          </a:p>
          <a:p>
            <a:endParaRPr lang="en-US" dirty="0"/>
          </a:p>
        </p:txBody>
      </p:sp>
      <p:pic>
        <p:nvPicPr>
          <p:cNvPr id="3074" name="Picture 2" descr="La guía definitiva del paquete NumPy para computación científica en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033" y="128016"/>
            <a:ext cx="3886327" cy="177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9109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4307</TotalTime>
  <Words>86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 Curso: Fundamentos de Data Science Unidad II: Fundamentos para Data Science.</vt:lpstr>
      <vt:lpstr>Dataframe</vt:lpstr>
      <vt:lpstr>Dataset</vt:lpstr>
      <vt:lpstr>Librería Pandas</vt:lpstr>
      <vt:lpstr>Librería Numpy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Data Science</dc:title>
  <dc:creator>PC</dc:creator>
  <cp:lastModifiedBy>Diego Miranda</cp:lastModifiedBy>
  <cp:revision>156</cp:revision>
  <dcterms:created xsi:type="dcterms:W3CDTF">2023-03-12T23:30:38Z</dcterms:created>
  <dcterms:modified xsi:type="dcterms:W3CDTF">2023-04-17T14:57:37Z</dcterms:modified>
</cp:coreProperties>
</file>