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9" r:id="rId4"/>
    <p:sldId id="263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test.com/quest-ce-quun-dataframe" TargetMode="External"/><Relationship Id="rId2" Type="http://schemas.openxmlformats.org/officeDocument/2006/relationships/hyperlink" Target="https://datascientest.com/es/python-un-zoom-en-el-lenguaje-mas-pop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II: Fundamentos para Data </a:t>
            </a:r>
            <a:r>
              <a:rPr lang="es-MX" sz="4000" b="1" dirty="0" err="1" smtClean="0"/>
              <a:t>Science</a:t>
            </a:r>
            <a:r>
              <a:rPr lang="es-MX" sz="4000" b="1" dirty="0" smtClean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3: Conceptos básicos.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Dataframe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216152"/>
            <a:ext cx="5202936" cy="56418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Es una estructura de datos tabulares bidimensionales, es decir que tenemos dos planos para almacenar los datos.</a:t>
            </a:r>
          </a:p>
          <a:p>
            <a:pPr algn="just"/>
            <a:r>
              <a:rPr lang="es-ES" dirty="0" smtClean="0"/>
              <a:t>Es de tamaño variable, es decir que se pueden agregar o eliminar filas o columnas. </a:t>
            </a:r>
          </a:p>
          <a:p>
            <a:pPr algn="just"/>
            <a:r>
              <a:rPr lang="es-ES" dirty="0" smtClean="0"/>
              <a:t>Es potencialmente </a:t>
            </a:r>
            <a:r>
              <a:rPr lang="es-ES" dirty="0" smtClean="0"/>
              <a:t>heterogénea, </a:t>
            </a:r>
            <a:r>
              <a:rPr lang="es-ES" dirty="0" smtClean="0"/>
              <a:t>esto quiere decir que podemos almacenar diferentes tipos de datos.</a:t>
            </a:r>
          </a:p>
          <a:p>
            <a:pPr algn="just"/>
            <a:r>
              <a:rPr lang="es-ES" dirty="0" smtClean="0"/>
              <a:t>Sus ejes están etiquetados como filas o columnas</a:t>
            </a:r>
          </a:p>
          <a:p>
            <a:pPr algn="just"/>
            <a:r>
              <a:rPr lang="es-ES" dirty="0" smtClean="0"/>
              <a:t>Además podemos realizar operaciones aritméticas en ellas.</a:t>
            </a:r>
            <a:endParaRPr lang="en-US" dirty="0"/>
          </a:p>
        </p:txBody>
      </p:sp>
      <p:pic>
        <p:nvPicPr>
          <p:cNvPr id="1026" name="Picture 2" descr="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042099"/>
            <a:ext cx="6787895" cy="5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Dataset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5852160" cy="4351338"/>
          </a:xfrm>
        </p:spPr>
        <p:txBody>
          <a:bodyPr/>
          <a:lstStyle/>
          <a:p>
            <a:pPr algn="just"/>
            <a:r>
              <a:rPr lang="es-ES" dirty="0" smtClean="0"/>
              <a:t>Básicamente los </a:t>
            </a:r>
            <a:r>
              <a:rPr lang="es-ES" dirty="0" err="1" smtClean="0"/>
              <a:t>Dataset</a:t>
            </a:r>
            <a:r>
              <a:rPr lang="es-ES" dirty="0" smtClean="0"/>
              <a:t> son idénticos a los </a:t>
            </a:r>
            <a:r>
              <a:rPr lang="es-ES" dirty="0" err="1" smtClean="0"/>
              <a:t>Dataframe</a:t>
            </a:r>
            <a:r>
              <a:rPr lang="es-ES" dirty="0" smtClean="0"/>
              <a:t>, la principal diferencia radica en que los </a:t>
            </a:r>
            <a:r>
              <a:rPr lang="es-ES" dirty="0" err="1" smtClean="0"/>
              <a:t>Dataset</a:t>
            </a:r>
            <a:r>
              <a:rPr lang="es-ES" dirty="0" smtClean="0"/>
              <a:t> no se pueden almacenar datos alfanuméricos (letras y números).</a:t>
            </a:r>
            <a:endParaRPr lang="en-US" dirty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ráctica 1 | Estadí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1" y="1205484"/>
            <a:ext cx="4676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951208" cy="4351338"/>
          </a:xfrm>
        </p:spPr>
        <p:txBody>
          <a:bodyPr/>
          <a:lstStyle/>
          <a:p>
            <a:pPr algn="just"/>
            <a:r>
              <a:rPr lang="es-ES" dirty="0" smtClean="0"/>
              <a:t>En programación una librería se define como un conjunto de implementaciones funcionales, codificadas en un lenguaje de programación, que ofrece una interfaz bien definida para la funcionalidad que se invoca, e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son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que </a:t>
            </a:r>
            <a:r>
              <a:rPr lang="en-US" dirty="0" err="1" smtClean="0"/>
              <a:t>sirven</a:t>
            </a:r>
            <a:r>
              <a:rPr lang="en-US" dirty="0" smtClean="0"/>
              <a:t> para </a:t>
            </a:r>
            <a:r>
              <a:rPr lang="en-US" dirty="0" err="1" smtClean="0"/>
              <a:t>simplificar</a:t>
            </a:r>
            <a:r>
              <a:rPr lang="en-US" dirty="0" smtClean="0"/>
              <a:t> las </a:t>
            </a:r>
            <a:r>
              <a:rPr lang="en-US" dirty="0" err="1" smtClean="0"/>
              <a:t>tareas</a:t>
            </a:r>
            <a:r>
              <a:rPr lang="en-US" dirty="0" smtClean="0"/>
              <a:t> que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s-CL" dirty="0" smtClean="0"/>
              <a:t>realizar</a:t>
            </a:r>
            <a:r>
              <a:rPr lang="en-US" dirty="0" smtClean="0"/>
              <a:t>. </a:t>
            </a:r>
            <a:endParaRPr lang="es-ES" dirty="0" smtClean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Pandas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825624"/>
            <a:ext cx="11932920" cy="490435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una librería de </a:t>
            </a:r>
            <a:r>
              <a:rPr lang="es-ES" dirty="0"/>
              <a:t>código </a:t>
            </a:r>
            <a:r>
              <a:rPr lang="es-ES" dirty="0" smtClean="0"/>
              <a:t>abierto, que</a:t>
            </a:r>
            <a:r>
              <a:rPr lang="es-ES" dirty="0"/>
              <a:t> está diseñada específicamente para la manipulación y el análisis de datos en el lenguaje </a:t>
            </a:r>
            <a:r>
              <a:rPr lang="es-ES" u="sng" dirty="0">
                <a:hlinkClick r:id="rId2"/>
              </a:rPr>
              <a:t>Python</a:t>
            </a:r>
            <a:r>
              <a:rPr lang="es-ES" dirty="0"/>
              <a:t>. Es potente, flexible y fácil de </a:t>
            </a:r>
            <a:r>
              <a:rPr lang="es-ES" dirty="0" smtClean="0"/>
              <a:t>usar. Con Pandas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puede utilizar el lenguaje Python para </a:t>
            </a:r>
            <a:r>
              <a:rPr lang="es-ES" b="1" dirty="0"/>
              <a:t>cargar, alinear, </a:t>
            </a:r>
            <a:r>
              <a:rPr lang="es-ES" b="1" dirty="0" smtClean="0"/>
              <a:t>manipular</a:t>
            </a:r>
            <a:r>
              <a:rPr lang="es-ES" b="1" dirty="0"/>
              <a:t> o incluso fusionar datos. </a:t>
            </a:r>
            <a:endParaRPr lang="es-ES" b="1" dirty="0" smtClean="0"/>
          </a:p>
          <a:p>
            <a:pPr marL="0" indent="0" algn="just">
              <a:buNone/>
            </a:pPr>
            <a:r>
              <a:rPr lang="es-ES" dirty="0"/>
              <a:t>Además del análisis de datos, Pandas se utiliza mucho para la «Data </a:t>
            </a:r>
            <a:r>
              <a:rPr lang="es-ES" dirty="0" err="1"/>
              <a:t>Wrangling</a:t>
            </a:r>
            <a:r>
              <a:rPr lang="es-ES" dirty="0"/>
              <a:t>«. Este </a:t>
            </a:r>
            <a:r>
              <a:rPr lang="es-ES" dirty="0" smtClean="0"/>
              <a:t>término </a:t>
            </a:r>
            <a:r>
              <a:rPr lang="es-ES" dirty="0"/>
              <a:t>engloba los métodos de transformación de datos </a:t>
            </a:r>
            <a:r>
              <a:rPr lang="es-ES" dirty="0" smtClean="0"/>
              <a:t>para procesarlos.</a:t>
            </a:r>
          </a:p>
          <a:p>
            <a:pPr marL="0" indent="0" algn="just">
              <a:buNone/>
            </a:pPr>
            <a:r>
              <a:rPr lang="es-ES" dirty="0"/>
              <a:t>Pandas trabaja sobre </a:t>
            </a:r>
            <a:r>
              <a:rPr lang="es-ES" u="sng" dirty="0" err="1" smtClean="0">
                <a:hlinkClick r:id="rId3"/>
              </a:rPr>
              <a:t>DataFrames</a:t>
            </a:r>
            <a:r>
              <a:rPr lang="es-ES" dirty="0" smtClean="0"/>
              <a:t>, </a:t>
            </a:r>
            <a:r>
              <a:rPr lang="es-ES" dirty="0"/>
              <a:t>donde cada columna contiene los valores de una variable y cada fila contiene un conjunto de valores de cada columna. Los datos almacenados en un </a:t>
            </a:r>
            <a:r>
              <a:rPr lang="es-ES" dirty="0" err="1"/>
              <a:t>DataFrame</a:t>
            </a:r>
            <a:r>
              <a:rPr lang="es-ES" dirty="0"/>
              <a:t> pueden ser números o caracteres.</a:t>
            </a:r>
            <a:endParaRPr lang="en-US" dirty="0"/>
          </a:p>
        </p:txBody>
      </p:sp>
      <p:pic>
        <p:nvPicPr>
          <p:cNvPr id="2050" name="Picture 2" descr="Pandas en Python - Data Science - Mi Diario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79" y="42068"/>
            <a:ext cx="3800475" cy="1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</a:t>
            </a:r>
            <a:r>
              <a:rPr lang="es-ES" b="1" dirty="0" err="1" smtClean="0"/>
              <a:t>Matplotlib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4"/>
            <a:ext cx="11942064" cy="486778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 una librería para </a:t>
            </a:r>
            <a:r>
              <a:rPr lang="es-ES" dirty="0"/>
              <a:t>la generación de gráficos en dos dimensiones, a partir de datos contenidos en listas o </a:t>
            </a:r>
            <a:r>
              <a:rPr lang="es-ES" dirty="0" err="1" smtClean="0"/>
              <a:t>arrays</a:t>
            </a:r>
            <a:r>
              <a:rPr lang="es-ES" dirty="0" smtClean="0"/>
              <a:t>. </a:t>
            </a:r>
            <a:r>
              <a:rPr lang="es-ES" dirty="0"/>
              <a:t>Produce figuras de calidad de publicación en una variedad de formatos impresos y entornos </a:t>
            </a:r>
            <a:r>
              <a:rPr lang="es-ES" dirty="0" smtClean="0"/>
              <a:t>interactivos.</a:t>
            </a:r>
            <a:endParaRPr lang="en-US" dirty="0"/>
          </a:p>
        </p:txBody>
      </p:sp>
      <p:pic>
        <p:nvPicPr>
          <p:cNvPr id="3078" name="Picture 6" descr="Tutorial de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07" y="82168"/>
            <a:ext cx="3346577" cy="17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áficos en Python: Librería Matplot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" y="3300984"/>
            <a:ext cx="3428873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áficos en Python: Librería Matplotli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3300984"/>
            <a:ext cx="3401568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ráficos en Python: Librería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71" y="3364993"/>
            <a:ext cx="3191129" cy="25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488" y="2020189"/>
            <a:ext cx="10881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https://github.com/dhmiraola/Fundamentos-para-Data-Science.git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Repositorio </a:t>
            </a:r>
            <a:r>
              <a:rPr lang="es-ES" b="1" dirty="0" err="1" smtClean="0"/>
              <a:t>Github</a:t>
            </a:r>
            <a:r>
              <a:rPr lang="es-ES" b="1" dirty="0" smtClean="0"/>
              <a:t> del curso:</a:t>
            </a:r>
            <a:endParaRPr lang="en-US" b="1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8872" y="3575304"/>
            <a:ext cx="11942064" cy="148132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 smtClean="0"/>
              <a:t>Github</a:t>
            </a:r>
            <a:r>
              <a:rPr lang="es-ES" dirty="0" smtClean="0"/>
              <a:t> es un servicio basado en la nube. Se suele usar principalmente para almacenar líneas de código de programación y diversos tipos de proyectos.</a:t>
            </a:r>
            <a:endParaRPr lang="en-US" dirty="0"/>
          </a:p>
        </p:txBody>
      </p:sp>
      <p:pic>
        <p:nvPicPr>
          <p:cNvPr id="5122" name="Picture 2" descr="Qué es GitHub y por qué es útil al aprender programación | HACK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84" y="4570888"/>
            <a:ext cx="6873240" cy="192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275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 Curso: Fundamentos de Data Science Unidad II: Fundamentos para Data Science.</vt:lpstr>
      <vt:lpstr>Dataframe</vt:lpstr>
      <vt:lpstr>Dataset</vt:lpstr>
      <vt:lpstr>Librerías</vt:lpstr>
      <vt:lpstr>Librería Pandas</vt:lpstr>
      <vt:lpstr>Librería Matplotlib</vt:lpstr>
      <vt:lpstr>https://github.com/dhmiraola/Fundamentos-para-Data-Science.git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</cp:lastModifiedBy>
  <cp:revision>166</cp:revision>
  <dcterms:created xsi:type="dcterms:W3CDTF">2023-03-12T23:30:38Z</dcterms:created>
  <dcterms:modified xsi:type="dcterms:W3CDTF">2023-04-20T03:10:46Z</dcterms:modified>
</cp:coreProperties>
</file>