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9854C-C8EB-417A-8C59-1DCAB049B5D7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B035B-31CA-4442-BFE9-10EC6513B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3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5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8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4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1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9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8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2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1D31C-A632-495E-8BB5-42DD370ADF3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9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62576" y="2547679"/>
            <a:ext cx="9144000" cy="2055994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r>
              <a:rPr lang="es-MX" sz="5300" b="1" dirty="0"/>
              <a:t>Curso:</a:t>
            </a:r>
            <a:br>
              <a:rPr lang="es-MX" sz="5300" b="1" dirty="0"/>
            </a:br>
            <a:r>
              <a:rPr lang="es-MX" sz="5300" b="1" dirty="0"/>
              <a:t>TALLER DE PROYECTO APLICADO</a:t>
            </a:r>
            <a:br>
              <a:rPr lang="es-MX" b="1" i="1" dirty="0"/>
            </a:br>
            <a:r>
              <a:rPr lang="es-MX" sz="4000" b="1" dirty="0"/>
              <a:t>Unidad I: Identificación de problemas y alternativas de solución.</a:t>
            </a:r>
            <a:endParaRPr lang="en-US" sz="4000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50377" y="4890544"/>
            <a:ext cx="9144000" cy="635854"/>
          </a:xfrm>
        </p:spPr>
        <p:txBody>
          <a:bodyPr>
            <a:normAutofit fontScale="92500" lnSpcReduction="10000"/>
          </a:bodyPr>
          <a:lstStyle/>
          <a:p>
            <a:r>
              <a:rPr lang="es-MX" b="1" dirty="0"/>
              <a:t>Clase 1: Conceptos generales y la importancia del </a:t>
            </a:r>
            <a:r>
              <a:rPr lang="es-MX" b="1" i="1" dirty="0"/>
              <a:t>Big Data </a:t>
            </a:r>
            <a:r>
              <a:rPr lang="es-MX" b="1" dirty="0"/>
              <a:t>en el contexto tecnológico actual.</a:t>
            </a:r>
          </a:p>
        </p:txBody>
      </p:sp>
      <p:pic>
        <p:nvPicPr>
          <p:cNvPr id="1026" name="Picture 2" descr="https://cftdelosrios.cl/wp-content/uploads/2021/09/cropped-Recurs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230" y="0"/>
            <a:ext cx="3194294" cy="184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462576" y="5934635"/>
            <a:ext cx="9144000" cy="773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/>
              <a:t>Profesor: Diego Miranda</a:t>
            </a:r>
          </a:p>
          <a:p>
            <a:r>
              <a:rPr lang="es-MX" sz="2000" i="1" dirty="0"/>
              <a:t>Data </a:t>
            </a:r>
            <a:r>
              <a:rPr lang="es-MX" sz="2000" i="1" dirty="0" err="1"/>
              <a:t>Scientist</a:t>
            </a:r>
            <a:endParaRPr lang="es-MX" sz="2000" i="1" dirty="0"/>
          </a:p>
        </p:txBody>
      </p:sp>
    </p:spTree>
    <p:extLst>
      <p:ext uri="{BB962C8B-B14F-4D97-AF65-F5344CB8AC3E}">
        <p14:creationId xmlns:p14="http://schemas.microsoft.com/office/powerpoint/2010/main" val="233605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98A4E-E485-4538-8D60-8C400707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Tecnológico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46E0D7-485F-431F-9F9E-05AA8103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Factores tecnológicos que pueden impactar el desarrollo y la implementación del proyecto, incluyendo avances tecnológicos, infraestructura y tendencias. </a:t>
            </a:r>
            <a:r>
              <a:rPr lang="es-MX" b="1" dirty="0"/>
              <a:t>Ejemplo:</a:t>
            </a:r>
            <a:r>
              <a:rPr lang="es-MX" dirty="0"/>
              <a:t> La disponibilidad de herramientas avanzadas de machine </a:t>
            </a:r>
            <a:r>
              <a:rPr lang="es-MX" dirty="0" err="1"/>
              <a:t>learning</a:t>
            </a:r>
            <a:r>
              <a:rPr lang="es-MX" dirty="0"/>
              <a:t> y </a:t>
            </a:r>
            <a:r>
              <a:rPr lang="es-MX" dirty="0" err="1"/>
              <a:t>big</a:t>
            </a:r>
            <a:r>
              <a:rPr lang="es-MX" dirty="0"/>
              <a:t> data permite desarrollar modelos predictivos más precisos y eficientes, mejorando la capacidad del proyecto para ofrecer soluciones innovadoras.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2353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F5756-FF4E-4B72-A964-972B07CB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Ecológico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FF6686-EA38-40AB-BC05-67A8E4EF9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Factores ambientales que pueden influir en el proyecto, como la sostenibilidad, el impacto ambiental y las regulaciones ecológicas. </a:t>
            </a:r>
            <a:r>
              <a:rPr lang="es-MX" b="1" dirty="0"/>
              <a:t>Ejemplo:</a:t>
            </a:r>
            <a:r>
              <a:rPr lang="es-MX" dirty="0"/>
              <a:t> La implementación de soluciones de ciencia de datos que optimizan el uso de recursos naturales puede contribuir a la sostenibilidad ambiental, reduciendo el desperdicio y mejorando la eficiencia en sectores como la agricultura y la gestión de residuos.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1319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6A59F-A699-4C49-8230-A30227A4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Legal</a:t>
            </a:r>
            <a:endParaRPr lang="es-CL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AC4651-E2C9-48BA-A834-2F6348143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Factores legales que deben ser considerados para asegurar que el proyecto cumpla con todas las leyes y regulaciones pertinentes. </a:t>
            </a:r>
            <a:r>
              <a:rPr lang="es-MX" b="1" dirty="0"/>
              <a:t>Ejemplo:</a:t>
            </a:r>
            <a:r>
              <a:rPr lang="es-MX" dirty="0"/>
              <a:t> Asegurarse de cumplir con las leyes de propiedad intelectual al utilizar datos y algoritmos protegidos, para evitar problemas legales y garantizar el uso ético de la información en el proyecto.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2743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25B88-DE8F-4680-8846-0A463A83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Una vez terminado los pasos anteriores…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7AA663-1E45-4658-A5B6-08CB09211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/>
              <a:t>Se debe continuar con el análisis </a:t>
            </a:r>
            <a:r>
              <a:rPr lang="es-CL" b="1" dirty="0"/>
              <a:t>FODA</a:t>
            </a:r>
            <a:r>
              <a:rPr lang="es-CL" dirty="0"/>
              <a:t> que </a:t>
            </a:r>
            <a:r>
              <a:rPr lang="es-MX" dirty="0"/>
              <a:t>es una herramienta utilizada para identificar las Fortalezas, Oportunidades, Debilidades y Amenazas, en este caso un proyecto o situación específica. Este análisis ayuda a entender los factores internos y externos que pueden influir en el éxito o fracaso, y a desarrollar estrategias para mejorar el rendimiento y la competitividad.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6994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0982FD-7EE8-409A-B903-E4BE190A2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765" y="179294"/>
            <a:ext cx="11618259" cy="6517341"/>
          </a:xfrm>
        </p:spPr>
        <p:txBody>
          <a:bodyPr>
            <a:normAutofit/>
          </a:bodyPr>
          <a:lstStyle/>
          <a:p>
            <a:pPr algn="just"/>
            <a:r>
              <a:rPr lang="es-MX" b="1" dirty="0"/>
              <a:t>Fortalezas</a:t>
            </a:r>
            <a:r>
              <a:rPr lang="es-MX" dirty="0"/>
              <a:t>: Aspectos internos positivos que están bajo control y que pueden ser aprovechados para alcanzar los objetivos. Ejemplos: recursos, capacidades, ventajas competitivas, buena reputación, etc.</a:t>
            </a:r>
          </a:p>
          <a:p>
            <a:pPr algn="just"/>
            <a:r>
              <a:rPr lang="es-MX" b="1" dirty="0"/>
              <a:t>Oportunidades</a:t>
            </a:r>
            <a:r>
              <a:rPr lang="es-MX" dirty="0"/>
              <a:t>: Factores externos positivos que puedes explotar para su beneficio. Ejemplos: tendencias del mercado, cambios tecnológicos, políticas favorables, nuevos segmentos de mercado, etc.</a:t>
            </a:r>
          </a:p>
          <a:p>
            <a:pPr algn="just"/>
            <a:r>
              <a:rPr lang="es-MX" b="1" dirty="0"/>
              <a:t>Debilidades</a:t>
            </a:r>
            <a:r>
              <a:rPr lang="es-MX" dirty="0"/>
              <a:t>: Aspectos internos negativos que pueden obstaculizar el logro de los objetivos. Ejemplos: falta de recursos, habilidades insuficientes, procesos ineficientes, etc.</a:t>
            </a:r>
          </a:p>
          <a:p>
            <a:pPr algn="just"/>
            <a:r>
              <a:rPr lang="es-MX" b="1" dirty="0"/>
              <a:t>Amenazas</a:t>
            </a:r>
            <a:r>
              <a:rPr lang="es-MX" dirty="0"/>
              <a:t>: Factores externos negativos que pueden poner en riesgo el éxito de la organización o proyecto. Ejemplos: competencia intensa, cambios desfavorables en la economía, regulaciones estrictas, evolución desfavorable del mercado, etc.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53104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0E9AB-2A45-46E5-9842-D883BF65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Para terminar con una Carta Gantt…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A0AEF5-5F13-4EAA-A29D-B477A018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Que </a:t>
            </a:r>
            <a:r>
              <a:rPr lang="es-MX" dirty="0"/>
              <a:t>es una herramienta de gestión de proyectos que permite visualizar de manera gráfica el cronograma de las actividades de un proyecto a lo largo del tiempo. Fue desarrollada por Henry L. Gantt en la década de 1910. Esta herramienta es muy útil para planificar, coordinar y seguir el progreso de las diferentes tareas que componen un proyecto.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2304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Unidades y Objetivos del Curso: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Unidad 1: </a:t>
            </a:r>
            <a:r>
              <a:rPr lang="es-MX" sz="2800" b="1" dirty="0"/>
              <a:t>Identificación de problemas y alternativas de solución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b="1" dirty="0"/>
              <a:t>Unidad 2: Análisis técnico y financiero del proyecto.</a:t>
            </a:r>
          </a:p>
          <a:p>
            <a:pPr marL="0" indent="0">
              <a:buNone/>
            </a:pPr>
            <a:endParaRPr lang="es-MX" b="1" dirty="0"/>
          </a:p>
          <a:p>
            <a:r>
              <a:rPr lang="es-MX" b="1" dirty="0"/>
              <a:t>Unidad 3: </a:t>
            </a:r>
            <a:r>
              <a:rPr lang="es-CL" b="1" dirty="0"/>
              <a:t>Análisis de proyecto aplicado </a:t>
            </a:r>
            <a:r>
              <a:rPr lang="es-MX" b="1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261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001A9-D4D8-4EAD-AE24-77981993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 que primero </a:t>
            </a:r>
            <a:r>
              <a:rPr lang="en-US" b="1" dirty="0" err="1"/>
              <a:t>debes</a:t>
            </a:r>
            <a:r>
              <a:rPr lang="en-US" b="1" dirty="0"/>
              <a:t> </a:t>
            </a:r>
            <a:r>
              <a:rPr lang="en-US" b="1" dirty="0" err="1"/>
              <a:t>hacer</a:t>
            </a:r>
            <a:r>
              <a:rPr lang="en-US" b="1" dirty="0"/>
              <a:t>…</a:t>
            </a:r>
            <a:endParaRPr lang="es-CL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4229DF-2CE1-4266-96AD-EAE5D117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1140"/>
            <a:ext cx="10515600" cy="1595719"/>
          </a:xfrm>
        </p:spPr>
        <p:txBody>
          <a:bodyPr/>
          <a:lstStyle/>
          <a:p>
            <a:pPr algn="just"/>
            <a:r>
              <a:rPr lang="es-MX" dirty="0"/>
              <a:t>Identifica un problema u oportunidad de mejora del área disciplinar, definiendo su origen y causa a partir de la aplicación de metodologías e instrumentos que permita su diagnóstico.</a:t>
            </a:r>
          </a:p>
        </p:txBody>
      </p:sp>
    </p:spTree>
    <p:extLst>
      <p:ext uri="{BB962C8B-B14F-4D97-AF65-F5344CB8AC3E}">
        <p14:creationId xmlns:p14="http://schemas.microsoft.com/office/powerpoint/2010/main" val="182897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C2B7A-EF18-42CF-A044-AEE26A92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Como lo </a:t>
            </a:r>
            <a:r>
              <a:rPr lang="en-US" b="1" dirty="0" err="1"/>
              <a:t>debes</a:t>
            </a:r>
            <a:r>
              <a:rPr lang="en-US" b="1" dirty="0"/>
              <a:t> </a:t>
            </a:r>
            <a:r>
              <a:rPr lang="en-US" b="1" dirty="0" err="1"/>
              <a:t>hacer</a:t>
            </a:r>
            <a:r>
              <a:rPr lang="en-US" b="1" dirty="0"/>
              <a:t>…</a:t>
            </a:r>
            <a:endParaRPr lang="es-CL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3B5A8-45E8-4F89-9280-2B74749CE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Diagnóstico e identificación de problemáticas locales y/o regionales. - Identificación de problemas a través de la metodología árbol de problema.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3795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4ECAE30-2596-4B93-88B2-DCE6B884A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393" y="0"/>
            <a:ext cx="6123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0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506E4-BFA8-42B9-A30D-8708F6E0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Luego debes realizar un Análisis PESTEL…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20D207-3DAB-469D-9717-783DC6078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165"/>
            <a:ext cx="10515600" cy="1981200"/>
          </a:xfrm>
        </p:spPr>
        <p:txBody>
          <a:bodyPr/>
          <a:lstStyle/>
          <a:p>
            <a:r>
              <a:rPr lang="es-CL" dirty="0"/>
              <a:t>Que es una herramienta que sirve para identificar los factores relevantes del entorno, que tiene por sus siglas…</a:t>
            </a:r>
          </a:p>
        </p:txBody>
      </p:sp>
    </p:spTree>
    <p:extLst>
      <p:ext uri="{BB962C8B-B14F-4D97-AF65-F5344CB8AC3E}">
        <p14:creationId xmlns:p14="http://schemas.microsoft.com/office/powerpoint/2010/main" val="6702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11F8C-DFAA-4C9D-8F71-328B4C17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Político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3DA63F-C7BE-4A8E-94F0-185CE9C87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Factores relacionados con la regulación legislativa de un gobierno. Se refiere al grado de intervención por parte del gobierno. Evaluar cómo las políticas actuales y futuras del gobierno afectan el uso y la aplicación de la ciencia de datos en el problema a solucionar. Ejemplo: incentivos para la digitalización, normativas sobre la protección de datos, etc.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5201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300B9-3DDA-46CF-87E3-0A1EA32E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Económico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707354-82D6-4BED-B790-0C1D0CC61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Factores económicos que pueden influir en el proyecto, tales como el crecimiento económico, la inversión en tecnología y los costos de implementación. </a:t>
            </a:r>
            <a:r>
              <a:rPr lang="es-MX" b="1" dirty="0"/>
              <a:t>Ejemplo:</a:t>
            </a:r>
            <a:r>
              <a:rPr lang="es-MX" dirty="0"/>
              <a:t> La creciente inversión del gobierno chileno en tecnología y digitalización ofrece oportunidades de financiamiento y apoyo para proyectos de ciencia de datos, facilitando el acceso a recursos y tecnologías avanzadas.</a:t>
            </a:r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92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BB980-65DA-44C6-ADC3-F0E47EEB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Socioculturales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5ED045-2328-4B57-829C-0AE38A224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Factores sociales y culturales que pueden afectar la aceptación y éxito del proyecto, como la adopción tecnológica, habilidades y competencias de la población. </a:t>
            </a:r>
            <a:r>
              <a:rPr lang="es-MX" b="1" dirty="0"/>
              <a:t>Ejemplo:</a:t>
            </a:r>
            <a:r>
              <a:rPr lang="es-MX" dirty="0"/>
              <a:t> La alta adopción de tecnologías móviles en Chile facilita la implementación de soluciones basadas en ciencia de datos que puedan ser accesibles a través de aplicaciones móviles, mejorando la aceptación y uso por parte de la población.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341852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806</Words>
  <Application>Microsoft Office PowerPoint</Application>
  <PresentationFormat>Panorámica</PresentationFormat>
  <Paragraphs>36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 Curso: TALLER DE PROYECTO APLICADO Unidad I: Identificación de problemas y alternativas de solución.</vt:lpstr>
      <vt:lpstr>Unidades y Objetivos del Curso:</vt:lpstr>
      <vt:lpstr>Lo que primero debes hacer…</vt:lpstr>
      <vt:lpstr>Como lo debes hacer…</vt:lpstr>
      <vt:lpstr>Presentación de PowerPoint</vt:lpstr>
      <vt:lpstr>Luego debes realizar un Análisis PESTEL…</vt:lpstr>
      <vt:lpstr>Político</vt:lpstr>
      <vt:lpstr>Económico</vt:lpstr>
      <vt:lpstr>Socioculturales</vt:lpstr>
      <vt:lpstr>Tecnológico</vt:lpstr>
      <vt:lpstr>Ecológico</vt:lpstr>
      <vt:lpstr>Legal</vt:lpstr>
      <vt:lpstr>Una vez terminado los pasos anteriores…</vt:lpstr>
      <vt:lpstr>Presentación de PowerPoint</vt:lpstr>
      <vt:lpstr>Para terminar con una Carta Gantt…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Data Science</dc:title>
  <dc:creator>PC</dc:creator>
  <cp:lastModifiedBy>DIEGO MIRANDA OLAVARRIA</cp:lastModifiedBy>
  <cp:revision>107</cp:revision>
  <dcterms:created xsi:type="dcterms:W3CDTF">2023-03-12T23:30:38Z</dcterms:created>
  <dcterms:modified xsi:type="dcterms:W3CDTF">2024-08-06T23:11:44Z</dcterms:modified>
</cp:coreProperties>
</file>