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56"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7" d="100"/>
          <a:sy n="87" d="100"/>
        </p:scale>
        <p:origin x="528"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1AA96-704B-4DB1-AB87-DA6E219AA17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A562081-04E4-4CB0-BC8F-7EA6CFDC045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DC507D9-15C5-4B13-B4F7-3EECF0F37B7A}"/>
              </a:ext>
            </a:extLst>
          </p:cNvPr>
          <p:cNvSpPr>
            <a:spLocks noGrp="1"/>
          </p:cNvSpPr>
          <p:nvPr>
            <p:ph type="dt" sz="half" idx="10"/>
          </p:nvPr>
        </p:nvSpPr>
        <p:spPr/>
        <p:txBody>
          <a:bodyPr/>
          <a:lstStyle/>
          <a:p>
            <a:fld id="{2D95FCFA-AA23-4BDD-9692-0F7A531CB41D}" type="datetimeFigureOut">
              <a:rPr lang="en-IN" smtClean="0"/>
              <a:t>14-09-2020</a:t>
            </a:fld>
            <a:endParaRPr lang="en-IN"/>
          </a:p>
        </p:txBody>
      </p:sp>
      <p:sp>
        <p:nvSpPr>
          <p:cNvPr id="5" name="Footer Placeholder 4">
            <a:extLst>
              <a:ext uri="{FF2B5EF4-FFF2-40B4-BE49-F238E27FC236}">
                <a16:creationId xmlns:a16="http://schemas.microsoft.com/office/drawing/2014/main" id="{957FA183-84CE-4ED1-9928-613D08074EB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F0EF704-5F1C-41DA-8998-1DA7EC40FF6C}"/>
              </a:ext>
            </a:extLst>
          </p:cNvPr>
          <p:cNvSpPr>
            <a:spLocks noGrp="1"/>
          </p:cNvSpPr>
          <p:nvPr>
            <p:ph type="sldNum" sz="quarter" idx="12"/>
          </p:nvPr>
        </p:nvSpPr>
        <p:spPr/>
        <p:txBody>
          <a:bodyPr/>
          <a:lstStyle/>
          <a:p>
            <a:fld id="{EC1E6D45-F70E-44A3-AEBA-2971FDD12496}" type="slidenum">
              <a:rPr lang="en-IN" smtClean="0"/>
              <a:t>‹#›</a:t>
            </a:fld>
            <a:endParaRPr lang="en-IN"/>
          </a:p>
        </p:txBody>
      </p:sp>
    </p:spTree>
    <p:extLst>
      <p:ext uri="{BB962C8B-B14F-4D97-AF65-F5344CB8AC3E}">
        <p14:creationId xmlns:p14="http://schemas.microsoft.com/office/powerpoint/2010/main" val="10741875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A32342-B8BD-4D93-AF07-11AC25ED08E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6F69327-693C-4C20-9B7A-7D6709C5DF7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16E75BB-13EC-404F-AC27-5E31F9F8A1C3}"/>
              </a:ext>
            </a:extLst>
          </p:cNvPr>
          <p:cNvSpPr>
            <a:spLocks noGrp="1"/>
          </p:cNvSpPr>
          <p:nvPr>
            <p:ph type="dt" sz="half" idx="10"/>
          </p:nvPr>
        </p:nvSpPr>
        <p:spPr/>
        <p:txBody>
          <a:bodyPr/>
          <a:lstStyle/>
          <a:p>
            <a:fld id="{2D95FCFA-AA23-4BDD-9692-0F7A531CB41D}" type="datetimeFigureOut">
              <a:rPr lang="en-IN" smtClean="0"/>
              <a:t>14-09-2020</a:t>
            </a:fld>
            <a:endParaRPr lang="en-IN"/>
          </a:p>
        </p:txBody>
      </p:sp>
      <p:sp>
        <p:nvSpPr>
          <p:cNvPr id="5" name="Footer Placeholder 4">
            <a:extLst>
              <a:ext uri="{FF2B5EF4-FFF2-40B4-BE49-F238E27FC236}">
                <a16:creationId xmlns:a16="http://schemas.microsoft.com/office/drawing/2014/main" id="{3EA373F9-ECF4-4B5F-A0C5-5C37EB65DEB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54731F1-6C2C-4FDF-80C1-C3C57F30E32A}"/>
              </a:ext>
            </a:extLst>
          </p:cNvPr>
          <p:cNvSpPr>
            <a:spLocks noGrp="1"/>
          </p:cNvSpPr>
          <p:nvPr>
            <p:ph type="sldNum" sz="quarter" idx="12"/>
          </p:nvPr>
        </p:nvSpPr>
        <p:spPr/>
        <p:txBody>
          <a:bodyPr/>
          <a:lstStyle/>
          <a:p>
            <a:fld id="{EC1E6D45-F70E-44A3-AEBA-2971FDD12496}" type="slidenum">
              <a:rPr lang="en-IN" smtClean="0"/>
              <a:t>‹#›</a:t>
            </a:fld>
            <a:endParaRPr lang="en-IN"/>
          </a:p>
        </p:txBody>
      </p:sp>
    </p:spTree>
    <p:extLst>
      <p:ext uri="{BB962C8B-B14F-4D97-AF65-F5344CB8AC3E}">
        <p14:creationId xmlns:p14="http://schemas.microsoft.com/office/powerpoint/2010/main" val="6995808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6C258F5-DFCF-41E4-AB62-07057D6C18E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AF12D7A-7E7F-4F29-8152-C216A7285DE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B632A9E-EF7F-4187-8933-7BA6FD4DCE42}"/>
              </a:ext>
            </a:extLst>
          </p:cNvPr>
          <p:cNvSpPr>
            <a:spLocks noGrp="1"/>
          </p:cNvSpPr>
          <p:nvPr>
            <p:ph type="dt" sz="half" idx="10"/>
          </p:nvPr>
        </p:nvSpPr>
        <p:spPr/>
        <p:txBody>
          <a:bodyPr/>
          <a:lstStyle/>
          <a:p>
            <a:fld id="{2D95FCFA-AA23-4BDD-9692-0F7A531CB41D}" type="datetimeFigureOut">
              <a:rPr lang="en-IN" smtClean="0"/>
              <a:t>14-09-2020</a:t>
            </a:fld>
            <a:endParaRPr lang="en-IN"/>
          </a:p>
        </p:txBody>
      </p:sp>
      <p:sp>
        <p:nvSpPr>
          <p:cNvPr id="5" name="Footer Placeholder 4">
            <a:extLst>
              <a:ext uri="{FF2B5EF4-FFF2-40B4-BE49-F238E27FC236}">
                <a16:creationId xmlns:a16="http://schemas.microsoft.com/office/drawing/2014/main" id="{806947A9-7632-4374-83B5-8A8F422980E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B5D5708-EDF6-4B25-A4A9-AFA9107A4929}"/>
              </a:ext>
            </a:extLst>
          </p:cNvPr>
          <p:cNvSpPr>
            <a:spLocks noGrp="1"/>
          </p:cNvSpPr>
          <p:nvPr>
            <p:ph type="sldNum" sz="quarter" idx="12"/>
          </p:nvPr>
        </p:nvSpPr>
        <p:spPr/>
        <p:txBody>
          <a:bodyPr/>
          <a:lstStyle/>
          <a:p>
            <a:fld id="{EC1E6D45-F70E-44A3-AEBA-2971FDD12496}" type="slidenum">
              <a:rPr lang="en-IN" smtClean="0"/>
              <a:t>‹#›</a:t>
            </a:fld>
            <a:endParaRPr lang="en-IN"/>
          </a:p>
        </p:txBody>
      </p:sp>
    </p:spTree>
    <p:extLst>
      <p:ext uri="{BB962C8B-B14F-4D97-AF65-F5344CB8AC3E}">
        <p14:creationId xmlns:p14="http://schemas.microsoft.com/office/powerpoint/2010/main" val="37129270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B4C9FD-EB3A-4EC8-B0E1-79663AA6202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AD342A6-78B0-4BF6-BBF0-CD62E864E63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9E82EB0-1560-467F-9FD4-E8E94F25E234}"/>
              </a:ext>
            </a:extLst>
          </p:cNvPr>
          <p:cNvSpPr>
            <a:spLocks noGrp="1"/>
          </p:cNvSpPr>
          <p:nvPr>
            <p:ph type="dt" sz="half" idx="10"/>
          </p:nvPr>
        </p:nvSpPr>
        <p:spPr/>
        <p:txBody>
          <a:bodyPr/>
          <a:lstStyle/>
          <a:p>
            <a:fld id="{2D95FCFA-AA23-4BDD-9692-0F7A531CB41D}" type="datetimeFigureOut">
              <a:rPr lang="en-IN" smtClean="0"/>
              <a:t>14-09-2020</a:t>
            </a:fld>
            <a:endParaRPr lang="en-IN"/>
          </a:p>
        </p:txBody>
      </p:sp>
      <p:sp>
        <p:nvSpPr>
          <p:cNvPr id="5" name="Footer Placeholder 4">
            <a:extLst>
              <a:ext uri="{FF2B5EF4-FFF2-40B4-BE49-F238E27FC236}">
                <a16:creationId xmlns:a16="http://schemas.microsoft.com/office/drawing/2014/main" id="{53F11003-ECA3-47B3-970F-0A01B9F1771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E682753-1063-444E-92C4-2E575D2BF788}"/>
              </a:ext>
            </a:extLst>
          </p:cNvPr>
          <p:cNvSpPr>
            <a:spLocks noGrp="1"/>
          </p:cNvSpPr>
          <p:nvPr>
            <p:ph type="sldNum" sz="quarter" idx="12"/>
          </p:nvPr>
        </p:nvSpPr>
        <p:spPr/>
        <p:txBody>
          <a:bodyPr/>
          <a:lstStyle/>
          <a:p>
            <a:fld id="{EC1E6D45-F70E-44A3-AEBA-2971FDD12496}" type="slidenum">
              <a:rPr lang="en-IN" smtClean="0"/>
              <a:t>‹#›</a:t>
            </a:fld>
            <a:endParaRPr lang="en-IN"/>
          </a:p>
        </p:txBody>
      </p:sp>
    </p:spTree>
    <p:extLst>
      <p:ext uri="{BB962C8B-B14F-4D97-AF65-F5344CB8AC3E}">
        <p14:creationId xmlns:p14="http://schemas.microsoft.com/office/powerpoint/2010/main" val="8341836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CEEF9-3C5F-4294-BF55-64C274AF312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FCA0360-9EC0-4816-AB31-CD6B0B2AA14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253A3AD-2DA0-4549-85AB-0483B2F2A935}"/>
              </a:ext>
            </a:extLst>
          </p:cNvPr>
          <p:cNvSpPr>
            <a:spLocks noGrp="1"/>
          </p:cNvSpPr>
          <p:nvPr>
            <p:ph type="dt" sz="half" idx="10"/>
          </p:nvPr>
        </p:nvSpPr>
        <p:spPr/>
        <p:txBody>
          <a:bodyPr/>
          <a:lstStyle/>
          <a:p>
            <a:fld id="{2D95FCFA-AA23-4BDD-9692-0F7A531CB41D}" type="datetimeFigureOut">
              <a:rPr lang="en-IN" smtClean="0"/>
              <a:t>14-09-2020</a:t>
            </a:fld>
            <a:endParaRPr lang="en-IN"/>
          </a:p>
        </p:txBody>
      </p:sp>
      <p:sp>
        <p:nvSpPr>
          <p:cNvPr id="5" name="Footer Placeholder 4">
            <a:extLst>
              <a:ext uri="{FF2B5EF4-FFF2-40B4-BE49-F238E27FC236}">
                <a16:creationId xmlns:a16="http://schemas.microsoft.com/office/drawing/2014/main" id="{9E2C8110-208D-487C-B2E8-F888AEF93DE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0A3220D-72AF-4BAC-A947-6C9BEEA79E69}"/>
              </a:ext>
            </a:extLst>
          </p:cNvPr>
          <p:cNvSpPr>
            <a:spLocks noGrp="1"/>
          </p:cNvSpPr>
          <p:nvPr>
            <p:ph type="sldNum" sz="quarter" idx="12"/>
          </p:nvPr>
        </p:nvSpPr>
        <p:spPr/>
        <p:txBody>
          <a:bodyPr/>
          <a:lstStyle/>
          <a:p>
            <a:fld id="{EC1E6D45-F70E-44A3-AEBA-2971FDD12496}" type="slidenum">
              <a:rPr lang="en-IN" smtClean="0"/>
              <a:t>‹#›</a:t>
            </a:fld>
            <a:endParaRPr lang="en-IN"/>
          </a:p>
        </p:txBody>
      </p:sp>
    </p:spTree>
    <p:extLst>
      <p:ext uri="{BB962C8B-B14F-4D97-AF65-F5344CB8AC3E}">
        <p14:creationId xmlns:p14="http://schemas.microsoft.com/office/powerpoint/2010/main" val="8919872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FDE2AC-E95F-48B5-80A2-4C861A77EA4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7ABFD30-6C1D-4AFD-907E-DAD3FAEA929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BE49F9D-B500-4D26-8DFB-66080CD20C4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6FD1344-E929-4FDC-AFBE-5B2FE272B7A6}"/>
              </a:ext>
            </a:extLst>
          </p:cNvPr>
          <p:cNvSpPr>
            <a:spLocks noGrp="1"/>
          </p:cNvSpPr>
          <p:nvPr>
            <p:ph type="dt" sz="half" idx="10"/>
          </p:nvPr>
        </p:nvSpPr>
        <p:spPr/>
        <p:txBody>
          <a:bodyPr/>
          <a:lstStyle/>
          <a:p>
            <a:fld id="{2D95FCFA-AA23-4BDD-9692-0F7A531CB41D}" type="datetimeFigureOut">
              <a:rPr lang="en-IN" smtClean="0"/>
              <a:t>14-09-2020</a:t>
            </a:fld>
            <a:endParaRPr lang="en-IN"/>
          </a:p>
        </p:txBody>
      </p:sp>
      <p:sp>
        <p:nvSpPr>
          <p:cNvPr id="6" name="Footer Placeholder 5">
            <a:extLst>
              <a:ext uri="{FF2B5EF4-FFF2-40B4-BE49-F238E27FC236}">
                <a16:creationId xmlns:a16="http://schemas.microsoft.com/office/drawing/2014/main" id="{F85148EF-8411-47A0-A95F-CC0118BF732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7431332-3E22-4206-9413-28FF8E43D2AD}"/>
              </a:ext>
            </a:extLst>
          </p:cNvPr>
          <p:cNvSpPr>
            <a:spLocks noGrp="1"/>
          </p:cNvSpPr>
          <p:nvPr>
            <p:ph type="sldNum" sz="quarter" idx="12"/>
          </p:nvPr>
        </p:nvSpPr>
        <p:spPr/>
        <p:txBody>
          <a:bodyPr/>
          <a:lstStyle/>
          <a:p>
            <a:fld id="{EC1E6D45-F70E-44A3-AEBA-2971FDD12496}" type="slidenum">
              <a:rPr lang="en-IN" smtClean="0"/>
              <a:t>‹#›</a:t>
            </a:fld>
            <a:endParaRPr lang="en-IN"/>
          </a:p>
        </p:txBody>
      </p:sp>
    </p:spTree>
    <p:extLst>
      <p:ext uri="{BB962C8B-B14F-4D97-AF65-F5344CB8AC3E}">
        <p14:creationId xmlns:p14="http://schemas.microsoft.com/office/powerpoint/2010/main" val="32389060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A83080-6DB9-4CC3-8298-46E4241C2E7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4521687-B044-4250-A424-911D68C9B1E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2386D61-FD75-4C53-BDC7-43F77B2EF93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5874D6A-EF6B-41F1-BA86-8404DF92C17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93555AF-77E3-464B-B4F1-654489BE49A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58C4C76-53C5-4226-9FCE-1BB44BB8E872}"/>
              </a:ext>
            </a:extLst>
          </p:cNvPr>
          <p:cNvSpPr>
            <a:spLocks noGrp="1"/>
          </p:cNvSpPr>
          <p:nvPr>
            <p:ph type="dt" sz="half" idx="10"/>
          </p:nvPr>
        </p:nvSpPr>
        <p:spPr/>
        <p:txBody>
          <a:bodyPr/>
          <a:lstStyle/>
          <a:p>
            <a:fld id="{2D95FCFA-AA23-4BDD-9692-0F7A531CB41D}" type="datetimeFigureOut">
              <a:rPr lang="en-IN" smtClean="0"/>
              <a:t>14-09-2020</a:t>
            </a:fld>
            <a:endParaRPr lang="en-IN"/>
          </a:p>
        </p:txBody>
      </p:sp>
      <p:sp>
        <p:nvSpPr>
          <p:cNvPr id="8" name="Footer Placeholder 7">
            <a:extLst>
              <a:ext uri="{FF2B5EF4-FFF2-40B4-BE49-F238E27FC236}">
                <a16:creationId xmlns:a16="http://schemas.microsoft.com/office/drawing/2014/main" id="{B8312792-DC14-4C37-8AB5-72459EC7597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D297F936-C480-4C5F-AD75-891FC4950146}"/>
              </a:ext>
            </a:extLst>
          </p:cNvPr>
          <p:cNvSpPr>
            <a:spLocks noGrp="1"/>
          </p:cNvSpPr>
          <p:nvPr>
            <p:ph type="sldNum" sz="quarter" idx="12"/>
          </p:nvPr>
        </p:nvSpPr>
        <p:spPr/>
        <p:txBody>
          <a:bodyPr/>
          <a:lstStyle/>
          <a:p>
            <a:fld id="{EC1E6D45-F70E-44A3-AEBA-2971FDD12496}" type="slidenum">
              <a:rPr lang="en-IN" smtClean="0"/>
              <a:t>‹#›</a:t>
            </a:fld>
            <a:endParaRPr lang="en-IN"/>
          </a:p>
        </p:txBody>
      </p:sp>
    </p:spTree>
    <p:extLst>
      <p:ext uri="{BB962C8B-B14F-4D97-AF65-F5344CB8AC3E}">
        <p14:creationId xmlns:p14="http://schemas.microsoft.com/office/powerpoint/2010/main" val="16073202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B8320-6B5B-44FA-89B3-AE6A9663C7C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4CF22F6-38B8-44FF-BDBB-03F579987367}"/>
              </a:ext>
            </a:extLst>
          </p:cNvPr>
          <p:cNvSpPr>
            <a:spLocks noGrp="1"/>
          </p:cNvSpPr>
          <p:nvPr>
            <p:ph type="dt" sz="half" idx="10"/>
          </p:nvPr>
        </p:nvSpPr>
        <p:spPr/>
        <p:txBody>
          <a:bodyPr/>
          <a:lstStyle/>
          <a:p>
            <a:fld id="{2D95FCFA-AA23-4BDD-9692-0F7A531CB41D}" type="datetimeFigureOut">
              <a:rPr lang="en-IN" smtClean="0"/>
              <a:t>14-09-2020</a:t>
            </a:fld>
            <a:endParaRPr lang="en-IN"/>
          </a:p>
        </p:txBody>
      </p:sp>
      <p:sp>
        <p:nvSpPr>
          <p:cNvPr id="4" name="Footer Placeholder 3">
            <a:extLst>
              <a:ext uri="{FF2B5EF4-FFF2-40B4-BE49-F238E27FC236}">
                <a16:creationId xmlns:a16="http://schemas.microsoft.com/office/drawing/2014/main" id="{96618FE6-9394-4A64-AECA-F61462269BF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03A541A-079C-4D83-8E75-A512CD707513}"/>
              </a:ext>
            </a:extLst>
          </p:cNvPr>
          <p:cNvSpPr>
            <a:spLocks noGrp="1"/>
          </p:cNvSpPr>
          <p:nvPr>
            <p:ph type="sldNum" sz="quarter" idx="12"/>
          </p:nvPr>
        </p:nvSpPr>
        <p:spPr/>
        <p:txBody>
          <a:bodyPr/>
          <a:lstStyle/>
          <a:p>
            <a:fld id="{EC1E6D45-F70E-44A3-AEBA-2971FDD12496}" type="slidenum">
              <a:rPr lang="en-IN" smtClean="0"/>
              <a:t>‹#›</a:t>
            </a:fld>
            <a:endParaRPr lang="en-IN"/>
          </a:p>
        </p:txBody>
      </p:sp>
    </p:spTree>
    <p:extLst>
      <p:ext uri="{BB962C8B-B14F-4D97-AF65-F5344CB8AC3E}">
        <p14:creationId xmlns:p14="http://schemas.microsoft.com/office/powerpoint/2010/main" val="2229751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EE06314-C549-47E5-A4C9-FC8EA5A89840}"/>
              </a:ext>
            </a:extLst>
          </p:cNvPr>
          <p:cNvSpPr>
            <a:spLocks noGrp="1"/>
          </p:cNvSpPr>
          <p:nvPr>
            <p:ph type="dt" sz="half" idx="10"/>
          </p:nvPr>
        </p:nvSpPr>
        <p:spPr/>
        <p:txBody>
          <a:bodyPr/>
          <a:lstStyle/>
          <a:p>
            <a:fld id="{2D95FCFA-AA23-4BDD-9692-0F7A531CB41D}" type="datetimeFigureOut">
              <a:rPr lang="en-IN" smtClean="0"/>
              <a:t>14-09-2020</a:t>
            </a:fld>
            <a:endParaRPr lang="en-IN"/>
          </a:p>
        </p:txBody>
      </p:sp>
      <p:sp>
        <p:nvSpPr>
          <p:cNvPr id="3" name="Footer Placeholder 2">
            <a:extLst>
              <a:ext uri="{FF2B5EF4-FFF2-40B4-BE49-F238E27FC236}">
                <a16:creationId xmlns:a16="http://schemas.microsoft.com/office/drawing/2014/main" id="{E255B618-B013-4B4C-B095-D7A936E797C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76653CE-C769-42F5-B701-524BD83F66AA}"/>
              </a:ext>
            </a:extLst>
          </p:cNvPr>
          <p:cNvSpPr>
            <a:spLocks noGrp="1"/>
          </p:cNvSpPr>
          <p:nvPr>
            <p:ph type="sldNum" sz="quarter" idx="12"/>
          </p:nvPr>
        </p:nvSpPr>
        <p:spPr/>
        <p:txBody>
          <a:bodyPr/>
          <a:lstStyle/>
          <a:p>
            <a:fld id="{EC1E6D45-F70E-44A3-AEBA-2971FDD12496}" type="slidenum">
              <a:rPr lang="en-IN" smtClean="0"/>
              <a:t>‹#›</a:t>
            </a:fld>
            <a:endParaRPr lang="en-IN"/>
          </a:p>
        </p:txBody>
      </p:sp>
    </p:spTree>
    <p:extLst>
      <p:ext uri="{BB962C8B-B14F-4D97-AF65-F5344CB8AC3E}">
        <p14:creationId xmlns:p14="http://schemas.microsoft.com/office/powerpoint/2010/main" val="1738622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CC7BB-D37E-4485-B58E-9614C941B99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16379AA-2F17-4E75-9AB2-AB94F9E0ACB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E8EA27A-46BB-4800-B244-60019C9AEAF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B710F7C-923A-4889-A452-0B185DEE429A}"/>
              </a:ext>
            </a:extLst>
          </p:cNvPr>
          <p:cNvSpPr>
            <a:spLocks noGrp="1"/>
          </p:cNvSpPr>
          <p:nvPr>
            <p:ph type="dt" sz="half" idx="10"/>
          </p:nvPr>
        </p:nvSpPr>
        <p:spPr/>
        <p:txBody>
          <a:bodyPr/>
          <a:lstStyle/>
          <a:p>
            <a:fld id="{2D95FCFA-AA23-4BDD-9692-0F7A531CB41D}" type="datetimeFigureOut">
              <a:rPr lang="en-IN" smtClean="0"/>
              <a:t>14-09-2020</a:t>
            </a:fld>
            <a:endParaRPr lang="en-IN"/>
          </a:p>
        </p:txBody>
      </p:sp>
      <p:sp>
        <p:nvSpPr>
          <p:cNvPr id="6" name="Footer Placeholder 5">
            <a:extLst>
              <a:ext uri="{FF2B5EF4-FFF2-40B4-BE49-F238E27FC236}">
                <a16:creationId xmlns:a16="http://schemas.microsoft.com/office/drawing/2014/main" id="{4E02A4D7-AA64-414B-ACEF-30D4891BB26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C241616-1B58-4D53-B552-5BEC53A1DF19}"/>
              </a:ext>
            </a:extLst>
          </p:cNvPr>
          <p:cNvSpPr>
            <a:spLocks noGrp="1"/>
          </p:cNvSpPr>
          <p:nvPr>
            <p:ph type="sldNum" sz="quarter" idx="12"/>
          </p:nvPr>
        </p:nvSpPr>
        <p:spPr/>
        <p:txBody>
          <a:bodyPr/>
          <a:lstStyle/>
          <a:p>
            <a:fld id="{EC1E6D45-F70E-44A3-AEBA-2971FDD12496}" type="slidenum">
              <a:rPr lang="en-IN" smtClean="0"/>
              <a:t>‹#›</a:t>
            </a:fld>
            <a:endParaRPr lang="en-IN"/>
          </a:p>
        </p:txBody>
      </p:sp>
    </p:spTree>
    <p:extLst>
      <p:ext uri="{BB962C8B-B14F-4D97-AF65-F5344CB8AC3E}">
        <p14:creationId xmlns:p14="http://schemas.microsoft.com/office/powerpoint/2010/main" val="5676638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6D4017-0AE0-402C-9FE4-8B36CC63530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560082A-85F1-40D3-9493-3E3FF74DC41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3378858-0D93-44E7-A641-DC694E13D6E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55D41E0-F922-4FF8-8278-8FB625FEC49C}"/>
              </a:ext>
            </a:extLst>
          </p:cNvPr>
          <p:cNvSpPr>
            <a:spLocks noGrp="1"/>
          </p:cNvSpPr>
          <p:nvPr>
            <p:ph type="dt" sz="half" idx="10"/>
          </p:nvPr>
        </p:nvSpPr>
        <p:spPr/>
        <p:txBody>
          <a:bodyPr/>
          <a:lstStyle/>
          <a:p>
            <a:fld id="{2D95FCFA-AA23-4BDD-9692-0F7A531CB41D}" type="datetimeFigureOut">
              <a:rPr lang="en-IN" smtClean="0"/>
              <a:t>14-09-2020</a:t>
            </a:fld>
            <a:endParaRPr lang="en-IN"/>
          </a:p>
        </p:txBody>
      </p:sp>
      <p:sp>
        <p:nvSpPr>
          <p:cNvPr id="6" name="Footer Placeholder 5">
            <a:extLst>
              <a:ext uri="{FF2B5EF4-FFF2-40B4-BE49-F238E27FC236}">
                <a16:creationId xmlns:a16="http://schemas.microsoft.com/office/drawing/2014/main" id="{0A33D0A0-7780-4BCB-A9F7-8A38A41EB8B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9204E96-9591-4868-8019-B5679C20EA29}"/>
              </a:ext>
            </a:extLst>
          </p:cNvPr>
          <p:cNvSpPr>
            <a:spLocks noGrp="1"/>
          </p:cNvSpPr>
          <p:nvPr>
            <p:ph type="sldNum" sz="quarter" idx="12"/>
          </p:nvPr>
        </p:nvSpPr>
        <p:spPr/>
        <p:txBody>
          <a:bodyPr/>
          <a:lstStyle/>
          <a:p>
            <a:fld id="{EC1E6D45-F70E-44A3-AEBA-2971FDD12496}" type="slidenum">
              <a:rPr lang="en-IN" smtClean="0"/>
              <a:t>‹#›</a:t>
            </a:fld>
            <a:endParaRPr lang="en-IN"/>
          </a:p>
        </p:txBody>
      </p:sp>
    </p:spTree>
    <p:extLst>
      <p:ext uri="{BB962C8B-B14F-4D97-AF65-F5344CB8AC3E}">
        <p14:creationId xmlns:p14="http://schemas.microsoft.com/office/powerpoint/2010/main" val="25679703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DBD3B40-31DA-47AC-935A-A8986BC52F4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23C1F17-6661-414A-8D3B-46916C49B96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41EC593-BC5C-4509-8C10-4859AE10C2C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D95FCFA-AA23-4BDD-9692-0F7A531CB41D}" type="datetimeFigureOut">
              <a:rPr lang="en-IN" smtClean="0"/>
              <a:t>14-09-2020</a:t>
            </a:fld>
            <a:endParaRPr lang="en-IN"/>
          </a:p>
        </p:txBody>
      </p:sp>
      <p:sp>
        <p:nvSpPr>
          <p:cNvPr id="5" name="Footer Placeholder 4">
            <a:extLst>
              <a:ext uri="{FF2B5EF4-FFF2-40B4-BE49-F238E27FC236}">
                <a16:creationId xmlns:a16="http://schemas.microsoft.com/office/drawing/2014/main" id="{EBB8F34D-2DF9-4223-95D9-C19CA74F3DC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6A833513-FFF7-4E1B-A0D3-05431378757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C1E6D45-F70E-44A3-AEBA-2971FDD12496}" type="slidenum">
              <a:rPr lang="en-IN" smtClean="0"/>
              <a:t>‹#›</a:t>
            </a:fld>
            <a:endParaRPr lang="en-IN"/>
          </a:p>
        </p:txBody>
      </p:sp>
    </p:spTree>
    <p:extLst>
      <p:ext uri="{BB962C8B-B14F-4D97-AF65-F5344CB8AC3E}">
        <p14:creationId xmlns:p14="http://schemas.microsoft.com/office/powerpoint/2010/main" val="38714495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6.sv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2DD1C59D-B690-4DF3-B92C-9BC62254EBF2}"/>
              </a:ext>
            </a:extLst>
          </p:cNvPr>
          <p:cNvSpPr>
            <a:spLocks noChangeArrowheads="1"/>
          </p:cNvSpPr>
          <p:nvPr/>
        </p:nvSpPr>
        <p:spPr bwMode="auto">
          <a:xfrm>
            <a:off x="1327738" y="308579"/>
            <a:ext cx="9132998"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A </a:t>
            </a:r>
            <a:endParaRPr kumimoji="0" lang="en-US" altLang="en-US" sz="12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Project Report </a:t>
            </a:r>
            <a:endParaRPr kumimoji="0" lang="en-US" altLang="en-US" sz="12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on </a:t>
            </a:r>
            <a:endParaRPr kumimoji="0" lang="en-US" altLang="en-US" sz="12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200" b="1"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Foundation Management System </a:t>
            </a:r>
            <a:endParaRPr kumimoji="0" lang="en-US" altLang="en-US" sz="12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Developed by </a:t>
            </a:r>
            <a:endParaRPr kumimoji="0" lang="en-US" altLang="en-US" sz="12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MODH DISHANT(IT-070) - Department of IT, DD University </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JAY PANCHAL(IT-079) - Department of IT, DD University </a:t>
            </a:r>
            <a:endParaRPr kumimoji="0" lang="en-US" altLang="en-US" sz="12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en-US" sz="1600" b="1"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Guided By </a:t>
            </a:r>
            <a:endParaRPr kumimoji="0" lang="en-US" altLang="en-US" sz="12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Internal Guide: </a:t>
            </a:r>
            <a:endParaRPr kumimoji="0" lang="en-US" altLang="en-US" sz="12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Prof. Archana N. Vyas</a:t>
            </a:r>
            <a:endParaRPr kumimoji="0" lang="en-US" altLang="en-US" sz="12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Prof. Vidhi Chaudhari</a:t>
            </a:r>
            <a:endParaRPr kumimoji="0" lang="en-US" altLang="en-US" sz="12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Department of Information Technology </a:t>
            </a:r>
            <a:endParaRPr kumimoji="0" lang="en-US" altLang="en-US" sz="12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Faculty of Technology </a:t>
            </a:r>
            <a:endParaRPr kumimoji="0" lang="en-US" altLang="en-US" sz="12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DD University </a:t>
            </a:r>
            <a:endParaRPr kumimoji="0" lang="en-US" altLang="en-US" sz="12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028" name="Picture 4">
            <a:extLst>
              <a:ext uri="{FF2B5EF4-FFF2-40B4-BE49-F238E27FC236}">
                <a16:creationId xmlns:a16="http://schemas.microsoft.com/office/drawing/2014/main" id="{69F53B19-21A6-49A3-9DD4-20584FE4CFF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40459" y="4401638"/>
            <a:ext cx="1379538" cy="102870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6F68D320-E888-44C7-ACEE-633F5C7C006E}"/>
              </a:ext>
            </a:extLst>
          </p:cNvPr>
          <p:cNvSpPr>
            <a:spLocks noChangeArrowheads="1"/>
          </p:cNvSpPr>
          <p:nvPr/>
        </p:nvSpPr>
        <p:spPr bwMode="auto">
          <a:xfrm>
            <a:off x="0" y="5802987"/>
            <a:ext cx="12118848" cy="861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Department of Information Technology Faculty of Technology, </a:t>
            </a:r>
            <a:r>
              <a:rPr kumimoji="0" lang="en-US" altLang="en-US" sz="1600" b="1" i="0" u="none" strike="noStrike" cap="none" normalizeH="0" baseline="0" dirty="0" err="1">
                <a:ln>
                  <a:noFill/>
                </a:ln>
                <a:solidFill>
                  <a:srgbClr val="000000"/>
                </a:solidFill>
                <a:effectLst/>
                <a:latin typeface="Arial" panose="020B0604020202020204" pitchFamily="34" charset="0"/>
                <a:ea typeface="Times New Roman" panose="02020603050405020304" pitchFamily="18" charset="0"/>
              </a:rPr>
              <a:t>Dharmsinh</a:t>
            </a:r>
            <a:r>
              <a:rPr kumimoji="0" lang="en-US" altLang="en-US" sz="1600" b="1"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 Desai University College Road, Nadiad-387001 </a:t>
            </a:r>
            <a:endParaRPr kumimoji="0" lang="en-US" altLang="en-US" sz="12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October-2019</a:t>
            </a:r>
            <a:endParaRPr kumimoji="0" lang="en-US" altLang="en-US" sz="12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DHARMSINH DESAI UNIVERSITY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533675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BF30E059-CBCB-45A3-B4A2-29F3C1209C39}"/>
              </a:ext>
            </a:extLst>
          </p:cNvPr>
          <p:cNvGraphicFramePr>
            <a:graphicFrameLocks noGrp="1"/>
          </p:cNvGraphicFramePr>
          <p:nvPr>
            <p:extLst>
              <p:ext uri="{D42A27DB-BD31-4B8C-83A1-F6EECF244321}">
                <p14:modId xmlns:p14="http://schemas.microsoft.com/office/powerpoint/2010/main" val="2367773398"/>
              </p:ext>
            </p:extLst>
          </p:nvPr>
        </p:nvGraphicFramePr>
        <p:xfrm>
          <a:off x="1888067" y="611032"/>
          <a:ext cx="6062980" cy="1332574"/>
        </p:xfrm>
        <a:graphic>
          <a:graphicData uri="http://schemas.openxmlformats.org/drawingml/2006/table">
            <a:tbl>
              <a:tblPr firstRow="1" firstCol="1" bandRow="1">
                <a:tableStyleId>{5C22544A-7EE6-4342-B048-85BDC9FD1C3A}</a:tableStyleId>
              </a:tblPr>
              <a:tblGrid>
                <a:gridCol w="2020769">
                  <a:extLst>
                    <a:ext uri="{9D8B030D-6E8A-4147-A177-3AD203B41FA5}">
                      <a16:colId xmlns:a16="http://schemas.microsoft.com/office/drawing/2014/main" val="4028997048"/>
                    </a:ext>
                  </a:extLst>
                </a:gridCol>
                <a:gridCol w="2020769">
                  <a:extLst>
                    <a:ext uri="{9D8B030D-6E8A-4147-A177-3AD203B41FA5}">
                      <a16:colId xmlns:a16="http://schemas.microsoft.com/office/drawing/2014/main" val="1071856380"/>
                    </a:ext>
                  </a:extLst>
                </a:gridCol>
                <a:gridCol w="2021442">
                  <a:extLst>
                    <a:ext uri="{9D8B030D-6E8A-4147-A177-3AD203B41FA5}">
                      <a16:colId xmlns:a16="http://schemas.microsoft.com/office/drawing/2014/main" val="4034975786"/>
                    </a:ext>
                  </a:extLst>
                </a:gridCol>
              </a:tblGrid>
              <a:tr h="221417">
                <a:tc>
                  <a:txBody>
                    <a:bodyPr/>
                    <a:lstStyle/>
                    <a:p>
                      <a:pPr marL="457200">
                        <a:lnSpc>
                          <a:spcPct val="106000"/>
                        </a:lnSpc>
                      </a:pPr>
                      <a:r>
                        <a:rPr lang="en-US" sz="1100">
                          <a:effectLst/>
                        </a:rPr>
                        <a:t>NAME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nSpc>
                          <a:spcPct val="106000"/>
                        </a:lnSpc>
                      </a:pPr>
                      <a:r>
                        <a:rPr lang="en-US" sz="1100">
                          <a:effectLst/>
                        </a:rPr>
                        <a:t>TYPE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nSpc>
                          <a:spcPct val="106000"/>
                        </a:lnSpc>
                        <a:spcAft>
                          <a:spcPts val="800"/>
                        </a:spcAft>
                      </a:pPr>
                      <a:r>
                        <a:rPr lang="en-US"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8134435"/>
                  </a:ext>
                </a:extLst>
              </a:tr>
              <a:tr h="221417">
                <a:tc>
                  <a:txBody>
                    <a:bodyPr/>
                    <a:lstStyle/>
                    <a:p>
                      <a:pPr marL="457200">
                        <a:lnSpc>
                          <a:spcPct val="106000"/>
                        </a:lnSpc>
                      </a:pPr>
                      <a:r>
                        <a:rPr lang="en-US" sz="1100">
                          <a:effectLst/>
                        </a:rPr>
                        <a:t>Degree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nSpc>
                          <a:spcPct val="106000"/>
                        </a:lnSpc>
                      </a:pPr>
                      <a:r>
                        <a:rPr lang="en-US" sz="1100" dirty="0">
                          <a:effectLst/>
                        </a:rPr>
                        <a:t>Varchar (5)</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marR="0" lvl="0" indent="0" algn="l" defTabSz="914400" rtl="0" eaLnBrk="1" fontAlgn="auto" latinLnBrk="0" hangingPunct="1">
                        <a:lnSpc>
                          <a:spcPct val="106000"/>
                        </a:lnSpc>
                        <a:spcBef>
                          <a:spcPts val="0"/>
                        </a:spcBef>
                        <a:spcAft>
                          <a:spcPts val="800"/>
                        </a:spcAft>
                        <a:buClrTx/>
                        <a:buSzTx/>
                        <a:buFontTx/>
                        <a:buNone/>
                        <a:tabLst/>
                        <a:defRPr/>
                      </a:pPr>
                      <a:r>
                        <a:rPr lang="en-US" sz="1100" dirty="0">
                          <a:effectLst/>
                        </a:rPr>
                        <a:t> NOT NULL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680421821"/>
                  </a:ext>
                </a:extLst>
              </a:tr>
              <a:tr h="221417">
                <a:tc>
                  <a:txBody>
                    <a:bodyPr/>
                    <a:lstStyle/>
                    <a:p>
                      <a:pPr marL="457200">
                        <a:lnSpc>
                          <a:spcPct val="106000"/>
                        </a:lnSpc>
                      </a:pPr>
                      <a:r>
                        <a:rPr lang="en-US" sz="1100" dirty="0">
                          <a:effectLst/>
                        </a:rPr>
                        <a:t>Branch</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nSpc>
                          <a:spcPct val="106000"/>
                        </a:lnSpc>
                      </a:pPr>
                      <a:r>
                        <a:rPr lang="en-US" sz="1100" dirty="0">
                          <a:effectLst/>
                        </a:rPr>
                        <a:t>Varchar (10)</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marR="0" lvl="0" indent="0" algn="l" defTabSz="914400" rtl="0" eaLnBrk="1" fontAlgn="auto" latinLnBrk="0" hangingPunct="1">
                        <a:lnSpc>
                          <a:spcPct val="106000"/>
                        </a:lnSpc>
                        <a:spcBef>
                          <a:spcPts val="0"/>
                        </a:spcBef>
                        <a:spcAft>
                          <a:spcPts val="800"/>
                        </a:spcAft>
                        <a:buClrTx/>
                        <a:buSzTx/>
                        <a:buFontTx/>
                        <a:buNone/>
                        <a:tabLst/>
                        <a:defRPr/>
                      </a:pPr>
                      <a:r>
                        <a:rPr lang="en-US" sz="1100" dirty="0">
                          <a:effectLst/>
                        </a:rPr>
                        <a:t> NOT NULL</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56557690"/>
                  </a:ext>
                </a:extLst>
              </a:tr>
              <a:tr h="221417">
                <a:tc>
                  <a:txBody>
                    <a:bodyPr/>
                    <a:lstStyle/>
                    <a:p>
                      <a:pPr marL="457200">
                        <a:lnSpc>
                          <a:spcPct val="106000"/>
                        </a:lnSpc>
                      </a:pPr>
                      <a:r>
                        <a:rPr lang="en-US" sz="1100" dirty="0">
                          <a:effectLst/>
                        </a:rPr>
                        <a:t>Sem</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nSpc>
                          <a:spcPct val="106000"/>
                        </a:lnSpc>
                      </a:pPr>
                      <a:r>
                        <a:rPr lang="en-US" sz="1100" dirty="0">
                          <a:effectLst/>
                        </a:rPr>
                        <a:t>Varchar (10)</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marR="0" lvl="0" indent="0" algn="l" defTabSz="914400" rtl="0" eaLnBrk="1" fontAlgn="auto" latinLnBrk="0" hangingPunct="1">
                        <a:lnSpc>
                          <a:spcPct val="106000"/>
                        </a:lnSpc>
                        <a:spcBef>
                          <a:spcPts val="0"/>
                        </a:spcBef>
                        <a:spcAft>
                          <a:spcPts val="800"/>
                        </a:spcAft>
                        <a:buClrTx/>
                        <a:buSzTx/>
                        <a:buFontTx/>
                        <a:buNone/>
                        <a:tabLst/>
                        <a:defRPr/>
                      </a:pPr>
                      <a:r>
                        <a:rPr lang="en-US" sz="1100" dirty="0">
                          <a:effectLst/>
                        </a:rPr>
                        <a:t> NOT NULL</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81359118"/>
                  </a:ext>
                </a:extLst>
              </a:tr>
              <a:tr h="221417">
                <a:tc>
                  <a:txBody>
                    <a:bodyPr/>
                    <a:lstStyle/>
                    <a:p>
                      <a:pPr marL="457200">
                        <a:lnSpc>
                          <a:spcPct val="106000"/>
                        </a:lnSpc>
                      </a:pPr>
                      <a:r>
                        <a:rPr lang="en-US" sz="1100" dirty="0">
                          <a:effectLst/>
                        </a:rPr>
                        <a:t>Universty_Name</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nSpc>
                          <a:spcPct val="106000"/>
                        </a:lnSpc>
                      </a:pPr>
                      <a:r>
                        <a:rPr lang="en-US" sz="1100" dirty="0">
                          <a:effectLst/>
                        </a:rPr>
                        <a:t>Varchar (30)</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nSpc>
                          <a:spcPct val="106000"/>
                        </a:lnSpc>
                        <a:spcAft>
                          <a:spcPts val="800"/>
                        </a:spcAft>
                      </a:pPr>
                      <a:r>
                        <a:rPr lang="en-US" sz="1100" dirty="0">
                          <a:effectLst/>
                        </a:rPr>
                        <a:t>FK</a:t>
                      </a:r>
                    </a:p>
                  </a:txBody>
                  <a:tcPr marL="68580" marR="68580" marT="0" marB="0"/>
                </a:tc>
                <a:extLst>
                  <a:ext uri="{0D108BD9-81ED-4DB2-BD59-A6C34878D82A}">
                    <a16:rowId xmlns:a16="http://schemas.microsoft.com/office/drawing/2014/main" val="2494065051"/>
                  </a:ext>
                </a:extLst>
              </a:tr>
              <a:tr h="221417">
                <a:tc>
                  <a:txBody>
                    <a:bodyPr/>
                    <a:lstStyle/>
                    <a:p>
                      <a:pPr marL="457200">
                        <a:lnSpc>
                          <a:spcPct val="106000"/>
                        </a:lnSpc>
                      </a:pPr>
                      <a:r>
                        <a:rPr lang="en-US" sz="1100" dirty="0">
                          <a:effectLst/>
                        </a:rPr>
                        <a:t>S_ID</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nSpc>
                          <a:spcPct val="150000"/>
                        </a:lnSpc>
                      </a:pPr>
                      <a:r>
                        <a:rPr lang="en-US" sz="1100" dirty="0">
                          <a:effectLst/>
                        </a:rPr>
                        <a:t>Varchar (10)</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nSpc>
                          <a:spcPct val="106000"/>
                        </a:lnSpc>
                        <a:spcAft>
                          <a:spcPts val="800"/>
                        </a:spcAft>
                      </a:pPr>
                      <a:r>
                        <a:rPr lang="en-US" sz="1100" dirty="0">
                          <a:effectLst/>
                        </a:rPr>
                        <a:t>FK</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37914554"/>
                  </a:ext>
                </a:extLst>
              </a:tr>
            </a:tbl>
          </a:graphicData>
        </a:graphic>
      </p:graphicFrame>
      <p:sp>
        <p:nvSpPr>
          <p:cNvPr id="3" name="TextBox 2">
            <a:extLst>
              <a:ext uri="{FF2B5EF4-FFF2-40B4-BE49-F238E27FC236}">
                <a16:creationId xmlns:a16="http://schemas.microsoft.com/office/drawing/2014/main" id="{A6FD901D-C137-4C49-B938-CC06BAD37F92}"/>
              </a:ext>
            </a:extLst>
          </p:cNvPr>
          <p:cNvSpPr txBox="1"/>
          <p:nvPr/>
        </p:nvSpPr>
        <p:spPr>
          <a:xfrm>
            <a:off x="1888067" y="287867"/>
            <a:ext cx="2184400" cy="646331"/>
          </a:xfrm>
          <a:prstGeom prst="rect">
            <a:avLst/>
          </a:prstGeom>
          <a:noFill/>
        </p:spPr>
        <p:txBody>
          <a:bodyPr wrap="square" rtlCol="0">
            <a:spAutoFit/>
          </a:bodyPr>
          <a:lstStyle/>
          <a:p>
            <a:r>
              <a:rPr lang="en-US" dirty="0"/>
              <a:t>11. </a:t>
            </a:r>
            <a:r>
              <a:rPr lang="en-US" sz="1800" dirty="0">
                <a:effectLst/>
                <a:latin typeface="Calibri" panose="020F0502020204030204" pitchFamily="34" charset="0"/>
                <a:ea typeface="Calibri" panose="020F0502020204030204" pitchFamily="34" charset="0"/>
                <a:cs typeface="Times New Roman" panose="02020603050405020304" pitchFamily="18" charset="0"/>
              </a:rPr>
              <a:t>STUDY</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graphicFrame>
        <p:nvGraphicFramePr>
          <p:cNvPr id="4" name="Table 3">
            <a:extLst>
              <a:ext uri="{FF2B5EF4-FFF2-40B4-BE49-F238E27FC236}">
                <a16:creationId xmlns:a16="http://schemas.microsoft.com/office/drawing/2014/main" id="{19008459-343A-4311-9CC5-ADD38B3DC8A8}"/>
              </a:ext>
            </a:extLst>
          </p:cNvPr>
          <p:cNvGraphicFramePr>
            <a:graphicFrameLocks noGrp="1"/>
          </p:cNvGraphicFramePr>
          <p:nvPr>
            <p:extLst>
              <p:ext uri="{D42A27DB-BD31-4B8C-83A1-F6EECF244321}">
                <p14:modId xmlns:p14="http://schemas.microsoft.com/office/powerpoint/2010/main" val="2476643789"/>
              </p:ext>
            </p:extLst>
          </p:nvPr>
        </p:nvGraphicFramePr>
        <p:xfrm>
          <a:off x="1888066" y="2375854"/>
          <a:ext cx="6062136" cy="1476110"/>
        </p:xfrm>
        <a:graphic>
          <a:graphicData uri="http://schemas.openxmlformats.org/drawingml/2006/table">
            <a:tbl>
              <a:tblPr firstRow="1" firstCol="1" bandRow="1">
                <a:tableStyleId>{5C22544A-7EE6-4342-B048-85BDC9FD1C3A}</a:tableStyleId>
              </a:tblPr>
              <a:tblGrid>
                <a:gridCol w="2020488">
                  <a:extLst>
                    <a:ext uri="{9D8B030D-6E8A-4147-A177-3AD203B41FA5}">
                      <a16:colId xmlns:a16="http://schemas.microsoft.com/office/drawing/2014/main" val="697914172"/>
                    </a:ext>
                  </a:extLst>
                </a:gridCol>
                <a:gridCol w="2020488">
                  <a:extLst>
                    <a:ext uri="{9D8B030D-6E8A-4147-A177-3AD203B41FA5}">
                      <a16:colId xmlns:a16="http://schemas.microsoft.com/office/drawing/2014/main" val="87598149"/>
                    </a:ext>
                  </a:extLst>
                </a:gridCol>
                <a:gridCol w="2021160">
                  <a:extLst>
                    <a:ext uri="{9D8B030D-6E8A-4147-A177-3AD203B41FA5}">
                      <a16:colId xmlns:a16="http://schemas.microsoft.com/office/drawing/2014/main" val="3748258109"/>
                    </a:ext>
                  </a:extLst>
                </a:gridCol>
              </a:tblGrid>
              <a:tr h="295222">
                <a:tc>
                  <a:txBody>
                    <a:bodyPr/>
                    <a:lstStyle/>
                    <a:p>
                      <a:pPr marL="457200">
                        <a:lnSpc>
                          <a:spcPct val="106000"/>
                        </a:lnSpc>
                      </a:pPr>
                      <a:r>
                        <a:rPr lang="en-US" sz="1100">
                          <a:effectLst/>
                        </a:rPr>
                        <a:t>NAME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nSpc>
                          <a:spcPct val="106000"/>
                        </a:lnSpc>
                      </a:pPr>
                      <a:r>
                        <a:rPr lang="en-US" sz="1100">
                          <a:effectLst/>
                        </a:rPr>
                        <a:t>TYPE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nSpc>
                          <a:spcPct val="106000"/>
                        </a:lnSpc>
                        <a:spcAft>
                          <a:spcPts val="800"/>
                        </a:spcAft>
                      </a:pPr>
                      <a:r>
                        <a:rPr lang="en-US"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75547607"/>
                  </a:ext>
                </a:extLst>
              </a:tr>
              <a:tr h="295222">
                <a:tc>
                  <a:txBody>
                    <a:bodyPr/>
                    <a:lstStyle/>
                    <a:p>
                      <a:pPr marL="457200">
                        <a:lnSpc>
                          <a:spcPct val="106000"/>
                        </a:lnSpc>
                      </a:pPr>
                      <a:r>
                        <a:rPr lang="en-US" sz="1100" dirty="0">
                          <a:effectLst/>
                        </a:rPr>
                        <a:t>Dinner</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nSpc>
                          <a:spcPct val="106000"/>
                        </a:lnSpc>
                      </a:pPr>
                      <a:r>
                        <a:rPr lang="en-US" sz="1100">
                          <a:effectLst/>
                        </a:rPr>
                        <a:t>Varchar (10)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marR="0" lvl="0" indent="0" algn="l" defTabSz="914400" rtl="0" eaLnBrk="1" fontAlgn="auto" latinLnBrk="0" hangingPunct="1">
                        <a:lnSpc>
                          <a:spcPct val="106000"/>
                        </a:lnSpc>
                        <a:spcBef>
                          <a:spcPts val="0"/>
                        </a:spcBef>
                        <a:spcAft>
                          <a:spcPts val="800"/>
                        </a:spcAft>
                        <a:buClrTx/>
                        <a:buSzTx/>
                        <a:buFontTx/>
                        <a:buNone/>
                        <a:tabLst/>
                        <a:defRPr/>
                      </a:pPr>
                      <a:r>
                        <a:rPr lang="en-US" sz="1100" dirty="0">
                          <a:effectLst/>
                        </a:rPr>
                        <a:t>  NOT NULL</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515199694"/>
                  </a:ext>
                </a:extLst>
              </a:tr>
              <a:tr h="295222">
                <a:tc>
                  <a:txBody>
                    <a:bodyPr/>
                    <a:lstStyle/>
                    <a:p>
                      <a:pPr marL="457200">
                        <a:lnSpc>
                          <a:spcPct val="106000"/>
                        </a:lnSpc>
                      </a:pPr>
                      <a:r>
                        <a:rPr lang="en-US" sz="1100" dirty="0">
                          <a:effectLst/>
                        </a:rPr>
                        <a:t>Lunch</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nSpc>
                          <a:spcPct val="106000"/>
                        </a:lnSpc>
                      </a:pPr>
                      <a:r>
                        <a:rPr lang="en-US" sz="1100" dirty="0">
                          <a:effectLst/>
                        </a:rPr>
                        <a:t>Varchar (10)</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marR="0" lvl="0" indent="0" algn="l" defTabSz="914400" rtl="0" eaLnBrk="1" fontAlgn="auto" latinLnBrk="0" hangingPunct="1">
                        <a:lnSpc>
                          <a:spcPct val="106000"/>
                        </a:lnSpc>
                        <a:spcBef>
                          <a:spcPts val="0"/>
                        </a:spcBef>
                        <a:spcAft>
                          <a:spcPts val="800"/>
                        </a:spcAft>
                        <a:buClrTx/>
                        <a:buSzTx/>
                        <a:buFontTx/>
                        <a:buNone/>
                        <a:tabLst/>
                        <a:defRPr/>
                      </a:pPr>
                      <a:r>
                        <a:rPr lang="en-US" sz="1100" dirty="0">
                          <a:effectLst/>
                        </a:rPr>
                        <a:t> NOT NULL</a:t>
                      </a:r>
                    </a:p>
                  </a:txBody>
                  <a:tcPr marL="68580" marR="68580" marT="0" marB="0"/>
                </a:tc>
                <a:extLst>
                  <a:ext uri="{0D108BD9-81ED-4DB2-BD59-A6C34878D82A}">
                    <a16:rowId xmlns:a16="http://schemas.microsoft.com/office/drawing/2014/main" val="3053364974"/>
                  </a:ext>
                </a:extLst>
              </a:tr>
              <a:tr h="295222">
                <a:tc>
                  <a:txBody>
                    <a:bodyPr/>
                    <a:lstStyle/>
                    <a:p>
                      <a:pPr marL="457200">
                        <a:lnSpc>
                          <a:spcPct val="106000"/>
                        </a:lnSpc>
                      </a:pPr>
                      <a:r>
                        <a:rPr lang="en-US" sz="1100" dirty="0">
                          <a:effectLst/>
                        </a:rPr>
                        <a:t>S_ID</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nSpc>
                          <a:spcPct val="150000"/>
                        </a:lnSpc>
                      </a:pPr>
                      <a:r>
                        <a:rPr lang="en-US" sz="1100" dirty="0">
                          <a:effectLst/>
                        </a:rPr>
                        <a:t>Varchar (10)</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nSpc>
                          <a:spcPct val="106000"/>
                        </a:lnSpc>
                        <a:spcAft>
                          <a:spcPts val="800"/>
                        </a:spcAft>
                      </a:pPr>
                      <a:r>
                        <a:rPr lang="en-US" sz="1100" dirty="0">
                          <a:effectLst/>
                        </a:rPr>
                        <a:t>FK</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81442977"/>
                  </a:ext>
                </a:extLst>
              </a:tr>
              <a:tr h="295222">
                <a:tc>
                  <a:txBody>
                    <a:bodyPr/>
                    <a:lstStyle/>
                    <a:p>
                      <a:pPr marL="457200">
                        <a:lnSpc>
                          <a:spcPct val="106000"/>
                        </a:lnSpc>
                      </a:pPr>
                      <a:r>
                        <a:rPr lang="en-US" sz="1100" dirty="0" err="1">
                          <a:effectLst/>
                        </a:rPr>
                        <a:t>Re_Name</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nSpc>
                          <a:spcPct val="106000"/>
                        </a:lnSpc>
                      </a:pPr>
                      <a:r>
                        <a:rPr lang="en-US" sz="1100" dirty="0">
                          <a:effectLst/>
                        </a:rPr>
                        <a:t>Varchar (10)</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nSpc>
                          <a:spcPct val="106000"/>
                        </a:lnSpc>
                        <a:spcAft>
                          <a:spcPts val="800"/>
                        </a:spcAft>
                      </a:pPr>
                      <a:r>
                        <a:rPr lang="en-US" sz="1100" dirty="0">
                          <a:effectLst/>
                        </a:rPr>
                        <a:t>FK</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996582017"/>
                  </a:ext>
                </a:extLst>
              </a:tr>
            </a:tbl>
          </a:graphicData>
        </a:graphic>
      </p:graphicFrame>
      <p:sp>
        <p:nvSpPr>
          <p:cNvPr id="5" name="TextBox 4">
            <a:extLst>
              <a:ext uri="{FF2B5EF4-FFF2-40B4-BE49-F238E27FC236}">
                <a16:creationId xmlns:a16="http://schemas.microsoft.com/office/drawing/2014/main" id="{21F0E177-D92F-4DBB-BDD1-960CF88953E5}"/>
              </a:ext>
            </a:extLst>
          </p:cNvPr>
          <p:cNvSpPr txBox="1"/>
          <p:nvPr/>
        </p:nvSpPr>
        <p:spPr>
          <a:xfrm>
            <a:off x="1888067" y="2074333"/>
            <a:ext cx="2353733" cy="646331"/>
          </a:xfrm>
          <a:prstGeom prst="rect">
            <a:avLst/>
          </a:prstGeom>
          <a:noFill/>
        </p:spPr>
        <p:txBody>
          <a:bodyPr wrap="square" rtlCol="0">
            <a:spAutoFit/>
          </a:bodyPr>
          <a:lstStyle/>
          <a:p>
            <a:r>
              <a:rPr lang="en-US" dirty="0"/>
              <a:t>12. </a:t>
            </a:r>
            <a:r>
              <a:rPr lang="en-US" sz="1800" dirty="0">
                <a:effectLst/>
                <a:latin typeface="Calibri" panose="020F0502020204030204" pitchFamily="34" charset="0"/>
                <a:ea typeface="Calibri" panose="020F0502020204030204" pitchFamily="34" charset="0"/>
                <a:cs typeface="Times New Roman" panose="02020603050405020304" pitchFamily="18" charset="0"/>
              </a:rPr>
              <a:t>FOOD</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graphicFrame>
        <p:nvGraphicFramePr>
          <p:cNvPr id="6" name="Table 5">
            <a:extLst>
              <a:ext uri="{FF2B5EF4-FFF2-40B4-BE49-F238E27FC236}">
                <a16:creationId xmlns:a16="http://schemas.microsoft.com/office/drawing/2014/main" id="{342F08E2-27E7-477F-B374-B7C199CE903A}"/>
              </a:ext>
            </a:extLst>
          </p:cNvPr>
          <p:cNvGraphicFramePr>
            <a:graphicFrameLocks noGrp="1"/>
          </p:cNvGraphicFramePr>
          <p:nvPr>
            <p:extLst>
              <p:ext uri="{D42A27DB-BD31-4B8C-83A1-F6EECF244321}">
                <p14:modId xmlns:p14="http://schemas.microsoft.com/office/powerpoint/2010/main" val="2380906857"/>
              </p:ext>
            </p:extLst>
          </p:nvPr>
        </p:nvGraphicFramePr>
        <p:xfrm>
          <a:off x="1888066" y="4847897"/>
          <a:ext cx="6062136" cy="1313780"/>
        </p:xfrm>
        <a:graphic>
          <a:graphicData uri="http://schemas.openxmlformats.org/drawingml/2006/table">
            <a:tbl>
              <a:tblPr firstRow="1" firstCol="1" bandRow="1">
                <a:tableStyleId>{5C22544A-7EE6-4342-B048-85BDC9FD1C3A}</a:tableStyleId>
              </a:tblPr>
              <a:tblGrid>
                <a:gridCol w="2020488">
                  <a:extLst>
                    <a:ext uri="{9D8B030D-6E8A-4147-A177-3AD203B41FA5}">
                      <a16:colId xmlns:a16="http://schemas.microsoft.com/office/drawing/2014/main" val="3874204335"/>
                    </a:ext>
                  </a:extLst>
                </a:gridCol>
                <a:gridCol w="2020488">
                  <a:extLst>
                    <a:ext uri="{9D8B030D-6E8A-4147-A177-3AD203B41FA5}">
                      <a16:colId xmlns:a16="http://schemas.microsoft.com/office/drawing/2014/main" val="4250998"/>
                    </a:ext>
                  </a:extLst>
                </a:gridCol>
                <a:gridCol w="2021160">
                  <a:extLst>
                    <a:ext uri="{9D8B030D-6E8A-4147-A177-3AD203B41FA5}">
                      <a16:colId xmlns:a16="http://schemas.microsoft.com/office/drawing/2014/main" val="4153905353"/>
                    </a:ext>
                  </a:extLst>
                </a:gridCol>
              </a:tblGrid>
              <a:tr h="328445">
                <a:tc>
                  <a:txBody>
                    <a:bodyPr/>
                    <a:lstStyle/>
                    <a:p>
                      <a:pPr>
                        <a:lnSpc>
                          <a:spcPct val="107000"/>
                        </a:lnSpc>
                        <a:spcAft>
                          <a:spcPts val="800"/>
                        </a:spcAft>
                        <a:tabLst>
                          <a:tab pos="4274820" algn="l"/>
                        </a:tabLst>
                      </a:pPr>
                      <a:r>
                        <a:rPr lang="en-IN" sz="1100" dirty="0">
                          <a:effectLst/>
                        </a:rPr>
                        <a:t>              NAME</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tabLst>
                          <a:tab pos="4274820" algn="l"/>
                        </a:tabLst>
                      </a:pPr>
                      <a:r>
                        <a:rPr lang="en-IN" sz="1100" dirty="0">
                          <a:effectLst/>
                        </a:rPr>
                        <a:t>             TYPE</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tabLst>
                          <a:tab pos="4274820" algn="l"/>
                        </a:tabLst>
                      </a:pPr>
                      <a:r>
                        <a:rPr lang="en-IN" sz="1100" dirty="0">
                          <a:effectLst/>
                        </a:rPr>
                        <a:t>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24394890"/>
                  </a:ext>
                </a:extLst>
              </a:tr>
              <a:tr h="328445">
                <a:tc>
                  <a:txBody>
                    <a:bodyPr/>
                    <a:lstStyle/>
                    <a:p>
                      <a:pPr>
                        <a:lnSpc>
                          <a:spcPct val="107000"/>
                        </a:lnSpc>
                        <a:spcAft>
                          <a:spcPts val="800"/>
                        </a:spcAft>
                        <a:tabLst>
                          <a:tab pos="4274820" algn="l"/>
                        </a:tabLst>
                      </a:pPr>
                      <a:r>
                        <a:rPr lang="en-IN" sz="1100" dirty="0">
                          <a:effectLst/>
                        </a:rPr>
                        <a:t>              Username</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tabLst>
                          <a:tab pos="4274820" algn="l"/>
                        </a:tabLst>
                      </a:pPr>
                      <a:r>
                        <a:rPr lang="en-IN" sz="1100" dirty="0">
                          <a:effectLst/>
                        </a:rPr>
                        <a:t>              Varchar (10)</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tabLst>
                          <a:tab pos="4274820" algn="l"/>
                        </a:tabLst>
                      </a:pPr>
                      <a:r>
                        <a:rPr lang="en-IN" sz="1100" dirty="0">
                          <a:effectLst/>
                        </a:rPr>
                        <a:t>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658819498"/>
                  </a:ext>
                </a:extLst>
              </a:tr>
              <a:tr h="328445">
                <a:tc>
                  <a:txBody>
                    <a:bodyPr/>
                    <a:lstStyle/>
                    <a:p>
                      <a:pPr>
                        <a:lnSpc>
                          <a:spcPct val="107000"/>
                        </a:lnSpc>
                        <a:spcAft>
                          <a:spcPts val="800"/>
                        </a:spcAft>
                        <a:tabLst>
                          <a:tab pos="4274820" algn="l"/>
                        </a:tabLst>
                      </a:pPr>
                      <a:r>
                        <a:rPr lang="en-IN" sz="1100" dirty="0">
                          <a:effectLst/>
                        </a:rPr>
                        <a:t>              Password</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tabLst>
                          <a:tab pos="4274820" algn="l"/>
                        </a:tabLst>
                      </a:pPr>
                      <a:r>
                        <a:rPr lang="en-IN" sz="1100" dirty="0">
                          <a:effectLst/>
                        </a:rPr>
                        <a:t>                Varchar (15)</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tabLst>
                          <a:tab pos="4274820" algn="l"/>
                        </a:tabLst>
                      </a:pPr>
                      <a:r>
                        <a:rPr lang="en-IN" sz="1100" dirty="0">
                          <a:effectLst/>
                        </a:rPr>
                        <a:t>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23747534"/>
                  </a:ext>
                </a:extLst>
              </a:tr>
              <a:tr h="328445">
                <a:tc>
                  <a:txBody>
                    <a:bodyPr/>
                    <a:lstStyle/>
                    <a:p>
                      <a:pPr marL="457200">
                        <a:lnSpc>
                          <a:spcPct val="106000"/>
                        </a:lnSpc>
                      </a:pPr>
                      <a:r>
                        <a:rPr lang="en-US" sz="1100" dirty="0">
                          <a:effectLst/>
                        </a:rPr>
                        <a:t>S_ID</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nSpc>
                          <a:spcPct val="150000"/>
                        </a:lnSpc>
                      </a:pPr>
                      <a:r>
                        <a:rPr lang="en-US" sz="1100" dirty="0">
                          <a:effectLst/>
                        </a:rPr>
                        <a:t>Varchar (10)</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nSpc>
                          <a:spcPct val="106000"/>
                        </a:lnSpc>
                        <a:spcAft>
                          <a:spcPts val="800"/>
                        </a:spcAft>
                      </a:pPr>
                      <a:r>
                        <a:rPr lang="en-US" sz="1100" dirty="0">
                          <a:effectLst/>
                        </a:rPr>
                        <a:t>FK</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516580549"/>
                  </a:ext>
                </a:extLst>
              </a:tr>
            </a:tbl>
          </a:graphicData>
        </a:graphic>
      </p:graphicFrame>
      <p:sp>
        <p:nvSpPr>
          <p:cNvPr id="7" name="TextBox 6">
            <a:extLst>
              <a:ext uri="{FF2B5EF4-FFF2-40B4-BE49-F238E27FC236}">
                <a16:creationId xmlns:a16="http://schemas.microsoft.com/office/drawing/2014/main" id="{EFA9F735-633F-465E-95FC-35D8F31C7351}"/>
              </a:ext>
            </a:extLst>
          </p:cNvPr>
          <p:cNvSpPr txBox="1"/>
          <p:nvPr/>
        </p:nvSpPr>
        <p:spPr>
          <a:xfrm>
            <a:off x="1888066" y="4478565"/>
            <a:ext cx="2040467" cy="369332"/>
          </a:xfrm>
          <a:prstGeom prst="rect">
            <a:avLst/>
          </a:prstGeom>
          <a:noFill/>
        </p:spPr>
        <p:txBody>
          <a:bodyPr wrap="square" rtlCol="0">
            <a:spAutoFit/>
          </a:bodyPr>
          <a:lstStyle/>
          <a:p>
            <a:r>
              <a:rPr lang="en-US" dirty="0"/>
              <a:t>13. SENIOR</a:t>
            </a:r>
            <a:endParaRPr lang="en-IN" dirty="0"/>
          </a:p>
        </p:txBody>
      </p:sp>
    </p:spTree>
    <p:extLst>
      <p:ext uri="{BB962C8B-B14F-4D97-AF65-F5344CB8AC3E}">
        <p14:creationId xmlns:p14="http://schemas.microsoft.com/office/powerpoint/2010/main" val="766795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16B56A6D-2EA2-4CA7-AC53-5A69E7FADE61}"/>
              </a:ext>
            </a:extLst>
          </p:cNvPr>
          <p:cNvGraphicFramePr>
            <a:graphicFrameLocks noGrp="1"/>
          </p:cNvGraphicFramePr>
          <p:nvPr>
            <p:extLst>
              <p:ext uri="{D42A27DB-BD31-4B8C-83A1-F6EECF244321}">
                <p14:modId xmlns:p14="http://schemas.microsoft.com/office/powerpoint/2010/main" val="3627945463"/>
              </p:ext>
            </p:extLst>
          </p:nvPr>
        </p:nvGraphicFramePr>
        <p:xfrm>
          <a:off x="1734819" y="594519"/>
          <a:ext cx="6325448" cy="2772128"/>
        </p:xfrm>
        <a:graphic>
          <a:graphicData uri="http://schemas.openxmlformats.org/drawingml/2006/table">
            <a:tbl>
              <a:tblPr firstRow="1" firstCol="1" bandRow="1">
                <a:tableStyleId>{5C22544A-7EE6-4342-B048-85BDC9FD1C3A}</a:tableStyleId>
              </a:tblPr>
              <a:tblGrid>
                <a:gridCol w="2108249">
                  <a:extLst>
                    <a:ext uri="{9D8B030D-6E8A-4147-A177-3AD203B41FA5}">
                      <a16:colId xmlns:a16="http://schemas.microsoft.com/office/drawing/2014/main" val="355983312"/>
                    </a:ext>
                  </a:extLst>
                </a:gridCol>
                <a:gridCol w="2108249">
                  <a:extLst>
                    <a:ext uri="{9D8B030D-6E8A-4147-A177-3AD203B41FA5}">
                      <a16:colId xmlns:a16="http://schemas.microsoft.com/office/drawing/2014/main" val="46850763"/>
                    </a:ext>
                  </a:extLst>
                </a:gridCol>
                <a:gridCol w="2108950">
                  <a:extLst>
                    <a:ext uri="{9D8B030D-6E8A-4147-A177-3AD203B41FA5}">
                      <a16:colId xmlns:a16="http://schemas.microsoft.com/office/drawing/2014/main" val="1367329367"/>
                    </a:ext>
                  </a:extLst>
                </a:gridCol>
              </a:tblGrid>
              <a:tr h="346516">
                <a:tc>
                  <a:txBody>
                    <a:bodyPr/>
                    <a:lstStyle/>
                    <a:p>
                      <a:pPr>
                        <a:lnSpc>
                          <a:spcPct val="107000"/>
                        </a:lnSpc>
                        <a:spcAft>
                          <a:spcPts val="800"/>
                        </a:spcAft>
                        <a:tabLst>
                          <a:tab pos="4274820" algn="l"/>
                        </a:tabLst>
                      </a:pPr>
                      <a:r>
                        <a:rPr lang="en-IN" sz="1100">
                          <a:effectLst/>
                        </a:rPr>
                        <a:t>NAME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tabLst>
                          <a:tab pos="4274820" algn="l"/>
                        </a:tabLst>
                      </a:pPr>
                      <a:r>
                        <a:rPr lang="en-IN" sz="1100">
                          <a:effectLst/>
                        </a:rPr>
                        <a:t>TYPE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tabLst>
                          <a:tab pos="4274820" algn="l"/>
                        </a:tabLs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448974166"/>
                  </a:ext>
                </a:extLst>
              </a:tr>
              <a:tr h="346516">
                <a:tc>
                  <a:txBody>
                    <a:bodyPr/>
                    <a:lstStyle/>
                    <a:p>
                      <a:pPr>
                        <a:lnSpc>
                          <a:spcPct val="107000"/>
                        </a:lnSpc>
                        <a:spcAft>
                          <a:spcPts val="800"/>
                        </a:spcAft>
                        <a:tabLst>
                          <a:tab pos="4274820" algn="l"/>
                        </a:tabLst>
                      </a:pPr>
                      <a:r>
                        <a:rPr lang="en-IN" sz="1100" dirty="0">
                          <a:effectLst/>
                        </a:rPr>
                        <a:t>               Username</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tabLst>
                          <a:tab pos="4274820" algn="l"/>
                        </a:tabLst>
                      </a:pPr>
                      <a:r>
                        <a:rPr lang="en-IN" sz="1100" dirty="0">
                          <a:effectLst/>
                        </a:rPr>
                        <a:t>Varchar (10)</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tabLst>
                          <a:tab pos="4274820" algn="l"/>
                        </a:tabLst>
                      </a:pPr>
                      <a:r>
                        <a:rPr lang="en-IN" sz="1100" dirty="0">
                          <a:effectLst/>
                        </a:rPr>
                        <a:t>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01616952"/>
                  </a:ext>
                </a:extLst>
              </a:tr>
              <a:tr h="346516">
                <a:tc>
                  <a:txBody>
                    <a:bodyPr/>
                    <a:lstStyle/>
                    <a:p>
                      <a:pPr>
                        <a:lnSpc>
                          <a:spcPct val="107000"/>
                        </a:lnSpc>
                        <a:spcAft>
                          <a:spcPts val="800"/>
                        </a:spcAft>
                        <a:tabLst>
                          <a:tab pos="4274820" algn="l"/>
                        </a:tabLst>
                      </a:pPr>
                      <a:r>
                        <a:rPr lang="en-IN" sz="1100" dirty="0">
                          <a:effectLst/>
                        </a:rPr>
                        <a:t>               Password</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tabLst>
                          <a:tab pos="4274820" algn="l"/>
                        </a:tabLst>
                      </a:pPr>
                      <a:r>
                        <a:rPr lang="en-IN" sz="1100" dirty="0">
                          <a:effectLst/>
                        </a:rPr>
                        <a:t>Varchar (15)</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tabLst>
                          <a:tab pos="4274820" algn="l"/>
                        </a:tabLst>
                      </a:pPr>
                      <a:r>
                        <a:rPr lang="en-IN" sz="1100" dirty="0">
                          <a:effectLst/>
                        </a:rPr>
                        <a:t>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554950324"/>
                  </a:ext>
                </a:extLst>
              </a:tr>
              <a:tr h="346516">
                <a:tc>
                  <a:txBody>
                    <a:bodyPr/>
                    <a:lstStyle/>
                    <a:p>
                      <a:pPr marL="457200">
                        <a:lnSpc>
                          <a:spcPct val="106000"/>
                        </a:lnSpc>
                      </a:pPr>
                      <a:r>
                        <a:rPr lang="en-US" sz="1100" dirty="0">
                          <a:effectLst/>
                        </a:rPr>
                        <a:t>Universty_Name</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nSpc>
                          <a:spcPct val="106000"/>
                        </a:lnSpc>
                      </a:pPr>
                      <a:r>
                        <a:rPr lang="en-US" sz="1100" dirty="0">
                          <a:effectLst/>
                        </a:rPr>
                        <a:t>Varchar (30)</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nSpc>
                          <a:spcPct val="106000"/>
                        </a:lnSpc>
                        <a:spcAft>
                          <a:spcPts val="800"/>
                        </a:spcAft>
                      </a:pPr>
                      <a:r>
                        <a:rPr lang="en-US" sz="1100" dirty="0">
                          <a:effectLst/>
                        </a:rPr>
                        <a:t>FK</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77950772"/>
                  </a:ext>
                </a:extLst>
              </a:tr>
              <a:tr h="346516">
                <a:tc>
                  <a:txBody>
                    <a:bodyPr/>
                    <a:lstStyle/>
                    <a:p>
                      <a:pPr marL="457200">
                        <a:lnSpc>
                          <a:spcPct val="106000"/>
                        </a:lnSpc>
                      </a:pPr>
                      <a:r>
                        <a:rPr lang="en-US" sz="1100" dirty="0" err="1">
                          <a:effectLst/>
                        </a:rPr>
                        <a:t>PG_Name</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nSpc>
                          <a:spcPct val="106000"/>
                        </a:lnSpc>
                      </a:pPr>
                      <a:r>
                        <a:rPr lang="en-US" sz="1100" dirty="0">
                          <a:effectLst/>
                        </a:rPr>
                        <a:t>Varchar (20)</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nSpc>
                          <a:spcPct val="106000"/>
                        </a:lnSpc>
                        <a:spcAft>
                          <a:spcPts val="800"/>
                        </a:spcAft>
                      </a:pPr>
                      <a:r>
                        <a:rPr lang="en-US" sz="1100" dirty="0">
                          <a:effectLst/>
                        </a:rPr>
                        <a:t>FK</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3776237"/>
                  </a:ext>
                </a:extLst>
              </a:tr>
              <a:tr h="346516">
                <a:tc>
                  <a:txBody>
                    <a:bodyPr/>
                    <a:lstStyle/>
                    <a:p>
                      <a:pPr marL="457200">
                        <a:lnSpc>
                          <a:spcPct val="106000"/>
                        </a:lnSpc>
                      </a:pPr>
                      <a:r>
                        <a:rPr lang="en-US" sz="1100" dirty="0" err="1">
                          <a:effectLst/>
                        </a:rPr>
                        <a:t>Re_Name</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nSpc>
                          <a:spcPct val="106000"/>
                        </a:lnSpc>
                      </a:pPr>
                      <a:r>
                        <a:rPr lang="en-US" sz="1100" dirty="0">
                          <a:effectLst/>
                        </a:rPr>
                        <a:t>Varchar (10)</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nSpc>
                          <a:spcPct val="106000"/>
                        </a:lnSpc>
                        <a:spcAft>
                          <a:spcPts val="800"/>
                        </a:spcAft>
                      </a:pPr>
                      <a:r>
                        <a:rPr lang="en-US" sz="1100" dirty="0">
                          <a:effectLst/>
                        </a:rPr>
                        <a:t>FK</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20076529"/>
                  </a:ext>
                </a:extLst>
              </a:tr>
              <a:tr h="346516">
                <a:tc>
                  <a:txBody>
                    <a:bodyPr/>
                    <a:lstStyle/>
                    <a:p>
                      <a:pPr marL="457200">
                        <a:lnSpc>
                          <a:spcPct val="106000"/>
                        </a:lnSpc>
                      </a:pPr>
                      <a:r>
                        <a:rPr lang="en-US" sz="1100" dirty="0" err="1">
                          <a:effectLst/>
                        </a:rPr>
                        <a:t>Community_Name</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nSpc>
                          <a:spcPct val="106000"/>
                        </a:lnSpc>
                      </a:pPr>
                      <a:r>
                        <a:rPr lang="en-US" sz="1100" dirty="0">
                          <a:effectLst/>
                        </a:rPr>
                        <a:t>Varchar (10)</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nSpc>
                          <a:spcPct val="106000"/>
                        </a:lnSpc>
                        <a:spcAft>
                          <a:spcPts val="800"/>
                        </a:spcAft>
                      </a:pPr>
                      <a:r>
                        <a:rPr lang="en-US" sz="1100" dirty="0">
                          <a:effectLst/>
                        </a:rPr>
                        <a:t>FK</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445991424"/>
                  </a:ext>
                </a:extLst>
              </a:tr>
              <a:tr h="346516">
                <a:tc>
                  <a:txBody>
                    <a:bodyPr/>
                    <a:lstStyle/>
                    <a:p>
                      <a:pPr marL="457200">
                        <a:lnSpc>
                          <a:spcPct val="106000"/>
                        </a:lnSpc>
                      </a:pPr>
                      <a:r>
                        <a:rPr lang="en-US" sz="1100" dirty="0">
                          <a:effectLst/>
                        </a:rPr>
                        <a:t>S_ID</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nSpc>
                          <a:spcPct val="150000"/>
                        </a:lnSpc>
                      </a:pPr>
                      <a:r>
                        <a:rPr lang="en-US" sz="1100" dirty="0">
                          <a:effectLst/>
                        </a:rPr>
                        <a:t>Varchar (10)</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nSpc>
                          <a:spcPct val="106000"/>
                        </a:lnSpc>
                        <a:spcAft>
                          <a:spcPts val="800"/>
                        </a:spcAft>
                      </a:pPr>
                      <a:r>
                        <a:rPr lang="en-US" sz="1100" dirty="0">
                          <a:effectLst/>
                        </a:rPr>
                        <a:t>FK</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10882654"/>
                  </a:ext>
                </a:extLst>
              </a:tr>
            </a:tbl>
          </a:graphicData>
        </a:graphic>
      </p:graphicFrame>
      <p:sp>
        <p:nvSpPr>
          <p:cNvPr id="3" name="TextBox 2">
            <a:extLst>
              <a:ext uri="{FF2B5EF4-FFF2-40B4-BE49-F238E27FC236}">
                <a16:creationId xmlns:a16="http://schemas.microsoft.com/office/drawing/2014/main" id="{2D147556-8D22-4E60-B759-BB047CDC877A}"/>
              </a:ext>
            </a:extLst>
          </p:cNvPr>
          <p:cNvSpPr txBox="1"/>
          <p:nvPr/>
        </p:nvSpPr>
        <p:spPr>
          <a:xfrm>
            <a:off x="1769533" y="186267"/>
            <a:ext cx="2065867" cy="372533"/>
          </a:xfrm>
          <a:prstGeom prst="rect">
            <a:avLst/>
          </a:prstGeom>
          <a:noFill/>
        </p:spPr>
        <p:txBody>
          <a:bodyPr wrap="square" rtlCol="0">
            <a:spAutoFit/>
          </a:bodyPr>
          <a:lstStyle/>
          <a:p>
            <a:r>
              <a:rPr lang="en-US" dirty="0"/>
              <a:t>14. ADMIN</a:t>
            </a:r>
            <a:endParaRPr lang="en-IN" dirty="0"/>
          </a:p>
        </p:txBody>
      </p:sp>
      <p:graphicFrame>
        <p:nvGraphicFramePr>
          <p:cNvPr id="4" name="Table 3">
            <a:extLst>
              <a:ext uri="{FF2B5EF4-FFF2-40B4-BE49-F238E27FC236}">
                <a16:creationId xmlns:a16="http://schemas.microsoft.com/office/drawing/2014/main" id="{9F00F9E0-B945-4FE8-BE58-33F3AE4CE565}"/>
              </a:ext>
            </a:extLst>
          </p:cNvPr>
          <p:cNvGraphicFramePr>
            <a:graphicFrameLocks noGrp="1"/>
          </p:cNvGraphicFramePr>
          <p:nvPr>
            <p:extLst>
              <p:ext uri="{D42A27DB-BD31-4B8C-83A1-F6EECF244321}">
                <p14:modId xmlns:p14="http://schemas.microsoft.com/office/powerpoint/2010/main" val="700774048"/>
              </p:ext>
            </p:extLst>
          </p:nvPr>
        </p:nvGraphicFramePr>
        <p:xfrm>
          <a:off x="1769533" y="4981904"/>
          <a:ext cx="6325446" cy="1713069"/>
        </p:xfrm>
        <a:graphic>
          <a:graphicData uri="http://schemas.openxmlformats.org/drawingml/2006/table">
            <a:tbl>
              <a:tblPr firstRow="1" firstCol="1" bandRow="1">
                <a:tableStyleId>{5C22544A-7EE6-4342-B048-85BDC9FD1C3A}</a:tableStyleId>
              </a:tblPr>
              <a:tblGrid>
                <a:gridCol w="2108248">
                  <a:extLst>
                    <a:ext uri="{9D8B030D-6E8A-4147-A177-3AD203B41FA5}">
                      <a16:colId xmlns:a16="http://schemas.microsoft.com/office/drawing/2014/main" val="2403766791"/>
                    </a:ext>
                  </a:extLst>
                </a:gridCol>
                <a:gridCol w="2108248">
                  <a:extLst>
                    <a:ext uri="{9D8B030D-6E8A-4147-A177-3AD203B41FA5}">
                      <a16:colId xmlns:a16="http://schemas.microsoft.com/office/drawing/2014/main" val="1449006260"/>
                    </a:ext>
                  </a:extLst>
                </a:gridCol>
                <a:gridCol w="2108950">
                  <a:extLst>
                    <a:ext uri="{9D8B030D-6E8A-4147-A177-3AD203B41FA5}">
                      <a16:colId xmlns:a16="http://schemas.microsoft.com/office/drawing/2014/main" val="3995668315"/>
                    </a:ext>
                  </a:extLst>
                </a:gridCol>
              </a:tblGrid>
              <a:tr h="315904">
                <a:tc>
                  <a:txBody>
                    <a:bodyPr/>
                    <a:lstStyle/>
                    <a:p>
                      <a:pPr marL="457200">
                        <a:lnSpc>
                          <a:spcPct val="106000"/>
                        </a:lnSpc>
                      </a:pPr>
                      <a:r>
                        <a:rPr lang="en-US" sz="1100">
                          <a:effectLst/>
                        </a:rPr>
                        <a:t>NAME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nSpc>
                          <a:spcPct val="106000"/>
                        </a:lnSpc>
                      </a:pPr>
                      <a:r>
                        <a:rPr lang="en-US" sz="1100">
                          <a:effectLst/>
                        </a:rPr>
                        <a:t>TYPE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nSpc>
                          <a:spcPct val="106000"/>
                        </a:lnSpc>
                        <a:spcAft>
                          <a:spcPts val="800"/>
                        </a:spcAft>
                      </a:pPr>
                      <a:r>
                        <a:rPr lang="en-US"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44139755"/>
                  </a:ext>
                </a:extLst>
              </a:tr>
              <a:tr h="315904">
                <a:tc>
                  <a:txBody>
                    <a:bodyPr/>
                    <a:lstStyle/>
                    <a:p>
                      <a:pPr marL="457200">
                        <a:lnSpc>
                          <a:spcPct val="106000"/>
                        </a:lnSpc>
                      </a:pPr>
                      <a:r>
                        <a:rPr lang="en-US" sz="1100" dirty="0" err="1">
                          <a:effectLst/>
                        </a:rPr>
                        <a:t>Buy_date</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nSpc>
                          <a:spcPct val="106000"/>
                        </a:lnSpc>
                      </a:pPr>
                      <a:r>
                        <a:rPr lang="en-US" sz="1100">
                          <a:effectLst/>
                        </a:rPr>
                        <a:t>DATE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marR="0" lvl="0" indent="0" algn="l" defTabSz="914400" rtl="0" eaLnBrk="1" fontAlgn="auto" latinLnBrk="0" hangingPunct="1">
                        <a:lnSpc>
                          <a:spcPct val="106000"/>
                        </a:lnSpc>
                        <a:spcBef>
                          <a:spcPts val="0"/>
                        </a:spcBef>
                        <a:spcAft>
                          <a:spcPts val="800"/>
                        </a:spcAft>
                        <a:buClrTx/>
                        <a:buSzTx/>
                        <a:buFontTx/>
                        <a:buNone/>
                        <a:tabLst/>
                        <a:defRPr/>
                      </a:pPr>
                      <a:r>
                        <a:rPr lang="en-US" sz="1100" dirty="0">
                          <a:effectLst/>
                        </a:rPr>
                        <a:t> NOT NULL</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6000"/>
                        </a:lnSpc>
                        <a:spcAft>
                          <a:spcPts val="800"/>
                        </a:spcAft>
                      </a:pPr>
                      <a:r>
                        <a:rPr lang="en-US" sz="1100" dirty="0">
                          <a:effectLst/>
                        </a:rPr>
                        <a:t>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461778691"/>
                  </a:ext>
                </a:extLst>
              </a:tr>
              <a:tr h="315904">
                <a:tc>
                  <a:txBody>
                    <a:bodyPr/>
                    <a:lstStyle/>
                    <a:p>
                      <a:pPr marL="457200">
                        <a:lnSpc>
                          <a:spcPct val="106000"/>
                        </a:lnSpc>
                      </a:pPr>
                      <a:r>
                        <a:rPr lang="en-US" sz="1100">
                          <a:effectLst/>
                        </a:rPr>
                        <a:t>New/Old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nSpc>
                          <a:spcPct val="106000"/>
                        </a:lnSpc>
                      </a:pPr>
                      <a:r>
                        <a:rPr lang="en-US" sz="1100" dirty="0">
                          <a:effectLst/>
                        </a:rPr>
                        <a:t> Varchar (5)</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nSpc>
                          <a:spcPct val="106000"/>
                        </a:lnSpc>
                        <a:spcAft>
                          <a:spcPts val="800"/>
                        </a:spcAft>
                      </a:pPr>
                      <a:r>
                        <a:rPr lang="en-US" sz="1100" dirty="0">
                          <a:effectLst/>
                        </a:rPr>
                        <a:t>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429669822"/>
                  </a:ext>
                </a:extLst>
              </a:tr>
              <a:tr h="315904">
                <a:tc>
                  <a:txBody>
                    <a:bodyPr/>
                    <a:lstStyle/>
                    <a:p>
                      <a:pPr marL="457200">
                        <a:lnSpc>
                          <a:spcPct val="106000"/>
                        </a:lnSpc>
                      </a:pPr>
                      <a:r>
                        <a:rPr lang="en-US" sz="1100" dirty="0">
                          <a:effectLst/>
                        </a:rPr>
                        <a:t>S_ID</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nSpc>
                          <a:spcPct val="150000"/>
                        </a:lnSpc>
                      </a:pPr>
                      <a:r>
                        <a:rPr lang="en-US" sz="1100" dirty="0">
                          <a:effectLst/>
                        </a:rPr>
                        <a:t>Varchar (10)</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nSpc>
                          <a:spcPct val="106000"/>
                        </a:lnSpc>
                        <a:spcAft>
                          <a:spcPts val="800"/>
                        </a:spcAft>
                      </a:pPr>
                      <a:r>
                        <a:rPr lang="en-US" sz="1100" dirty="0">
                          <a:effectLst/>
                        </a:rPr>
                        <a:t>FK</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72324659"/>
                  </a:ext>
                </a:extLst>
              </a:tr>
              <a:tr h="315904">
                <a:tc>
                  <a:txBody>
                    <a:bodyPr/>
                    <a:lstStyle/>
                    <a:p>
                      <a:pPr marL="457200">
                        <a:lnSpc>
                          <a:spcPct val="106000"/>
                        </a:lnSpc>
                      </a:pPr>
                      <a:r>
                        <a:rPr lang="en-US" sz="1100" dirty="0" err="1">
                          <a:effectLst/>
                          <a:latin typeface="Calibri" panose="020F0502020204030204" pitchFamily="34" charset="0"/>
                          <a:ea typeface="Calibri" panose="020F0502020204030204" pitchFamily="34" charset="0"/>
                          <a:cs typeface="Times New Roman" panose="02020603050405020304" pitchFamily="18" charset="0"/>
                        </a:rPr>
                        <a:t>Book_ID</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nSpc>
                          <a:spcPct val="150000"/>
                        </a:lnSpc>
                      </a:pPr>
                      <a:r>
                        <a:rPr lang="en-US" sz="1100" dirty="0">
                          <a:effectLst/>
                          <a:latin typeface="Calibri" panose="020F0502020204030204" pitchFamily="34" charset="0"/>
                          <a:ea typeface="Calibri" panose="020F0502020204030204" pitchFamily="34" charset="0"/>
                          <a:cs typeface="Times New Roman" panose="02020603050405020304" pitchFamily="18" charset="0"/>
                        </a:rPr>
                        <a:t>Number (5)</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nSpc>
                          <a:spcPct val="106000"/>
                        </a:lnSpc>
                        <a:spcAft>
                          <a:spcPts val="800"/>
                        </a:spcAft>
                      </a:pP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61450359"/>
                  </a:ext>
                </a:extLst>
              </a:tr>
            </a:tbl>
          </a:graphicData>
        </a:graphic>
      </p:graphicFrame>
      <p:sp>
        <p:nvSpPr>
          <p:cNvPr id="5" name="TextBox 4">
            <a:extLst>
              <a:ext uri="{FF2B5EF4-FFF2-40B4-BE49-F238E27FC236}">
                <a16:creationId xmlns:a16="http://schemas.microsoft.com/office/drawing/2014/main" id="{C676EDAA-597D-47AB-B590-D4EE7F5E396A}"/>
              </a:ext>
            </a:extLst>
          </p:cNvPr>
          <p:cNvSpPr txBox="1"/>
          <p:nvPr/>
        </p:nvSpPr>
        <p:spPr>
          <a:xfrm>
            <a:off x="1734819" y="4612572"/>
            <a:ext cx="1998134" cy="369332"/>
          </a:xfrm>
          <a:prstGeom prst="rect">
            <a:avLst/>
          </a:prstGeom>
          <a:noFill/>
        </p:spPr>
        <p:txBody>
          <a:bodyPr wrap="square" rtlCol="0">
            <a:spAutoFit/>
          </a:bodyPr>
          <a:lstStyle/>
          <a:p>
            <a:r>
              <a:rPr lang="en-US" dirty="0"/>
              <a:t>15. BUY</a:t>
            </a:r>
            <a:endParaRPr lang="en-IN" dirty="0"/>
          </a:p>
        </p:txBody>
      </p:sp>
    </p:spTree>
    <p:extLst>
      <p:ext uri="{BB962C8B-B14F-4D97-AF65-F5344CB8AC3E}">
        <p14:creationId xmlns:p14="http://schemas.microsoft.com/office/powerpoint/2010/main" val="22871033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AA40551-1788-406A-B563-DE95E75E4FDF}"/>
              </a:ext>
            </a:extLst>
          </p:cNvPr>
          <p:cNvSpPr/>
          <p:nvPr/>
        </p:nvSpPr>
        <p:spPr>
          <a:xfrm>
            <a:off x="694944" y="1316734"/>
            <a:ext cx="10899648" cy="4685898"/>
          </a:xfrm>
          <a:prstGeom prst="rect">
            <a:avLst/>
          </a:prstGeom>
        </p:spPr>
        <p:txBody>
          <a:bodyPr wrap="square">
            <a:spAutoFit/>
          </a:bodyPr>
          <a:lstStyle/>
          <a:p>
            <a:pPr>
              <a:spcAft>
                <a:spcPts val="0"/>
              </a:spcAft>
            </a:pPr>
            <a:r>
              <a:rPr lang="en-IN" sz="2800" b="1" dirty="0">
                <a:solidFill>
                  <a:srgbClr val="000000"/>
                </a:solidFill>
                <a:effectLst/>
                <a:latin typeface="Times New Roman" panose="02020603050405020304" pitchFamily="18" charset="0"/>
                <a:ea typeface="Times New Roman" panose="02020603050405020304" pitchFamily="18" charset="0"/>
              </a:rPr>
              <a:t> </a:t>
            </a:r>
            <a:r>
              <a:rPr lang="en-IN" sz="2800" b="1" dirty="0">
                <a:effectLst/>
                <a:latin typeface="Times New Roman" panose="02020603050405020304" pitchFamily="18" charset="0"/>
                <a:ea typeface="Times New Roman" panose="02020603050405020304" pitchFamily="18" charset="0"/>
              </a:rPr>
              <a:t>	</a:t>
            </a:r>
            <a:r>
              <a:rPr lang="en-IN" dirty="0">
                <a:solidFill>
                  <a:srgbClr val="000000"/>
                </a:solidFill>
                <a:latin typeface="Times New Roman" panose="02020603050405020304" pitchFamily="18" charset="0"/>
                <a:ea typeface="Times New Roman" panose="02020603050405020304" pitchFamily="18" charset="0"/>
              </a:rPr>
              <a:t>We would like to give our sincere acknowledgement to everybody responsible for the  successful completion of our project “UNIVERSITY STUDENT MANAGEMENT SYSTEM”</a:t>
            </a:r>
            <a:endParaRPr lang="en-IN" dirty="0">
              <a:latin typeface="Times New Roman" panose="02020603050405020304" pitchFamily="18" charset="0"/>
              <a:ea typeface="Times New Roman" panose="02020603050405020304" pitchFamily="18" charset="0"/>
            </a:endParaRPr>
          </a:p>
          <a:p>
            <a:pPr marL="1905" marR="445770" indent="635">
              <a:spcBef>
                <a:spcPts val="1350"/>
              </a:spcBef>
              <a:spcAft>
                <a:spcPts val="0"/>
              </a:spcAft>
            </a:pPr>
            <a:r>
              <a:rPr lang="en-IN" dirty="0">
                <a:solidFill>
                  <a:srgbClr val="000000"/>
                </a:solidFill>
                <a:latin typeface="Times New Roman" panose="02020603050405020304" pitchFamily="18" charset="0"/>
                <a:ea typeface="Times New Roman" panose="02020603050405020304" pitchFamily="18" charset="0"/>
              </a:rPr>
              <a:t>The success and final outcome of this project required a lot of guidance and assistance from  many people and we are extremely privileged to have got this all along the completion of  this project.  </a:t>
            </a:r>
            <a:endParaRPr lang="en-IN" dirty="0">
              <a:latin typeface="Times New Roman" panose="02020603050405020304" pitchFamily="18" charset="0"/>
              <a:ea typeface="Times New Roman" panose="02020603050405020304" pitchFamily="18" charset="0"/>
            </a:endParaRPr>
          </a:p>
          <a:p>
            <a:pPr marL="635" marR="444500">
              <a:spcBef>
                <a:spcPts val="1350"/>
              </a:spcBef>
              <a:spcAft>
                <a:spcPts val="0"/>
              </a:spcAft>
            </a:pPr>
            <a:r>
              <a:rPr lang="en-IN" dirty="0">
                <a:solidFill>
                  <a:srgbClr val="000000"/>
                </a:solidFill>
                <a:latin typeface="Times New Roman" panose="02020603050405020304" pitchFamily="18" charset="0"/>
                <a:ea typeface="Times New Roman" panose="02020603050405020304" pitchFamily="18" charset="0"/>
              </a:rPr>
              <a:t>We owe our deep gratitude to our project guide Prof. Roshni M. </a:t>
            </a:r>
            <a:r>
              <a:rPr lang="en-IN" dirty="0" err="1">
                <a:solidFill>
                  <a:srgbClr val="000000"/>
                </a:solidFill>
                <a:latin typeface="Times New Roman" panose="02020603050405020304" pitchFamily="18" charset="0"/>
                <a:ea typeface="Times New Roman" panose="02020603050405020304" pitchFamily="18" charset="0"/>
              </a:rPr>
              <a:t>Raval</a:t>
            </a:r>
            <a:r>
              <a:rPr lang="en-IN" dirty="0">
                <a:solidFill>
                  <a:srgbClr val="000000"/>
                </a:solidFill>
                <a:latin typeface="Times New Roman" panose="02020603050405020304" pitchFamily="18" charset="0"/>
                <a:ea typeface="Times New Roman" panose="02020603050405020304" pitchFamily="18" charset="0"/>
              </a:rPr>
              <a:t>, who took been  interest on our project work and guided us all along till the completion of our project work  by providing all the necessary help for developing a good Database System.  </a:t>
            </a:r>
            <a:endParaRPr lang="en-IN" dirty="0">
              <a:latin typeface="Times New Roman" panose="02020603050405020304" pitchFamily="18" charset="0"/>
              <a:ea typeface="Times New Roman" panose="02020603050405020304" pitchFamily="18" charset="0"/>
            </a:endParaRPr>
          </a:p>
          <a:p>
            <a:pPr marL="635">
              <a:spcBef>
                <a:spcPts val="1370"/>
              </a:spcBef>
              <a:spcAft>
                <a:spcPts val="0"/>
              </a:spcAft>
            </a:pPr>
            <a:r>
              <a:rPr lang="en-IN" dirty="0">
                <a:solidFill>
                  <a:srgbClr val="000000"/>
                </a:solidFill>
                <a:latin typeface="Times New Roman" panose="02020603050405020304" pitchFamily="18" charset="0"/>
                <a:ea typeface="Times New Roman" panose="02020603050405020304" pitchFamily="18" charset="0"/>
              </a:rPr>
              <a:t>We would also like to thank all our lecturers.  </a:t>
            </a:r>
            <a:endParaRPr lang="en-IN" dirty="0">
              <a:latin typeface="Times New Roman" panose="02020603050405020304" pitchFamily="18" charset="0"/>
              <a:ea typeface="Times New Roman" panose="02020603050405020304" pitchFamily="18" charset="0"/>
            </a:endParaRPr>
          </a:p>
          <a:p>
            <a:pPr marL="1905" marR="448310">
              <a:spcBef>
                <a:spcPts val="1490"/>
              </a:spcBef>
              <a:spcAft>
                <a:spcPts val="0"/>
              </a:spcAft>
            </a:pPr>
            <a:r>
              <a:rPr lang="en-IN" dirty="0">
                <a:solidFill>
                  <a:srgbClr val="000000"/>
                </a:solidFill>
                <a:latin typeface="Times New Roman" panose="02020603050405020304" pitchFamily="18" charset="0"/>
                <a:ea typeface="Times New Roman" panose="02020603050405020304" pitchFamily="18" charset="0"/>
              </a:rPr>
              <a:t>Finally we convoy our acknowledgement to all our friends and family members who  directly or indirectly associated with us in the successful completion of the </a:t>
            </a:r>
            <a:r>
              <a:rPr lang="en-IN" dirty="0" err="1">
                <a:solidFill>
                  <a:srgbClr val="000000"/>
                </a:solidFill>
                <a:latin typeface="Times New Roman" panose="02020603050405020304" pitchFamily="18" charset="0"/>
                <a:ea typeface="Times New Roman" panose="02020603050405020304" pitchFamily="18" charset="0"/>
              </a:rPr>
              <a:t>project.We</a:t>
            </a:r>
            <a:r>
              <a:rPr lang="en-IN" dirty="0">
                <a:solidFill>
                  <a:srgbClr val="000000"/>
                </a:solidFill>
                <a:latin typeface="Times New Roman" panose="02020603050405020304" pitchFamily="18" charset="0"/>
                <a:ea typeface="Times New Roman" panose="02020603050405020304" pitchFamily="18" charset="0"/>
              </a:rPr>
              <a:t>  thank one and all. </a:t>
            </a:r>
          </a:p>
          <a:p>
            <a:pPr marL="1905" marR="448310">
              <a:spcBef>
                <a:spcPts val="1490"/>
              </a:spcBef>
              <a:spcAft>
                <a:spcPts val="0"/>
              </a:spcAft>
            </a:pPr>
            <a:endParaRPr lang="en-IN" dirty="0">
              <a:solidFill>
                <a:srgbClr val="000000"/>
              </a:solidFill>
              <a:latin typeface="Times New Roman" panose="02020603050405020304" pitchFamily="18" charset="0"/>
              <a:ea typeface="Times New Roman" panose="02020603050405020304" pitchFamily="18" charset="0"/>
            </a:endParaRPr>
          </a:p>
          <a:p>
            <a:pPr marL="1905" marR="448310">
              <a:spcBef>
                <a:spcPts val="1490"/>
              </a:spcBef>
              <a:spcAft>
                <a:spcPts val="0"/>
              </a:spcAft>
            </a:pPr>
            <a:endParaRPr lang="en-IN" dirty="0">
              <a:latin typeface="Times New Roman" panose="02020603050405020304" pitchFamily="18" charset="0"/>
              <a:ea typeface="Times New Roman" panose="02020603050405020304" pitchFamily="18" charset="0"/>
            </a:endParaRPr>
          </a:p>
        </p:txBody>
      </p:sp>
      <p:sp>
        <p:nvSpPr>
          <p:cNvPr id="3" name="TextBox 2">
            <a:extLst>
              <a:ext uri="{FF2B5EF4-FFF2-40B4-BE49-F238E27FC236}">
                <a16:creationId xmlns:a16="http://schemas.microsoft.com/office/drawing/2014/main" id="{25C3698C-8BF1-4DB8-B2DC-2C1A3705BB4E}"/>
              </a:ext>
            </a:extLst>
          </p:cNvPr>
          <p:cNvSpPr txBox="1"/>
          <p:nvPr/>
        </p:nvSpPr>
        <p:spPr>
          <a:xfrm>
            <a:off x="1636776" y="576512"/>
            <a:ext cx="8750808" cy="584775"/>
          </a:xfrm>
          <a:prstGeom prst="rect">
            <a:avLst/>
          </a:prstGeom>
          <a:noFill/>
        </p:spPr>
        <p:txBody>
          <a:bodyPr wrap="square" rtlCol="0">
            <a:spAutoFit/>
          </a:bodyPr>
          <a:lstStyle/>
          <a:p>
            <a:pPr algn="ctr"/>
            <a:r>
              <a:rPr lang="en-IN" sz="3200" b="1" dirty="0">
                <a:solidFill>
                  <a:srgbClr val="000000"/>
                </a:solidFill>
                <a:latin typeface="Times New Roman" panose="02020603050405020304" pitchFamily="18" charset="0"/>
                <a:ea typeface="Times New Roman" panose="02020603050405020304" pitchFamily="18" charset="0"/>
              </a:rPr>
              <a:t>ACKNOWLEDGEMENT </a:t>
            </a:r>
            <a:endParaRPr lang="en-IN" sz="3200" dirty="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5859820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72F84D6-38A0-48BB-9A24-6AB5C76181B9}"/>
              </a:ext>
            </a:extLst>
          </p:cNvPr>
          <p:cNvSpPr/>
          <p:nvPr/>
        </p:nvSpPr>
        <p:spPr>
          <a:xfrm>
            <a:off x="1179576" y="2470104"/>
            <a:ext cx="10195560" cy="2653803"/>
          </a:xfrm>
          <a:prstGeom prst="rect">
            <a:avLst/>
          </a:prstGeom>
        </p:spPr>
        <p:txBody>
          <a:bodyPr wrap="square">
            <a:spAutoFit/>
          </a:bodyPr>
          <a:lstStyle/>
          <a:p>
            <a:pPr indent="457200">
              <a:lnSpc>
                <a:spcPct val="107000"/>
              </a:lnSpc>
              <a:spcAft>
                <a:spcPts val="800"/>
              </a:spcAft>
            </a:pPr>
            <a:r>
              <a:rPr lang="en-IN" dirty="0">
                <a:latin typeface="Times New Roman" panose="02020603050405020304" pitchFamily="18" charset="0"/>
                <a:ea typeface="Calibri" panose="020F0502020204030204" pitchFamily="34" charset="0"/>
                <a:cs typeface="Times New Roman" panose="02020603050405020304" pitchFamily="18" charset="0"/>
              </a:rPr>
              <a:t>University Student Management System is engineered to effectively administer every     aspect of a University\College Student problem which they face while entering into new University\College at any unknown place.</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indent="457200">
              <a:lnSpc>
                <a:spcPct val="107000"/>
              </a:lnSpc>
              <a:spcAft>
                <a:spcPts val="800"/>
              </a:spcAft>
            </a:pPr>
            <a:r>
              <a:rPr lang="en-IN" dirty="0">
                <a:latin typeface="Times New Roman" panose="02020603050405020304" pitchFamily="18" charset="0"/>
                <a:ea typeface="Calibri" panose="020F0502020204030204" pitchFamily="34" charset="0"/>
                <a:cs typeface="Times New Roman" panose="02020603050405020304" pitchFamily="18" charset="0"/>
              </a:rPr>
              <a:t>Any Student who enters into new University/College they face some basic and huge problem like Finding PG\Hostel, Senior Contact for some notes, College Book’s for reading or if they want to buy them, and also for eating it will show restaurants.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indent="457200">
              <a:lnSpc>
                <a:spcPct val="107000"/>
              </a:lnSpc>
              <a:spcAft>
                <a:spcPts val="800"/>
              </a:spcAft>
            </a:pPr>
            <a:r>
              <a:rPr lang="en-IN" dirty="0">
                <a:latin typeface="Times New Roman" panose="02020603050405020304" pitchFamily="18" charset="0"/>
                <a:ea typeface="Calibri" panose="020F0502020204030204" pitchFamily="34" charset="0"/>
                <a:cs typeface="Times New Roman" panose="02020603050405020304" pitchFamily="18" charset="0"/>
              </a:rPr>
              <a:t>It will also show the different type of Activity organised by his/her particular University/College and it also show the different Event’s occurring in his/her University/College.</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TextBox 2">
            <a:extLst>
              <a:ext uri="{FF2B5EF4-FFF2-40B4-BE49-F238E27FC236}">
                <a16:creationId xmlns:a16="http://schemas.microsoft.com/office/drawing/2014/main" id="{40E84A03-F099-41EB-BB69-AF3C86E8E391}"/>
              </a:ext>
            </a:extLst>
          </p:cNvPr>
          <p:cNvSpPr txBox="1"/>
          <p:nvPr/>
        </p:nvSpPr>
        <p:spPr>
          <a:xfrm>
            <a:off x="2717292" y="350069"/>
            <a:ext cx="6757416" cy="655885"/>
          </a:xfrm>
          <a:prstGeom prst="rect">
            <a:avLst/>
          </a:prstGeom>
          <a:noFill/>
        </p:spPr>
        <p:txBody>
          <a:bodyPr wrap="square" rtlCol="0">
            <a:spAutoFit/>
          </a:bodyPr>
          <a:lstStyle/>
          <a:p>
            <a:pPr algn="ctr">
              <a:lnSpc>
                <a:spcPct val="107000"/>
              </a:lnSpc>
              <a:spcAft>
                <a:spcPts val="800"/>
              </a:spcAft>
            </a:pPr>
            <a:r>
              <a:rPr lang="en-IN" sz="3600" b="1" i="0" dirty="0">
                <a:solidFill>
                  <a:srgbClr val="000000"/>
                </a:solidFill>
                <a:effectLst/>
                <a:latin typeface="Algerian" panose="04020705040A02060702" pitchFamily="82" charset="0"/>
                <a:ea typeface="Calibri" panose="020F0502020204030204" pitchFamily="34" charset="0"/>
                <a:cs typeface="Times New Roman" panose="02020603050405020304" pitchFamily="18" charset="0"/>
              </a:rPr>
              <a:t>1.SYSTEM OVERVIEW</a:t>
            </a:r>
            <a:endParaRPr lang="en-IN" sz="3600" dirty="0">
              <a:effectLst/>
              <a:latin typeface="Algerian" panose="04020705040A02060702" pitchFamily="82" charset="0"/>
              <a:ea typeface="Calibri" panose="020F0502020204030204" pitchFamily="34" charset="0"/>
              <a:cs typeface="Times New Roman" panose="02020603050405020304" pitchFamily="18" charset="0"/>
            </a:endParaRPr>
          </a:p>
        </p:txBody>
      </p:sp>
      <p:sp>
        <p:nvSpPr>
          <p:cNvPr id="4" name="TextBox 3">
            <a:extLst>
              <a:ext uri="{FF2B5EF4-FFF2-40B4-BE49-F238E27FC236}">
                <a16:creationId xmlns:a16="http://schemas.microsoft.com/office/drawing/2014/main" id="{EB8DBD73-6982-44CC-A7D4-429086F728A3}"/>
              </a:ext>
            </a:extLst>
          </p:cNvPr>
          <p:cNvSpPr txBox="1"/>
          <p:nvPr/>
        </p:nvSpPr>
        <p:spPr>
          <a:xfrm>
            <a:off x="1179576" y="1558744"/>
            <a:ext cx="3736848" cy="461665"/>
          </a:xfrm>
          <a:prstGeom prst="rect">
            <a:avLst/>
          </a:prstGeom>
          <a:noFill/>
        </p:spPr>
        <p:txBody>
          <a:bodyPr wrap="square" rtlCol="0">
            <a:spAutoFit/>
          </a:bodyPr>
          <a:lstStyle/>
          <a:p>
            <a:r>
              <a:rPr lang="en-IN" sz="2400"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1.1 CURRENT SYSTEM</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3284089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1AA3134-BFC4-4FEF-97A3-2D3F11237F27}"/>
              </a:ext>
            </a:extLst>
          </p:cNvPr>
          <p:cNvSpPr/>
          <p:nvPr/>
        </p:nvSpPr>
        <p:spPr>
          <a:xfrm>
            <a:off x="705612" y="997751"/>
            <a:ext cx="10780776" cy="1516634"/>
          </a:xfrm>
          <a:prstGeom prst="rect">
            <a:avLst/>
          </a:prstGeom>
        </p:spPr>
        <p:txBody>
          <a:bodyPr wrap="square">
            <a:spAutoFit/>
          </a:bodyPr>
          <a:lstStyle/>
          <a:p>
            <a:pPr marL="342900" lvl="0" indent="-342900">
              <a:lnSpc>
                <a:spcPct val="106000"/>
              </a:lnSpc>
              <a:spcAft>
                <a:spcPts val="0"/>
              </a:spcAft>
              <a:buFont typeface="Symbol" panose="05050102010706020507" pitchFamily="18" charset="2"/>
              <a:buChar char=""/>
            </a:pPr>
            <a:r>
              <a:rPr lang="en-IN" dirty="0">
                <a:latin typeface="Times New Roman" panose="02020603050405020304" pitchFamily="18" charset="0"/>
                <a:ea typeface="Calibri" panose="020F0502020204030204" pitchFamily="34" charset="0"/>
                <a:cs typeface="Times New Roman" panose="02020603050405020304" pitchFamily="18" charset="0"/>
              </a:rPr>
              <a:t>Students can easily find Broker’s for their Living, can easily get information for nearby restaurant for their Eating.</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6000"/>
              </a:lnSpc>
              <a:spcAft>
                <a:spcPts val="0"/>
              </a:spcAft>
              <a:buFont typeface="Symbol" panose="05050102010706020507" pitchFamily="18" charset="2"/>
              <a:buChar char=""/>
            </a:pPr>
            <a:r>
              <a:rPr lang="en-IN" dirty="0">
                <a:latin typeface="Times New Roman" panose="02020603050405020304" pitchFamily="18" charset="0"/>
                <a:ea typeface="Calibri" panose="020F0502020204030204" pitchFamily="34" charset="0"/>
                <a:cs typeface="Times New Roman" panose="02020603050405020304" pitchFamily="18" charset="0"/>
              </a:rPr>
              <a:t>Getting contact of their Senior form which, they can get help.</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6000"/>
              </a:lnSpc>
              <a:spcAft>
                <a:spcPts val="800"/>
              </a:spcAft>
              <a:buFont typeface="Symbol" panose="05050102010706020507" pitchFamily="18" charset="2"/>
              <a:buChar char=""/>
            </a:pPr>
            <a:r>
              <a:rPr lang="en-IN" dirty="0">
                <a:latin typeface="Times New Roman" panose="02020603050405020304" pitchFamily="18" charset="0"/>
                <a:ea typeface="Calibri" panose="020F0502020204030204" pitchFamily="34" charset="0"/>
                <a:cs typeface="Times New Roman" panose="02020603050405020304" pitchFamily="18" charset="0"/>
              </a:rPr>
              <a:t>They can contact their Activity Head easily.  </a:t>
            </a:r>
            <a:br>
              <a:rPr lang="en-IN" sz="16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b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TextBox 2">
            <a:extLst>
              <a:ext uri="{FF2B5EF4-FFF2-40B4-BE49-F238E27FC236}">
                <a16:creationId xmlns:a16="http://schemas.microsoft.com/office/drawing/2014/main" id="{9BC6A322-70D4-4DF8-8257-B248E64A8D20}"/>
              </a:ext>
            </a:extLst>
          </p:cNvPr>
          <p:cNvSpPr txBox="1"/>
          <p:nvPr/>
        </p:nvSpPr>
        <p:spPr>
          <a:xfrm>
            <a:off x="292608" y="247537"/>
            <a:ext cx="9061704" cy="830997"/>
          </a:xfrm>
          <a:prstGeom prst="rect">
            <a:avLst/>
          </a:prstGeom>
          <a:noFill/>
        </p:spPr>
        <p:txBody>
          <a:bodyPr wrap="square" rtlCol="0">
            <a:spAutoFit/>
          </a:bodyPr>
          <a:lstStyle/>
          <a:p>
            <a:r>
              <a:rPr lang="en-IN" sz="2400"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1.2 OBJECTIVES OF THE PROPOSED SYSTEM</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2400" dirty="0"/>
          </a:p>
        </p:txBody>
      </p:sp>
      <p:sp>
        <p:nvSpPr>
          <p:cNvPr id="4" name="TextBox 3">
            <a:extLst>
              <a:ext uri="{FF2B5EF4-FFF2-40B4-BE49-F238E27FC236}">
                <a16:creationId xmlns:a16="http://schemas.microsoft.com/office/drawing/2014/main" id="{5422C64E-B665-4FAC-B658-1A1D6165381F}"/>
              </a:ext>
            </a:extLst>
          </p:cNvPr>
          <p:cNvSpPr txBox="1"/>
          <p:nvPr/>
        </p:nvSpPr>
        <p:spPr>
          <a:xfrm>
            <a:off x="292608" y="2816352"/>
            <a:ext cx="9061704" cy="461665"/>
          </a:xfrm>
          <a:prstGeom prst="rect">
            <a:avLst/>
          </a:prstGeom>
          <a:noFill/>
        </p:spPr>
        <p:txBody>
          <a:bodyPr wrap="square" rtlCol="0">
            <a:spAutoFit/>
          </a:bodyPr>
          <a:lstStyle/>
          <a:p>
            <a:r>
              <a:rPr lang="en-IN" sz="2400"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1.3 ADVANTAGES OF STUDENT MANAGEMENT SYSTEM</a:t>
            </a:r>
            <a:endParaRPr lang="en-IN" sz="2400" dirty="0"/>
          </a:p>
        </p:txBody>
      </p:sp>
      <p:sp>
        <p:nvSpPr>
          <p:cNvPr id="5" name="TextBox 4">
            <a:extLst>
              <a:ext uri="{FF2B5EF4-FFF2-40B4-BE49-F238E27FC236}">
                <a16:creationId xmlns:a16="http://schemas.microsoft.com/office/drawing/2014/main" id="{3AF76039-A55C-4848-B25A-2E3616677789}"/>
              </a:ext>
            </a:extLst>
          </p:cNvPr>
          <p:cNvSpPr txBox="1"/>
          <p:nvPr/>
        </p:nvSpPr>
        <p:spPr>
          <a:xfrm>
            <a:off x="705612" y="3579984"/>
            <a:ext cx="10780776" cy="2720873"/>
          </a:xfrm>
          <a:prstGeom prst="rect">
            <a:avLst/>
          </a:prstGeom>
          <a:noFill/>
        </p:spPr>
        <p:txBody>
          <a:bodyPr wrap="square" rtlCol="0">
            <a:spAutoFit/>
          </a:bodyPr>
          <a:lstStyle/>
          <a:p>
            <a:pPr marL="342900" lvl="0" indent="-342900">
              <a:lnSpc>
                <a:spcPct val="106000"/>
              </a:lnSpc>
              <a:spcAft>
                <a:spcPts val="0"/>
              </a:spcAft>
              <a:buFont typeface="Symbol" panose="05050102010706020507" pitchFamily="18" charset="2"/>
              <a:buChar char=""/>
            </a:pP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Through this system we try to achieve the below objectives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6000"/>
              </a:lnSpc>
              <a:spcAft>
                <a:spcPts val="0"/>
              </a:spcAft>
              <a:buFont typeface="Symbol" panose="05050102010706020507" pitchFamily="18" charset="2"/>
              <a:buChar char=""/>
            </a:pP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To help students by providing study material from their seniors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6000"/>
              </a:lnSpc>
              <a:spcAft>
                <a:spcPts val="0"/>
              </a:spcAft>
              <a:buFont typeface="Symbol" panose="05050102010706020507" pitchFamily="18" charset="2"/>
              <a:buChar char=""/>
            </a:pP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Students can know all the available restaurants and caters for their breakfast, lunch and dinner.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6000"/>
              </a:lnSpc>
              <a:spcAft>
                <a:spcPts val="0"/>
              </a:spcAft>
              <a:buFont typeface="Symbol" panose="05050102010706020507" pitchFamily="18" charset="2"/>
              <a:buChar char=""/>
            </a:pP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Students can explore their interest by doing activities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6000"/>
              </a:lnSpc>
              <a:spcAft>
                <a:spcPts val="0"/>
              </a:spcAft>
              <a:buFont typeface="Symbol" panose="05050102010706020507" pitchFamily="18" charset="2"/>
              <a:buChar char=""/>
            </a:pP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Students can find rent house or hostel easily.</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6000"/>
              </a:lnSpc>
              <a:spcAft>
                <a:spcPts val="0"/>
              </a:spcAft>
              <a:buFont typeface="Symbol" panose="05050102010706020507" pitchFamily="18" charset="2"/>
              <a:buChar char=""/>
            </a:pP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Students can also get their second-hand study material help easily.</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6000"/>
              </a:lnSpc>
              <a:spcAft>
                <a:spcPts val="0"/>
              </a:spcAft>
              <a:buFont typeface="Symbol" panose="05050102010706020507" pitchFamily="18" charset="2"/>
              <a:buChar char=""/>
            </a:pP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Also, they find Stationery and Xerox stuff easily.</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6000"/>
              </a:lnSpc>
              <a:spcAft>
                <a:spcPts val="800"/>
              </a:spcAft>
              <a:buFont typeface="Symbol" panose="05050102010706020507" pitchFamily="18" charset="2"/>
              <a:buChar char=""/>
            </a:pP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By using this system students can easily figure out which stationary or restaurants or Hostels are good for them, facility wise as well as price wise.</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8311626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6" name="Group 105">
            <a:extLst>
              <a:ext uri="{FF2B5EF4-FFF2-40B4-BE49-F238E27FC236}">
                <a16:creationId xmlns:a16="http://schemas.microsoft.com/office/drawing/2014/main" id="{BE374CC7-4AC9-46EA-AA18-22594CDEB6A1}"/>
              </a:ext>
            </a:extLst>
          </p:cNvPr>
          <p:cNvGrpSpPr/>
          <p:nvPr/>
        </p:nvGrpSpPr>
        <p:grpSpPr>
          <a:xfrm>
            <a:off x="2058665" y="81280"/>
            <a:ext cx="9994936" cy="6695440"/>
            <a:chOff x="1372865" y="81280"/>
            <a:chExt cx="9994936" cy="6695440"/>
          </a:xfrm>
        </p:grpSpPr>
        <p:grpSp>
          <p:nvGrpSpPr>
            <p:cNvPr id="107" name="Group 106">
              <a:extLst>
                <a:ext uri="{FF2B5EF4-FFF2-40B4-BE49-F238E27FC236}">
                  <a16:creationId xmlns:a16="http://schemas.microsoft.com/office/drawing/2014/main" id="{8B6314AC-A02D-404F-84C4-BE5035796070}"/>
                </a:ext>
              </a:extLst>
            </p:cNvPr>
            <p:cNvGrpSpPr/>
            <p:nvPr/>
          </p:nvGrpSpPr>
          <p:grpSpPr>
            <a:xfrm>
              <a:off x="1372865" y="81280"/>
              <a:ext cx="9994936" cy="6695440"/>
              <a:chOff x="1372865" y="81280"/>
              <a:chExt cx="9994936" cy="6695440"/>
            </a:xfrm>
          </p:grpSpPr>
          <p:pic>
            <p:nvPicPr>
              <p:cNvPr id="152" name="Picture 151">
                <a:extLst>
                  <a:ext uri="{FF2B5EF4-FFF2-40B4-BE49-F238E27FC236}">
                    <a16:creationId xmlns:a16="http://schemas.microsoft.com/office/drawing/2014/main" id="{1A333FC8-85CD-4DDB-B572-F2B0A52F4BD5}"/>
                  </a:ext>
                </a:extLst>
              </p:cNvPr>
              <p:cNvPicPr>
                <a:picLocks noChangeAspect="1"/>
              </p:cNvPicPr>
              <p:nvPr/>
            </p:nvPicPr>
            <p:blipFill>
              <a:blip r:embed="rId2"/>
              <a:stretch>
                <a:fillRect/>
              </a:stretch>
            </p:blipFill>
            <p:spPr>
              <a:xfrm>
                <a:off x="3048212" y="400877"/>
                <a:ext cx="6246902" cy="6222746"/>
              </a:xfrm>
              <a:prstGeom prst="rect">
                <a:avLst/>
              </a:prstGeom>
            </p:spPr>
          </p:pic>
          <p:cxnSp>
            <p:nvCxnSpPr>
              <p:cNvPr id="153" name="Straight Connector 152">
                <a:extLst>
                  <a:ext uri="{FF2B5EF4-FFF2-40B4-BE49-F238E27FC236}">
                    <a16:creationId xmlns:a16="http://schemas.microsoft.com/office/drawing/2014/main" id="{D1AD3CD7-DCEA-40A8-9106-191E33C84B3E}"/>
                  </a:ext>
                </a:extLst>
              </p:cNvPr>
              <p:cNvCxnSpPr>
                <a:cxnSpLocks/>
              </p:cNvCxnSpPr>
              <p:nvPr/>
            </p:nvCxnSpPr>
            <p:spPr>
              <a:xfrm flipV="1">
                <a:off x="6285390" y="3287378"/>
                <a:ext cx="919320" cy="59707"/>
              </a:xfrm>
              <a:prstGeom prst="line">
                <a:avLst/>
              </a:prstGeom>
            </p:spPr>
            <p:style>
              <a:lnRef idx="1">
                <a:schemeClr val="dk1"/>
              </a:lnRef>
              <a:fillRef idx="0">
                <a:schemeClr val="dk1"/>
              </a:fillRef>
              <a:effectRef idx="0">
                <a:schemeClr val="dk1"/>
              </a:effectRef>
              <a:fontRef idx="minor">
                <a:schemeClr val="tx1"/>
              </a:fontRef>
            </p:style>
          </p:cxnSp>
          <p:cxnSp>
            <p:nvCxnSpPr>
              <p:cNvPr id="154" name="Straight Connector 153">
                <a:extLst>
                  <a:ext uri="{FF2B5EF4-FFF2-40B4-BE49-F238E27FC236}">
                    <a16:creationId xmlns:a16="http://schemas.microsoft.com/office/drawing/2014/main" id="{F032CFD0-A3F1-4FE5-A88D-38FE1FDEC409}"/>
                  </a:ext>
                </a:extLst>
              </p:cNvPr>
              <p:cNvCxnSpPr>
                <a:cxnSpLocks/>
              </p:cNvCxnSpPr>
              <p:nvPr/>
            </p:nvCxnSpPr>
            <p:spPr>
              <a:xfrm flipV="1">
                <a:off x="7204710" y="2849880"/>
                <a:ext cx="0" cy="437500"/>
              </a:xfrm>
              <a:prstGeom prst="line">
                <a:avLst/>
              </a:prstGeom>
            </p:spPr>
            <p:style>
              <a:lnRef idx="1">
                <a:schemeClr val="dk1"/>
              </a:lnRef>
              <a:fillRef idx="0">
                <a:schemeClr val="dk1"/>
              </a:fillRef>
              <a:effectRef idx="0">
                <a:schemeClr val="dk1"/>
              </a:effectRef>
              <a:fontRef idx="minor">
                <a:schemeClr val="tx1"/>
              </a:fontRef>
            </p:style>
          </p:cxnSp>
          <p:cxnSp>
            <p:nvCxnSpPr>
              <p:cNvPr id="155" name="Straight Connector 154">
                <a:extLst>
                  <a:ext uri="{FF2B5EF4-FFF2-40B4-BE49-F238E27FC236}">
                    <a16:creationId xmlns:a16="http://schemas.microsoft.com/office/drawing/2014/main" id="{46EB279F-DB71-4325-AA21-B1DA370956F8}"/>
                  </a:ext>
                </a:extLst>
              </p:cNvPr>
              <p:cNvCxnSpPr>
                <a:cxnSpLocks/>
                <a:endCxn id="195" idx="1"/>
              </p:cNvCxnSpPr>
              <p:nvPr/>
            </p:nvCxnSpPr>
            <p:spPr>
              <a:xfrm flipV="1">
                <a:off x="7202091" y="2841657"/>
                <a:ext cx="1054858" cy="19968"/>
              </a:xfrm>
              <a:prstGeom prst="line">
                <a:avLst/>
              </a:prstGeom>
            </p:spPr>
            <p:style>
              <a:lnRef idx="1">
                <a:schemeClr val="dk1"/>
              </a:lnRef>
              <a:fillRef idx="0">
                <a:schemeClr val="dk1"/>
              </a:fillRef>
              <a:effectRef idx="0">
                <a:schemeClr val="dk1"/>
              </a:effectRef>
              <a:fontRef idx="minor">
                <a:schemeClr val="tx1"/>
              </a:fontRef>
            </p:style>
          </p:cxnSp>
          <p:cxnSp>
            <p:nvCxnSpPr>
              <p:cNvPr id="156" name="Straight Connector 155">
                <a:extLst>
                  <a:ext uri="{FF2B5EF4-FFF2-40B4-BE49-F238E27FC236}">
                    <a16:creationId xmlns:a16="http://schemas.microsoft.com/office/drawing/2014/main" id="{CDCA0B49-84A8-458D-807A-62D4AFCEFD39}"/>
                  </a:ext>
                </a:extLst>
              </p:cNvPr>
              <p:cNvCxnSpPr>
                <a:cxnSpLocks/>
                <a:stCxn id="194" idx="3"/>
                <a:endCxn id="178" idx="1"/>
              </p:cNvCxnSpPr>
              <p:nvPr/>
            </p:nvCxnSpPr>
            <p:spPr>
              <a:xfrm flipV="1">
                <a:off x="9689149" y="3245485"/>
                <a:ext cx="270139" cy="254092"/>
              </a:xfrm>
              <a:prstGeom prst="line">
                <a:avLst/>
              </a:prstGeom>
            </p:spPr>
            <p:style>
              <a:lnRef idx="1">
                <a:schemeClr val="dk1"/>
              </a:lnRef>
              <a:fillRef idx="0">
                <a:schemeClr val="dk1"/>
              </a:fillRef>
              <a:effectRef idx="0">
                <a:schemeClr val="dk1"/>
              </a:effectRef>
              <a:fontRef idx="minor">
                <a:schemeClr val="tx1"/>
              </a:fontRef>
            </p:style>
          </p:cxnSp>
          <p:cxnSp>
            <p:nvCxnSpPr>
              <p:cNvPr id="157" name="Straight Connector 156">
                <a:extLst>
                  <a:ext uri="{FF2B5EF4-FFF2-40B4-BE49-F238E27FC236}">
                    <a16:creationId xmlns:a16="http://schemas.microsoft.com/office/drawing/2014/main" id="{5B88B1B5-9D8C-4D04-8632-986E47150D7B}"/>
                  </a:ext>
                </a:extLst>
              </p:cNvPr>
              <p:cNvCxnSpPr>
                <a:cxnSpLocks/>
                <a:endCxn id="196" idx="1"/>
              </p:cNvCxnSpPr>
              <p:nvPr/>
            </p:nvCxnSpPr>
            <p:spPr>
              <a:xfrm flipV="1">
                <a:off x="8602462" y="4482107"/>
                <a:ext cx="288634" cy="40364"/>
              </a:xfrm>
              <a:prstGeom prst="line">
                <a:avLst/>
              </a:prstGeom>
            </p:spPr>
            <p:style>
              <a:lnRef idx="1">
                <a:schemeClr val="dk1"/>
              </a:lnRef>
              <a:fillRef idx="0">
                <a:schemeClr val="dk1"/>
              </a:fillRef>
              <a:effectRef idx="0">
                <a:schemeClr val="dk1"/>
              </a:effectRef>
              <a:fontRef idx="minor">
                <a:schemeClr val="tx1"/>
              </a:fontRef>
            </p:style>
          </p:cxnSp>
          <p:cxnSp>
            <p:nvCxnSpPr>
              <p:cNvPr id="158" name="Straight Connector 157">
                <a:extLst>
                  <a:ext uri="{FF2B5EF4-FFF2-40B4-BE49-F238E27FC236}">
                    <a16:creationId xmlns:a16="http://schemas.microsoft.com/office/drawing/2014/main" id="{7B3A23D0-E680-4380-A660-AE994169C707}"/>
                  </a:ext>
                </a:extLst>
              </p:cNvPr>
              <p:cNvCxnSpPr/>
              <p:nvPr/>
            </p:nvCxnSpPr>
            <p:spPr>
              <a:xfrm>
                <a:off x="8045903" y="1706880"/>
                <a:ext cx="1451610" cy="0"/>
              </a:xfrm>
              <a:prstGeom prst="line">
                <a:avLst/>
              </a:prstGeom>
            </p:spPr>
            <p:style>
              <a:lnRef idx="1">
                <a:schemeClr val="dk1"/>
              </a:lnRef>
              <a:fillRef idx="0">
                <a:schemeClr val="dk1"/>
              </a:fillRef>
              <a:effectRef idx="0">
                <a:schemeClr val="dk1"/>
              </a:effectRef>
              <a:fontRef idx="minor">
                <a:schemeClr val="tx1"/>
              </a:fontRef>
            </p:style>
          </p:cxnSp>
          <p:cxnSp>
            <p:nvCxnSpPr>
              <p:cNvPr id="159" name="Straight Connector 158">
                <a:extLst>
                  <a:ext uri="{FF2B5EF4-FFF2-40B4-BE49-F238E27FC236}">
                    <a16:creationId xmlns:a16="http://schemas.microsoft.com/office/drawing/2014/main" id="{564895C9-D79D-4836-BCB7-56A8F903CA76}"/>
                  </a:ext>
                </a:extLst>
              </p:cNvPr>
              <p:cNvCxnSpPr>
                <a:cxnSpLocks/>
              </p:cNvCxnSpPr>
              <p:nvPr/>
            </p:nvCxnSpPr>
            <p:spPr>
              <a:xfrm flipV="1">
                <a:off x="7170420" y="5293570"/>
                <a:ext cx="34290" cy="84340"/>
              </a:xfrm>
              <a:prstGeom prst="line">
                <a:avLst/>
              </a:prstGeom>
            </p:spPr>
            <p:style>
              <a:lnRef idx="1">
                <a:schemeClr val="dk1"/>
              </a:lnRef>
              <a:fillRef idx="0">
                <a:schemeClr val="dk1"/>
              </a:fillRef>
              <a:effectRef idx="0">
                <a:schemeClr val="dk1"/>
              </a:effectRef>
              <a:fontRef idx="minor">
                <a:schemeClr val="tx1"/>
              </a:fontRef>
            </p:style>
          </p:cxnSp>
          <p:cxnSp>
            <p:nvCxnSpPr>
              <p:cNvPr id="160" name="Straight Connector 159">
                <a:extLst>
                  <a:ext uri="{FF2B5EF4-FFF2-40B4-BE49-F238E27FC236}">
                    <a16:creationId xmlns:a16="http://schemas.microsoft.com/office/drawing/2014/main" id="{A21683B7-7E21-4A31-99B3-10038ECA37B9}"/>
                  </a:ext>
                </a:extLst>
              </p:cNvPr>
              <p:cNvCxnSpPr>
                <a:cxnSpLocks/>
                <a:endCxn id="197" idx="1"/>
              </p:cNvCxnSpPr>
              <p:nvPr/>
            </p:nvCxnSpPr>
            <p:spPr>
              <a:xfrm>
                <a:off x="7204710" y="5293570"/>
                <a:ext cx="2255453" cy="151064"/>
              </a:xfrm>
              <a:prstGeom prst="line">
                <a:avLst/>
              </a:prstGeom>
            </p:spPr>
            <p:style>
              <a:lnRef idx="1">
                <a:schemeClr val="dk1"/>
              </a:lnRef>
              <a:fillRef idx="0">
                <a:schemeClr val="dk1"/>
              </a:fillRef>
              <a:effectRef idx="0">
                <a:schemeClr val="dk1"/>
              </a:effectRef>
              <a:fontRef idx="minor">
                <a:schemeClr val="tx1"/>
              </a:fontRef>
            </p:style>
          </p:cxnSp>
          <p:cxnSp>
            <p:nvCxnSpPr>
              <p:cNvPr id="161" name="Straight Connector 160">
                <a:extLst>
                  <a:ext uri="{FF2B5EF4-FFF2-40B4-BE49-F238E27FC236}">
                    <a16:creationId xmlns:a16="http://schemas.microsoft.com/office/drawing/2014/main" id="{7F17AC43-7BF4-4267-9003-CE32C8DC33B4}"/>
                  </a:ext>
                </a:extLst>
              </p:cNvPr>
              <p:cNvCxnSpPr>
                <a:cxnSpLocks/>
              </p:cNvCxnSpPr>
              <p:nvPr/>
            </p:nvCxnSpPr>
            <p:spPr>
              <a:xfrm>
                <a:off x="6576060" y="1566029"/>
                <a:ext cx="594360" cy="0"/>
              </a:xfrm>
              <a:prstGeom prst="line">
                <a:avLst/>
              </a:prstGeom>
            </p:spPr>
            <p:style>
              <a:lnRef idx="1">
                <a:schemeClr val="dk1"/>
              </a:lnRef>
              <a:fillRef idx="0">
                <a:schemeClr val="dk1"/>
              </a:fillRef>
              <a:effectRef idx="0">
                <a:schemeClr val="dk1"/>
              </a:effectRef>
              <a:fontRef idx="minor">
                <a:schemeClr val="tx1"/>
              </a:fontRef>
            </p:style>
          </p:cxnSp>
          <p:cxnSp>
            <p:nvCxnSpPr>
              <p:cNvPr id="162" name="Straight Connector 161">
                <a:extLst>
                  <a:ext uri="{FF2B5EF4-FFF2-40B4-BE49-F238E27FC236}">
                    <a16:creationId xmlns:a16="http://schemas.microsoft.com/office/drawing/2014/main" id="{7EC81FAA-88B8-4171-837F-F29B0C087705}"/>
                  </a:ext>
                </a:extLst>
              </p:cNvPr>
              <p:cNvCxnSpPr>
                <a:cxnSpLocks/>
                <a:endCxn id="188" idx="1"/>
              </p:cNvCxnSpPr>
              <p:nvPr/>
            </p:nvCxnSpPr>
            <p:spPr>
              <a:xfrm flipH="1" flipV="1">
                <a:off x="7170419" y="685580"/>
                <a:ext cx="2" cy="880452"/>
              </a:xfrm>
              <a:prstGeom prst="line">
                <a:avLst/>
              </a:prstGeom>
            </p:spPr>
            <p:style>
              <a:lnRef idx="1">
                <a:schemeClr val="dk1"/>
              </a:lnRef>
              <a:fillRef idx="0">
                <a:schemeClr val="dk1"/>
              </a:fillRef>
              <a:effectRef idx="0">
                <a:schemeClr val="dk1"/>
              </a:effectRef>
              <a:fontRef idx="minor">
                <a:schemeClr val="tx1"/>
              </a:fontRef>
            </p:style>
          </p:cxnSp>
          <p:cxnSp>
            <p:nvCxnSpPr>
              <p:cNvPr id="163" name="Straight Connector 162">
                <a:extLst>
                  <a:ext uri="{FF2B5EF4-FFF2-40B4-BE49-F238E27FC236}">
                    <a16:creationId xmlns:a16="http://schemas.microsoft.com/office/drawing/2014/main" id="{6BD31EF6-972D-4706-B90B-45998F9A5EA1}"/>
                  </a:ext>
                </a:extLst>
              </p:cNvPr>
              <p:cNvCxnSpPr>
                <a:cxnSpLocks/>
                <a:stCxn id="188" idx="3"/>
              </p:cNvCxnSpPr>
              <p:nvPr/>
            </p:nvCxnSpPr>
            <p:spPr>
              <a:xfrm flipV="1">
                <a:off x="8171723" y="678182"/>
                <a:ext cx="1414237" cy="7398"/>
              </a:xfrm>
              <a:prstGeom prst="line">
                <a:avLst/>
              </a:prstGeom>
            </p:spPr>
            <p:style>
              <a:lnRef idx="1">
                <a:schemeClr val="dk1"/>
              </a:lnRef>
              <a:fillRef idx="0">
                <a:schemeClr val="dk1"/>
              </a:fillRef>
              <a:effectRef idx="0">
                <a:schemeClr val="dk1"/>
              </a:effectRef>
              <a:fontRef idx="minor">
                <a:schemeClr val="tx1"/>
              </a:fontRef>
            </p:style>
          </p:cxnSp>
          <p:cxnSp>
            <p:nvCxnSpPr>
              <p:cNvPr id="164" name="Straight Connector 163">
                <a:extLst>
                  <a:ext uri="{FF2B5EF4-FFF2-40B4-BE49-F238E27FC236}">
                    <a16:creationId xmlns:a16="http://schemas.microsoft.com/office/drawing/2014/main" id="{6AAB0462-E316-41F3-B5D4-50597AAFC952}"/>
                  </a:ext>
                </a:extLst>
              </p:cNvPr>
              <p:cNvCxnSpPr>
                <a:cxnSpLocks/>
                <a:endCxn id="152" idx="0"/>
              </p:cNvCxnSpPr>
              <p:nvPr/>
            </p:nvCxnSpPr>
            <p:spPr>
              <a:xfrm flipV="1">
                <a:off x="4831080" y="400877"/>
                <a:ext cx="1340583" cy="692594"/>
              </a:xfrm>
              <a:prstGeom prst="line">
                <a:avLst/>
              </a:prstGeom>
            </p:spPr>
            <p:style>
              <a:lnRef idx="1">
                <a:schemeClr val="dk1"/>
              </a:lnRef>
              <a:fillRef idx="0">
                <a:schemeClr val="dk1"/>
              </a:fillRef>
              <a:effectRef idx="0">
                <a:schemeClr val="dk1"/>
              </a:effectRef>
              <a:fontRef idx="minor">
                <a:schemeClr val="tx1"/>
              </a:fontRef>
            </p:style>
          </p:cxnSp>
          <p:cxnSp>
            <p:nvCxnSpPr>
              <p:cNvPr id="165" name="Straight Connector 164">
                <a:extLst>
                  <a:ext uri="{FF2B5EF4-FFF2-40B4-BE49-F238E27FC236}">
                    <a16:creationId xmlns:a16="http://schemas.microsoft.com/office/drawing/2014/main" id="{8AFD0340-3808-434C-8BFE-BBB31E453A80}"/>
                  </a:ext>
                </a:extLst>
              </p:cNvPr>
              <p:cNvCxnSpPr>
                <a:cxnSpLocks/>
                <a:stCxn id="189" idx="3"/>
              </p:cNvCxnSpPr>
              <p:nvPr/>
            </p:nvCxnSpPr>
            <p:spPr>
              <a:xfrm>
                <a:off x="7178479" y="397225"/>
                <a:ext cx="2589918" cy="3652"/>
              </a:xfrm>
              <a:prstGeom prst="line">
                <a:avLst/>
              </a:prstGeom>
            </p:spPr>
            <p:style>
              <a:lnRef idx="1">
                <a:schemeClr val="dk1"/>
              </a:lnRef>
              <a:fillRef idx="0">
                <a:schemeClr val="dk1"/>
              </a:fillRef>
              <a:effectRef idx="0">
                <a:schemeClr val="dk1"/>
              </a:effectRef>
              <a:fontRef idx="minor">
                <a:schemeClr val="tx1"/>
              </a:fontRef>
            </p:style>
          </p:cxnSp>
          <p:cxnSp>
            <p:nvCxnSpPr>
              <p:cNvPr id="166" name="Straight Connector 165">
                <a:extLst>
                  <a:ext uri="{FF2B5EF4-FFF2-40B4-BE49-F238E27FC236}">
                    <a16:creationId xmlns:a16="http://schemas.microsoft.com/office/drawing/2014/main" id="{28553FFE-58B1-4A95-8991-5E3A63350339}"/>
                  </a:ext>
                </a:extLst>
              </p:cNvPr>
              <p:cNvCxnSpPr>
                <a:cxnSpLocks/>
              </p:cNvCxnSpPr>
              <p:nvPr/>
            </p:nvCxnSpPr>
            <p:spPr>
              <a:xfrm>
                <a:off x="1873518" y="81280"/>
                <a:ext cx="8220442" cy="0"/>
              </a:xfrm>
              <a:prstGeom prst="line">
                <a:avLst/>
              </a:prstGeom>
            </p:spPr>
            <p:style>
              <a:lnRef idx="1">
                <a:schemeClr val="dk1"/>
              </a:lnRef>
              <a:fillRef idx="0">
                <a:schemeClr val="dk1"/>
              </a:fillRef>
              <a:effectRef idx="0">
                <a:schemeClr val="dk1"/>
              </a:effectRef>
              <a:fontRef idx="minor">
                <a:schemeClr val="tx1"/>
              </a:fontRef>
            </p:style>
          </p:cxnSp>
          <p:cxnSp>
            <p:nvCxnSpPr>
              <p:cNvPr id="167" name="Straight Connector 166">
                <a:extLst>
                  <a:ext uri="{FF2B5EF4-FFF2-40B4-BE49-F238E27FC236}">
                    <a16:creationId xmlns:a16="http://schemas.microsoft.com/office/drawing/2014/main" id="{6B7795AF-E929-47D8-AE9A-DCA4446E36DC}"/>
                  </a:ext>
                </a:extLst>
              </p:cNvPr>
              <p:cNvCxnSpPr>
                <a:cxnSpLocks/>
              </p:cNvCxnSpPr>
              <p:nvPr/>
            </p:nvCxnSpPr>
            <p:spPr>
              <a:xfrm>
                <a:off x="2423604" y="126526"/>
                <a:ext cx="7496119" cy="0"/>
              </a:xfrm>
              <a:prstGeom prst="line">
                <a:avLst/>
              </a:prstGeom>
            </p:spPr>
            <p:style>
              <a:lnRef idx="1">
                <a:schemeClr val="dk1"/>
              </a:lnRef>
              <a:fillRef idx="0">
                <a:schemeClr val="dk1"/>
              </a:fillRef>
              <a:effectRef idx="0">
                <a:schemeClr val="dk1"/>
              </a:effectRef>
              <a:fontRef idx="minor">
                <a:schemeClr val="tx1"/>
              </a:fontRef>
            </p:style>
          </p:cxnSp>
          <p:cxnSp>
            <p:nvCxnSpPr>
              <p:cNvPr id="168" name="Straight Connector 167">
                <a:extLst>
                  <a:ext uri="{FF2B5EF4-FFF2-40B4-BE49-F238E27FC236}">
                    <a16:creationId xmlns:a16="http://schemas.microsoft.com/office/drawing/2014/main" id="{43F4B216-0A84-417A-8750-D1FAC37A1C6C}"/>
                  </a:ext>
                </a:extLst>
              </p:cNvPr>
              <p:cNvCxnSpPr>
                <a:cxnSpLocks/>
                <a:endCxn id="190" idx="0"/>
              </p:cNvCxnSpPr>
              <p:nvPr/>
            </p:nvCxnSpPr>
            <p:spPr>
              <a:xfrm>
                <a:off x="2423603" y="126526"/>
                <a:ext cx="14403" cy="1636517"/>
              </a:xfrm>
              <a:prstGeom prst="line">
                <a:avLst/>
              </a:prstGeom>
            </p:spPr>
            <p:style>
              <a:lnRef idx="1">
                <a:schemeClr val="dk1"/>
              </a:lnRef>
              <a:fillRef idx="0">
                <a:schemeClr val="dk1"/>
              </a:fillRef>
              <a:effectRef idx="0">
                <a:schemeClr val="dk1"/>
              </a:effectRef>
              <a:fontRef idx="minor">
                <a:schemeClr val="tx1"/>
              </a:fontRef>
            </p:style>
          </p:cxnSp>
          <p:cxnSp>
            <p:nvCxnSpPr>
              <p:cNvPr id="169" name="Straight Connector 168">
                <a:extLst>
                  <a:ext uri="{FF2B5EF4-FFF2-40B4-BE49-F238E27FC236}">
                    <a16:creationId xmlns:a16="http://schemas.microsoft.com/office/drawing/2014/main" id="{54A6C98E-4E7B-4961-B9B0-43FDB123C1B8}"/>
                  </a:ext>
                </a:extLst>
              </p:cNvPr>
              <p:cNvCxnSpPr>
                <a:cxnSpLocks/>
                <a:endCxn id="191" idx="0"/>
              </p:cNvCxnSpPr>
              <p:nvPr/>
            </p:nvCxnSpPr>
            <p:spPr>
              <a:xfrm flipH="1">
                <a:off x="1873517" y="81280"/>
                <a:ext cx="2" cy="2791105"/>
              </a:xfrm>
              <a:prstGeom prst="line">
                <a:avLst/>
              </a:prstGeom>
            </p:spPr>
            <p:style>
              <a:lnRef idx="1">
                <a:schemeClr val="dk1"/>
              </a:lnRef>
              <a:fillRef idx="0">
                <a:schemeClr val="dk1"/>
              </a:fillRef>
              <a:effectRef idx="0">
                <a:schemeClr val="dk1"/>
              </a:effectRef>
              <a:fontRef idx="minor">
                <a:schemeClr val="tx1"/>
              </a:fontRef>
            </p:style>
          </p:cxnSp>
          <p:cxnSp>
            <p:nvCxnSpPr>
              <p:cNvPr id="170" name="Straight Connector 169">
                <a:extLst>
                  <a:ext uri="{FF2B5EF4-FFF2-40B4-BE49-F238E27FC236}">
                    <a16:creationId xmlns:a16="http://schemas.microsoft.com/office/drawing/2014/main" id="{39DFE7C1-871B-41B5-9F7E-9F7E30A45F5D}"/>
                  </a:ext>
                </a:extLst>
              </p:cNvPr>
              <p:cNvCxnSpPr>
                <a:cxnSpLocks/>
              </p:cNvCxnSpPr>
              <p:nvPr/>
            </p:nvCxnSpPr>
            <p:spPr>
              <a:xfrm>
                <a:off x="2438006" y="2105660"/>
                <a:ext cx="720484" cy="0"/>
              </a:xfrm>
              <a:prstGeom prst="line">
                <a:avLst/>
              </a:prstGeom>
            </p:spPr>
            <p:style>
              <a:lnRef idx="1">
                <a:schemeClr val="dk1"/>
              </a:lnRef>
              <a:fillRef idx="0">
                <a:schemeClr val="dk1"/>
              </a:fillRef>
              <a:effectRef idx="0">
                <a:schemeClr val="dk1"/>
              </a:effectRef>
              <a:fontRef idx="minor">
                <a:schemeClr val="tx1"/>
              </a:fontRef>
            </p:style>
          </p:cxnSp>
          <p:cxnSp>
            <p:nvCxnSpPr>
              <p:cNvPr id="171" name="Straight Connector 170">
                <a:extLst>
                  <a:ext uri="{FF2B5EF4-FFF2-40B4-BE49-F238E27FC236}">
                    <a16:creationId xmlns:a16="http://schemas.microsoft.com/office/drawing/2014/main" id="{923F5E88-9FB8-4D30-9C98-8E8C56FC2250}"/>
                  </a:ext>
                </a:extLst>
              </p:cNvPr>
              <p:cNvCxnSpPr>
                <a:cxnSpLocks/>
              </p:cNvCxnSpPr>
              <p:nvPr/>
            </p:nvCxnSpPr>
            <p:spPr>
              <a:xfrm>
                <a:off x="1873518" y="3205986"/>
                <a:ext cx="1311642" cy="0"/>
              </a:xfrm>
              <a:prstGeom prst="line">
                <a:avLst/>
              </a:prstGeom>
            </p:spPr>
            <p:style>
              <a:lnRef idx="1">
                <a:schemeClr val="dk1"/>
              </a:lnRef>
              <a:fillRef idx="0">
                <a:schemeClr val="dk1"/>
              </a:fillRef>
              <a:effectRef idx="0">
                <a:schemeClr val="dk1"/>
              </a:effectRef>
              <a:fontRef idx="minor">
                <a:schemeClr val="tx1"/>
              </a:fontRef>
            </p:style>
          </p:cxnSp>
          <p:cxnSp>
            <p:nvCxnSpPr>
              <p:cNvPr id="172" name="Straight Connector 171">
                <a:extLst>
                  <a:ext uri="{FF2B5EF4-FFF2-40B4-BE49-F238E27FC236}">
                    <a16:creationId xmlns:a16="http://schemas.microsoft.com/office/drawing/2014/main" id="{D46321E6-7ED2-427E-9DD2-C19DC47F60EF}"/>
                  </a:ext>
                </a:extLst>
              </p:cNvPr>
              <p:cNvCxnSpPr>
                <a:cxnSpLocks/>
                <a:endCxn id="192" idx="0"/>
              </p:cNvCxnSpPr>
              <p:nvPr/>
            </p:nvCxnSpPr>
            <p:spPr>
              <a:xfrm flipH="1" flipV="1">
                <a:off x="1905000" y="4157351"/>
                <a:ext cx="1786890" cy="338450"/>
              </a:xfrm>
              <a:prstGeom prst="line">
                <a:avLst/>
              </a:prstGeom>
            </p:spPr>
            <p:style>
              <a:lnRef idx="1">
                <a:schemeClr val="dk1"/>
              </a:lnRef>
              <a:fillRef idx="0">
                <a:schemeClr val="dk1"/>
              </a:fillRef>
              <a:effectRef idx="0">
                <a:schemeClr val="dk1"/>
              </a:effectRef>
              <a:fontRef idx="minor">
                <a:schemeClr val="tx1"/>
              </a:fontRef>
            </p:style>
          </p:cxnSp>
          <p:cxnSp>
            <p:nvCxnSpPr>
              <p:cNvPr id="173" name="Straight Connector 172">
                <a:extLst>
                  <a:ext uri="{FF2B5EF4-FFF2-40B4-BE49-F238E27FC236}">
                    <a16:creationId xmlns:a16="http://schemas.microsoft.com/office/drawing/2014/main" id="{A98D0D06-A3F4-4D86-81C6-A826CCD4B58E}"/>
                  </a:ext>
                </a:extLst>
              </p:cNvPr>
              <p:cNvCxnSpPr>
                <a:cxnSpLocks/>
                <a:stCxn id="192" idx="2"/>
              </p:cNvCxnSpPr>
              <p:nvPr/>
            </p:nvCxnSpPr>
            <p:spPr>
              <a:xfrm>
                <a:off x="1905000" y="4490951"/>
                <a:ext cx="3810" cy="2285769"/>
              </a:xfrm>
              <a:prstGeom prst="line">
                <a:avLst/>
              </a:prstGeom>
            </p:spPr>
            <p:style>
              <a:lnRef idx="1">
                <a:schemeClr val="dk1"/>
              </a:lnRef>
              <a:fillRef idx="0">
                <a:schemeClr val="dk1"/>
              </a:fillRef>
              <a:effectRef idx="0">
                <a:schemeClr val="dk1"/>
              </a:effectRef>
              <a:fontRef idx="minor">
                <a:schemeClr val="tx1"/>
              </a:fontRef>
            </p:style>
          </p:cxnSp>
          <p:cxnSp>
            <p:nvCxnSpPr>
              <p:cNvPr id="174" name="Straight Connector 173">
                <a:extLst>
                  <a:ext uri="{FF2B5EF4-FFF2-40B4-BE49-F238E27FC236}">
                    <a16:creationId xmlns:a16="http://schemas.microsoft.com/office/drawing/2014/main" id="{A5594230-3258-4E48-9BE2-C94049B8C4DD}"/>
                  </a:ext>
                </a:extLst>
              </p:cNvPr>
              <p:cNvCxnSpPr>
                <a:cxnSpLocks/>
              </p:cNvCxnSpPr>
              <p:nvPr/>
            </p:nvCxnSpPr>
            <p:spPr>
              <a:xfrm flipH="1" flipV="1">
                <a:off x="2519017" y="5293570"/>
                <a:ext cx="1832003" cy="60220"/>
              </a:xfrm>
              <a:prstGeom prst="line">
                <a:avLst/>
              </a:prstGeom>
            </p:spPr>
            <p:style>
              <a:lnRef idx="1">
                <a:schemeClr val="dk1"/>
              </a:lnRef>
              <a:fillRef idx="0">
                <a:schemeClr val="dk1"/>
              </a:fillRef>
              <a:effectRef idx="0">
                <a:schemeClr val="dk1"/>
              </a:effectRef>
              <a:fontRef idx="minor">
                <a:schemeClr val="tx1"/>
              </a:fontRef>
            </p:style>
          </p:cxnSp>
          <p:cxnSp>
            <p:nvCxnSpPr>
              <p:cNvPr id="175" name="Straight Connector 174">
                <a:extLst>
                  <a:ext uri="{FF2B5EF4-FFF2-40B4-BE49-F238E27FC236}">
                    <a16:creationId xmlns:a16="http://schemas.microsoft.com/office/drawing/2014/main" id="{BBD87600-1968-4CE1-9A33-F02ED87611C4}"/>
                  </a:ext>
                </a:extLst>
              </p:cNvPr>
              <p:cNvCxnSpPr>
                <a:cxnSpLocks/>
                <a:stCxn id="193" idx="2"/>
              </p:cNvCxnSpPr>
              <p:nvPr/>
            </p:nvCxnSpPr>
            <p:spPr>
              <a:xfrm>
                <a:off x="2529339" y="5633835"/>
                <a:ext cx="0" cy="989788"/>
              </a:xfrm>
              <a:prstGeom prst="line">
                <a:avLst/>
              </a:prstGeom>
            </p:spPr>
            <p:style>
              <a:lnRef idx="1">
                <a:schemeClr val="dk1"/>
              </a:lnRef>
              <a:fillRef idx="0">
                <a:schemeClr val="dk1"/>
              </a:fillRef>
              <a:effectRef idx="0">
                <a:schemeClr val="dk1"/>
              </a:effectRef>
              <a:fontRef idx="minor">
                <a:schemeClr val="tx1"/>
              </a:fontRef>
            </p:style>
          </p:cxnSp>
          <p:cxnSp>
            <p:nvCxnSpPr>
              <p:cNvPr id="176" name="Straight Connector 175">
                <a:extLst>
                  <a:ext uri="{FF2B5EF4-FFF2-40B4-BE49-F238E27FC236}">
                    <a16:creationId xmlns:a16="http://schemas.microsoft.com/office/drawing/2014/main" id="{3ED7C4BF-C7DD-4D2C-8A5D-874A26FF59ED}"/>
                  </a:ext>
                </a:extLst>
              </p:cNvPr>
              <p:cNvCxnSpPr/>
              <p:nvPr/>
            </p:nvCxnSpPr>
            <p:spPr>
              <a:xfrm>
                <a:off x="1905000" y="6776720"/>
                <a:ext cx="7940040" cy="0"/>
              </a:xfrm>
              <a:prstGeom prst="line">
                <a:avLst/>
              </a:prstGeom>
            </p:spPr>
            <p:style>
              <a:lnRef idx="1">
                <a:schemeClr val="dk1"/>
              </a:lnRef>
              <a:fillRef idx="0">
                <a:schemeClr val="dk1"/>
              </a:fillRef>
              <a:effectRef idx="0">
                <a:schemeClr val="dk1"/>
              </a:effectRef>
              <a:fontRef idx="minor">
                <a:schemeClr val="tx1"/>
              </a:fontRef>
            </p:style>
          </p:cxnSp>
          <p:cxnSp>
            <p:nvCxnSpPr>
              <p:cNvPr id="177" name="Straight Connector 176">
                <a:extLst>
                  <a:ext uri="{FF2B5EF4-FFF2-40B4-BE49-F238E27FC236}">
                    <a16:creationId xmlns:a16="http://schemas.microsoft.com/office/drawing/2014/main" id="{737D5CB4-9493-4A52-883E-42B67CD38BAA}"/>
                  </a:ext>
                </a:extLst>
              </p:cNvPr>
              <p:cNvCxnSpPr/>
              <p:nvPr/>
            </p:nvCxnSpPr>
            <p:spPr>
              <a:xfrm>
                <a:off x="2529339" y="6623623"/>
                <a:ext cx="7157205" cy="51497"/>
              </a:xfrm>
              <a:prstGeom prst="line">
                <a:avLst/>
              </a:prstGeom>
            </p:spPr>
            <p:style>
              <a:lnRef idx="1">
                <a:schemeClr val="dk1"/>
              </a:lnRef>
              <a:fillRef idx="0">
                <a:schemeClr val="dk1"/>
              </a:fillRef>
              <a:effectRef idx="0">
                <a:schemeClr val="dk1"/>
              </a:effectRef>
              <a:fontRef idx="minor">
                <a:schemeClr val="tx1"/>
              </a:fontRef>
            </p:style>
          </p:cxnSp>
          <p:sp>
            <p:nvSpPr>
              <p:cNvPr id="178" name="Flowchart: Process 177">
                <a:extLst>
                  <a:ext uri="{FF2B5EF4-FFF2-40B4-BE49-F238E27FC236}">
                    <a16:creationId xmlns:a16="http://schemas.microsoft.com/office/drawing/2014/main" id="{54902C6A-5BE6-42FC-B9FE-9D76C3C1B579}"/>
                  </a:ext>
                </a:extLst>
              </p:cNvPr>
              <p:cNvSpPr/>
              <p:nvPr/>
            </p:nvSpPr>
            <p:spPr>
              <a:xfrm>
                <a:off x="9959288" y="3143885"/>
                <a:ext cx="510519" cy="203200"/>
              </a:xfrm>
              <a:prstGeom prst="flowChartProcess">
                <a:avLst/>
              </a:prstGeom>
              <a:solidFill>
                <a:srgbClr val="ED7D31">
                  <a:lumMod val="75000"/>
                  <a:alpha val="40000"/>
                </a:srgbClr>
              </a:solidFill>
              <a:ln w="12700" cap="flat" cmpd="sng" algn="ctr">
                <a:solidFill>
                  <a:srgbClr val="5B9BD5">
                    <a:lumMod val="50000"/>
                  </a:srgbClr>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7000"/>
                  </a:lnSpc>
                  <a:spcBef>
                    <a:spcPts val="0"/>
                  </a:spcBef>
                  <a:spcAft>
                    <a:spcPts val="800"/>
                  </a:spcAft>
                  <a:buClrTx/>
                  <a:buSzTx/>
                  <a:buFontTx/>
                  <a:buNone/>
                  <a:tabLst/>
                  <a:defRPr/>
                </a:pPr>
                <a:r>
                  <a:rPr kumimoji="0" lang="en-IN" sz="900" b="1" i="1" u="none" strike="noStrike" kern="0" cap="none" spc="0" normalizeH="0" baseline="0" noProof="0" dirty="0">
                    <a:ln>
                      <a:noFill/>
                    </a:ln>
                    <a:solidFill>
                      <a:srgbClr val="000000"/>
                    </a:solidFill>
                    <a:effectLst/>
                    <a:uLnTx/>
                    <a:uFillTx/>
                    <a:latin typeface="Calibri" panose="020F0502020204030204"/>
                    <a:ea typeface="Calibri" panose="020F0502020204030204" pitchFamily="34" charset="0"/>
                    <a:cs typeface="Times New Roman" panose="02020603050405020304" pitchFamily="18" charset="0"/>
                  </a:rPr>
                  <a:t>Admin</a:t>
                </a:r>
                <a:endParaRPr kumimoji="0" lang="en-IN" sz="1100" b="0" i="0" u="none" strike="noStrike" kern="0" cap="none" spc="0" normalizeH="0" baseline="0" noProof="0" dirty="0">
                  <a:ln>
                    <a:noFill/>
                  </a:ln>
                  <a:solidFill>
                    <a:sysClr val="window" lastClr="FFFFFF"/>
                  </a:solidFill>
                  <a:effectLst/>
                  <a:uLnTx/>
                  <a:uFillTx/>
                  <a:latin typeface="Calibri" panose="020F0502020204030204"/>
                  <a:ea typeface="Calibri" panose="020F0502020204030204" pitchFamily="34" charset="0"/>
                  <a:cs typeface="Times New Roman" panose="02020603050405020304" pitchFamily="18" charset="0"/>
                </a:endParaRPr>
              </a:p>
            </p:txBody>
          </p:sp>
          <p:cxnSp>
            <p:nvCxnSpPr>
              <p:cNvPr id="179" name="Straight Connector 178">
                <a:extLst>
                  <a:ext uri="{FF2B5EF4-FFF2-40B4-BE49-F238E27FC236}">
                    <a16:creationId xmlns:a16="http://schemas.microsoft.com/office/drawing/2014/main" id="{76593FA2-800D-4578-894E-F7F6D2A8AD64}"/>
                  </a:ext>
                </a:extLst>
              </p:cNvPr>
              <p:cNvCxnSpPr>
                <a:cxnSpLocks/>
              </p:cNvCxnSpPr>
              <p:nvPr/>
            </p:nvCxnSpPr>
            <p:spPr>
              <a:xfrm>
                <a:off x="9497513" y="1706880"/>
                <a:ext cx="511357" cy="1437005"/>
              </a:xfrm>
              <a:prstGeom prst="line">
                <a:avLst/>
              </a:prstGeom>
            </p:spPr>
            <p:style>
              <a:lnRef idx="1">
                <a:schemeClr val="dk1"/>
              </a:lnRef>
              <a:fillRef idx="0">
                <a:schemeClr val="dk1"/>
              </a:fillRef>
              <a:effectRef idx="0">
                <a:schemeClr val="dk1"/>
              </a:effectRef>
              <a:fontRef idx="minor">
                <a:schemeClr val="tx1"/>
              </a:fontRef>
            </p:style>
          </p:cxnSp>
          <p:cxnSp>
            <p:nvCxnSpPr>
              <p:cNvPr id="180" name="Straight Connector 179">
                <a:extLst>
                  <a:ext uri="{FF2B5EF4-FFF2-40B4-BE49-F238E27FC236}">
                    <a16:creationId xmlns:a16="http://schemas.microsoft.com/office/drawing/2014/main" id="{08823F94-D808-4F80-BA56-4AF02475B906}"/>
                  </a:ext>
                </a:extLst>
              </p:cNvPr>
              <p:cNvCxnSpPr/>
              <p:nvPr/>
            </p:nvCxnSpPr>
            <p:spPr>
              <a:xfrm>
                <a:off x="9585960" y="674370"/>
                <a:ext cx="468630" cy="2469515"/>
              </a:xfrm>
              <a:prstGeom prst="line">
                <a:avLst/>
              </a:prstGeom>
            </p:spPr>
            <p:style>
              <a:lnRef idx="1">
                <a:schemeClr val="dk1"/>
              </a:lnRef>
              <a:fillRef idx="0">
                <a:schemeClr val="dk1"/>
              </a:fillRef>
              <a:effectRef idx="0">
                <a:schemeClr val="dk1"/>
              </a:effectRef>
              <a:fontRef idx="minor">
                <a:schemeClr val="tx1"/>
              </a:fontRef>
            </p:style>
          </p:cxnSp>
          <p:cxnSp>
            <p:nvCxnSpPr>
              <p:cNvPr id="181" name="Straight Connector 180">
                <a:extLst>
                  <a:ext uri="{FF2B5EF4-FFF2-40B4-BE49-F238E27FC236}">
                    <a16:creationId xmlns:a16="http://schemas.microsoft.com/office/drawing/2014/main" id="{514BAD6C-8AE7-4AEA-9E9F-AD9400F5CA16}"/>
                  </a:ext>
                </a:extLst>
              </p:cNvPr>
              <p:cNvCxnSpPr/>
              <p:nvPr/>
            </p:nvCxnSpPr>
            <p:spPr>
              <a:xfrm>
                <a:off x="9768397" y="400877"/>
                <a:ext cx="325563" cy="2743008"/>
              </a:xfrm>
              <a:prstGeom prst="line">
                <a:avLst/>
              </a:prstGeom>
            </p:spPr>
            <p:style>
              <a:lnRef idx="1">
                <a:schemeClr val="dk1"/>
              </a:lnRef>
              <a:fillRef idx="0">
                <a:schemeClr val="dk1"/>
              </a:fillRef>
              <a:effectRef idx="0">
                <a:schemeClr val="dk1"/>
              </a:effectRef>
              <a:fontRef idx="minor">
                <a:schemeClr val="tx1"/>
              </a:fontRef>
            </p:style>
          </p:cxnSp>
          <p:cxnSp>
            <p:nvCxnSpPr>
              <p:cNvPr id="182" name="Straight Connector 181">
                <a:extLst>
                  <a:ext uri="{FF2B5EF4-FFF2-40B4-BE49-F238E27FC236}">
                    <a16:creationId xmlns:a16="http://schemas.microsoft.com/office/drawing/2014/main" id="{31217A3F-FA99-48C3-B4E4-5A70ADC3680A}"/>
                  </a:ext>
                </a:extLst>
              </p:cNvPr>
              <p:cNvCxnSpPr>
                <a:endCxn id="178" idx="0"/>
              </p:cNvCxnSpPr>
              <p:nvPr/>
            </p:nvCxnSpPr>
            <p:spPr>
              <a:xfrm>
                <a:off x="9925235" y="126526"/>
                <a:ext cx="289313" cy="3017359"/>
              </a:xfrm>
              <a:prstGeom prst="line">
                <a:avLst/>
              </a:prstGeom>
            </p:spPr>
            <p:style>
              <a:lnRef idx="1">
                <a:schemeClr val="dk1"/>
              </a:lnRef>
              <a:fillRef idx="0">
                <a:schemeClr val="dk1"/>
              </a:fillRef>
              <a:effectRef idx="0">
                <a:schemeClr val="dk1"/>
              </a:effectRef>
              <a:fontRef idx="minor">
                <a:schemeClr val="tx1"/>
              </a:fontRef>
            </p:style>
          </p:cxnSp>
          <p:cxnSp>
            <p:nvCxnSpPr>
              <p:cNvPr id="183" name="Straight Connector 182">
                <a:extLst>
                  <a:ext uri="{FF2B5EF4-FFF2-40B4-BE49-F238E27FC236}">
                    <a16:creationId xmlns:a16="http://schemas.microsoft.com/office/drawing/2014/main" id="{27778D05-28C9-499D-B767-0204F6CD0660}"/>
                  </a:ext>
                </a:extLst>
              </p:cNvPr>
              <p:cNvCxnSpPr/>
              <p:nvPr/>
            </p:nvCxnSpPr>
            <p:spPr>
              <a:xfrm>
                <a:off x="10093960" y="81280"/>
                <a:ext cx="264160" cy="3062605"/>
              </a:xfrm>
              <a:prstGeom prst="line">
                <a:avLst/>
              </a:prstGeom>
            </p:spPr>
            <p:style>
              <a:lnRef idx="1">
                <a:schemeClr val="dk1"/>
              </a:lnRef>
              <a:fillRef idx="0">
                <a:schemeClr val="dk1"/>
              </a:fillRef>
              <a:effectRef idx="0">
                <a:schemeClr val="dk1"/>
              </a:effectRef>
              <a:fontRef idx="minor">
                <a:schemeClr val="tx1"/>
              </a:fontRef>
            </p:style>
          </p:cxnSp>
          <p:cxnSp>
            <p:nvCxnSpPr>
              <p:cNvPr id="184" name="Straight Connector 183">
                <a:extLst>
                  <a:ext uri="{FF2B5EF4-FFF2-40B4-BE49-F238E27FC236}">
                    <a16:creationId xmlns:a16="http://schemas.microsoft.com/office/drawing/2014/main" id="{2B4E59EC-0C14-4D3D-8027-BA3A22AB2EC4}"/>
                  </a:ext>
                </a:extLst>
              </p:cNvPr>
              <p:cNvCxnSpPr>
                <a:cxnSpLocks/>
                <a:stCxn id="196" idx="3"/>
              </p:cNvCxnSpPr>
              <p:nvPr/>
            </p:nvCxnSpPr>
            <p:spPr>
              <a:xfrm flipV="1">
                <a:off x="9824276" y="3347087"/>
                <a:ext cx="184594" cy="771998"/>
              </a:xfrm>
              <a:prstGeom prst="line">
                <a:avLst/>
              </a:prstGeom>
            </p:spPr>
            <p:style>
              <a:lnRef idx="1">
                <a:schemeClr val="dk1"/>
              </a:lnRef>
              <a:fillRef idx="0">
                <a:schemeClr val="dk1"/>
              </a:fillRef>
              <a:effectRef idx="0">
                <a:schemeClr val="dk1"/>
              </a:effectRef>
              <a:fontRef idx="minor">
                <a:schemeClr val="tx1"/>
              </a:fontRef>
            </p:style>
          </p:cxnSp>
          <p:cxnSp>
            <p:nvCxnSpPr>
              <p:cNvPr id="185" name="Straight Connector 184">
                <a:extLst>
                  <a:ext uri="{FF2B5EF4-FFF2-40B4-BE49-F238E27FC236}">
                    <a16:creationId xmlns:a16="http://schemas.microsoft.com/office/drawing/2014/main" id="{22662A1E-216A-447E-ADD6-E3FABB9C7A96}"/>
                  </a:ext>
                </a:extLst>
              </p:cNvPr>
              <p:cNvCxnSpPr>
                <a:cxnSpLocks/>
                <a:stCxn id="197" idx="3"/>
              </p:cNvCxnSpPr>
              <p:nvPr/>
            </p:nvCxnSpPr>
            <p:spPr>
              <a:xfrm flipV="1">
                <a:off x="9858737" y="3347086"/>
                <a:ext cx="235223" cy="1178990"/>
              </a:xfrm>
              <a:prstGeom prst="line">
                <a:avLst/>
              </a:prstGeom>
            </p:spPr>
            <p:style>
              <a:lnRef idx="1">
                <a:schemeClr val="dk1"/>
              </a:lnRef>
              <a:fillRef idx="0">
                <a:schemeClr val="dk1"/>
              </a:fillRef>
              <a:effectRef idx="0">
                <a:schemeClr val="dk1"/>
              </a:effectRef>
              <a:fontRef idx="minor">
                <a:schemeClr val="tx1"/>
              </a:fontRef>
            </p:style>
          </p:cxnSp>
          <p:cxnSp>
            <p:nvCxnSpPr>
              <p:cNvPr id="186" name="Straight Connector 185">
                <a:extLst>
                  <a:ext uri="{FF2B5EF4-FFF2-40B4-BE49-F238E27FC236}">
                    <a16:creationId xmlns:a16="http://schemas.microsoft.com/office/drawing/2014/main" id="{E37633E6-140D-4370-AF23-63856EDD03BB}"/>
                  </a:ext>
                </a:extLst>
              </p:cNvPr>
              <p:cNvCxnSpPr>
                <a:endCxn id="178" idx="2"/>
              </p:cNvCxnSpPr>
              <p:nvPr/>
            </p:nvCxnSpPr>
            <p:spPr>
              <a:xfrm flipV="1">
                <a:off x="9686544" y="3347085"/>
                <a:ext cx="528004" cy="3328035"/>
              </a:xfrm>
              <a:prstGeom prst="line">
                <a:avLst/>
              </a:prstGeom>
            </p:spPr>
            <p:style>
              <a:lnRef idx="1">
                <a:schemeClr val="dk1"/>
              </a:lnRef>
              <a:fillRef idx="0">
                <a:schemeClr val="dk1"/>
              </a:fillRef>
              <a:effectRef idx="0">
                <a:schemeClr val="dk1"/>
              </a:effectRef>
              <a:fontRef idx="minor">
                <a:schemeClr val="tx1"/>
              </a:fontRef>
            </p:style>
          </p:cxnSp>
          <p:cxnSp>
            <p:nvCxnSpPr>
              <p:cNvPr id="187" name="Straight Connector 186">
                <a:extLst>
                  <a:ext uri="{FF2B5EF4-FFF2-40B4-BE49-F238E27FC236}">
                    <a16:creationId xmlns:a16="http://schemas.microsoft.com/office/drawing/2014/main" id="{34EB2571-340F-495F-BF7F-92DCF3BB72AD}"/>
                  </a:ext>
                </a:extLst>
              </p:cNvPr>
              <p:cNvCxnSpPr/>
              <p:nvPr/>
            </p:nvCxnSpPr>
            <p:spPr>
              <a:xfrm flipV="1">
                <a:off x="9845040" y="3347085"/>
                <a:ext cx="513080" cy="3429635"/>
              </a:xfrm>
              <a:prstGeom prst="line">
                <a:avLst/>
              </a:prstGeom>
            </p:spPr>
            <p:style>
              <a:lnRef idx="1">
                <a:schemeClr val="dk1"/>
              </a:lnRef>
              <a:fillRef idx="0">
                <a:schemeClr val="dk1"/>
              </a:fillRef>
              <a:effectRef idx="0">
                <a:schemeClr val="dk1"/>
              </a:effectRef>
              <a:fontRef idx="minor">
                <a:schemeClr val="tx1"/>
              </a:fontRef>
            </p:style>
          </p:cxnSp>
          <p:sp>
            <p:nvSpPr>
              <p:cNvPr id="188" name="Flowchart: Decision 187">
                <a:extLst>
                  <a:ext uri="{FF2B5EF4-FFF2-40B4-BE49-F238E27FC236}">
                    <a16:creationId xmlns:a16="http://schemas.microsoft.com/office/drawing/2014/main" id="{10F0C2FA-A840-4057-A66C-87036BA292B0}"/>
                  </a:ext>
                </a:extLst>
              </p:cNvPr>
              <p:cNvSpPr/>
              <p:nvPr/>
            </p:nvSpPr>
            <p:spPr>
              <a:xfrm>
                <a:off x="7170419" y="518780"/>
                <a:ext cx="1001304" cy="333600"/>
              </a:xfrm>
              <a:prstGeom prst="flowChartDecision">
                <a:avLst/>
              </a:prstGeom>
              <a:solidFill>
                <a:srgbClr val="FFC000">
                  <a:lumMod val="40000"/>
                  <a:lumOff val="60000"/>
                  <a:alpha val="40000"/>
                </a:srgbClr>
              </a:solidFill>
              <a:ln w="12700" cap="flat" cmpd="sng" algn="ctr">
                <a:solidFill>
                  <a:sysClr val="windowText" lastClr="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7000"/>
                  </a:lnSpc>
                  <a:spcBef>
                    <a:spcPts val="0"/>
                  </a:spcBef>
                  <a:spcAft>
                    <a:spcPts val="800"/>
                  </a:spcAft>
                  <a:buClrTx/>
                  <a:buSzTx/>
                  <a:buFontTx/>
                  <a:buNone/>
                  <a:tabLst/>
                  <a:defRPr/>
                </a:pPr>
                <a:r>
                  <a:rPr lang="en-US" sz="700" b="1" i="1" kern="0" dirty="0">
                    <a:solidFill>
                      <a:srgbClr val="000000"/>
                    </a:solidFill>
                    <a:latin typeface="Calibri" panose="020F0502020204030204"/>
                    <a:ea typeface="Calibri" panose="020F0502020204030204" pitchFamily="34" charset="0"/>
                    <a:cs typeface="Times New Roman" panose="02020603050405020304" pitchFamily="18" charset="0"/>
                  </a:rPr>
                  <a:t>M</a:t>
                </a:r>
                <a:r>
                  <a:rPr lang="en-IN" sz="700" b="1" i="1" kern="0" dirty="0">
                    <a:solidFill>
                      <a:srgbClr val="000000"/>
                    </a:solidFill>
                    <a:latin typeface="Calibri" panose="020F0502020204030204"/>
                    <a:ea typeface="Calibri" panose="020F0502020204030204" pitchFamily="34" charset="0"/>
                    <a:cs typeface="Times New Roman" panose="02020603050405020304" pitchFamily="18" charset="0"/>
                  </a:rPr>
                  <a:t>anage</a:t>
                </a:r>
                <a:endParaRPr kumimoji="0" lang="en-IN" sz="1100" b="0" i="0" u="none" strike="noStrike" kern="0" cap="none" spc="0" normalizeH="0" baseline="0" noProof="0" dirty="0">
                  <a:ln>
                    <a:noFill/>
                  </a:ln>
                  <a:solidFill>
                    <a:sysClr val="window" lastClr="FFFFFF"/>
                  </a:solidFill>
                  <a:effectLst/>
                  <a:uLnTx/>
                  <a:uFillTx/>
                  <a:latin typeface="Calibri" panose="020F0502020204030204"/>
                  <a:ea typeface="Calibri" panose="020F0502020204030204" pitchFamily="34" charset="0"/>
                  <a:cs typeface="Times New Roman" panose="02020603050405020304" pitchFamily="18" charset="0"/>
                </a:endParaRPr>
              </a:p>
            </p:txBody>
          </p:sp>
          <p:sp>
            <p:nvSpPr>
              <p:cNvPr id="189" name="Flowchart: Decision 188">
                <a:extLst>
                  <a:ext uri="{FF2B5EF4-FFF2-40B4-BE49-F238E27FC236}">
                    <a16:creationId xmlns:a16="http://schemas.microsoft.com/office/drawing/2014/main" id="{8C635CD8-76EC-4657-B4E6-105C867625E4}"/>
                  </a:ext>
                </a:extLst>
              </p:cNvPr>
              <p:cNvSpPr/>
              <p:nvPr/>
            </p:nvSpPr>
            <p:spPr>
              <a:xfrm>
                <a:off x="6177175" y="230425"/>
                <a:ext cx="1001304" cy="333600"/>
              </a:xfrm>
              <a:prstGeom prst="flowChartDecision">
                <a:avLst/>
              </a:prstGeom>
              <a:solidFill>
                <a:srgbClr val="FFC000">
                  <a:lumMod val="40000"/>
                  <a:lumOff val="60000"/>
                  <a:alpha val="40000"/>
                </a:srgbClr>
              </a:solidFill>
              <a:ln w="12700" cap="flat" cmpd="sng" algn="ctr">
                <a:solidFill>
                  <a:sysClr val="windowText" lastClr="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7000"/>
                  </a:lnSpc>
                  <a:spcBef>
                    <a:spcPts val="0"/>
                  </a:spcBef>
                  <a:spcAft>
                    <a:spcPts val="800"/>
                  </a:spcAft>
                  <a:buClrTx/>
                  <a:buSzTx/>
                  <a:buFontTx/>
                  <a:buNone/>
                  <a:tabLst/>
                  <a:defRPr/>
                </a:pPr>
                <a:r>
                  <a:rPr lang="en-US" sz="700" b="1" i="1" kern="0" dirty="0">
                    <a:solidFill>
                      <a:srgbClr val="000000"/>
                    </a:solidFill>
                    <a:latin typeface="Calibri" panose="020F0502020204030204"/>
                    <a:ea typeface="Calibri" panose="020F0502020204030204" pitchFamily="34" charset="0"/>
                    <a:cs typeface="Times New Roman" panose="02020603050405020304" pitchFamily="18" charset="0"/>
                  </a:rPr>
                  <a:t>M</a:t>
                </a:r>
                <a:r>
                  <a:rPr lang="en-IN" sz="700" b="1" i="1" kern="0" dirty="0">
                    <a:solidFill>
                      <a:srgbClr val="000000"/>
                    </a:solidFill>
                    <a:latin typeface="Calibri" panose="020F0502020204030204"/>
                    <a:ea typeface="Calibri" panose="020F0502020204030204" pitchFamily="34" charset="0"/>
                    <a:cs typeface="Times New Roman" panose="02020603050405020304" pitchFamily="18" charset="0"/>
                  </a:rPr>
                  <a:t>anage</a:t>
                </a:r>
                <a:endParaRPr kumimoji="0" lang="en-IN" sz="1100" b="0" i="0" u="none" strike="noStrike" kern="0" cap="none" spc="0" normalizeH="0" baseline="0" noProof="0" dirty="0">
                  <a:ln>
                    <a:noFill/>
                  </a:ln>
                  <a:solidFill>
                    <a:sysClr val="window" lastClr="FFFFFF"/>
                  </a:solidFill>
                  <a:effectLst/>
                  <a:uLnTx/>
                  <a:uFillTx/>
                  <a:latin typeface="Calibri" panose="020F0502020204030204"/>
                  <a:ea typeface="Calibri" panose="020F0502020204030204" pitchFamily="34" charset="0"/>
                  <a:cs typeface="Times New Roman" panose="02020603050405020304" pitchFamily="18" charset="0"/>
                </a:endParaRPr>
              </a:p>
            </p:txBody>
          </p:sp>
          <p:sp>
            <p:nvSpPr>
              <p:cNvPr id="190" name="Flowchart: Decision 189">
                <a:extLst>
                  <a:ext uri="{FF2B5EF4-FFF2-40B4-BE49-F238E27FC236}">
                    <a16:creationId xmlns:a16="http://schemas.microsoft.com/office/drawing/2014/main" id="{B3614DC0-1146-41B9-A747-EFB65D7B97F0}"/>
                  </a:ext>
                </a:extLst>
              </p:cNvPr>
              <p:cNvSpPr/>
              <p:nvPr/>
            </p:nvSpPr>
            <p:spPr>
              <a:xfrm>
                <a:off x="1937354" y="1763043"/>
                <a:ext cx="1001304" cy="333600"/>
              </a:xfrm>
              <a:prstGeom prst="flowChartDecision">
                <a:avLst/>
              </a:prstGeom>
              <a:solidFill>
                <a:srgbClr val="FFC000">
                  <a:lumMod val="40000"/>
                  <a:lumOff val="60000"/>
                  <a:alpha val="40000"/>
                </a:srgbClr>
              </a:solidFill>
              <a:ln w="12700" cap="flat" cmpd="sng" algn="ctr">
                <a:solidFill>
                  <a:sysClr val="windowText" lastClr="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7000"/>
                  </a:lnSpc>
                  <a:spcBef>
                    <a:spcPts val="0"/>
                  </a:spcBef>
                  <a:spcAft>
                    <a:spcPts val="800"/>
                  </a:spcAft>
                  <a:buClrTx/>
                  <a:buSzTx/>
                  <a:buFontTx/>
                  <a:buNone/>
                  <a:tabLst/>
                  <a:defRPr/>
                </a:pPr>
                <a:r>
                  <a:rPr lang="en-US" sz="700" b="1" i="1" kern="0" dirty="0">
                    <a:solidFill>
                      <a:srgbClr val="000000"/>
                    </a:solidFill>
                    <a:latin typeface="Calibri" panose="020F0502020204030204"/>
                    <a:ea typeface="Calibri" panose="020F0502020204030204" pitchFamily="34" charset="0"/>
                    <a:cs typeface="Times New Roman" panose="02020603050405020304" pitchFamily="18" charset="0"/>
                  </a:rPr>
                  <a:t>M</a:t>
                </a:r>
                <a:r>
                  <a:rPr lang="en-IN" sz="700" b="1" i="1" kern="0" dirty="0">
                    <a:solidFill>
                      <a:srgbClr val="000000"/>
                    </a:solidFill>
                    <a:latin typeface="Calibri" panose="020F0502020204030204"/>
                    <a:ea typeface="Calibri" panose="020F0502020204030204" pitchFamily="34" charset="0"/>
                    <a:cs typeface="Times New Roman" panose="02020603050405020304" pitchFamily="18" charset="0"/>
                  </a:rPr>
                  <a:t>anage</a:t>
                </a:r>
                <a:endParaRPr kumimoji="0" lang="en-IN" sz="1100" b="0" i="0" u="none" strike="noStrike" kern="0" cap="none" spc="0" normalizeH="0" baseline="0" noProof="0" dirty="0">
                  <a:ln>
                    <a:noFill/>
                  </a:ln>
                  <a:solidFill>
                    <a:sysClr val="window" lastClr="FFFFFF"/>
                  </a:solidFill>
                  <a:effectLst/>
                  <a:uLnTx/>
                  <a:uFillTx/>
                  <a:latin typeface="Calibri" panose="020F0502020204030204"/>
                  <a:ea typeface="Calibri" panose="020F0502020204030204" pitchFamily="34" charset="0"/>
                  <a:cs typeface="Times New Roman" panose="02020603050405020304" pitchFamily="18" charset="0"/>
                </a:endParaRPr>
              </a:p>
            </p:txBody>
          </p:sp>
          <p:sp>
            <p:nvSpPr>
              <p:cNvPr id="191" name="Flowchart: Decision 190">
                <a:extLst>
                  <a:ext uri="{FF2B5EF4-FFF2-40B4-BE49-F238E27FC236}">
                    <a16:creationId xmlns:a16="http://schemas.microsoft.com/office/drawing/2014/main" id="{2E92709F-8AA0-4C38-8AB1-39B7A25E8282}"/>
                  </a:ext>
                </a:extLst>
              </p:cNvPr>
              <p:cNvSpPr/>
              <p:nvPr/>
            </p:nvSpPr>
            <p:spPr>
              <a:xfrm>
                <a:off x="1372865" y="2872385"/>
                <a:ext cx="1001304" cy="333600"/>
              </a:xfrm>
              <a:prstGeom prst="flowChartDecision">
                <a:avLst/>
              </a:prstGeom>
              <a:solidFill>
                <a:srgbClr val="FFC000">
                  <a:lumMod val="40000"/>
                  <a:lumOff val="60000"/>
                  <a:alpha val="40000"/>
                </a:srgbClr>
              </a:solidFill>
              <a:ln w="12700" cap="flat" cmpd="sng" algn="ctr">
                <a:solidFill>
                  <a:sysClr val="windowText" lastClr="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7000"/>
                  </a:lnSpc>
                  <a:spcBef>
                    <a:spcPts val="0"/>
                  </a:spcBef>
                  <a:spcAft>
                    <a:spcPts val="800"/>
                  </a:spcAft>
                  <a:buClrTx/>
                  <a:buSzTx/>
                  <a:buFontTx/>
                  <a:buNone/>
                  <a:tabLst/>
                  <a:defRPr/>
                </a:pPr>
                <a:r>
                  <a:rPr lang="en-US" sz="700" b="1" i="1" kern="0" dirty="0">
                    <a:solidFill>
                      <a:srgbClr val="000000"/>
                    </a:solidFill>
                    <a:latin typeface="Calibri" panose="020F0502020204030204"/>
                    <a:ea typeface="Calibri" panose="020F0502020204030204" pitchFamily="34" charset="0"/>
                    <a:cs typeface="Times New Roman" panose="02020603050405020304" pitchFamily="18" charset="0"/>
                  </a:rPr>
                  <a:t>M</a:t>
                </a:r>
                <a:r>
                  <a:rPr lang="en-IN" sz="700" b="1" i="1" kern="0" dirty="0">
                    <a:solidFill>
                      <a:srgbClr val="000000"/>
                    </a:solidFill>
                    <a:latin typeface="Calibri" panose="020F0502020204030204"/>
                    <a:ea typeface="Calibri" panose="020F0502020204030204" pitchFamily="34" charset="0"/>
                    <a:cs typeface="Times New Roman" panose="02020603050405020304" pitchFamily="18" charset="0"/>
                  </a:rPr>
                  <a:t>anage</a:t>
                </a:r>
                <a:endParaRPr kumimoji="0" lang="en-IN" sz="1100" b="0" i="0" u="none" strike="noStrike" kern="0" cap="none" spc="0" normalizeH="0" baseline="0" noProof="0" dirty="0">
                  <a:ln>
                    <a:noFill/>
                  </a:ln>
                  <a:solidFill>
                    <a:sysClr val="window" lastClr="FFFFFF"/>
                  </a:solidFill>
                  <a:effectLst/>
                  <a:uLnTx/>
                  <a:uFillTx/>
                  <a:latin typeface="Calibri" panose="020F0502020204030204"/>
                  <a:ea typeface="Calibri" panose="020F0502020204030204" pitchFamily="34" charset="0"/>
                  <a:cs typeface="Times New Roman" panose="02020603050405020304" pitchFamily="18" charset="0"/>
                </a:endParaRPr>
              </a:p>
            </p:txBody>
          </p:sp>
          <p:sp>
            <p:nvSpPr>
              <p:cNvPr id="192" name="Flowchart: Decision 191">
                <a:extLst>
                  <a:ext uri="{FF2B5EF4-FFF2-40B4-BE49-F238E27FC236}">
                    <a16:creationId xmlns:a16="http://schemas.microsoft.com/office/drawing/2014/main" id="{E8C83223-4875-4073-9886-F4AFE0D21EA6}"/>
                  </a:ext>
                </a:extLst>
              </p:cNvPr>
              <p:cNvSpPr/>
              <p:nvPr/>
            </p:nvSpPr>
            <p:spPr>
              <a:xfrm>
                <a:off x="1404348" y="4157351"/>
                <a:ext cx="1001304" cy="333600"/>
              </a:xfrm>
              <a:prstGeom prst="flowChartDecision">
                <a:avLst/>
              </a:prstGeom>
              <a:solidFill>
                <a:srgbClr val="FFC000">
                  <a:lumMod val="40000"/>
                  <a:lumOff val="60000"/>
                  <a:alpha val="40000"/>
                </a:srgbClr>
              </a:solidFill>
              <a:ln w="12700" cap="flat" cmpd="sng" algn="ctr">
                <a:solidFill>
                  <a:sysClr val="windowText" lastClr="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7000"/>
                  </a:lnSpc>
                  <a:spcBef>
                    <a:spcPts val="0"/>
                  </a:spcBef>
                  <a:spcAft>
                    <a:spcPts val="800"/>
                  </a:spcAft>
                  <a:buClrTx/>
                  <a:buSzTx/>
                  <a:buFontTx/>
                  <a:buNone/>
                  <a:tabLst/>
                  <a:defRPr/>
                </a:pPr>
                <a:r>
                  <a:rPr lang="en-US" sz="700" b="1" i="1" kern="0" dirty="0">
                    <a:solidFill>
                      <a:srgbClr val="000000"/>
                    </a:solidFill>
                    <a:latin typeface="Calibri" panose="020F0502020204030204"/>
                    <a:ea typeface="Calibri" panose="020F0502020204030204" pitchFamily="34" charset="0"/>
                    <a:cs typeface="Times New Roman" panose="02020603050405020304" pitchFamily="18" charset="0"/>
                  </a:rPr>
                  <a:t>M</a:t>
                </a:r>
                <a:r>
                  <a:rPr lang="en-IN" sz="700" b="1" i="1" kern="0" dirty="0">
                    <a:solidFill>
                      <a:srgbClr val="000000"/>
                    </a:solidFill>
                    <a:latin typeface="Calibri" panose="020F0502020204030204"/>
                    <a:ea typeface="Calibri" panose="020F0502020204030204" pitchFamily="34" charset="0"/>
                    <a:cs typeface="Times New Roman" panose="02020603050405020304" pitchFamily="18" charset="0"/>
                  </a:rPr>
                  <a:t>anage</a:t>
                </a:r>
                <a:endParaRPr kumimoji="0" lang="en-IN" sz="1100" b="0" i="0" u="none" strike="noStrike" kern="0" cap="none" spc="0" normalizeH="0" baseline="0" noProof="0" dirty="0">
                  <a:ln>
                    <a:noFill/>
                  </a:ln>
                  <a:solidFill>
                    <a:sysClr val="window" lastClr="FFFFFF"/>
                  </a:solidFill>
                  <a:effectLst/>
                  <a:uLnTx/>
                  <a:uFillTx/>
                  <a:latin typeface="Calibri" panose="020F0502020204030204"/>
                  <a:ea typeface="Calibri" panose="020F0502020204030204" pitchFamily="34" charset="0"/>
                  <a:cs typeface="Times New Roman" panose="02020603050405020304" pitchFamily="18" charset="0"/>
                </a:endParaRPr>
              </a:p>
            </p:txBody>
          </p:sp>
          <p:sp>
            <p:nvSpPr>
              <p:cNvPr id="193" name="Flowchart: Decision 192">
                <a:extLst>
                  <a:ext uri="{FF2B5EF4-FFF2-40B4-BE49-F238E27FC236}">
                    <a16:creationId xmlns:a16="http://schemas.microsoft.com/office/drawing/2014/main" id="{D576A971-B8E8-412D-83E0-BDA196911698}"/>
                  </a:ext>
                </a:extLst>
              </p:cNvPr>
              <p:cNvSpPr/>
              <p:nvPr/>
            </p:nvSpPr>
            <p:spPr>
              <a:xfrm>
                <a:off x="2028687" y="5300235"/>
                <a:ext cx="1001304" cy="333600"/>
              </a:xfrm>
              <a:prstGeom prst="flowChartDecision">
                <a:avLst/>
              </a:prstGeom>
              <a:solidFill>
                <a:srgbClr val="FFC000">
                  <a:lumMod val="40000"/>
                  <a:lumOff val="60000"/>
                  <a:alpha val="40000"/>
                </a:srgbClr>
              </a:solidFill>
              <a:ln w="12700" cap="flat" cmpd="sng" algn="ctr">
                <a:solidFill>
                  <a:sysClr val="windowText" lastClr="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7000"/>
                  </a:lnSpc>
                  <a:spcBef>
                    <a:spcPts val="0"/>
                  </a:spcBef>
                  <a:spcAft>
                    <a:spcPts val="800"/>
                  </a:spcAft>
                  <a:buClrTx/>
                  <a:buSzTx/>
                  <a:buFontTx/>
                  <a:buNone/>
                  <a:tabLst/>
                  <a:defRPr/>
                </a:pPr>
                <a:r>
                  <a:rPr lang="en-US" sz="700" b="1" i="1" kern="0" dirty="0">
                    <a:solidFill>
                      <a:srgbClr val="000000"/>
                    </a:solidFill>
                    <a:latin typeface="Calibri" panose="020F0502020204030204"/>
                    <a:ea typeface="Calibri" panose="020F0502020204030204" pitchFamily="34" charset="0"/>
                    <a:cs typeface="Times New Roman" panose="02020603050405020304" pitchFamily="18" charset="0"/>
                  </a:rPr>
                  <a:t>M</a:t>
                </a:r>
                <a:r>
                  <a:rPr lang="en-IN" sz="700" b="1" i="1" kern="0" dirty="0">
                    <a:solidFill>
                      <a:srgbClr val="000000"/>
                    </a:solidFill>
                    <a:latin typeface="Calibri" panose="020F0502020204030204"/>
                    <a:ea typeface="Calibri" panose="020F0502020204030204" pitchFamily="34" charset="0"/>
                    <a:cs typeface="Times New Roman" panose="02020603050405020304" pitchFamily="18" charset="0"/>
                  </a:rPr>
                  <a:t>anage</a:t>
                </a:r>
                <a:endParaRPr kumimoji="0" lang="en-IN" sz="1100" b="0" i="0" u="none" strike="noStrike" kern="0" cap="none" spc="0" normalizeH="0" baseline="0" noProof="0" dirty="0">
                  <a:ln>
                    <a:noFill/>
                  </a:ln>
                  <a:solidFill>
                    <a:sysClr val="window" lastClr="FFFFFF"/>
                  </a:solidFill>
                  <a:effectLst/>
                  <a:uLnTx/>
                  <a:uFillTx/>
                  <a:latin typeface="Calibri" panose="020F0502020204030204"/>
                  <a:ea typeface="Calibri" panose="020F0502020204030204" pitchFamily="34" charset="0"/>
                  <a:cs typeface="Times New Roman" panose="02020603050405020304" pitchFamily="18" charset="0"/>
                </a:endParaRPr>
              </a:p>
            </p:txBody>
          </p:sp>
          <p:sp>
            <p:nvSpPr>
              <p:cNvPr id="194" name="Flowchart: Decision 193">
                <a:extLst>
                  <a:ext uri="{FF2B5EF4-FFF2-40B4-BE49-F238E27FC236}">
                    <a16:creationId xmlns:a16="http://schemas.microsoft.com/office/drawing/2014/main" id="{827DC01C-6F31-4522-9336-E013E48D43BE}"/>
                  </a:ext>
                </a:extLst>
              </p:cNvPr>
              <p:cNvSpPr/>
              <p:nvPr/>
            </p:nvSpPr>
            <p:spPr>
              <a:xfrm>
                <a:off x="8687845" y="3332777"/>
                <a:ext cx="1001304" cy="333600"/>
              </a:xfrm>
              <a:prstGeom prst="flowChartDecision">
                <a:avLst/>
              </a:prstGeom>
              <a:solidFill>
                <a:srgbClr val="FFC000">
                  <a:lumMod val="40000"/>
                  <a:lumOff val="60000"/>
                  <a:alpha val="40000"/>
                </a:srgbClr>
              </a:solidFill>
              <a:ln w="12700" cap="flat" cmpd="sng" algn="ctr">
                <a:solidFill>
                  <a:sysClr val="windowText" lastClr="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7000"/>
                  </a:lnSpc>
                  <a:spcBef>
                    <a:spcPts val="0"/>
                  </a:spcBef>
                  <a:spcAft>
                    <a:spcPts val="800"/>
                  </a:spcAft>
                  <a:buClrTx/>
                  <a:buSzTx/>
                  <a:buFontTx/>
                  <a:buNone/>
                  <a:tabLst/>
                  <a:defRPr/>
                </a:pPr>
                <a:r>
                  <a:rPr lang="en-US" sz="700" b="1" i="1" kern="0" dirty="0">
                    <a:solidFill>
                      <a:srgbClr val="000000"/>
                    </a:solidFill>
                    <a:latin typeface="Calibri" panose="020F0502020204030204"/>
                    <a:ea typeface="Calibri" panose="020F0502020204030204" pitchFamily="34" charset="0"/>
                    <a:cs typeface="Times New Roman" panose="02020603050405020304" pitchFamily="18" charset="0"/>
                  </a:rPr>
                  <a:t>M</a:t>
                </a:r>
                <a:r>
                  <a:rPr lang="en-IN" sz="700" b="1" i="1" kern="0" dirty="0">
                    <a:solidFill>
                      <a:srgbClr val="000000"/>
                    </a:solidFill>
                    <a:latin typeface="Calibri" panose="020F0502020204030204"/>
                    <a:ea typeface="Calibri" panose="020F0502020204030204" pitchFamily="34" charset="0"/>
                    <a:cs typeface="Times New Roman" panose="02020603050405020304" pitchFamily="18" charset="0"/>
                  </a:rPr>
                  <a:t>anage</a:t>
                </a:r>
                <a:endParaRPr kumimoji="0" lang="en-IN" sz="1100" b="0" i="0" u="none" strike="noStrike" kern="0" cap="none" spc="0" normalizeH="0" baseline="0" noProof="0" dirty="0">
                  <a:ln>
                    <a:noFill/>
                  </a:ln>
                  <a:solidFill>
                    <a:sysClr val="window" lastClr="FFFFFF"/>
                  </a:solidFill>
                  <a:effectLst/>
                  <a:uLnTx/>
                  <a:uFillTx/>
                  <a:latin typeface="Calibri" panose="020F0502020204030204"/>
                  <a:ea typeface="Calibri" panose="020F0502020204030204" pitchFamily="34" charset="0"/>
                  <a:cs typeface="Times New Roman" panose="02020603050405020304" pitchFamily="18" charset="0"/>
                </a:endParaRPr>
              </a:p>
            </p:txBody>
          </p:sp>
          <p:sp>
            <p:nvSpPr>
              <p:cNvPr id="195" name="Flowchart: Decision 194">
                <a:extLst>
                  <a:ext uri="{FF2B5EF4-FFF2-40B4-BE49-F238E27FC236}">
                    <a16:creationId xmlns:a16="http://schemas.microsoft.com/office/drawing/2014/main" id="{E1561BCA-0322-4CED-A098-A6743E747457}"/>
                  </a:ext>
                </a:extLst>
              </p:cNvPr>
              <p:cNvSpPr/>
              <p:nvPr/>
            </p:nvSpPr>
            <p:spPr>
              <a:xfrm>
                <a:off x="8256949" y="2674857"/>
                <a:ext cx="1001304" cy="333600"/>
              </a:xfrm>
              <a:prstGeom prst="flowChartDecision">
                <a:avLst/>
              </a:prstGeom>
              <a:solidFill>
                <a:srgbClr val="FFC000">
                  <a:lumMod val="40000"/>
                  <a:lumOff val="60000"/>
                  <a:alpha val="40000"/>
                </a:srgbClr>
              </a:solidFill>
              <a:ln w="12700" cap="flat" cmpd="sng" algn="ctr">
                <a:solidFill>
                  <a:sysClr val="windowText" lastClr="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7000"/>
                  </a:lnSpc>
                  <a:spcBef>
                    <a:spcPts val="0"/>
                  </a:spcBef>
                  <a:spcAft>
                    <a:spcPts val="800"/>
                  </a:spcAft>
                  <a:buClrTx/>
                  <a:buSzTx/>
                  <a:buFontTx/>
                  <a:buNone/>
                  <a:tabLst/>
                  <a:defRPr/>
                </a:pPr>
                <a:r>
                  <a:rPr lang="en-US" sz="700" b="1" i="1" kern="0" dirty="0">
                    <a:solidFill>
                      <a:srgbClr val="000000"/>
                    </a:solidFill>
                    <a:latin typeface="Calibri" panose="020F0502020204030204"/>
                    <a:ea typeface="Calibri" panose="020F0502020204030204" pitchFamily="34" charset="0"/>
                    <a:cs typeface="Times New Roman" panose="02020603050405020304" pitchFamily="18" charset="0"/>
                  </a:rPr>
                  <a:t>M</a:t>
                </a:r>
                <a:r>
                  <a:rPr lang="en-IN" sz="700" b="1" i="1" kern="0" dirty="0">
                    <a:solidFill>
                      <a:srgbClr val="000000"/>
                    </a:solidFill>
                    <a:latin typeface="Calibri" panose="020F0502020204030204"/>
                    <a:ea typeface="Calibri" panose="020F0502020204030204" pitchFamily="34" charset="0"/>
                    <a:cs typeface="Times New Roman" panose="02020603050405020304" pitchFamily="18" charset="0"/>
                  </a:rPr>
                  <a:t>anage</a:t>
                </a:r>
                <a:endParaRPr kumimoji="0" lang="en-IN" sz="1100" b="0" i="0" u="none" strike="noStrike" kern="0" cap="none" spc="0" normalizeH="0" baseline="0" noProof="0" dirty="0">
                  <a:ln>
                    <a:noFill/>
                  </a:ln>
                  <a:solidFill>
                    <a:sysClr val="window" lastClr="FFFFFF"/>
                  </a:solidFill>
                  <a:effectLst/>
                  <a:uLnTx/>
                  <a:uFillTx/>
                  <a:latin typeface="Calibri" panose="020F0502020204030204"/>
                  <a:ea typeface="Calibri" panose="020F0502020204030204" pitchFamily="34" charset="0"/>
                  <a:cs typeface="Times New Roman" panose="02020603050405020304" pitchFamily="18" charset="0"/>
                </a:endParaRPr>
              </a:p>
            </p:txBody>
          </p:sp>
          <p:sp>
            <p:nvSpPr>
              <p:cNvPr id="196" name="Flowchart: Decision 195">
                <a:extLst>
                  <a:ext uri="{FF2B5EF4-FFF2-40B4-BE49-F238E27FC236}">
                    <a16:creationId xmlns:a16="http://schemas.microsoft.com/office/drawing/2014/main" id="{C6F1BEF7-EE7D-499D-BE27-D875A3B7F271}"/>
                  </a:ext>
                </a:extLst>
              </p:cNvPr>
              <p:cNvSpPr/>
              <p:nvPr/>
            </p:nvSpPr>
            <p:spPr>
              <a:xfrm rot="20324589">
                <a:off x="8857034" y="4133796"/>
                <a:ext cx="1001304" cy="333600"/>
              </a:xfrm>
              <a:prstGeom prst="flowChartDecision">
                <a:avLst/>
              </a:prstGeom>
              <a:solidFill>
                <a:srgbClr val="FFC000">
                  <a:lumMod val="40000"/>
                  <a:lumOff val="60000"/>
                  <a:alpha val="40000"/>
                </a:srgbClr>
              </a:solidFill>
              <a:ln w="12700" cap="flat" cmpd="sng" algn="ctr">
                <a:solidFill>
                  <a:sysClr val="windowText" lastClr="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7000"/>
                  </a:lnSpc>
                  <a:spcBef>
                    <a:spcPts val="0"/>
                  </a:spcBef>
                  <a:spcAft>
                    <a:spcPts val="800"/>
                  </a:spcAft>
                  <a:buClrTx/>
                  <a:buSzTx/>
                  <a:buFontTx/>
                  <a:buNone/>
                  <a:tabLst/>
                  <a:defRPr/>
                </a:pPr>
                <a:r>
                  <a:rPr lang="en-US" sz="700" b="1" i="1" kern="0" dirty="0">
                    <a:solidFill>
                      <a:srgbClr val="000000"/>
                    </a:solidFill>
                    <a:latin typeface="Calibri" panose="020F0502020204030204"/>
                    <a:ea typeface="Calibri" panose="020F0502020204030204" pitchFamily="34" charset="0"/>
                    <a:cs typeface="Times New Roman" panose="02020603050405020304" pitchFamily="18" charset="0"/>
                  </a:rPr>
                  <a:t>M</a:t>
                </a:r>
                <a:r>
                  <a:rPr lang="en-IN" sz="700" b="1" i="1" kern="0" dirty="0">
                    <a:solidFill>
                      <a:srgbClr val="000000"/>
                    </a:solidFill>
                    <a:latin typeface="Calibri" panose="020F0502020204030204"/>
                    <a:ea typeface="Calibri" panose="020F0502020204030204" pitchFamily="34" charset="0"/>
                    <a:cs typeface="Times New Roman" panose="02020603050405020304" pitchFamily="18" charset="0"/>
                  </a:rPr>
                  <a:t>anage</a:t>
                </a:r>
                <a:endParaRPr kumimoji="0" lang="en-IN" sz="1100" b="0" i="0" u="none" strike="noStrike" kern="0" cap="none" spc="0" normalizeH="0" baseline="0" noProof="0" dirty="0">
                  <a:ln>
                    <a:noFill/>
                  </a:ln>
                  <a:solidFill>
                    <a:sysClr val="window" lastClr="FFFFFF"/>
                  </a:solidFill>
                  <a:effectLst/>
                  <a:uLnTx/>
                  <a:uFillTx/>
                  <a:latin typeface="Calibri" panose="020F0502020204030204"/>
                  <a:ea typeface="Calibri" panose="020F0502020204030204" pitchFamily="34" charset="0"/>
                  <a:cs typeface="Times New Roman" panose="02020603050405020304" pitchFamily="18" charset="0"/>
                </a:endParaRPr>
              </a:p>
            </p:txBody>
          </p:sp>
          <p:sp>
            <p:nvSpPr>
              <p:cNvPr id="197" name="Flowchart: Decision 196">
                <a:extLst>
                  <a:ext uri="{FF2B5EF4-FFF2-40B4-BE49-F238E27FC236}">
                    <a16:creationId xmlns:a16="http://schemas.microsoft.com/office/drawing/2014/main" id="{83510C6A-1CCB-4670-AE7D-BB4C9E4337A2}"/>
                  </a:ext>
                </a:extLst>
              </p:cNvPr>
              <p:cNvSpPr/>
              <p:nvPr/>
            </p:nvSpPr>
            <p:spPr>
              <a:xfrm rot="17607402">
                <a:off x="9158798" y="4818555"/>
                <a:ext cx="1001304" cy="333600"/>
              </a:xfrm>
              <a:prstGeom prst="flowChartDecision">
                <a:avLst/>
              </a:prstGeom>
              <a:solidFill>
                <a:srgbClr val="FFC000">
                  <a:lumMod val="40000"/>
                  <a:lumOff val="60000"/>
                  <a:alpha val="40000"/>
                </a:srgbClr>
              </a:solidFill>
              <a:ln w="12700" cap="flat" cmpd="sng" algn="ctr">
                <a:solidFill>
                  <a:sysClr val="windowText" lastClr="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7000"/>
                  </a:lnSpc>
                  <a:spcBef>
                    <a:spcPts val="0"/>
                  </a:spcBef>
                  <a:spcAft>
                    <a:spcPts val="800"/>
                  </a:spcAft>
                  <a:buClrTx/>
                  <a:buSzTx/>
                  <a:buFontTx/>
                  <a:buNone/>
                  <a:tabLst/>
                  <a:defRPr/>
                </a:pPr>
                <a:r>
                  <a:rPr lang="en-US" sz="700" b="1" i="1" kern="0" dirty="0">
                    <a:solidFill>
                      <a:srgbClr val="000000"/>
                    </a:solidFill>
                    <a:latin typeface="Calibri" panose="020F0502020204030204"/>
                    <a:ea typeface="Calibri" panose="020F0502020204030204" pitchFamily="34" charset="0"/>
                    <a:cs typeface="Times New Roman" panose="02020603050405020304" pitchFamily="18" charset="0"/>
                  </a:rPr>
                  <a:t>M</a:t>
                </a:r>
                <a:r>
                  <a:rPr lang="en-IN" sz="700" b="1" i="1" kern="0" dirty="0">
                    <a:solidFill>
                      <a:srgbClr val="000000"/>
                    </a:solidFill>
                    <a:latin typeface="Calibri" panose="020F0502020204030204"/>
                    <a:ea typeface="Calibri" panose="020F0502020204030204" pitchFamily="34" charset="0"/>
                    <a:cs typeface="Times New Roman" panose="02020603050405020304" pitchFamily="18" charset="0"/>
                  </a:rPr>
                  <a:t>anage</a:t>
                </a:r>
                <a:endParaRPr kumimoji="0" lang="en-IN" sz="1100" b="0" i="0" u="none" strike="noStrike" kern="0" cap="none" spc="0" normalizeH="0" baseline="0" noProof="0" dirty="0">
                  <a:ln>
                    <a:noFill/>
                  </a:ln>
                  <a:solidFill>
                    <a:sysClr val="window" lastClr="FFFFFF"/>
                  </a:solidFill>
                  <a:effectLst/>
                  <a:uLnTx/>
                  <a:uFillTx/>
                  <a:latin typeface="Calibri" panose="020F0502020204030204"/>
                  <a:ea typeface="Calibri" panose="020F0502020204030204" pitchFamily="34" charset="0"/>
                  <a:cs typeface="Times New Roman" panose="02020603050405020304" pitchFamily="18" charset="0"/>
                </a:endParaRPr>
              </a:p>
            </p:txBody>
          </p:sp>
          <p:cxnSp>
            <p:nvCxnSpPr>
              <p:cNvPr id="198" name="Straight Connector 197">
                <a:extLst>
                  <a:ext uri="{FF2B5EF4-FFF2-40B4-BE49-F238E27FC236}">
                    <a16:creationId xmlns:a16="http://schemas.microsoft.com/office/drawing/2014/main" id="{2459F2A5-3DBA-426B-99A3-DDC7454D8354}"/>
                  </a:ext>
                </a:extLst>
              </p:cNvPr>
              <p:cNvCxnSpPr>
                <a:endCxn id="194" idx="1"/>
              </p:cNvCxnSpPr>
              <p:nvPr/>
            </p:nvCxnSpPr>
            <p:spPr>
              <a:xfrm>
                <a:off x="8602462" y="3332777"/>
                <a:ext cx="85383" cy="166800"/>
              </a:xfrm>
              <a:prstGeom prst="line">
                <a:avLst/>
              </a:prstGeom>
            </p:spPr>
            <p:style>
              <a:lnRef idx="1">
                <a:schemeClr val="dk1"/>
              </a:lnRef>
              <a:fillRef idx="0">
                <a:schemeClr val="dk1"/>
              </a:fillRef>
              <a:effectRef idx="0">
                <a:schemeClr val="dk1"/>
              </a:effectRef>
              <a:fontRef idx="minor">
                <a:schemeClr val="tx1"/>
              </a:fontRef>
            </p:style>
          </p:cxnSp>
          <p:cxnSp>
            <p:nvCxnSpPr>
              <p:cNvPr id="199" name="Straight Connector 198">
                <a:extLst>
                  <a:ext uri="{FF2B5EF4-FFF2-40B4-BE49-F238E27FC236}">
                    <a16:creationId xmlns:a16="http://schemas.microsoft.com/office/drawing/2014/main" id="{FE71792B-E467-4482-BE76-9CA97B379E6E}"/>
                  </a:ext>
                </a:extLst>
              </p:cNvPr>
              <p:cNvCxnSpPr>
                <a:cxnSpLocks/>
                <a:stCxn id="195" idx="3"/>
                <a:endCxn id="178" idx="1"/>
              </p:cNvCxnSpPr>
              <p:nvPr/>
            </p:nvCxnSpPr>
            <p:spPr>
              <a:xfrm>
                <a:off x="9258253" y="2841657"/>
                <a:ext cx="701035" cy="403828"/>
              </a:xfrm>
              <a:prstGeom prst="line">
                <a:avLst/>
              </a:prstGeom>
            </p:spPr>
            <p:style>
              <a:lnRef idx="1">
                <a:schemeClr val="dk1"/>
              </a:lnRef>
              <a:fillRef idx="0">
                <a:schemeClr val="dk1"/>
              </a:fillRef>
              <a:effectRef idx="0">
                <a:schemeClr val="dk1"/>
              </a:effectRef>
              <a:fontRef idx="minor">
                <a:schemeClr val="tx1"/>
              </a:fontRef>
            </p:style>
          </p:cxnSp>
          <p:cxnSp>
            <p:nvCxnSpPr>
              <p:cNvPr id="200" name="Straight Connector 199">
                <a:extLst>
                  <a:ext uri="{FF2B5EF4-FFF2-40B4-BE49-F238E27FC236}">
                    <a16:creationId xmlns:a16="http://schemas.microsoft.com/office/drawing/2014/main" id="{95F2D221-58F7-4BA9-89EA-E36A91439B90}"/>
                  </a:ext>
                </a:extLst>
              </p:cNvPr>
              <p:cNvCxnSpPr>
                <a:cxnSpLocks/>
              </p:cNvCxnSpPr>
              <p:nvPr/>
            </p:nvCxnSpPr>
            <p:spPr>
              <a:xfrm>
                <a:off x="6285390" y="3393440"/>
                <a:ext cx="1034890" cy="233680"/>
              </a:xfrm>
              <a:prstGeom prst="line">
                <a:avLst/>
              </a:prstGeom>
            </p:spPr>
            <p:style>
              <a:lnRef idx="1">
                <a:schemeClr val="dk1"/>
              </a:lnRef>
              <a:fillRef idx="0">
                <a:schemeClr val="dk1"/>
              </a:fillRef>
              <a:effectRef idx="0">
                <a:schemeClr val="dk1"/>
              </a:effectRef>
              <a:fontRef idx="minor">
                <a:schemeClr val="tx1"/>
              </a:fontRef>
            </p:style>
          </p:cxnSp>
          <p:cxnSp>
            <p:nvCxnSpPr>
              <p:cNvPr id="201" name="Straight Connector 200">
                <a:extLst>
                  <a:ext uri="{FF2B5EF4-FFF2-40B4-BE49-F238E27FC236}">
                    <a16:creationId xmlns:a16="http://schemas.microsoft.com/office/drawing/2014/main" id="{AB2D161A-73D0-4899-8D55-E3ED81A850B2}"/>
                  </a:ext>
                </a:extLst>
              </p:cNvPr>
              <p:cNvCxnSpPr>
                <a:cxnSpLocks/>
                <a:endCxn id="202" idx="1"/>
              </p:cNvCxnSpPr>
              <p:nvPr/>
            </p:nvCxnSpPr>
            <p:spPr>
              <a:xfrm flipV="1">
                <a:off x="7314690" y="3396586"/>
                <a:ext cx="384101" cy="228762"/>
              </a:xfrm>
              <a:prstGeom prst="line">
                <a:avLst/>
              </a:prstGeom>
            </p:spPr>
            <p:style>
              <a:lnRef idx="1">
                <a:schemeClr val="dk1"/>
              </a:lnRef>
              <a:fillRef idx="0">
                <a:schemeClr val="dk1"/>
              </a:fillRef>
              <a:effectRef idx="0">
                <a:schemeClr val="dk1"/>
              </a:effectRef>
              <a:fontRef idx="minor">
                <a:schemeClr val="tx1"/>
              </a:fontRef>
            </p:style>
          </p:cxnSp>
          <p:sp>
            <p:nvSpPr>
              <p:cNvPr id="202" name="Flowchart: Decision 201">
                <a:extLst>
                  <a:ext uri="{FF2B5EF4-FFF2-40B4-BE49-F238E27FC236}">
                    <a16:creationId xmlns:a16="http://schemas.microsoft.com/office/drawing/2014/main" id="{C2670C0E-B32D-4BA9-8C2E-D35E5F2F7488}"/>
                  </a:ext>
                </a:extLst>
              </p:cNvPr>
              <p:cNvSpPr/>
              <p:nvPr/>
            </p:nvSpPr>
            <p:spPr>
              <a:xfrm rot="343950">
                <a:off x="7697012" y="3320189"/>
                <a:ext cx="711293" cy="223840"/>
              </a:xfrm>
              <a:prstGeom prst="flowChartDecision">
                <a:avLst/>
              </a:prstGeom>
              <a:solidFill>
                <a:srgbClr val="FFC000">
                  <a:lumMod val="40000"/>
                  <a:lumOff val="60000"/>
                  <a:alpha val="40000"/>
                </a:srgbClr>
              </a:solidFill>
              <a:ln w="12700" cap="flat" cmpd="sng" algn="ctr">
                <a:solidFill>
                  <a:sysClr val="windowText" lastClr="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7000"/>
                  </a:lnSpc>
                  <a:spcBef>
                    <a:spcPts val="0"/>
                  </a:spcBef>
                  <a:spcAft>
                    <a:spcPts val="800"/>
                  </a:spcAft>
                  <a:buClrTx/>
                  <a:buSzTx/>
                  <a:buFontTx/>
                  <a:buNone/>
                  <a:tabLst/>
                  <a:defRPr/>
                </a:pPr>
                <a:r>
                  <a:rPr lang="en-US" sz="700" b="1" i="1" kern="0" dirty="0">
                    <a:solidFill>
                      <a:srgbClr val="000000"/>
                    </a:solidFill>
                    <a:latin typeface="Calibri" panose="020F0502020204030204"/>
                    <a:ea typeface="Calibri" panose="020F0502020204030204" pitchFamily="34" charset="0"/>
                    <a:cs typeface="Times New Roman" panose="02020603050405020304" pitchFamily="18" charset="0"/>
                  </a:rPr>
                  <a:t>H</a:t>
                </a:r>
                <a:r>
                  <a:rPr lang="en-IN" sz="700" b="1" i="1" kern="0" dirty="0">
                    <a:solidFill>
                      <a:srgbClr val="000000"/>
                    </a:solidFill>
                    <a:latin typeface="Calibri" panose="020F0502020204030204"/>
                    <a:ea typeface="Calibri" panose="020F0502020204030204" pitchFamily="34" charset="0"/>
                    <a:cs typeface="Times New Roman" panose="02020603050405020304" pitchFamily="18" charset="0"/>
                  </a:rPr>
                  <a:t>elp</a:t>
                </a:r>
                <a:endParaRPr kumimoji="0" lang="en-IN" sz="1100" b="0" i="0" u="none" strike="noStrike" kern="0" cap="none" spc="0" normalizeH="0" baseline="0" noProof="0" dirty="0">
                  <a:ln>
                    <a:noFill/>
                  </a:ln>
                  <a:solidFill>
                    <a:sysClr val="window" lastClr="FFFFFF"/>
                  </a:solidFill>
                  <a:effectLst/>
                  <a:uLnTx/>
                  <a:uFillTx/>
                  <a:latin typeface="Calibri" panose="020F0502020204030204"/>
                  <a:ea typeface="Calibri" panose="020F0502020204030204" pitchFamily="34" charset="0"/>
                  <a:cs typeface="Times New Roman" panose="02020603050405020304" pitchFamily="18" charset="0"/>
                </a:endParaRPr>
              </a:p>
            </p:txBody>
          </p:sp>
          <p:cxnSp>
            <p:nvCxnSpPr>
              <p:cNvPr id="203" name="Straight Connector 202">
                <a:extLst>
                  <a:ext uri="{FF2B5EF4-FFF2-40B4-BE49-F238E27FC236}">
                    <a16:creationId xmlns:a16="http://schemas.microsoft.com/office/drawing/2014/main" id="{6BEB1A42-6E1D-45D6-B7D6-DF21407EC3F7}"/>
                  </a:ext>
                </a:extLst>
              </p:cNvPr>
              <p:cNvCxnSpPr>
                <a:stCxn id="202" idx="3"/>
              </p:cNvCxnSpPr>
              <p:nvPr/>
            </p:nvCxnSpPr>
            <p:spPr>
              <a:xfrm flipV="1">
                <a:off x="8406526" y="3332777"/>
                <a:ext cx="93586" cy="134855"/>
              </a:xfrm>
              <a:prstGeom prst="line">
                <a:avLst/>
              </a:prstGeom>
            </p:spPr>
            <p:style>
              <a:lnRef idx="1">
                <a:schemeClr val="dk1"/>
              </a:lnRef>
              <a:fillRef idx="0">
                <a:schemeClr val="dk1"/>
              </a:fillRef>
              <a:effectRef idx="0">
                <a:schemeClr val="dk1"/>
              </a:effectRef>
              <a:fontRef idx="minor">
                <a:schemeClr val="tx1"/>
              </a:fontRef>
            </p:style>
          </p:cxnSp>
          <p:sp>
            <p:nvSpPr>
              <p:cNvPr id="204" name="Flowchart: Terminator 203">
                <a:extLst>
                  <a:ext uri="{FF2B5EF4-FFF2-40B4-BE49-F238E27FC236}">
                    <a16:creationId xmlns:a16="http://schemas.microsoft.com/office/drawing/2014/main" id="{981A7FC6-88A3-4C61-AD1D-62C54E6EBB1E}"/>
                  </a:ext>
                </a:extLst>
              </p:cNvPr>
              <p:cNvSpPr/>
              <p:nvPr/>
            </p:nvSpPr>
            <p:spPr>
              <a:xfrm>
                <a:off x="10673734" y="2797697"/>
                <a:ext cx="687475" cy="270933"/>
              </a:xfrm>
              <a:prstGeom prst="flowChartTerminator">
                <a:avLst/>
              </a:prstGeom>
              <a:solidFill>
                <a:srgbClr val="70AD47">
                  <a:lumMod val="60000"/>
                  <a:lumOff val="40000"/>
                  <a:alpha val="40000"/>
                </a:srgbClr>
              </a:solidFill>
              <a:ln w="12700" cap="flat" cmpd="sng" algn="ctr">
                <a:solidFill>
                  <a:sysClr val="windowText" lastClr="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7000"/>
                  </a:lnSpc>
                  <a:spcBef>
                    <a:spcPts val="0"/>
                  </a:spcBef>
                  <a:spcAft>
                    <a:spcPts val="800"/>
                  </a:spcAft>
                  <a:buClrTx/>
                  <a:buSzTx/>
                  <a:buFontTx/>
                  <a:buNone/>
                  <a:tabLst/>
                  <a:defRPr/>
                </a:pPr>
                <a:r>
                  <a:rPr lang="en-US" sz="800" b="1" i="1" kern="0" dirty="0">
                    <a:solidFill>
                      <a:srgbClr val="000000"/>
                    </a:solidFill>
                    <a:latin typeface="Calibri" panose="020F0502020204030204"/>
                    <a:ea typeface="Calibri" panose="020F0502020204030204" pitchFamily="34" charset="0"/>
                    <a:cs typeface="Times New Roman" panose="02020603050405020304" pitchFamily="18" charset="0"/>
                  </a:rPr>
                  <a:t>U</a:t>
                </a:r>
                <a:r>
                  <a:rPr lang="en-IN" sz="800" b="1" i="1" kern="0" dirty="0">
                    <a:solidFill>
                      <a:srgbClr val="000000"/>
                    </a:solidFill>
                    <a:latin typeface="Calibri" panose="020F0502020204030204"/>
                    <a:ea typeface="Calibri" panose="020F0502020204030204" pitchFamily="34" charset="0"/>
                    <a:cs typeface="Times New Roman" panose="02020603050405020304" pitchFamily="18" charset="0"/>
                  </a:rPr>
                  <a:t>sername</a:t>
                </a:r>
                <a:endParaRPr kumimoji="0" lang="en-IN" sz="1100" b="0" i="0" u="none" strike="noStrike" kern="0" cap="none" spc="0" normalizeH="0" baseline="0" noProof="0" dirty="0">
                  <a:ln>
                    <a:noFill/>
                  </a:ln>
                  <a:solidFill>
                    <a:sysClr val="window" lastClr="FFFFFF"/>
                  </a:solidFill>
                  <a:effectLst/>
                  <a:uLnTx/>
                  <a:uFillTx/>
                  <a:latin typeface="Calibri" panose="020F0502020204030204"/>
                  <a:ea typeface="Calibri" panose="020F0502020204030204" pitchFamily="34" charset="0"/>
                  <a:cs typeface="Times New Roman" panose="02020603050405020304" pitchFamily="18" charset="0"/>
                </a:endParaRPr>
              </a:p>
            </p:txBody>
          </p:sp>
          <p:sp>
            <p:nvSpPr>
              <p:cNvPr id="205" name="Flowchart: Terminator 204">
                <a:extLst>
                  <a:ext uri="{FF2B5EF4-FFF2-40B4-BE49-F238E27FC236}">
                    <a16:creationId xmlns:a16="http://schemas.microsoft.com/office/drawing/2014/main" id="{091E1265-07F5-4D84-9130-5C84E0663B1E}"/>
                  </a:ext>
                </a:extLst>
              </p:cNvPr>
              <p:cNvSpPr/>
              <p:nvPr/>
            </p:nvSpPr>
            <p:spPr>
              <a:xfrm>
                <a:off x="10686264" y="3372397"/>
                <a:ext cx="681537" cy="225144"/>
              </a:xfrm>
              <a:prstGeom prst="flowChartTerminator">
                <a:avLst/>
              </a:prstGeom>
              <a:solidFill>
                <a:srgbClr val="70AD47">
                  <a:lumMod val="60000"/>
                  <a:lumOff val="40000"/>
                  <a:alpha val="40000"/>
                </a:srgbClr>
              </a:solidFill>
              <a:ln w="12700" cap="flat" cmpd="sng" algn="ctr">
                <a:solidFill>
                  <a:sysClr val="windowText" lastClr="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7000"/>
                  </a:lnSpc>
                  <a:spcBef>
                    <a:spcPts val="0"/>
                  </a:spcBef>
                  <a:spcAft>
                    <a:spcPts val="800"/>
                  </a:spcAft>
                  <a:buClrTx/>
                  <a:buSzTx/>
                  <a:buFontTx/>
                  <a:buNone/>
                  <a:tabLst/>
                  <a:defRPr/>
                </a:pPr>
                <a:r>
                  <a:rPr lang="en-US" sz="800" b="1" i="1" kern="0" dirty="0">
                    <a:solidFill>
                      <a:srgbClr val="000000"/>
                    </a:solidFill>
                    <a:latin typeface="Calibri" panose="020F0502020204030204"/>
                    <a:ea typeface="Calibri" panose="020F0502020204030204" pitchFamily="34" charset="0"/>
                    <a:cs typeface="Times New Roman" panose="02020603050405020304" pitchFamily="18" charset="0"/>
                  </a:rPr>
                  <a:t>P</a:t>
                </a:r>
                <a:r>
                  <a:rPr lang="en-IN" sz="800" b="1" i="1" kern="0" dirty="0">
                    <a:solidFill>
                      <a:srgbClr val="000000"/>
                    </a:solidFill>
                    <a:latin typeface="Calibri" panose="020F0502020204030204"/>
                    <a:ea typeface="Calibri" panose="020F0502020204030204" pitchFamily="34" charset="0"/>
                    <a:cs typeface="Times New Roman" panose="02020603050405020304" pitchFamily="18" charset="0"/>
                  </a:rPr>
                  <a:t>assword</a:t>
                </a:r>
                <a:endParaRPr kumimoji="0" lang="en-IN" sz="1100" b="0" i="0" u="none" strike="noStrike" kern="0" cap="none" spc="0" normalizeH="0" baseline="0" noProof="0" dirty="0">
                  <a:ln>
                    <a:noFill/>
                  </a:ln>
                  <a:solidFill>
                    <a:sysClr val="window" lastClr="FFFFFF"/>
                  </a:solidFill>
                  <a:effectLst/>
                  <a:uLnTx/>
                  <a:uFillTx/>
                  <a:latin typeface="Calibri" panose="020F0502020204030204"/>
                  <a:ea typeface="Calibri" panose="020F0502020204030204" pitchFamily="34" charset="0"/>
                  <a:cs typeface="Times New Roman" panose="02020603050405020304" pitchFamily="18" charset="0"/>
                </a:endParaRPr>
              </a:p>
            </p:txBody>
          </p:sp>
          <p:cxnSp>
            <p:nvCxnSpPr>
              <p:cNvPr id="206" name="Straight Connector 205">
                <a:extLst>
                  <a:ext uri="{FF2B5EF4-FFF2-40B4-BE49-F238E27FC236}">
                    <a16:creationId xmlns:a16="http://schemas.microsoft.com/office/drawing/2014/main" id="{67FF3421-4F9B-4BD9-98D2-38D633EB43F9}"/>
                  </a:ext>
                </a:extLst>
              </p:cNvPr>
              <p:cNvCxnSpPr>
                <a:stCxn id="178" idx="3"/>
                <a:endCxn id="204" idx="1"/>
              </p:cNvCxnSpPr>
              <p:nvPr/>
            </p:nvCxnSpPr>
            <p:spPr>
              <a:xfrm flipV="1">
                <a:off x="10469807" y="2933164"/>
                <a:ext cx="203927" cy="312321"/>
              </a:xfrm>
              <a:prstGeom prst="line">
                <a:avLst/>
              </a:prstGeom>
            </p:spPr>
            <p:style>
              <a:lnRef idx="1">
                <a:schemeClr val="dk1"/>
              </a:lnRef>
              <a:fillRef idx="0">
                <a:schemeClr val="dk1"/>
              </a:fillRef>
              <a:effectRef idx="0">
                <a:schemeClr val="dk1"/>
              </a:effectRef>
              <a:fontRef idx="minor">
                <a:schemeClr val="tx1"/>
              </a:fontRef>
            </p:style>
          </p:cxnSp>
          <p:cxnSp>
            <p:nvCxnSpPr>
              <p:cNvPr id="207" name="Straight Connector 206">
                <a:extLst>
                  <a:ext uri="{FF2B5EF4-FFF2-40B4-BE49-F238E27FC236}">
                    <a16:creationId xmlns:a16="http://schemas.microsoft.com/office/drawing/2014/main" id="{AE119AFC-236E-4B52-9DCC-CA03108DE983}"/>
                  </a:ext>
                </a:extLst>
              </p:cNvPr>
              <p:cNvCxnSpPr>
                <a:stCxn id="178" idx="3"/>
                <a:endCxn id="205" idx="1"/>
              </p:cNvCxnSpPr>
              <p:nvPr/>
            </p:nvCxnSpPr>
            <p:spPr>
              <a:xfrm>
                <a:off x="10469807" y="3245485"/>
                <a:ext cx="216457" cy="239484"/>
              </a:xfrm>
              <a:prstGeom prst="line">
                <a:avLst/>
              </a:prstGeom>
            </p:spPr>
            <p:style>
              <a:lnRef idx="1">
                <a:schemeClr val="dk1"/>
              </a:lnRef>
              <a:fillRef idx="0">
                <a:schemeClr val="dk1"/>
              </a:fillRef>
              <a:effectRef idx="0">
                <a:schemeClr val="dk1"/>
              </a:effectRef>
              <a:fontRef idx="minor">
                <a:schemeClr val="tx1"/>
              </a:fontRef>
            </p:style>
          </p:cxnSp>
        </p:grpSp>
        <p:sp>
          <p:nvSpPr>
            <p:cNvPr id="108" name="TextBox 107">
              <a:extLst>
                <a:ext uri="{FF2B5EF4-FFF2-40B4-BE49-F238E27FC236}">
                  <a16:creationId xmlns:a16="http://schemas.microsoft.com/office/drawing/2014/main" id="{2F2B2273-4FEE-4A67-A035-B40A0411F6C0}"/>
                </a:ext>
              </a:extLst>
            </p:cNvPr>
            <p:cNvSpPr txBox="1"/>
            <p:nvPr/>
          </p:nvSpPr>
          <p:spPr>
            <a:xfrm>
              <a:off x="7314690" y="1940605"/>
              <a:ext cx="142240" cy="215444"/>
            </a:xfrm>
            <a:prstGeom prst="rect">
              <a:avLst/>
            </a:prstGeom>
            <a:noFill/>
          </p:spPr>
          <p:txBody>
            <a:bodyPr wrap="square" rtlCol="0">
              <a:spAutoFit/>
            </a:bodyPr>
            <a:lstStyle/>
            <a:p>
              <a:r>
                <a:rPr lang="en-US" sz="800" b="1" dirty="0"/>
                <a:t>*</a:t>
              </a:r>
              <a:endParaRPr lang="en-IN" sz="800" b="1" dirty="0"/>
            </a:p>
          </p:txBody>
        </p:sp>
        <p:sp>
          <p:nvSpPr>
            <p:cNvPr id="109" name="TextBox 108">
              <a:extLst>
                <a:ext uri="{FF2B5EF4-FFF2-40B4-BE49-F238E27FC236}">
                  <a16:creationId xmlns:a16="http://schemas.microsoft.com/office/drawing/2014/main" id="{8F6B8FF7-549B-4148-B0B5-1235611C4AF8}"/>
                </a:ext>
              </a:extLst>
            </p:cNvPr>
            <p:cNvSpPr txBox="1"/>
            <p:nvPr/>
          </p:nvSpPr>
          <p:spPr>
            <a:xfrm>
              <a:off x="6948087" y="2156049"/>
              <a:ext cx="59164" cy="215444"/>
            </a:xfrm>
            <a:prstGeom prst="rect">
              <a:avLst/>
            </a:prstGeom>
            <a:noFill/>
          </p:spPr>
          <p:txBody>
            <a:bodyPr wrap="square" rtlCol="0">
              <a:spAutoFit/>
            </a:bodyPr>
            <a:lstStyle/>
            <a:p>
              <a:r>
                <a:rPr lang="en-US" sz="800" b="1" dirty="0"/>
                <a:t>1</a:t>
              </a:r>
              <a:endParaRPr lang="en-IN" sz="800" b="1" dirty="0"/>
            </a:p>
          </p:txBody>
        </p:sp>
        <p:sp>
          <p:nvSpPr>
            <p:cNvPr id="110" name="TextBox 109">
              <a:extLst>
                <a:ext uri="{FF2B5EF4-FFF2-40B4-BE49-F238E27FC236}">
                  <a16:creationId xmlns:a16="http://schemas.microsoft.com/office/drawing/2014/main" id="{96389279-9618-4C44-916C-2A8DF5145249}"/>
                </a:ext>
              </a:extLst>
            </p:cNvPr>
            <p:cNvSpPr txBox="1"/>
            <p:nvPr/>
          </p:nvSpPr>
          <p:spPr>
            <a:xfrm>
              <a:off x="6171663" y="2392770"/>
              <a:ext cx="142240" cy="215444"/>
            </a:xfrm>
            <a:prstGeom prst="rect">
              <a:avLst/>
            </a:prstGeom>
            <a:noFill/>
          </p:spPr>
          <p:txBody>
            <a:bodyPr wrap="square" rtlCol="0">
              <a:spAutoFit/>
            </a:bodyPr>
            <a:lstStyle/>
            <a:p>
              <a:r>
                <a:rPr lang="en-US" sz="800" b="1" dirty="0"/>
                <a:t>*</a:t>
              </a:r>
              <a:endParaRPr lang="en-IN" sz="800" b="1" dirty="0"/>
            </a:p>
          </p:txBody>
        </p:sp>
        <p:sp>
          <p:nvSpPr>
            <p:cNvPr id="111" name="TextBox 110">
              <a:extLst>
                <a:ext uri="{FF2B5EF4-FFF2-40B4-BE49-F238E27FC236}">
                  <a16:creationId xmlns:a16="http://schemas.microsoft.com/office/drawing/2014/main" id="{B28B57EA-1998-43B6-B2E4-7755E82E1888}"/>
                </a:ext>
              </a:extLst>
            </p:cNvPr>
            <p:cNvSpPr txBox="1"/>
            <p:nvPr/>
          </p:nvSpPr>
          <p:spPr>
            <a:xfrm>
              <a:off x="6188283" y="1940684"/>
              <a:ext cx="142240" cy="215444"/>
            </a:xfrm>
            <a:prstGeom prst="rect">
              <a:avLst/>
            </a:prstGeom>
            <a:noFill/>
          </p:spPr>
          <p:txBody>
            <a:bodyPr wrap="square" rtlCol="0">
              <a:spAutoFit/>
            </a:bodyPr>
            <a:lstStyle/>
            <a:p>
              <a:r>
                <a:rPr lang="en-US" sz="800" b="1" dirty="0"/>
                <a:t>*</a:t>
              </a:r>
              <a:endParaRPr lang="en-IN" sz="800" b="1" dirty="0"/>
            </a:p>
          </p:txBody>
        </p:sp>
        <p:sp>
          <p:nvSpPr>
            <p:cNvPr id="112" name="TextBox 111">
              <a:extLst>
                <a:ext uri="{FF2B5EF4-FFF2-40B4-BE49-F238E27FC236}">
                  <a16:creationId xmlns:a16="http://schemas.microsoft.com/office/drawing/2014/main" id="{8B3A6094-9140-474F-9D8D-D74833884DA0}"/>
                </a:ext>
              </a:extLst>
            </p:cNvPr>
            <p:cNvSpPr txBox="1"/>
            <p:nvPr/>
          </p:nvSpPr>
          <p:spPr>
            <a:xfrm>
              <a:off x="4828643" y="2360973"/>
              <a:ext cx="142240" cy="215444"/>
            </a:xfrm>
            <a:prstGeom prst="rect">
              <a:avLst/>
            </a:prstGeom>
            <a:noFill/>
          </p:spPr>
          <p:txBody>
            <a:bodyPr wrap="square" rtlCol="0">
              <a:spAutoFit/>
            </a:bodyPr>
            <a:lstStyle/>
            <a:p>
              <a:r>
                <a:rPr lang="en-US" sz="800" b="1" dirty="0"/>
                <a:t>*</a:t>
              </a:r>
              <a:endParaRPr lang="en-IN" sz="800" b="1" dirty="0"/>
            </a:p>
          </p:txBody>
        </p:sp>
        <p:sp>
          <p:nvSpPr>
            <p:cNvPr id="113" name="TextBox 112">
              <a:extLst>
                <a:ext uri="{FF2B5EF4-FFF2-40B4-BE49-F238E27FC236}">
                  <a16:creationId xmlns:a16="http://schemas.microsoft.com/office/drawing/2014/main" id="{87894927-1770-41BE-B8F6-E152E2A0BFD4}"/>
                </a:ext>
              </a:extLst>
            </p:cNvPr>
            <p:cNvSpPr txBox="1"/>
            <p:nvPr/>
          </p:nvSpPr>
          <p:spPr>
            <a:xfrm>
              <a:off x="4478035" y="2500492"/>
              <a:ext cx="142240" cy="215444"/>
            </a:xfrm>
            <a:prstGeom prst="rect">
              <a:avLst/>
            </a:prstGeom>
            <a:noFill/>
          </p:spPr>
          <p:txBody>
            <a:bodyPr wrap="square" rtlCol="0">
              <a:spAutoFit/>
            </a:bodyPr>
            <a:lstStyle/>
            <a:p>
              <a:r>
                <a:rPr lang="en-US" sz="800" b="1" dirty="0"/>
                <a:t>*</a:t>
              </a:r>
              <a:endParaRPr lang="en-IN" sz="800" b="1" dirty="0"/>
            </a:p>
          </p:txBody>
        </p:sp>
        <p:sp>
          <p:nvSpPr>
            <p:cNvPr id="114" name="TextBox 113">
              <a:extLst>
                <a:ext uri="{FF2B5EF4-FFF2-40B4-BE49-F238E27FC236}">
                  <a16:creationId xmlns:a16="http://schemas.microsoft.com/office/drawing/2014/main" id="{ACEF8977-A42D-4B60-97F7-7D7B3607B668}"/>
                </a:ext>
              </a:extLst>
            </p:cNvPr>
            <p:cNvSpPr txBox="1"/>
            <p:nvPr/>
          </p:nvSpPr>
          <p:spPr>
            <a:xfrm>
              <a:off x="4723896" y="3120243"/>
              <a:ext cx="142240" cy="215444"/>
            </a:xfrm>
            <a:prstGeom prst="rect">
              <a:avLst/>
            </a:prstGeom>
            <a:noFill/>
          </p:spPr>
          <p:txBody>
            <a:bodyPr wrap="square" rtlCol="0">
              <a:spAutoFit/>
            </a:bodyPr>
            <a:lstStyle/>
            <a:p>
              <a:r>
                <a:rPr lang="en-US" sz="800" b="1" dirty="0"/>
                <a:t>*</a:t>
              </a:r>
              <a:endParaRPr lang="en-IN" sz="800" b="1" dirty="0"/>
            </a:p>
          </p:txBody>
        </p:sp>
        <p:sp>
          <p:nvSpPr>
            <p:cNvPr id="115" name="TextBox 114">
              <a:extLst>
                <a:ext uri="{FF2B5EF4-FFF2-40B4-BE49-F238E27FC236}">
                  <a16:creationId xmlns:a16="http://schemas.microsoft.com/office/drawing/2014/main" id="{8646A1E7-10A1-4B6C-BF96-B19FE036374D}"/>
                </a:ext>
              </a:extLst>
            </p:cNvPr>
            <p:cNvSpPr txBox="1"/>
            <p:nvPr/>
          </p:nvSpPr>
          <p:spPr>
            <a:xfrm>
              <a:off x="4009884" y="3077784"/>
              <a:ext cx="142240" cy="215444"/>
            </a:xfrm>
            <a:prstGeom prst="rect">
              <a:avLst/>
            </a:prstGeom>
            <a:noFill/>
          </p:spPr>
          <p:txBody>
            <a:bodyPr wrap="square" rtlCol="0">
              <a:spAutoFit/>
            </a:bodyPr>
            <a:lstStyle/>
            <a:p>
              <a:r>
                <a:rPr lang="en-US" sz="800" b="1" dirty="0"/>
                <a:t>*</a:t>
              </a:r>
              <a:endParaRPr lang="en-IN" sz="800" b="1" dirty="0"/>
            </a:p>
          </p:txBody>
        </p:sp>
        <p:sp>
          <p:nvSpPr>
            <p:cNvPr id="116" name="TextBox 115">
              <a:extLst>
                <a:ext uri="{FF2B5EF4-FFF2-40B4-BE49-F238E27FC236}">
                  <a16:creationId xmlns:a16="http://schemas.microsoft.com/office/drawing/2014/main" id="{B1CB79CF-F0C4-44A8-A722-9569AA3D5D9A}"/>
                </a:ext>
              </a:extLst>
            </p:cNvPr>
            <p:cNvSpPr txBox="1"/>
            <p:nvPr/>
          </p:nvSpPr>
          <p:spPr>
            <a:xfrm>
              <a:off x="3870956" y="3894869"/>
              <a:ext cx="142240" cy="215444"/>
            </a:xfrm>
            <a:prstGeom prst="rect">
              <a:avLst/>
            </a:prstGeom>
            <a:noFill/>
          </p:spPr>
          <p:txBody>
            <a:bodyPr wrap="square" rtlCol="0">
              <a:spAutoFit/>
            </a:bodyPr>
            <a:lstStyle/>
            <a:p>
              <a:r>
                <a:rPr lang="en-US" sz="800" b="1" dirty="0"/>
                <a:t>*</a:t>
              </a:r>
              <a:endParaRPr lang="en-IN" sz="800" b="1" dirty="0"/>
            </a:p>
          </p:txBody>
        </p:sp>
        <p:sp>
          <p:nvSpPr>
            <p:cNvPr id="117" name="TextBox 116">
              <a:extLst>
                <a:ext uri="{FF2B5EF4-FFF2-40B4-BE49-F238E27FC236}">
                  <a16:creationId xmlns:a16="http://schemas.microsoft.com/office/drawing/2014/main" id="{B75638F2-5DD1-4D1D-99F1-13A1D3E4FE78}"/>
                </a:ext>
              </a:extLst>
            </p:cNvPr>
            <p:cNvSpPr txBox="1"/>
            <p:nvPr/>
          </p:nvSpPr>
          <p:spPr>
            <a:xfrm>
              <a:off x="4652776" y="3666377"/>
              <a:ext cx="142240" cy="215444"/>
            </a:xfrm>
            <a:prstGeom prst="rect">
              <a:avLst/>
            </a:prstGeom>
            <a:noFill/>
          </p:spPr>
          <p:txBody>
            <a:bodyPr wrap="square" rtlCol="0">
              <a:spAutoFit/>
            </a:bodyPr>
            <a:lstStyle/>
            <a:p>
              <a:r>
                <a:rPr lang="en-US" sz="800" b="1" dirty="0"/>
                <a:t>*</a:t>
              </a:r>
              <a:endParaRPr lang="en-IN" sz="800" b="1" dirty="0"/>
            </a:p>
          </p:txBody>
        </p:sp>
        <p:sp>
          <p:nvSpPr>
            <p:cNvPr id="118" name="TextBox 117">
              <a:extLst>
                <a:ext uri="{FF2B5EF4-FFF2-40B4-BE49-F238E27FC236}">
                  <a16:creationId xmlns:a16="http://schemas.microsoft.com/office/drawing/2014/main" id="{A8A1E869-240B-4CE9-BC8C-C5AA4A6C257F}"/>
                </a:ext>
              </a:extLst>
            </p:cNvPr>
            <p:cNvSpPr txBox="1"/>
            <p:nvPr/>
          </p:nvSpPr>
          <p:spPr>
            <a:xfrm>
              <a:off x="4723896" y="3891367"/>
              <a:ext cx="142240" cy="215444"/>
            </a:xfrm>
            <a:prstGeom prst="rect">
              <a:avLst/>
            </a:prstGeom>
            <a:noFill/>
          </p:spPr>
          <p:txBody>
            <a:bodyPr wrap="square" rtlCol="0">
              <a:spAutoFit/>
            </a:bodyPr>
            <a:lstStyle/>
            <a:p>
              <a:r>
                <a:rPr lang="en-US" sz="800" b="1" dirty="0"/>
                <a:t>*</a:t>
              </a:r>
              <a:endParaRPr lang="en-IN" sz="800" b="1" dirty="0"/>
            </a:p>
          </p:txBody>
        </p:sp>
        <p:sp>
          <p:nvSpPr>
            <p:cNvPr id="119" name="TextBox 118">
              <a:extLst>
                <a:ext uri="{FF2B5EF4-FFF2-40B4-BE49-F238E27FC236}">
                  <a16:creationId xmlns:a16="http://schemas.microsoft.com/office/drawing/2014/main" id="{FA08E0FE-7786-49AD-A078-112BE903EB6D}"/>
                </a:ext>
              </a:extLst>
            </p:cNvPr>
            <p:cNvSpPr txBox="1"/>
            <p:nvPr/>
          </p:nvSpPr>
          <p:spPr>
            <a:xfrm>
              <a:off x="5125671" y="4398244"/>
              <a:ext cx="142240" cy="215444"/>
            </a:xfrm>
            <a:prstGeom prst="rect">
              <a:avLst/>
            </a:prstGeom>
            <a:noFill/>
          </p:spPr>
          <p:txBody>
            <a:bodyPr wrap="square" rtlCol="0">
              <a:spAutoFit/>
            </a:bodyPr>
            <a:lstStyle/>
            <a:p>
              <a:r>
                <a:rPr lang="en-US" sz="800" b="1" dirty="0"/>
                <a:t>*</a:t>
              </a:r>
              <a:endParaRPr lang="en-IN" sz="800" b="1" dirty="0"/>
            </a:p>
          </p:txBody>
        </p:sp>
        <p:sp>
          <p:nvSpPr>
            <p:cNvPr id="120" name="TextBox 119">
              <a:extLst>
                <a:ext uri="{FF2B5EF4-FFF2-40B4-BE49-F238E27FC236}">
                  <a16:creationId xmlns:a16="http://schemas.microsoft.com/office/drawing/2014/main" id="{9208535C-A829-47D1-9B3C-631445724DC3}"/>
                </a:ext>
              </a:extLst>
            </p:cNvPr>
            <p:cNvSpPr txBox="1"/>
            <p:nvPr/>
          </p:nvSpPr>
          <p:spPr>
            <a:xfrm>
              <a:off x="5530341" y="4529837"/>
              <a:ext cx="142240" cy="215444"/>
            </a:xfrm>
            <a:prstGeom prst="rect">
              <a:avLst/>
            </a:prstGeom>
            <a:noFill/>
          </p:spPr>
          <p:txBody>
            <a:bodyPr wrap="square" rtlCol="0">
              <a:spAutoFit/>
            </a:bodyPr>
            <a:lstStyle/>
            <a:p>
              <a:r>
                <a:rPr lang="en-US" sz="800" b="1" dirty="0"/>
                <a:t>*</a:t>
              </a:r>
              <a:endParaRPr lang="en-IN" sz="800" b="1" dirty="0"/>
            </a:p>
          </p:txBody>
        </p:sp>
        <p:sp>
          <p:nvSpPr>
            <p:cNvPr id="121" name="TextBox 120">
              <a:extLst>
                <a:ext uri="{FF2B5EF4-FFF2-40B4-BE49-F238E27FC236}">
                  <a16:creationId xmlns:a16="http://schemas.microsoft.com/office/drawing/2014/main" id="{6EC7AF68-8657-42C2-BA48-29E464FF2C2E}"/>
                </a:ext>
              </a:extLst>
            </p:cNvPr>
            <p:cNvSpPr txBox="1"/>
            <p:nvPr/>
          </p:nvSpPr>
          <p:spPr>
            <a:xfrm>
              <a:off x="6255727" y="4436959"/>
              <a:ext cx="142240" cy="215444"/>
            </a:xfrm>
            <a:prstGeom prst="rect">
              <a:avLst/>
            </a:prstGeom>
            <a:noFill/>
          </p:spPr>
          <p:txBody>
            <a:bodyPr wrap="square" rtlCol="0">
              <a:spAutoFit/>
            </a:bodyPr>
            <a:lstStyle/>
            <a:p>
              <a:r>
                <a:rPr lang="en-US" sz="800" b="1" dirty="0"/>
                <a:t>*</a:t>
              </a:r>
              <a:endParaRPr lang="en-IN" sz="800" b="1" dirty="0"/>
            </a:p>
          </p:txBody>
        </p:sp>
        <p:sp>
          <p:nvSpPr>
            <p:cNvPr id="122" name="TextBox 121">
              <a:extLst>
                <a:ext uri="{FF2B5EF4-FFF2-40B4-BE49-F238E27FC236}">
                  <a16:creationId xmlns:a16="http://schemas.microsoft.com/office/drawing/2014/main" id="{6FD73A0F-8B22-413A-8C91-5A4D9B9C84CB}"/>
                </a:ext>
              </a:extLst>
            </p:cNvPr>
            <p:cNvSpPr txBox="1"/>
            <p:nvPr/>
          </p:nvSpPr>
          <p:spPr>
            <a:xfrm>
              <a:off x="7160310" y="3767743"/>
              <a:ext cx="142240" cy="215444"/>
            </a:xfrm>
            <a:prstGeom prst="rect">
              <a:avLst/>
            </a:prstGeom>
            <a:noFill/>
          </p:spPr>
          <p:txBody>
            <a:bodyPr wrap="square" rtlCol="0">
              <a:spAutoFit/>
            </a:bodyPr>
            <a:lstStyle/>
            <a:p>
              <a:r>
                <a:rPr lang="en-US" sz="800" b="1" dirty="0"/>
                <a:t>*</a:t>
              </a:r>
              <a:endParaRPr lang="en-IN" sz="800" b="1" dirty="0"/>
            </a:p>
          </p:txBody>
        </p:sp>
        <p:sp>
          <p:nvSpPr>
            <p:cNvPr id="123" name="TextBox 122">
              <a:extLst>
                <a:ext uri="{FF2B5EF4-FFF2-40B4-BE49-F238E27FC236}">
                  <a16:creationId xmlns:a16="http://schemas.microsoft.com/office/drawing/2014/main" id="{C89D5397-5E1B-4032-B5F1-C0F8B3854067}"/>
                </a:ext>
              </a:extLst>
            </p:cNvPr>
            <p:cNvSpPr txBox="1"/>
            <p:nvPr/>
          </p:nvSpPr>
          <p:spPr>
            <a:xfrm>
              <a:off x="7589928" y="3400204"/>
              <a:ext cx="142240" cy="215444"/>
            </a:xfrm>
            <a:prstGeom prst="rect">
              <a:avLst/>
            </a:prstGeom>
            <a:noFill/>
          </p:spPr>
          <p:txBody>
            <a:bodyPr wrap="square" rtlCol="0">
              <a:spAutoFit/>
            </a:bodyPr>
            <a:lstStyle/>
            <a:p>
              <a:r>
                <a:rPr lang="en-US" sz="800" b="1" dirty="0"/>
                <a:t>*</a:t>
              </a:r>
              <a:endParaRPr lang="en-IN" sz="800" b="1" dirty="0"/>
            </a:p>
          </p:txBody>
        </p:sp>
        <p:sp>
          <p:nvSpPr>
            <p:cNvPr id="124" name="TextBox 123">
              <a:extLst>
                <a:ext uri="{FF2B5EF4-FFF2-40B4-BE49-F238E27FC236}">
                  <a16:creationId xmlns:a16="http://schemas.microsoft.com/office/drawing/2014/main" id="{042BC47E-A7BD-4A07-947C-378E28029743}"/>
                </a:ext>
              </a:extLst>
            </p:cNvPr>
            <p:cNvSpPr txBox="1"/>
            <p:nvPr/>
          </p:nvSpPr>
          <p:spPr>
            <a:xfrm>
              <a:off x="8285824" y="3313736"/>
              <a:ext cx="142240" cy="215444"/>
            </a:xfrm>
            <a:prstGeom prst="rect">
              <a:avLst/>
            </a:prstGeom>
            <a:noFill/>
          </p:spPr>
          <p:txBody>
            <a:bodyPr wrap="square" rtlCol="0">
              <a:spAutoFit/>
            </a:bodyPr>
            <a:lstStyle/>
            <a:p>
              <a:r>
                <a:rPr lang="en-US" sz="800" b="1" dirty="0"/>
                <a:t>*</a:t>
              </a:r>
              <a:endParaRPr lang="en-IN" sz="800" b="1" dirty="0"/>
            </a:p>
          </p:txBody>
        </p:sp>
        <p:sp>
          <p:nvSpPr>
            <p:cNvPr id="125" name="TextBox 124">
              <a:extLst>
                <a:ext uri="{FF2B5EF4-FFF2-40B4-BE49-F238E27FC236}">
                  <a16:creationId xmlns:a16="http://schemas.microsoft.com/office/drawing/2014/main" id="{8AC5CFF0-82A7-4D89-A8D0-DCBBFDEDA428}"/>
                </a:ext>
              </a:extLst>
            </p:cNvPr>
            <p:cNvSpPr txBox="1"/>
            <p:nvPr/>
          </p:nvSpPr>
          <p:spPr>
            <a:xfrm>
              <a:off x="5267911" y="4996358"/>
              <a:ext cx="142240" cy="215444"/>
            </a:xfrm>
            <a:prstGeom prst="rect">
              <a:avLst/>
            </a:prstGeom>
            <a:noFill/>
          </p:spPr>
          <p:txBody>
            <a:bodyPr wrap="square" rtlCol="0">
              <a:spAutoFit/>
            </a:bodyPr>
            <a:lstStyle/>
            <a:p>
              <a:r>
                <a:rPr lang="en-US" sz="800" b="1" dirty="0"/>
                <a:t>*</a:t>
              </a:r>
              <a:endParaRPr lang="en-IN" sz="800" b="1" dirty="0"/>
            </a:p>
          </p:txBody>
        </p:sp>
        <p:sp>
          <p:nvSpPr>
            <p:cNvPr id="126" name="TextBox 125">
              <a:extLst>
                <a:ext uri="{FF2B5EF4-FFF2-40B4-BE49-F238E27FC236}">
                  <a16:creationId xmlns:a16="http://schemas.microsoft.com/office/drawing/2014/main" id="{216E9B1F-F2F2-4A4A-A7EF-251C5B87482A}"/>
                </a:ext>
              </a:extLst>
            </p:cNvPr>
            <p:cNvSpPr txBox="1"/>
            <p:nvPr/>
          </p:nvSpPr>
          <p:spPr>
            <a:xfrm>
              <a:off x="8529764" y="3403024"/>
              <a:ext cx="142240" cy="215444"/>
            </a:xfrm>
            <a:prstGeom prst="rect">
              <a:avLst/>
            </a:prstGeom>
            <a:noFill/>
          </p:spPr>
          <p:txBody>
            <a:bodyPr wrap="square" rtlCol="0">
              <a:spAutoFit/>
            </a:bodyPr>
            <a:lstStyle/>
            <a:p>
              <a:r>
                <a:rPr lang="en-US" sz="800" b="1" dirty="0"/>
                <a:t>*</a:t>
              </a:r>
              <a:endParaRPr lang="en-IN" sz="800" b="1" dirty="0"/>
            </a:p>
          </p:txBody>
        </p:sp>
        <p:sp>
          <p:nvSpPr>
            <p:cNvPr id="127" name="TextBox 126">
              <a:extLst>
                <a:ext uri="{FF2B5EF4-FFF2-40B4-BE49-F238E27FC236}">
                  <a16:creationId xmlns:a16="http://schemas.microsoft.com/office/drawing/2014/main" id="{72B21959-398A-4E93-A302-340652FBEE85}"/>
                </a:ext>
              </a:extLst>
            </p:cNvPr>
            <p:cNvSpPr txBox="1"/>
            <p:nvPr/>
          </p:nvSpPr>
          <p:spPr>
            <a:xfrm>
              <a:off x="9588253" y="3300570"/>
              <a:ext cx="142240" cy="215444"/>
            </a:xfrm>
            <a:prstGeom prst="rect">
              <a:avLst/>
            </a:prstGeom>
            <a:noFill/>
          </p:spPr>
          <p:txBody>
            <a:bodyPr wrap="square" rtlCol="0">
              <a:spAutoFit/>
            </a:bodyPr>
            <a:lstStyle/>
            <a:p>
              <a:r>
                <a:rPr lang="en-US" sz="800" b="1" dirty="0"/>
                <a:t>*</a:t>
              </a:r>
              <a:endParaRPr lang="en-IN" sz="800" b="1" dirty="0"/>
            </a:p>
          </p:txBody>
        </p:sp>
        <p:sp>
          <p:nvSpPr>
            <p:cNvPr id="128" name="TextBox 127">
              <a:extLst>
                <a:ext uri="{FF2B5EF4-FFF2-40B4-BE49-F238E27FC236}">
                  <a16:creationId xmlns:a16="http://schemas.microsoft.com/office/drawing/2014/main" id="{7A80B2E2-ECE1-49FA-B99B-E71BDE644FA9}"/>
                </a:ext>
              </a:extLst>
            </p:cNvPr>
            <p:cNvSpPr txBox="1"/>
            <p:nvPr/>
          </p:nvSpPr>
          <p:spPr>
            <a:xfrm>
              <a:off x="9139771" y="2809018"/>
              <a:ext cx="142240" cy="215444"/>
            </a:xfrm>
            <a:prstGeom prst="rect">
              <a:avLst/>
            </a:prstGeom>
            <a:noFill/>
          </p:spPr>
          <p:txBody>
            <a:bodyPr wrap="square" rtlCol="0">
              <a:spAutoFit/>
            </a:bodyPr>
            <a:lstStyle/>
            <a:p>
              <a:r>
                <a:rPr lang="en-US" sz="800" b="1" dirty="0"/>
                <a:t>*</a:t>
              </a:r>
              <a:endParaRPr lang="en-IN" sz="800" b="1" dirty="0"/>
            </a:p>
          </p:txBody>
        </p:sp>
        <p:sp>
          <p:nvSpPr>
            <p:cNvPr id="129" name="TextBox 128">
              <a:extLst>
                <a:ext uri="{FF2B5EF4-FFF2-40B4-BE49-F238E27FC236}">
                  <a16:creationId xmlns:a16="http://schemas.microsoft.com/office/drawing/2014/main" id="{B393870A-6E1D-4D9F-AD84-ACFF6F59DF93}"/>
                </a:ext>
              </a:extLst>
            </p:cNvPr>
            <p:cNvSpPr txBox="1"/>
            <p:nvPr/>
          </p:nvSpPr>
          <p:spPr>
            <a:xfrm>
              <a:off x="8158321" y="2817920"/>
              <a:ext cx="142240" cy="215444"/>
            </a:xfrm>
            <a:prstGeom prst="rect">
              <a:avLst/>
            </a:prstGeom>
            <a:noFill/>
          </p:spPr>
          <p:txBody>
            <a:bodyPr wrap="square" rtlCol="0">
              <a:spAutoFit/>
            </a:bodyPr>
            <a:lstStyle/>
            <a:p>
              <a:r>
                <a:rPr lang="en-US" sz="800" b="1" dirty="0"/>
                <a:t>*</a:t>
              </a:r>
              <a:endParaRPr lang="en-IN" sz="800" b="1" dirty="0"/>
            </a:p>
          </p:txBody>
        </p:sp>
        <p:sp>
          <p:nvSpPr>
            <p:cNvPr id="130" name="TextBox 129">
              <a:extLst>
                <a:ext uri="{FF2B5EF4-FFF2-40B4-BE49-F238E27FC236}">
                  <a16:creationId xmlns:a16="http://schemas.microsoft.com/office/drawing/2014/main" id="{C98C5578-F49B-4BFD-9B7A-7878EC1E0044}"/>
                </a:ext>
              </a:extLst>
            </p:cNvPr>
            <p:cNvSpPr txBox="1"/>
            <p:nvPr/>
          </p:nvSpPr>
          <p:spPr>
            <a:xfrm>
              <a:off x="8718839" y="4330138"/>
              <a:ext cx="142240" cy="215444"/>
            </a:xfrm>
            <a:prstGeom prst="rect">
              <a:avLst/>
            </a:prstGeom>
            <a:noFill/>
          </p:spPr>
          <p:txBody>
            <a:bodyPr wrap="square" rtlCol="0">
              <a:spAutoFit/>
            </a:bodyPr>
            <a:lstStyle/>
            <a:p>
              <a:r>
                <a:rPr lang="en-US" sz="800" b="1" dirty="0"/>
                <a:t>*</a:t>
              </a:r>
              <a:endParaRPr lang="en-IN" sz="800" b="1" dirty="0"/>
            </a:p>
          </p:txBody>
        </p:sp>
        <p:sp>
          <p:nvSpPr>
            <p:cNvPr id="131" name="TextBox 130">
              <a:extLst>
                <a:ext uri="{FF2B5EF4-FFF2-40B4-BE49-F238E27FC236}">
                  <a16:creationId xmlns:a16="http://schemas.microsoft.com/office/drawing/2014/main" id="{5EC03B0B-AF54-44AC-9E53-5ED5EF4C29EE}"/>
                </a:ext>
              </a:extLst>
            </p:cNvPr>
            <p:cNvSpPr txBox="1"/>
            <p:nvPr/>
          </p:nvSpPr>
          <p:spPr>
            <a:xfrm>
              <a:off x="9701468" y="3949741"/>
              <a:ext cx="142240" cy="215444"/>
            </a:xfrm>
            <a:prstGeom prst="rect">
              <a:avLst/>
            </a:prstGeom>
            <a:noFill/>
          </p:spPr>
          <p:txBody>
            <a:bodyPr wrap="square" rtlCol="0">
              <a:spAutoFit/>
            </a:bodyPr>
            <a:lstStyle/>
            <a:p>
              <a:r>
                <a:rPr lang="en-US" sz="800" b="1" dirty="0"/>
                <a:t>*</a:t>
              </a:r>
              <a:endParaRPr lang="en-IN" sz="800" b="1" dirty="0"/>
            </a:p>
          </p:txBody>
        </p:sp>
        <p:sp>
          <p:nvSpPr>
            <p:cNvPr id="132" name="TextBox 131">
              <a:extLst>
                <a:ext uri="{FF2B5EF4-FFF2-40B4-BE49-F238E27FC236}">
                  <a16:creationId xmlns:a16="http://schemas.microsoft.com/office/drawing/2014/main" id="{AD8FD447-869D-4146-8F2F-C34D83874569}"/>
                </a:ext>
              </a:extLst>
            </p:cNvPr>
            <p:cNvSpPr txBox="1"/>
            <p:nvPr/>
          </p:nvSpPr>
          <p:spPr>
            <a:xfrm>
              <a:off x="9670999" y="4394567"/>
              <a:ext cx="142240" cy="215444"/>
            </a:xfrm>
            <a:prstGeom prst="rect">
              <a:avLst/>
            </a:prstGeom>
            <a:noFill/>
          </p:spPr>
          <p:txBody>
            <a:bodyPr wrap="square" rtlCol="0">
              <a:spAutoFit/>
            </a:bodyPr>
            <a:lstStyle/>
            <a:p>
              <a:r>
                <a:rPr lang="en-US" sz="800" b="1" dirty="0"/>
                <a:t>*</a:t>
              </a:r>
              <a:endParaRPr lang="en-IN" sz="800" b="1" dirty="0"/>
            </a:p>
          </p:txBody>
        </p:sp>
        <p:sp>
          <p:nvSpPr>
            <p:cNvPr id="133" name="TextBox 132">
              <a:extLst>
                <a:ext uri="{FF2B5EF4-FFF2-40B4-BE49-F238E27FC236}">
                  <a16:creationId xmlns:a16="http://schemas.microsoft.com/office/drawing/2014/main" id="{44327E32-6F69-4230-A46E-AAAFA936182D}"/>
                </a:ext>
              </a:extLst>
            </p:cNvPr>
            <p:cNvSpPr txBox="1"/>
            <p:nvPr/>
          </p:nvSpPr>
          <p:spPr>
            <a:xfrm>
              <a:off x="9281412" y="5255420"/>
              <a:ext cx="142240" cy="215444"/>
            </a:xfrm>
            <a:prstGeom prst="rect">
              <a:avLst/>
            </a:prstGeom>
            <a:noFill/>
          </p:spPr>
          <p:txBody>
            <a:bodyPr wrap="square" rtlCol="0">
              <a:spAutoFit/>
            </a:bodyPr>
            <a:lstStyle/>
            <a:p>
              <a:r>
                <a:rPr lang="en-US" sz="800" b="1" dirty="0"/>
                <a:t>*</a:t>
              </a:r>
              <a:endParaRPr lang="en-IN" sz="800" b="1" dirty="0"/>
            </a:p>
          </p:txBody>
        </p:sp>
        <p:sp>
          <p:nvSpPr>
            <p:cNvPr id="134" name="TextBox 133">
              <a:extLst>
                <a:ext uri="{FF2B5EF4-FFF2-40B4-BE49-F238E27FC236}">
                  <a16:creationId xmlns:a16="http://schemas.microsoft.com/office/drawing/2014/main" id="{4894643E-035C-404C-8A48-BE5BC9515F36}"/>
                </a:ext>
              </a:extLst>
            </p:cNvPr>
            <p:cNvSpPr txBox="1"/>
            <p:nvPr/>
          </p:nvSpPr>
          <p:spPr>
            <a:xfrm>
              <a:off x="6987982" y="584238"/>
              <a:ext cx="142240" cy="215444"/>
            </a:xfrm>
            <a:prstGeom prst="rect">
              <a:avLst/>
            </a:prstGeom>
            <a:noFill/>
          </p:spPr>
          <p:txBody>
            <a:bodyPr wrap="square" rtlCol="0">
              <a:spAutoFit/>
            </a:bodyPr>
            <a:lstStyle/>
            <a:p>
              <a:r>
                <a:rPr lang="en-US" sz="800" b="1" dirty="0"/>
                <a:t>*</a:t>
              </a:r>
              <a:endParaRPr lang="en-IN" sz="800" b="1" dirty="0"/>
            </a:p>
          </p:txBody>
        </p:sp>
        <p:sp>
          <p:nvSpPr>
            <p:cNvPr id="135" name="TextBox 134">
              <a:extLst>
                <a:ext uri="{FF2B5EF4-FFF2-40B4-BE49-F238E27FC236}">
                  <a16:creationId xmlns:a16="http://schemas.microsoft.com/office/drawing/2014/main" id="{5411F29D-0D2F-41D8-9F57-26A8211A89F2}"/>
                </a:ext>
              </a:extLst>
            </p:cNvPr>
            <p:cNvSpPr txBox="1"/>
            <p:nvPr/>
          </p:nvSpPr>
          <p:spPr>
            <a:xfrm>
              <a:off x="8123263" y="508056"/>
              <a:ext cx="142240" cy="215444"/>
            </a:xfrm>
            <a:prstGeom prst="rect">
              <a:avLst/>
            </a:prstGeom>
            <a:noFill/>
          </p:spPr>
          <p:txBody>
            <a:bodyPr wrap="square" rtlCol="0">
              <a:spAutoFit/>
            </a:bodyPr>
            <a:lstStyle/>
            <a:p>
              <a:r>
                <a:rPr lang="en-US" sz="800" b="1" dirty="0"/>
                <a:t>*</a:t>
              </a:r>
              <a:endParaRPr lang="en-IN" sz="800" b="1" dirty="0"/>
            </a:p>
          </p:txBody>
        </p:sp>
        <p:sp>
          <p:nvSpPr>
            <p:cNvPr id="136" name="TextBox 135">
              <a:extLst>
                <a:ext uri="{FF2B5EF4-FFF2-40B4-BE49-F238E27FC236}">
                  <a16:creationId xmlns:a16="http://schemas.microsoft.com/office/drawing/2014/main" id="{5662AB6C-B0FA-4352-8C33-2D9F3A57B78B}"/>
                </a:ext>
              </a:extLst>
            </p:cNvPr>
            <p:cNvSpPr txBox="1"/>
            <p:nvPr/>
          </p:nvSpPr>
          <p:spPr>
            <a:xfrm>
              <a:off x="7110542" y="217389"/>
              <a:ext cx="142240" cy="215444"/>
            </a:xfrm>
            <a:prstGeom prst="rect">
              <a:avLst/>
            </a:prstGeom>
            <a:noFill/>
          </p:spPr>
          <p:txBody>
            <a:bodyPr wrap="square" rtlCol="0">
              <a:spAutoFit/>
            </a:bodyPr>
            <a:lstStyle/>
            <a:p>
              <a:r>
                <a:rPr lang="en-US" sz="800" b="1" dirty="0"/>
                <a:t>*</a:t>
              </a:r>
              <a:endParaRPr lang="en-IN" sz="800" b="1" dirty="0"/>
            </a:p>
          </p:txBody>
        </p:sp>
        <p:sp>
          <p:nvSpPr>
            <p:cNvPr id="137" name="TextBox 136">
              <a:extLst>
                <a:ext uri="{FF2B5EF4-FFF2-40B4-BE49-F238E27FC236}">
                  <a16:creationId xmlns:a16="http://schemas.microsoft.com/office/drawing/2014/main" id="{CE8356A2-84F5-493E-AADE-50B781869724}"/>
                </a:ext>
              </a:extLst>
            </p:cNvPr>
            <p:cNvSpPr txBox="1"/>
            <p:nvPr/>
          </p:nvSpPr>
          <p:spPr>
            <a:xfrm>
              <a:off x="5996978" y="289337"/>
              <a:ext cx="142240" cy="215444"/>
            </a:xfrm>
            <a:prstGeom prst="rect">
              <a:avLst/>
            </a:prstGeom>
            <a:noFill/>
          </p:spPr>
          <p:txBody>
            <a:bodyPr wrap="square" rtlCol="0">
              <a:spAutoFit/>
            </a:bodyPr>
            <a:lstStyle/>
            <a:p>
              <a:r>
                <a:rPr lang="en-US" sz="800" b="1" dirty="0"/>
                <a:t>*</a:t>
              </a:r>
              <a:endParaRPr lang="en-IN" sz="800" b="1" dirty="0"/>
            </a:p>
          </p:txBody>
        </p:sp>
        <p:sp>
          <p:nvSpPr>
            <p:cNvPr id="138" name="TextBox 137">
              <a:extLst>
                <a:ext uri="{FF2B5EF4-FFF2-40B4-BE49-F238E27FC236}">
                  <a16:creationId xmlns:a16="http://schemas.microsoft.com/office/drawing/2014/main" id="{93CC2711-F914-417E-B7BA-02CE96B0FA8E}"/>
                </a:ext>
              </a:extLst>
            </p:cNvPr>
            <p:cNvSpPr txBox="1"/>
            <p:nvPr/>
          </p:nvSpPr>
          <p:spPr>
            <a:xfrm>
              <a:off x="2261678" y="1621778"/>
              <a:ext cx="142240" cy="215444"/>
            </a:xfrm>
            <a:prstGeom prst="rect">
              <a:avLst/>
            </a:prstGeom>
            <a:noFill/>
          </p:spPr>
          <p:txBody>
            <a:bodyPr wrap="square" rtlCol="0">
              <a:spAutoFit/>
            </a:bodyPr>
            <a:lstStyle/>
            <a:p>
              <a:r>
                <a:rPr lang="en-US" sz="800" b="1" dirty="0"/>
                <a:t>*</a:t>
              </a:r>
              <a:endParaRPr lang="en-IN" sz="800" b="1" dirty="0"/>
            </a:p>
          </p:txBody>
        </p:sp>
        <p:sp>
          <p:nvSpPr>
            <p:cNvPr id="139" name="TextBox 138">
              <a:extLst>
                <a:ext uri="{FF2B5EF4-FFF2-40B4-BE49-F238E27FC236}">
                  <a16:creationId xmlns:a16="http://schemas.microsoft.com/office/drawing/2014/main" id="{D544527C-1B52-483B-B296-FE3749A83104}"/>
                </a:ext>
              </a:extLst>
            </p:cNvPr>
            <p:cNvSpPr txBox="1"/>
            <p:nvPr/>
          </p:nvSpPr>
          <p:spPr>
            <a:xfrm>
              <a:off x="2346971" y="2090521"/>
              <a:ext cx="142240" cy="215444"/>
            </a:xfrm>
            <a:prstGeom prst="rect">
              <a:avLst/>
            </a:prstGeom>
            <a:noFill/>
          </p:spPr>
          <p:txBody>
            <a:bodyPr wrap="square" rtlCol="0">
              <a:spAutoFit/>
            </a:bodyPr>
            <a:lstStyle/>
            <a:p>
              <a:r>
                <a:rPr lang="en-US" sz="800" b="1" dirty="0"/>
                <a:t>*</a:t>
              </a:r>
              <a:endParaRPr lang="en-IN" sz="800" b="1" dirty="0"/>
            </a:p>
          </p:txBody>
        </p:sp>
        <p:sp>
          <p:nvSpPr>
            <p:cNvPr id="140" name="TextBox 139">
              <a:extLst>
                <a:ext uri="{FF2B5EF4-FFF2-40B4-BE49-F238E27FC236}">
                  <a16:creationId xmlns:a16="http://schemas.microsoft.com/office/drawing/2014/main" id="{5AB568BF-18B8-481E-A118-5675DF0D9101}"/>
                </a:ext>
              </a:extLst>
            </p:cNvPr>
            <p:cNvSpPr txBox="1"/>
            <p:nvPr/>
          </p:nvSpPr>
          <p:spPr>
            <a:xfrm>
              <a:off x="1714501" y="2701296"/>
              <a:ext cx="142240" cy="215444"/>
            </a:xfrm>
            <a:prstGeom prst="rect">
              <a:avLst/>
            </a:prstGeom>
            <a:noFill/>
          </p:spPr>
          <p:txBody>
            <a:bodyPr wrap="square" rtlCol="0">
              <a:spAutoFit/>
            </a:bodyPr>
            <a:lstStyle/>
            <a:p>
              <a:r>
                <a:rPr lang="en-US" sz="800" b="1" dirty="0"/>
                <a:t>*</a:t>
              </a:r>
              <a:endParaRPr lang="en-IN" sz="800" b="1" dirty="0"/>
            </a:p>
          </p:txBody>
        </p:sp>
        <p:sp>
          <p:nvSpPr>
            <p:cNvPr id="141" name="TextBox 140">
              <a:extLst>
                <a:ext uri="{FF2B5EF4-FFF2-40B4-BE49-F238E27FC236}">
                  <a16:creationId xmlns:a16="http://schemas.microsoft.com/office/drawing/2014/main" id="{5C855183-FEDB-4B8C-81CD-B1427F9DC778}"/>
                </a:ext>
              </a:extLst>
            </p:cNvPr>
            <p:cNvSpPr txBox="1"/>
            <p:nvPr/>
          </p:nvSpPr>
          <p:spPr>
            <a:xfrm>
              <a:off x="1837111" y="3195130"/>
              <a:ext cx="142240" cy="215444"/>
            </a:xfrm>
            <a:prstGeom prst="rect">
              <a:avLst/>
            </a:prstGeom>
            <a:noFill/>
          </p:spPr>
          <p:txBody>
            <a:bodyPr wrap="square" rtlCol="0">
              <a:spAutoFit/>
            </a:bodyPr>
            <a:lstStyle/>
            <a:p>
              <a:r>
                <a:rPr lang="en-US" sz="800" b="1" dirty="0"/>
                <a:t>*</a:t>
              </a:r>
              <a:endParaRPr lang="en-IN" sz="800" b="1" dirty="0"/>
            </a:p>
          </p:txBody>
        </p:sp>
        <p:sp>
          <p:nvSpPr>
            <p:cNvPr id="142" name="TextBox 141">
              <a:extLst>
                <a:ext uri="{FF2B5EF4-FFF2-40B4-BE49-F238E27FC236}">
                  <a16:creationId xmlns:a16="http://schemas.microsoft.com/office/drawing/2014/main" id="{574E3DBA-3D98-4993-988F-8D376D35CEF6}"/>
                </a:ext>
              </a:extLst>
            </p:cNvPr>
            <p:cNvSpPr txBox="1"/>
            <p:nvPr/>
          </p:nvSpPr>
          <p:spPr>
            <a:xfrm>
              <a:off x="1826108" y="3972710"/>
              <a:ext cx="142240" cy="215444"/>
            </a:xfrm>
            <a:prstGeom prst="rect">
              <a:avLst/>
            </a:prstGeom>
            <a:noFill/>
          </p:spPr>
          <p:txBody>
            <a:bodyPr wrap="square" rtlCol="0">
              <a:spAutoFit/>
            </a:bodyPr>
            <a:lstStyle/>
            <a:p>
              <a:r>
                <a:rPr lang="en-US" sz="800" b="1" dirty="0"/>
                <a:t>*</a:t>
              </a:r>
              <a:endParaRPr lang="en-IN" sz="800" b="1" dirty="0"/>
            </a:p>
          </p:txBody>
        </p:sp>
        <p:sp>
          <p:nvSpPr>
            <p:cNvPr id="143" name="TextBox 142">
              <a:extLst>
                <a:ext uri="{FF2B5EF4-FFF2-40B4-BE49-F238E27FC236}">
                  <a16:creationId xmlns:a16="http://schemas.microsoft.com/office/drawing/2014/main" id="{A2A9D6ED-4EFD-4F0E-B4CC-79D143707FFE}"/>
                </a:ext>
              </a:extLst>
            </p:cNvPr>
            <p:cNvSpPr txBox="1"/>
            <p:nvPr/>
          </p:nvSpPr>
          <p:spPr>
            <a:xfrm>
              <a:off x="1906332" y="4460148"/>
              <a:ext cx="142240" cy="215444"/>
            </a:xfrm>
            <a:prstGeom prst="rect">
              <a:avLst/>
            </a:prstGeom>
            <a:noFill/>
          </p:spPr>
          <p:txBody>
            <a:bodyPr wrap="square" rtlCol="0">
              <a:spAutoFit/>
            </a:bodyPr>
            <a:lstStyle/>
            <a:p>
              <a:r>
                <a:rPr lang="en-US" sz="800" b="1" dirty="0"/>
                <a:t>*</a:t>
              </a:r>
              <a:endParaRPr lang="en-IN" sz="800" b="1" dirty="0"/>
            </a:p>
          </p:txBody>
        </p:sp>
        <p:sp>
          <p:nvSpPr>
            <p:cNvPr id="144" name="TextBox 143">
              <a:extLst>
                <a:ext uri="{FF2B5EF4-FFF2-40B4-BE49-F238E27FC236}">
                  <a16:creationId xmlns:a16="http://schemas.microsoft.com/office/drawing/2014/main" id="{B8412453-3BCE-499E-8573-9C3037628629}"/>
                </a:ext>
              </a:extLst>
            </p:cNvPr>
            <p:cNvSpPr txBox="1"/>
            <p:nvPr/>
          </p:nvSpPr>
          <p:spPr>
            <a:xfrm>
              <a:off x="2425711" y="5123896"/>
              <a:ext cx="142240" cy="215444"/>
            </a:xfrm>
            <a:prstGeom prst="rect">
              <a:avLst/>
            </a:prstGeom>
            <a:noFill/>
          </p:spPr>
          <p:txBody>
            <a:bodyPr wrap="square" rtlCol="0">
              <a:spAutoFit/>
            </a:bodyPr>
            <a:lstStyle/>
            <a:p>
              <a:r>
                <a:rPr lang="en-US" sz="800" b="1" dirty="0"/>
                <a:t>*</a:t>
              </a:r>
              <a:endParaRPr lang="en-IN" sz="800" b="1" dirty="0"/>
            </a:p>
          </p:txBody>
        </p:sp>
        <p:sp>
          <p:nvSpPr>
            <p:cNvPr id="145" name="TextBox 144">
              <a:extLst>
                <a:ext uri="{FF2B5EF4-FFF2-40B4-BE49-F238E27FC236}">
                  <a16:creationId xmlns:a16="http://schemas.microsoft.com/office/drawing/2014/main" id="{D0F2C130-99A0-45CF-8696-6262421FA5EE}"/>
                </a:ext>
              </a:extLst>
            </p:cNvPr>
            <p:cNvSpPr txBox="1"/>
            <p:nvPr/>
          </p:nvSpPr>
          <p:spPr>
            <a:xfrm>
              <a:off x="2503809" y="5618434"/>
              <a:ext cx="142240" cy="215444"/>
            </a:xfrm>
            <a:prstGeom prst="rect">
              <a:avLst/>
            </a:prstGeom>
            <a:noFill/>
          </p:spPr>
          <p:txBody>
            <a:bodyPr wrap="square" rtlCol="0">
              <a:spAutoFit/>
            </a:bodyPr>
            <a:lstStyle/>
            <a:p>
              <a:r>
                <a:rPr lang="en-US" sz="800" b="1" dirty="0"/>
                <a:t>*</a:t>
              </a:r>
              <a:endParaRPr lang="en-IN" sz="800" b="1" dirty="0"/>
            </a:p>
          </p:txBody>
        </p:sp>
        <p:sp>
          <p:nvSpPr>
            <p:cNvPr id="146" name="TextBox 145">
              <a:extLst>
                <a:ext uri="{FF2B5EF4-FFF2-40B4-BE49-F238E27FC236}">
                  <a16:creationId xmlns:a16="http://schemas.microsoft.com/office/drawing/2014/main" id="{DF0BDA8E-AE2C-4ABB-9343-B5D9F70FB880}"/>
                </a:ext>
              </a:extLst>
            </p:cNvPr>
            <p:cNvSpPr txBox="1"/>
            <p:nvPr/>
          </p:nvSpPr>
          <p:spPr>
            <a:xfrm>
              <a:off x="3835975" y="2317660"/>
              <a:ext cx="142240" cy="215444"/>
            </a:xfrm>
            <a:prstGeom prst="rect">
              <a:avLst/>
            </a:prstGeom>
            <a:noFill/>
          </p:spPr>
          <p:txBody>
            <a:bodyPr wrap="square" rtlCol="0">
              <a:spAutoFit/>
            </a:bodyPr>
            <a:lstStyle/>
            <a:p>
              <a:r>
                <a:rPr lang="en-US" sz="800" b="1" dirty="0"/>
                <a:t>*</a:t>
              </a:r>
              <a:endParaRPr lang="en-IN" sz="800" b="1" dirty="0"/>
            </a:p>
          </p:txBody>
        </p:sp>
        <p:sp>
          <p:nvSpPr>
            <p:cNvPr id="147" name="TextBox 146">
              <a:extLst>
                <a:ext uri="{FF2B5EF4-FFF2-40B4-BE49-F238E27FC236}">
                  <a16:creationId xmlns:a16="http://schemas.microsoft.com/office/drawing/2014/main" id="{28BC62D1-3BE5-4639-8C11-67AC886682D9}"/>
                </a:ext>
              </a:extLst>
            </p:cNvPr>
            <p:cNvSpPr txBox="1"/>
            <p:nvPr/>
          </p:nvSpPr>
          <p:spPr>
            <a:xfrm>
              <a:off x="4655014" y="1890216"/>
              <a:ext cx="59164" cy="215444"/>
            </a:xfrm>
            <a:prstGeom prst="rect">
              <a:avLst/>
            </a:prstGeom>
            <a:noFill/>
          </p:spPr>
          <p:txBody>
            <a:bodyPr wrap="square" rtlCol="0">
              <a:spAutoFit/>
            </a:bodyPr>
            <a:lstStyle/>
            <a:p>
              <a:r>
                <a:rPr lang="en-US" sz="800" b="1" dirty="0"/>
                <a:t>1</a:t>
              </a:r>
              <a:endParaRPr lang="en-IN" sz="800" b="1" dirty="0"/>
            </a:p>
          </p:txBody>
        </p:sp>
        <p:sp>
          <p:nvSpPr>
            <p:cNvPr id="148" name="TextBox 147">
              <a:extLst>
                <a:ext uri="{FF2B5EF4-FFF2-40B4-BE49-F238E27FC236}">
                  <a16:creationId xmlns:a16="http://schemas.microsoft.com/office/drawing/2014/main" id="{734520A8-8C0E-4A49-A332-7E3F6C37546B}"/>
                </a:ext>
              </a:extLst>
            </p:cNvPr>
            <p:cNvSpPr txBox="1"/>
            <p:nvPr/>
          </p:nvSpPr>
          <p:spPr>
            <a:xfrm>
              <a:off x="4135500" y="4085152"/>
              <a:ext cx="59164" cy="215444"/>
            </a:xfrm>
            <a:prstGeom prst="rect">
              <a:avLst/>
            </a:prstGeom>
            <a:noFill/>
          </p:spPr>
          <p:txBody>
            <a:bodyPr wrap="square" rtlCol="0">
              <a:spAutoFit/>
            </a:bodyPr>
            <a:lstStyle/>
            <a:p>
              <a:r>
                <a:rPr lang="en-US" sz="800" b="1" dirty="0"/>
                <a:t>1</a:t>
              </a:r>
              <a:endParaRPr lang="en-IN" sz="800" b="1" dirty="0"/>
            </a:p>
          </p:txBody>
        </p:sp>
        <p:sp>
          <p:nvSpPr>
            <p:cNvPr id="149" name="TextBox 148">
              <a:extLst>
                <a:ext uri="{FF2B5EF4-FFF2-40B4-BE49-F238E27FC236}">
                  <a16:creationId xmlns:a16="http://schemas.microsoft.com/office/drawing/2014/main" id="{9DBC8103-FB26-484C-AC30-718490EC57B2}"/>
                </a:ext>
              </a:extLst>
            </p:cNvPr>
            <p:cNvSpPr txBox="1"/>
            <p:nvPr/>
          </p:nvSpPr>
          <p:spPr>
            <a:xfrm>
              <a:off x="4714178" y="4684680"/>
              <a:ext cx="59164" cy="215444"/>
            </a:xfrm>
            <a:prstGeom prst="rect">
              <a:avLst/>
            </a:prstGeom>
            <a:noFill/>
          </p:spPr>
          <p:txBody>
            <a:bodyPr wrap="square" rtlCol="0">
              <a:spAutoFit/>
            </a:bodyPr>
            <a:lstStyle/>
            <a:p>
              <a:r>
                <a:rPr lang="en-US" sz="800" b="1" dirty="0"/>
                <a:t>1</a:t>
              </a:r>
              <a:endParaRPr lang="en-IN" sz="800" b="1" dirty="0"/>
            </a:p>
          </p:txBody>
        </p:sp>
        <p:sp>
          <p:nvSpPr>
            <p:cNvPr id="150" name="TextBox 149">
              <a:extLst>
                <a:ext uri="{FF2B5EF4-FFF2-40B4-BE49-F238E27FC236}">
                  <a16:creationId xmlns:a16="http://schemas.microsoft.com/office/drawing/2014/main" id="{4E81E6C1-AE1A-49D9-A4C6-81E01DE1B64A}"/>
                </a:ext>
              </a:extLst>
            </p:cNvPr>
            <p:cNvSpPr txBox="1"/>
            <p:nvPr/>
          </p:nvSpPr>
          <p:spPr>
            <a:xfrm>
              <a:off x="6355757" y="4870264"/>
              <a:ext cx="59164" cy="215444"/>
            </a:xfrm>
            <a:prstGeom prst="rect">
              <a:avLst/>
            </a:prstGeom>
            <a:noFill/>
          </p:spPr>
          <p:txBody>
            <a:bodyPr wrap="square" rtlCol="0">
              <a:spAutoFit/>
            </a:bodyPr>
            <a:lstStyle/>
            <a:p>
              <a:r>
                <a:rPr lang="en-US" sz="800" b="1" dirty="0"/>
                <a:t>1</a:t>
              </a:r>
              <a:endParaRPr lang="en-IN" sz="800" b="1" dirty="0"/>
            </a:p>
          </p:txBody>
        </p:sp>
        <p:sp>
          <p:nvSpPr>
            <p:cNvPr id="151" name="TextBox 150">
              <a:extLst>
                <a:ext uri="{FF2B5EF4-FFF2-40B4-BE49-F238E27FC236}">
                  <a16:creationId xmlns:a16="http://schemas.microsoft.com/office/drawing/2014/main" id="{F1323A8E-3CCD-4CE7-81C8-79238CD5AE3B}"/>
                </a:ext>
              </a:extLst>
            </p:cNvPr>
            <p:cNvSpPr txBox="1"/>
            <p:nvPr/>
          </p:nvSpPr>
          <p:spPr>
            <a:xfrm>
              <a:off x="7626794" y="4020765"/>
              <a:ext cx="59164" cy="215444"/>
            </a:xfrm>
            <a:prstGeom prst="rect">
              <a:avLst/>
            </a:prstGeom>
            <a:noFill/>
          </p:spPr>
          <p:txBody>
            <a:bodyPr wrap="square" rtlCol="0">
              <a:spAutoFit/>
            </a:bodyPr>
            <a:lstStyle/>
            <a:p>
              <a:r>
                <a:rPr lang="en-US" sz="800" b="1" dirty="0"/>
                <a:t>1</a:t>
              </a:r>
              <a:endParaRPr lang="en-IN" sz="800" b="1" dirty="0"/>
            </a:p>
          </p:txBody>
        </p:sp>
      </p:grpSp>
      <p:sp>
        <p:nvSpPr>
          <p:cNvPr id="209" name="TextBox 208">
            <a:extLst>
              <a:ext uri="{FF2B5EF4-FFF2-40B4-BE49-F238E27FC236}">
                <a16:creationId xmlns:a16="http://schemas.microsoft.com/office/drawing/2014/main" id="{5A07E69D-C13B-48BF-AEA2-0086F16AC7BD}"/>
              </a:ext>
            </a:extLst>
          </p:cNvPr>
          <p:cNvSpPr txBox="1"/>
          <p:nvPr/>
        </p:nvSpPr>
        <p:spPr>
          <a:xfrm>
            <a:off x="46644" y="432833"/>
            <a:ext cx="2492987" cy="1354217"/>
          </a:xfrm>
          <a:prstGeom prst="rect">
            <a:avLst/>
          </a:prstGeom>
          <a:noFill/>
        </p:spPr>
        <p:txBody>
          <a:bodyPr wrap="square" rtlCol="0">
            <a:spAutoFit/>
          </a:bodyPr>
          <a:lstStyle/>
          <a:p>
            <a:r>
              <a:rPr lang="en-IN" sz="3200" b="1" dirty="0">
                <a:solidFill>
                  <a:srgbClr val="000000"/>
                </a:solidFill>
                <a:latin typeface="Algerian" panose="04020705040A02060702" pitchFamily="82" charset="0"/>
                <a:ea typeface="Calibri" panose="020F0502020204030204" pitchFamily="34" charset="0"/>
                <a:cs typeface="Times New Roman" panose="02020603050405020304" pitchFamily="18" charset="0"/>
              </a:rPr>
              <a:t>2.ER DIAGRAM</a:t>
            </a:r>
            <a:endParaRPr lang="en-IN" sz="3200" dirty="0">
              <a:latin typeface="Algerian" panose="04020705040A02060702" pitchFamily="82"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9333311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
            <a:extLst>
              <a:ext uri="{FF2B5EF4-FFF2-40B4-BE49-F238E27FC236}">
                <a16:creationId xmlns:a16="http://schemas.microsoft.com/office/drawing/2014/main" id="{173A7407-2174-4DE8-9991-AA004B340951}"/>
              </a:ext>
            </a:extLst>
          </p:cNvPr>
          <p:cNvSpPr>
            <a:spLocks noChangeArrowheads="1"/>
          </p:cNvSpPr>
          <p:nvPr/>
        </p:nvSpPr>
        <p:spPr bwMode="auto">
          <a:xfrm>
            <a:off x="3117197" y="380001"/>
            <a:ext cx="184731"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aphicFrame>
        <p:nvGraphicFramePr>
          <p:cNvPr id="33" name="Table 32">
            <a:extLst>
              <a:ext uri="{FF2B5EF4-FFF2-40B4-BE49-F238E27FC236}">
                <a16:creationId xmlns:a16="http://schemas.microsoft.com/office/drawing/2014/main" id="{EA4CA21B-85D9-4C8F-9134-5301667711DF}"/>
              </a:ext>
            </a:extLst>
          </p:cNvPr>
          <p:cNvGraphicFramePr>
            <a:graphicFrameLocks noGrp="1"/>
          </p:cNvGraphicFramePr>
          <p:nvPr>
            <p:extLst>
              <p:ext uri="{D42A27DB-BD31-4B8C-83A1-F6EECF244321}">
                <p14:modId xmlns:p14="http://schemas.microsoft.com/office/powerpoint/2010/main" val="4085476051"/>
              </p:ext>
            </p:extLst>
          </p:nvPr>
        </p:nvGraphicFramePr>
        <p:xfrm>
          <a:off x="2519002" y="892167"/>
          <a:ext cx="5913797" cy="1820592"/>
        </p:xfrm>
        <a:graphic>
          <a:graphicData uri="http://schemas.openxmlformats.org/drawingml/2006/table">
            <a:tbl>
              <a:tblPr firstRow="1" firstCol="1" bandRow="1">
                <a:tableStyleId>{5C22544A-7EE6-4342-B048-85BDC9FD1C3A}</a:tableStyleId>
              </a:tblPr>
              <a:tblGrid>
                <a:gridCol w="1971047">
                  <a:extLst>
                    <a:ext uri="{9D8B030D-6E8A-4147-A177-3AD203B41FA5}">
                      <a16:colId xmlns:a16="http://schemas.microsoft.com/office/drawing/2014/main" val="1688829404"/>
                    </a:ext>
                  </a:extLst>
                </a:gridCol>
                <a:gridCol w="1971047">
                  <a:extLst>
                    <a:ext uri="{9D8B030D-6E8A-4147-A177-3AD203B41FA5}">
                      <a16:colId xmlns:a16="http://schemas.microsoft.com/office/drawing/2014/main" val="2279090088"/>
                    </a:ext>
                  </a:extLst>
                </a:gridCol>
                <a:gridCol w="1971703">
                  <a:extLst>
                    <a:ext uri="{9D8B030D-6E8A-4147-A177-3AD203B41FA5}">
                      <a16:colId xmlns:a16="http://schemas.microsoft.com/office/drawing/2014/main" val="3840135072"/>
                    </a:ext>
                  </a:extLst>
                </a:gridCol>
              </a:tblGrid>
              <a:tr h="479433">
                <a:tc>
                  <a:txBody>
                    <a:bodyPr/>
                    <a:lstStyle/>
                    <a:p>
                      <a:pPr marL="457200">
                        <a:lnSpc>
                          <a:spcPct val="106000"/>
                        </a:lnSpc>
                      </a:pPr>
                      <a:r>
                        <a:rPr lang="en-US" sz="1100">
                          <a:effectLst/>
                        </a:rPr>
                        <a:t>NAME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nSpc>
                          <a:spcPct val="106000"/>
                        </a:lnSpc>
                      </a:pPr>
                      <a:r>
                        <a:rPr lang="en-US" sz="1100">
                          <a:effectLst/>
                        </a:rPr>
                        <a:t>TYPE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nSpc>
                          <a:spcPct val="106000"/>
                        </a:lnSpc>
                        <a:spcAft>
                          <a:spcPts val="800"/>
                        </a:spcAft>
                      </a:pPr>
                      <a:r>
                        <a:rPr lang="en-US"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537753789"/>
                  </a:ext>
                </a:extLst>
              </a:tr>
              <a:tr h="445853">
                <a:tc>
                  <a:txBody>
                    <a:bodyPr/>
                    <a:lstStyle/>
                    <a:p>
                      <a:pPr marL="457200">
                        <a:lnSpc>
                          <a:spcPct val="106000"/>
                        </a:lnSpc>
                      </a:pPr>
                      <a:r>
                        <a:rPr lang="en-US" sz="1100" dirty="0">
                          <a:effectLst/>
                        </a:rPr>
                        <a:t>Universty_Name</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nSpc>
                          <a:spcPct val="106000"/>
                        </a:lnSpc>
                      </a:pPr>
                      <a:r>
                        <a:rPr lang="en-US" sz="1100" dirty="0">
                          <a:effectLst/>
                        </a:rPr>
                        <a:t>Varchar (30)</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nSpc>
                          <a:spcPct val="106000"/>
                        </a:lnSpc>
                        <a:spcAft>
                          <a:spcPts val="800"/>
                        </a:spcAft>
                      </a:pPr>
                      <a:r>
                        <a:rPr lang="en-US" sz="1100" dirty="0">
                          <a:effectLst/>
                        </a:rPr>
                        <a:t>PK</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229092"/>
                  </a:ext>
                </a:extLst>
              </a:tr>
              <a:tr h="445853">
                <a:tc>
                  <a:txBody>
                    <a:bodyPr/>
                    <a:lstStyle/>
                    <a:p>
                      <a:pPr marL="457200">
                        <a:lnSpc>
                          <a:spcPct val="106000"/>
                        </a:lnSpc>
                      </a:pPr>
                      <a:r>
                        <a:rPr lang="en-US" sz="1100" dirty="0">
                          <a:effectLst/>
                        </a:rPr>
                        <a:t>Location</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nSpc>
                          <a:spcPct val="106000"/>
                        </a:lnSpc>
                      </a:pPr>
                      <a:r>
                        <a:rPr lang="en-US" sz="1100">
                          <a:effectLst/>
                        </a:rPr>
                        <a:t>Varchar (50)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nSpc>
                          <a:spcPct val="106000"/>
                        </a:lnSpc>
                        <a:spcAft>
                          <a:spcPts val="800"/>
                        </a:spcAft>
                      </a:pPr>
                      <a:r>
                        <a:rPr lang="en-US" sz="1100" dirty="0">
                          <a:effectLst/>
                        </a:rPr>
                        <a:t> NOT NULL</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11835070"/>
                  </a:ext>
                </a:extLst>
              </a:tr>
              <a:tr h="445853">
                <a:tc>
                  <a:txBody>
                    <a:bodyPr/>
                    <a:lstStyle/>
                    <a:p>
                      <a:pPr marL="457200">
                        <a:lnSpc>
                          <a:spcPct val="106000"/>
                        </a:lnSpc>
                      </a:pPr>
                      <a:r>
                        <a:rPr lang="en-US" sz="1100" dirty="0">
                          <a:effectLst/>
                        </a:rPr>
                        <a:t>Courses</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nSpc>
                          <a:spcPct val="106000"/>
                        </a:lnSpc>
                      </a:pPr>
                      <a:r>
                        <a:rPr lang="en-US" sz="1100">
                          <a:effectLst/>
                        </a:rPr>
                        <a:t>Varchar (20)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marR="0" lvl="0" indent="0" algn="l" defTabSz="914400" rtl="0" eaLnBrk="1" fontAlgn="auto" latinLnBrk="0" hangingPunct="1">
                        <a:lnSpc>
                          <a:spcPct val="106000"/>
                        </a:lnSpc>
                        <a:spcBef>
                          <a:spcPts val="0"/>
                        </a:spcBef>
                        <a:spcAft>
                          <a:spcPts val="800"/>
                        </a:spcAft>
                        <a:buClrTx/>
                        <a:buSzTx/>
                        <a:buFontTx/>
                        <a:buNone/>
                        <a:tabLst/>
                        <a:defRPr/>
                      </a:pPr>
                      <a:r>
                        <a:rPr lang="en-US" sz="1100" dirty="0">
                          <a:effectLst/>
                        </a:rPr>
                        <a:t>  NOT NULL</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6000"/>
                        </a:lnSpc>
                        <a:spcAft>
                          <a:spcPts val="800"/>
                        </a:spcAft>
                      </a:pP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648348625"/>
                  </a:ext>
                </a:extLst>
              </a:tr>
            </a:tbl>
          </a:graphicData>
        </a:graphic>
      </p:graphicFrame>
      <p:sp>
        <p:nvSpPr>
          <p:cNvPr id="34" name="TextBox 33">
            <a:extLst>
              <a:ext uri="{FF2B5EF4-FFF2-40B4-BE49-F238E27FC236}">
                <a16:creationId xmlns:a16="http://schemas.microsoft.com/office/drawing/2014/main" id="{A3EC7354-9EEB-40BC-8536-C8D5DE016ED1}"/>
              </a:ext>
            </a:extLst>
          </p:cNvPr>
          <p:cNvSpPr txBox="1"/>
          <p:nvPr/>
        </p:nvSpPr>
        <p:spPr>
          <a:xfrm>
            <a:off x="2620108" y="1002323"/>
            <a:ext cx="45719" cy="369332"/>
          </a:xfrm>
          <a:prstGeom prst="rect">
            <a:avLst/>
          </a:prstGeom>
          <a:noFill/>
        </p:spPr>
        <p:txBody>
          <a:bodyPr wrap="square" rtlCol="0">
            <a:spAutoFit/>
          </a:bodyPr>
          <a:lstStyle/>
          <a:p>
            <a:r>
              <a:rPr lang="en-US" dirty="0"/>
              <a:t> </a:t>
            </a:r>
            <a:endParaRPr lang="en-IN" dirty="0"/>
          </a:p>
        </p:txBody>
      </p:sp>
      <p:sp>
        <p:nvSpPr>
          <p:cNvPr id="3" name="TextBox 2">
            <a:extLst>
              <a:ext uri="{FF2B5EF4-FFF2-40B4-BE49-F238E27FC236}">
                <a16:creationId xmlns:a16="http://schemas.microsoft.com/office/drawing/2014/main" id="{6F29DF5C-F01A-4CC6-8B4C-DE1392F88187}"/>
              </a:ext>
            </a:extLst>
          </p:cNvPr>
          <p:cNvSpPr txBox="1"/>
          <p:nvPr/>
        </p:nvSpPr>
        <p:spPr>
          <a:xfrm>
            <a:off x="2827794" y="514313"/>
            <a:ext cx="1422472" cy="369332"/>
          </a:xfrm>
          <a:prstGeom prst="rect">
            <a:avLst/>
          </a:prstGeom>
          <a:noFill/>
        </p:spPr>
        <p:txBody>
          <a:bodyPr wrap="square" rtlCol="0">
            <a:spAutoFit/>
          </a:bodyPr>
          <a:lstStyle/>
          <a:p>
            <a:r>
              <a:rPr lang="en-US" dirty="0"/>
              <a:t>1. University</a:t>
            </a:r>
            <a:endParaRPr lang="en-IN" dirty="0"/>
          </a:p>
        </p:txBody>
      </p:sp>
      <p:graphicFrame>
        <p:nvGraphicFramePr>
          <p:cNvPr id="4" name="Table 3">
            <a:extLst>
              <a:ext uri="{FF2B5EF4-FFF2-40B4-BE49-F238E27FC236}">
                <a16:creationId xmlns:a16="http://schemas.microsoft.com/office/drawing/2014/main" id="{A04EB631-4DED-4E8A-9520-08CF9CA8EB3F}"/>
              </a:ext>
            </a:extLst>
          </p:cNvPr>
          <p:cNvGraphicFramePr>
            <a:graphicFrameLocks noGrp="1"/>
          </p:cNvGraphicFramePr>
          <p:nvPr>
            <p:extLst>
              <p:ext uri="{D42A27DB-BD31-4B8C-83A1-F6EECF244321}">
                <p14:modId xmlns:p14="http://schemas.microsoft.com/office/powerpoint/2010/main" val="595926738"/>
              </p:ext>
            </p:extLst>
          </p:nvPr>
        </p:nvGraphicFramePr>
        <p:xfrm>
          <a:off x="2519002" y="3185425"/>
          <a:ext cx="5913797" cy="1724636"/>
        </p:xfrm>
        <a:graphic>
          <a:graphicData uri="http://schemas.openxmlformats.org/drawingml/2006/table">
            <a:tbl>
              <a:tblPr firstRow="1" firstCol="1" bandRow="1">
                <a:tableStyleId>{5C22544A-7EE6-4342-B048-85BDC9FD1C3A}</a:tableStyleId>
              </a:tblPr>
              <a:tblGrid>
                <a:gridCol w="1971047">
                  <a:extLst>
                    <a:ext uri="{9D8B030D-6E8A-4147-A177-3AD203B41FA5}">
                      <a16:colId xmlns:a16="http://schemas.microsoft.com/office/drawing/2014/main" val="4177320875"/>
                    </a:ext>
                  </a:extLst>
                </a:gridCol>
                <a:gridCol w="1971047">
                  <a:extLst>
                    <a:ext uri="{9D8B030D-6E8A-4147-A177-3AD203B41FA5}">
                      <a16:colId xmlns:a16="http://schemas.microsoft.com/office/drawing/2014/main" val="355457007"/>
                    </a:ext>
                  </a:extLst>
                </a:gridCol>
                <a:gridCol w="1971703">
                  <a:extLst>
                    <a:ext uri="{9D8B030D-6E8A-4147-A177-3AD203B41FA5}">
                      <a16:colId xmlns:a16="http://schemas.microsoft.com/office/drawing/2014/main" val="1502496053"/>
                    </a:ext>
                  </a:extLst>
                </a:gridCol>
              </a:tblGrid>
              <a:tr h="376277">
                <a:tc>
                  <a:txBody>
                    <a:bodyPr/>
                    <a:lstStyle/>
                    <a:p>
                      <a:pPr marL="457200">
                        <a:lnSpc>
                          <a:spcPct val="106000"/>
                        </a:lnSpc>
                      </a:pPr>
                      <a:r>
                        <a:rPr lang="en-US" sz="1100">
                          <a:effectLst/>
                        </a:rPr>
                        <a:t>NAME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nSpc>
                          <a:spcPct val="106000"/>
                        </a:lnSpc>
                      </a:pPr>
                      <a:r>
                        <a:rPr lang="en-US" sz="1100">
                          <a:effectLst/>
                        </a:rPr>
                        <a:t>TYPE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nSpc>
                          <a:spcPct val="106000"/>
                        </a:lnSpc>
                        <a:spcAft>
                          <a:spcPts val="800"/>
                        </a:spcAft>
                      </a:pPr>
                      <a:r>
                        <a:rPr lang="en-US"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65961933"/>
                  </a:ext>
                </a:extLst>
              </a:tr>
              <a:tr h="376277">
                <a:tc>
                  <a:txBody>
                    <a:bodyPr/>
                    <a:lstStyle/>
                    <a:p>
                      <a:pPr marL="457200">
                        <a:lnSpc>
                          <a:spcPct val="106000"/>
                        </a:lnSpc>
                      </a:pPr>
                      <a:r>
                        <a:rPr lang="en-US" sz="1100" dirty="0" err="1">
                          <a:effectLst/>
                        </a:rPr>
                        <a:t>Activity_Name</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nSpc>
                          <a:spcPct val="106000"/>
                        </a:lnSpc>
                      </a:pPr>
                      <a:r>
                        <a:rPr lang="en-US" sz="1100">
                          <a:effectLst/>
                        </a:rPr>
                        <a:t>Varchar (10)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marR="0" lvl="0" indent="0" algn="l" defTabSz="914400" rtl="0" eaLnBrk="1" fontAlgn="auto" latinLnBrk="0" hangingPunct="1">
                        <a:lnSpc>
                          <a:spcPct val="106000"/>
                        </a:lnSpc>
                        <a:spcBef>
                          <a:spcPts val="0"/>
                        </a:spcBef>
                        <a:spcAft>
                          <a:spcPts val="800"/>
                        </a:spcAft>
                        <a:buClrTx/>
                        <a:buSzTx/>
                        <a:buFontTx/>
                        <a:buNone/>
                        <a:tabLst/>
                        <a:defRPr/>
                      </a:pPr>
                      <a:r>
                        <a:rPr lang="en-US" sz="1100" dirty="0">
                          <a:effectLst/>
                        </a:rPr>
                        <a:t>  NOT NULL</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6000"/>
                        </a:lnSpc>
                        <a:spcAft>
                          <a:spcPts val="800"/>
                        </a:spcAft>
                      </a:pP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62741511"/>
                  </a:ext>
                </a:extLst>
              </a:tr>
              <a:tr h="376277">
                <a:tc>
                  <a:txBody>
                    <a:bodyPr/>
                    <a:lstStyle/>
                    <a:p>
                      <a:pPr marL="457200">
                        <a:lnSpc>
                          <a:spcPct val="106000"/>
                        </a:lnSpc>
                      </a:pPr>
                      <a:r>
                        <a:rPr lang="en-US" sz="1100" dirty="0" err="1">
                          <a:effectLst/>
                        </a:rPr>
                        <a:t>Activity_Place</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nSpc>
                          <a:spcPct val="106000"/>
                        </a:lnSpc>
                      </a:pPr>
                      <a:r>
                        <a:rPr lang="en-US" sz="1100">
                          <a:effectLst/>
                        </a:rPr>
                        <a:t>Varchar (20)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marR="0" lvl="0" indent="0" algn="l" defTabSz="914400" rtl="0" eaLnBrk="1" fontAlgn="auto" latinLnBrk="0" hangingPunct="1">
                        <a:lnSpc>
                          <a:spcPct val="106000"/>
                        </a:lnSpc>
                        <a:spcBef>
                          <a:spcPts val="0"/>
                        </a:spcBef>
                        <a:spcAft>
                          <a:spcPts val="800"/>
                        </a:spcAft>
                        <a:buClrTx/>
                        <a:buSzTx/>
                        <a:buFontTx/>
                        <a:buNone/>
                        <a:tabLst/>
                        <a:defRPr/>
                      </a:pPr>
                      <a:r>
                        <a:rPr lang="en-US" sz="1100" dirty="0">
                          <a:effectLst/>
                        </a:rPr>
                        <a:t>  NOT NULL</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6000"/>
                        </a:lnSpc>
                        <a:spcAft>
                          <a:spcPts val="800"/>
                        </a:spcAft>
                      </a:pP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215548066"/>
                  </a:ext>
                </a:extLst>
              </a:tr>
              <a:tr h="376277">
                <a:tc>
                  <a:txBody>
                    <a:bodyPr/>
                    <a:lstStyle/>
                    <a:p>
                      <a:pPr marL="457200">
                        <a:lnSpc>
                          <a:spcPct val="106000"/>
                        </a:lnSpc>
                      </a:pPr>
                      <a:r>
                        <a:rPr lang="en-US" sz="1100">
                          <a:effectLst/>
                        </a:rPr>
                        <a:t>Instruments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nSpc>
                          <a:spcPct val="106000"/>
                        </a:lnSpc>
                      </a:pPr>
                      <a:r>
                        <a:rPr lang="en-US" sz="1100">
                          <a:effectLst/>
                        </a:rPr>
                        <a:t>Varchar (10)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marR="0" lvl="0" indent="0" algn="l" defTabSz="914400" rtl="0" eaLnBrk="1" fontAlgn="auto" latinLnBrk="0" hangingPunct="1">
                        <a:lnSpc>
                          <a:spcPct val="106000"/>
                        </a:lnSpc>
                        <a:spcBef>
                          <a:spcPts val="0"/>
                        </a:spcBef>
                        <a:spcAft>
                          <a:spcPts val="800"/>
                        </a:spcAft>
                        <a:buClrTx/>
                        <a:buSzTx/>
                        <a:buFontTx/>
                        <a:buNone/>
                        <a:tabLst/>
                        <a:defRPr/>
                      </a:pPr>
                      <a:r>
                        <a:rPr lang="en-US" sz="1100" dirty="0">
                          <a:effectLst/>
                        </a:rPr>
                        <a:t>  NOT NULL</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6000"/>
                        </a:lnSpc>
                        <a:spcAft>
                          <a:spcPts val="800"/>
                        </a:spcAft>
                      </a:pP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40375888"/>
                  </a:ext>
                </a:extLst>
              </a:tr>
            </a:tbl>
          </a:graphicData>
        </a:graphic>
      </p:graphicFrame>
      <p:sp>
        <p:nvSpPr>
          <p:cNvPr id="5" name="Rectangle 1">
            <a:extLst>
              <a:ext uri="{FF2B5EF4-FFF2-40B4-BE49-F238E27FC236}">
                <a16:creationId xmlns:a16="http://schemas.microsoft.com/office/drawing/2014/main" id="{CEE58C80-984F-4EF2-9B0C-3F59167FD5AE}"/>
              </a:ext>
            </a:extLst>
          </p:cNvPr>
          <p:cNvSpPr>
            <a:spLocks noChangeArrowheads="1"/>
          </p:cNvSpPr>
          <p:nvPr/>
        </p:nvSpPr>
        <p:spPr bwMode="auto">
          <a:xfrm>
            <a:off x="2438400" y="3672575"/>
            <a:ext cx="12272602" cy="11364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sp>
        <p:nvSpPr>
          <p:cNvPr id="6" name="TextBox 5">
            <a:extLst>
              <a:ext uri="{FF2B5EF4-FFF2-40B4-BE49-F238E27FC236}">
                <a16:creationId xmlns:a16="http://schemas.microsoft.com/office/drawing/2014/main" id="{27108FB3-15BD-4649-AA56-9616985AE7CC}"/>
              </a:ext>
            </a:extLst>
          </p:cNvPr>
          <p:cNvSpPr txBox="1"/>
          <p:nvPr/>
        </p:nvSpPr>
        <p:spPr>
          <a:xfrm>
            <a:off x="2519002" y="2745836"/>
            <a:ext cx="1960359" cy="369332"/>
          </a:xfrm>
          <a:prstGeom prst="rect">
            <a:avLst/>
          </a:prstGeom>
          <a:noFill/>
        </p:spPr>
        <p:txBody>
          <a:bodyPr wrap="square" rtlCol="0">
            <a:spAutoFit/>
          </a:bodyPr>
          <a:lstStyle/>
          <a:p>
            <a:r>
              <a:rPr lang="en-US" dirty="0"/>
              <a:t>2. Activity</a:t>
            </a:r>
            <a:endParaRPr lang="en-IN" dirty="0"/>
          </a:p>
        </p:txBody>
      </p:sp>
      <p:sp>
        <p:nvSpPr>
          <p:cNvPr id="8" name="TextBox 7">
            <a:extLst>
              <a:ext uri="{FF2B5EF4-FFF2-40B4-BE49-F238E27FC236}">
                <a16:creationId xmlns:a16="http://schemas.microsoft.com/office/drawing/2014/main" id="{B9B063BE-40F8-4B82-B88A-6FC20312FC9F}"/>
              </a:ext>
            </a:extLst>
          </p:cNvPr>
          <p:cNvSpPr txBox="1"/>
          <p:nvPr/>
        </p:nvSpPr>
        <p:spPr>
          <a:xfrm>
            <a:off x="2519002" y="4944533"/>
            <a:ext cx="2560998" cy="646331"/>
          </a:xfrm>
          <a:prstGeom prst="rect">
            <a:avLst/>
          </a:prstGeom>
          <a:noFill/>
        </p:spPr>
        <p:txBody>
          <a:bodyPr wrap="square" rtlCol="0">
            <a:spAutoFit/>
          </a:bodyPr>
          <a:lstStyle/>
          <a:p>
            <a:r>
              <a:rPr lang="en-US" dirty="0"/>
              <a:t>3.</a:t>
            </a:r>
            <a:r>
              <a:rPr lang="en-US" sz="1800" dirty="0">
                <a:effectLst/>
                <a:latin typeface="Calibri" panose="020F0502020204030204" pitchFamily="34" charset="0"/>
                <a:ea typeface="Calibri" panose="020F0502020204030204" pitchFamily="34" charset="0"/>
                <a:cs typeface="Times New Roman" panose="02020603050405020304" pitchFamily="18" charset="0"/>
              </a:rPr>
              <a:t> PLACEMENT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r>
              <a:rPr lang="en-US" dirty="0"/>
              <a:t> </a:t>
            </a:r>
            <a:endParaRPr lang="en-IN" dirty="0"/>
          </a:p>
        </p:txBody>
      </p:sp>
      <p:graphicFrame>
        <p:nvGraphicFramePr>
          <p:cNvPr id="9" name="Table 8">
            <a:extLst>
              <a:ext uri="{FF2B5EF4-FFF2-40B4-BE49-F238E27FC236}">
                <a16:creationId xmlns:a16="http://schemas.microsoft.com/office/drawing/2014/main" id="{1BD61725-89CE-4CB6-8B7D-B7261F736C00}"/>
              </a:ext>
            </a:extLst>
          </p:cNvPr>
          <p:cNvGraphicFramePr>
            <a:graphicFrameLocks noGrp="1"/>
          </p:cNvGraphicFramePr>
          <p:nvPr>
            <p:extLst>
              <p:ext uri="{D42A27DB-BD31-4B8C-83A1-F6EECF244321}">
                <p14:modId xmlns:p14="http://schemas.microsoft.com/office/powerpoint/2010/main" val="4220689766"/>
              </p:ext>
            </p:extLst>
          </p:nvPr>
        </p:nvGraphicFramePr>
        <p:xfrm>
          <a:off x="2620107" y="5449331"/>
          <a:ext cx="5812691" cy="896630"/>
        </p:xfrm>
        <a:graphic>
          <a:graphicData uri="http://schemas.openxmlformats.org/drawingml/2006/table">
            <a:tbl>
              <a:tblPr firstRow="1" firstCol="1" bandRow="1">
                <a:tableStyleId>{5C22544A-7EE6-4342-B048-85BDC9FD1C3A}</a:tableStyleId>
              </a:tblPr>
              <a:tblGrid>
                <a:gridCol w="1937349">
                  <a:extLst>
                    <a:ext uri="{9D8B030D-6E8A-4147-A177-3AD203B41FA5}">
                      <a16:colId xmlns:a16="http://schemas.microsoft.com/office/drawing/2014/main" val="2692894879"/>
                    </a:ext>
                  </a:extLst>
                </a:gridCol>
                <a:gridCol w="1937349">
                  <a:extLst>
                    <a:ext uri="{9D8B030D-6E8A-4147-A177-3AD203B41FA5}">
                      <a16:colId xmlns:a16="http://schemas.microsoft.com/office/drawing/2014/main" val="2265396148"/>
                    </a:ext>
                  </a:extLst>
                </a:gridCol>
                <a:gridCol w="1937993">
                  <a:extLst>
                    <a:ext uri="{9D8B030D-6E8A-4147-A177-3AD203B41FA5}">
                      <a16:colId xmlns:a16="http://schemas.microsoft.com/office/drawing/2014/main" val="1272291125"/>
                    </a:ext>
                  </a:extLst>
                </a:gridCol>
              </a:tblGrid>
              <a:tr h="447177">
                <a:tc>
                  <a:txBody>
                    <a:bodyPr/>
                    <a:lstStyle/>
                    <a:p>
                      <a:pPr marL="457200">
                        <a:lnSpc>
                          <a:spcPct val="106000"/>
                        </a:lnSpc>
                      </a:pPr>
                      <a:r>
                        <a:rPr lang="en-US" sz="1100">
                          <a:effectLst/>
                        </a:rPr>
                        <a:t>NAME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nSpc>
                          <a:spcPct val="106000"/>
                        </a:lnSpc>
                      </a:pPr>
                      <a:r>
                        <a:rPr lang="en-US" sz="1100">
                          <a:effectLst/>
                        </a:rPr>
                        <a:t>TYPE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nSpc>
                          <a:spcPct val="106000"/>
                        </a:lnSpc>
                        <a:spcAft>
                          <a:spcPts val="800"/>
                        </a:spcAft>
                      </a:pPr>
                      <a:r>
                        <a:rPr lang="en-US"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1810307"/>
                  </a:ext>
                </a:extLst>
              </a:tr>
              <a:tr h="447177">
                <a:tc>
                  <a:txBody>
                    <a:bodyPr/>
                    <a:lstStyle/>
                    <a:p>
                      <a:pPr marL="457200">
                        <a:lnSpc>
                          <a:spcPct val="106000"/>
                        </a:lnSpc>
                      </a:pPr>
                      <a:r>
                        <a:rPr lang="en-US" sz="1100">
                          <a:effectLst/>
                        </a:rPr>
                        <a:t>Placement_Year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nSpc>
                          <a:spcPct val="106000"/>
                        </a:lnSpc>
                      </a:pPr>
                      <a:r>
                        <a:rPr lang="en-US" sz="1100">
                          <a:effectLst/>
                        </a:rPr>
                        <a:t>INT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marR="0" lvl="0" indent="0" algn="l" defTabSz="914400" rtl="0" eaLnBrk="1" fontAlgn="auto" latinLnBrk="0" hangingPunct="1">
                        <a:lnSpc>
                          <a:spcPct val="106000"/>
                        </a:lnSpc>
                        <a:spcBef>
                          <a:spcPts val="0"/>
                        </a:spcBef>
                        <a:spcAft>
                          <a:spcPts val="800"/>
                        </a:spcAft>
                        <a:buClrTx/>
                        <a:buSzTx/>
                        <a:buFontTx/>
                        <a:buNone/>
                        <a:tabLst/>
                        <a:defRPr/>
                      </a:pPr>
                      <a:r>
                        <a:rPr lang="en-US" sz="1100" dirty="0">
                          <a:effectLst/>
                        </a:rPr>
                        <a:t> NOT NULL</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6000"/>
                        </a:lnSpc>
                        <a:spcAft>
                          <a:spcPts val="800"/>
                        </a:spcAft>
                      </a:pPr>
                      <a:r>
                        <a:rPr lang="en-US" sz="1100" dirty="0">
                          <a:effectLst/>
                        </a:rPr>
                        <a:t>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38589385"/>
                  </a:ext>
                </a:extLst>
              </a:tr>
            </a:tbl>
          </a:graphicData>
        </a:graphic>
      </p:graphicFrame>
      <p:sp>
        <p:nvSpPr>
          <p:cNvPr id="16" name="TextBox 15">
            <a:extLst>
              <a:ext uri="{FF2B5EF4-FFF2-40B4-BE49-F238E27FC236}">
                <a16:creationId xmlns:a16="http://schemas.microsoft.com/office/drawing/2014/main" id="{7BB8A179-4603-49AB-BFC4-B16A66F897F5}"/>
              </a:ext>
            </a:extLst>
          </p:cNvPr>
          <p:cNvSpPr txBox="1"/>
          <p:nvPr/>
        </p:nvSpPr>
        <p:spPr>
          <a:xfrm>
            <a:off x="120735" y="346883"/>
            <a:ext cx="7357532" cy="923330"/>
          </a:xfrm>
          <a:prstGeom prst="rect">
            <a:avLst/>
          </a:prstGeom>
          <a:noFill/>
        </p:spPr>
        <p:txBody>
          <a:bodyPr wrap="square">
            <a:spAutoFit/>
          </a:bodyPr>
          <a:lstStyle/>
          <a:p>
            <a:r>
              <a:rPr lang="en-US" b="1" dirty="0">
                <a:solidFill>
                  <a:srgbClr val="000000"/>
                </a:solidFill>
                <a:latin typeface="Algerian" panose="04020705040A02060702" pitchFamily="82" charset="0"/>
                <a:ea typeface="Calibri" panose="020F0502020204030204" pitchFamily="34" charset="0"/>
                <a:cs typeface="Times New Roman" panose="02020603050405020304" pitchFamily="18" charset="0"/>
              </a:rPr>
              <a:t>3</a:t>
            </a:r>
            <a:r>
              <a:rPr lang="en-IN" b="1" dirty="0">
                <a:solidFill>
                  <a:srgbClr val="000000"/>
                </a:solidFill>
                <a:latin typeface="Algerian" panose="04020705040A02060702" pitchFamily="82" charset="0"/>
                <a:ea typeface="Calibri" panose="020F0502020204030204" pitchFamily="34" charset="0"/>
                <a:cs typeface="Times New Roman" panose="02020603050405020304" pitchFamily="18" charset="0"/>
              </a:rPr>
              <a:t>. REALATIONAL </a:t>
            </a:r>
          </a:p>
          <a:p>
            <a:r>
              <a:rPr lang="en-IN" b="1" dirty="0">
                <a:solidFill>
                  <a:srgbClr val="000000"/>
                </a:solidFill>
                <a:latin typeface="Algerian" panose="04020705040A02060702" pitchFamily="82" charset="0"/>
                <a:ea typeface="Calibri" panose="020F0502020204030204" pitchFamily="34" charset="0"/>
                <a:cs typeface="Times New Roman" panose="02020603050405020304" pitchFamily="18" charset="0"/>
              </a:rPr>
              <a:t>       DATA </a:t>
            </a:r>
          </a:p>
          <a:p>
            <a:r>
              <a:rPr lang="en-IN" b="1" dirty="0">
                <a:solidFill>
                  <a:srgbClr val="000000"/>
                </a:solidFill>
                <a:latin typeface="Algerian" panose="04020705040A02060702" pitchFamily="82" charset="0"/>
                <a:ea typeface="Calibri" panose="020F0502020204030204" pitchFamily="34" charset="0"/>
                <a:cs typeface="Times New Roman" panose="02020603050405020304" pitchFamily="18" charset="0"/>
              </a:rPr>
              <a:t>         BASE</a:t>
            </a:r>
            <a:endParaRPr lang="en-IN" sz="1800" dirty="0">
              <a:latin typeface="Algerian" panose="04020705040A02060702" pitchFamily="82" charset="0"/>
              <a:ea typeface="Calibri" panose="020F0502020204030204" pitchFamily="34" charset="0"/>
              <a:cs typeface="Times New Roman" panose="02020603050405020304" pitchFamily="18" charset="0"/>
            </a:endParaRPr>
          </a:p>
        </p:txBody>
      </p:sp>
      <p:pic>
        <p:nvPicPr>
          <p:cNvPr id="7" name="Graphic 6" descr="Key">
            <a:extLst>
              <a:ext uri="{FF2B5EF4-FFF2-40B4-BE49-F238E27FC236}">
                <a16:creationId xmlns:a16="http://schemas.microsoft.com/office/drawing/2014/main" id="{84D8FD70-A13F-4140-AEB0-530351CAD9F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049098" y="1441125"/>
            <a:ext cx="402336" cy="402336"/>
          </a:xfrm>
          <a:prstGeom prst="rect">
            <a:avLst/>
          </a:prstGeom>
        </p:spPr>
      </p:pic>
    </p:spTree>
    <p:extLst>
      <p:ext uri="{BB962C8B-B14F-4D97-AF65-F5344CB8AC3E}">
        <p14:creationId xmlns:p14="http://schemas.microsoft.com/office/powerpoint/2010/main" val="25315993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28617079-AB95-4D70-B504-98A3EB5A7217}"/>
              </a:ext>
            </a:extLst>
          </p:cNvPr>
          <p:cNvGraphicFramePr>
            <a:graphicFrameLocks noGrp="1"/>
          </p:cNvGraphicFramePr>
          <p:nvPr>
            <p:extLst>
              <p:ext uri="{D42A27DB-BD31-4B8C-83A1-F6EECF244321}">
                <p14:modId xmlns:p14="http://schemas.microsoft.com/office/powerpoint/2010/main" val="1708374496"/>
              </p:ext>
            </p:extLst>
          </p:nvPr>
        </p:nvGraphicFramePr>
        <p:xfrm>
          <a:off x="1794086" y="697601"/>
          <a:ext cx="5876713" cy="1290820"/>
        </p:xfrm>
        <a:graphic>
          <a:graphicData uri="http://schemas.openxmlformats.org/drawingml/2006/table">
            <a:tbl>
              <a:tblPr firstRow="1" firstCol="1" bandRow="1">
                <a:tableStyleId>{5C22544A-7EE6-4342-B048-85BDC9FD1C3A}</a:tableStyleId>
              </a:tblPr>
              <a:tblGrid>
                <a:gridCol w="1958687">
                  <a:extLst>
                    <a:ext uri="{9D8B030D-6E8A-4147-A177-3AD203B41FA5}">
                      <a16:colId xmlns:a16="http://schemas.microsoft.com/office/drawing/2014/main" val="374525046"/>
                    </a:ext>
                  </a:extLst>
                </a:gridCol>
                <a:gridCol w="1958687">
                  <a:extLst>
                    <a:ext uri="{9D8B030D-6E8A-4147-A177-3AD203B41FA5}">
                      <a16:colId xmlns:a16="http://schemas.microsoft.com/office/drawing/2014/main" val="103866293"/>
                    </a:ext>
                  </a:extLst>
                </a:gridCol>
                <a:gridCol w="1959339">
                  <a:extLst>
                    <a:ext uri="{9D8B030D-6E8A-4147-A177-3AD203B41FA5}">
                      <a16:colId xmlns:a16="http://schemas.microsoft.com/office/drawing/2014/main" val="2351769480"/>
                    </a:ext>
                  </a:extLst>
                </a:gridCol>
              </a:tblGrid>
              <a:tr h="322705">
                <a:tc>
                  <a:txBody>
                    <a:bodyPr/>
                    <a:lstStyle/>
                    <a:p>
                      <a:pPr marL="457200">
                        <a:lnSpc>
                          <a:spcPct val="106000"/>
                        </a:lnSpc>
                      </a:pPr>
                      <a:r>
                        <a:rPr lang="en-US" sz="1100">
                          <a:effectLst/>
                        </a:rPr>
                        <a:t>NAME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nSpc>
                          <a:spcPct val="106000"/>
                        </a:lnSpc>
                      </a:pPr>
                      <a:r>
                        <a:rPr lang="en-US" sz="1100">
                          <a:effectLst/>
                        </a:rPr>
                        <a:t>TYPE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nSpc>
                          <a:spcPct val="106000"/>
                        </a:lnSpc>
                        <a:spcAft>
                          <a:spcPts val="800"/>
                        </a:spcAft>
                      </a:pPr>
                      <a:r>
                        <a:rPr lang="en-US"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87727599"/>
                  </a:ext>
                </a:extLst>
              </a:tr>
              <a:tr h="322705">
                <a:tc>
                  <a:txBody>
                    <a:bodyPr/>
                    <a:lstStyle/>
                    <a:p>
                      <a:pPr marL="457200">
                        <a:lnSpc>
                          <a:spcPct val="106000"/>
                        </a:lnSpc>
                      </a:pPr>
                      <a:r>
                        <a:rPr lang="en-US" sz="1100">
                          <a:effectLst/>
                        </a:rPr>
                        <a:t>Timings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nSpc>
                          <a:spcPct val="106000"/>
                        </a:lnSpc>
                      </a:pPr>
                      <a:r>
                        <a:rPr lang="en-US" sz="1100">
                          <a:effectLst/>
                        </a:rPr>
                        <a:t>Number (5)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nSpc>
                          <a:spcPct val="106000"/>
                        </a:lnSpc>
                        <a:spcAft>
                          <a:spcPts val="800"/>
                        </a:spcAft>
                      </a:pPr>
                      <a:r>
                        <a:rPr lang="en-US" sz="1100" dirty="0">
                          <a:effectLst/>
                        </a:rPr>
                        <a:t>NOT NULL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83058255"/>
                  </a:ext>
                </a:extLst>
              </a:tr>
              <a:tr h="322705">
                <a:tc>
                  <a:txBody>
                    <a:bodyPr/>
                    <a:lstStyle/>
                    <a:p>
                      <a:pPr marL="457200">
                        <a:lnSpc>
                          <a:spcPct val="106000"/>
                        </a:lnSpc>
                      </a:pPr>
                      <a:r>
                        <a:rPr lang="en-US" sz="1100">
                          <a:effectLst/>
                        </a:rPr>
                        <a:t>Stationary_Name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nSpc>
                          <a:spcPct val="106000"/>
                        </a:lnSpc>
                      </a:pPr>
                      <a:r>
                        <a:rPr lang="en-US" sz="1100">
                          <a:effectLst/>
                        </a:rPr>
                        <a:t>Varchar (10)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nSpc>
                          <a:spcPct val="106000"/>
                        </a:lnSpc>
                        <a:spcAft>
                          <a:spcPts val="800"/>
                        </a:spcAft>
                      </a:pPr>
                      <a:r>
                        <a:rPr lang="en-US" sz="1100">
                          <a:effectLst/>
                        </a:rPr>
                        <a:t>PK</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50015808"/>
                  </a:ext>
                </a:extLst>
              </a:tr>
              <a:tr h="322705">
                <a:tc>
                  <a:txBody>
                    <a:bodyPr/>
                    <a:lstStyle/>
                    <a:p>
                      <a:pPr marL="457200">
                        <a:lnSpc>
                          <a:spcPct val="106000"/>
                        </a:lnSpc>
                      </a:pPr>
                      <a:r>
                        <a:rPr lang="en-US" sz="1100">
                          <a:effectLst/>
                        </a:rPr>
                        <a:t>Stationary_Address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nSpc>
                          <a:spcPct val="106000"/>
                        </a:lnSpc>
                      </a:pPr>
                      <a:r>
                        <a:rPr lang="en-US" sz="1100">
                          <a:effectLst/>
                        </a:rPr>
                        <a:t>Varchar (20)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nSpc>
                          <a:spcPct val="106000"/>
                        </a:lnSpc>
                        <a:spcAft>
                          <a:spcPts val="800"/>
                        </a:spcAft>
                      </a:pPr>
                      <a:r>
                        <a:rPr lang="en-US" sz="1100" dirty="0">
                          <a:effectLst/>
                        </a:rPr>
                        <a:t> NOT NULL</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88629359"/>
                  </a:ext>
                </a:extLst>
              </a:tr>
            </a:tbl>
          </a:graphicData>
        </a:graphic>
      </p:graphicFrame>
      <p:sp>
        <p:nvSpPr>
          <p:cNvPr id="4" name="TextBox 3">
            <a:extLst>
              <a:ext uri="{FF2B5EF4-FFF2-40B4-BE49-F238E27FC236}">
                <a16:creationId xmlns:a16="http://schemas.microsoft.com/office/drawing/2014/main" id="{5677F393-4462-4EFC-B976-2343DC7D7FC3}"/>
              </a:ext>
            </a:extLst>
          </p:cNvPr>
          <p:cNvSpPr txBox="1"/>
          <p:nvPr/>
        </p:nvSpPr>
        <p:spPr>
          <a:xfrm>
            <a:off x="1794087" y="304800"/>
            <a:ext cx="3404446" cy="646331"/>
          </a:xfrm>
          <a:prstGeom prst="rect">
            <a:avLst/>
          </a:prstGeom>
          <a:noFill/>
        </p:spPr>
        <p:txBody>
          <a:bodyPr wrap="square" rtlCol="0">
            <a:spAutoFit/>
          </a:bodyPr>
          <a:lstStyle/>
          <a:p>
            <a:r>
              <a:rPr lang="en-US" dirty="0"/>
              <a:t>4. </a:t>
            </a:r>
            <a:r>
              <a:rPr lang="en-US" sz="1800" dirty="0">
                <a:effectLst/>
                <a:latin typeface="Calibri" panose="020F0502020204030204" pitchFamily="34" charset="0"/>
                <a:ea typeface="Calibri" panose="020F0502020204030204" pitchFamily="34" charset="0"/>
                <a:cs typeface="Times New Roman" panose="02020603050405020304" pitchFamily="18" charset="0"/>
              </a:rPr>
              <a:t>STATIONARY</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graphicFrame>
        <p:nvGraphicFramePr>
          <p:cNvPr id="5" name="Table 4">
            <a:extLst>
              <a:ext uri="{FF2B5EF4-FFF2-40B4-BE49-F238E27FC236}">
                <a16:creationId xmlns:a16="http://schemas.microsoft.com/office/drawing/2014/main" id="{BE2E10AD-05C7-406D-B330-82A30EFC23CA}"/>
              </a:ext>
            </a:extLst>
          </p:cNvPr>
          <p:cNvGraphicFramePr>
            <a:graphicFrameLocks noGrp="1"/>
          </p:cNvGraphicFramePr>
          <p:nvPr>
            <p:extLst>
              <p:ext uri="{D42A27DB-BD31-4B8C-83A1-F6EECF244321}">
                <p14:modId xmlns:p14="http://schemas.microsoft.com/office/powerpoint/2010/main" val="719398192"/>
              </p:ext>
            </p:extLst>
          </p:nvPr>
        </p:nvGraphicFramePr>
        <p:xfrm>
          <a:off x="1811868" y="2634853"/>
          <a:ext cx="5943600" cy="1482109"/>
        </p:xfrm>
        <a:graphic>
          <a:graphicData uri="http://schemas.openxmlformats.org/drawingml/2006/table">
            <a:tbl>
              <a:tblPr firstRow="1" firstCol="1" bandRow="1">
                <a:tableStyleId>{5C22544A-7EE6-4342-B048-85BDC9FD1C3A}</a:tableStyleId>
              </a:tblPr>
              <a:tblGrid>
                <a:gridCol w="1980980">
                  <a:extLst>
                    <a:ext uri="{9D8B030D-6E8A-4147-A177-3AD203B41FA5}">
                      <a16:colId xmlns:a16="http://schemas.microsoft.com/office/drawing/2014/main" val="424852482"/>
                    </a:ext>
                  </a:extLst>
                </a:gridCol>
                <a:gridCol w="1980980">
                  <a:extLst>
                    <a:ext uri="{9D8B030D-6E8A-4147-A177-3AD203B41FA5}">
                      <a16:colId xmlns:a16="http://schemas.microsoft.com/office/drawing/2014/main" val="4067885206"/>
                    </a:ext>
                  </a:extLst>
                </a:gridCol>
                <a:gridCol w="1981640">
                  <a:extLst>
                    <a:ext uri="{9D8B030D-6E8A-4147-A177-3AD203B41FA5}">
                      <a16:colId xmlns:a16="http://schemas.microsoft.com/office/drawing/2014/main" val="6750000"/>
                    </a:ext>
                  </a:extLst>
                </a:gridCol>
              </a:tblGrid>
              <a:tr h="258164">
                <a:tc>
                  <a:txBody>
                    <a:bodyPr/>
                    <a:lstStyle/>
                    <a:p>
                      <a:pPr marL="457200">
                        <a:lnSpc>
                          <a:spcPct val="106000"/>
                        </a:lnSpc>
                      </a:pPr>
                      <a:r>
                        <a:rPr lang="en-US" sz="1100">
                          <a:effectLst/>
                        </a:rPr>
                        <a:t>NAME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nSpc>
                          <a:spcPct val="106000"/>
                        </a:lnSpc>
                      </a:pPr>
                      <a:r>
                        <a:rPr lang="en-US" sz="1100">
                          <a:effectLst/>
                        </a:rPr>
                        <a:t>TYPE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nSpc>
                          <a:spcPct val="106000"/>
                        </a:lnSpc>
                        <a:spcAft>
                          <a:spcPts val="800"/>
                        </a:spcAft>
                      </a:pPr>
                      <a:r>
                        <a:rPr lang="en-US"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15656666"/>
                  </a:ext>
                </a:extLst>
              </a:tr>
              <a:tr h="258164">
                <a:tc>
                  <a:txBody>
                    <a:bodyPr/>
                    <a:lstStyle/>
                    <a:p>
                      <a:pPr marL="457200">
                        <a:lnSpc>
                          <a:spcPct val="106000"/>
                        </a:lnSpc>
                      </a:pPr>
                      <a:r>
                        <a:rPr lang="en-US" sz="1100">
                          <a:effectLst/>
                        </a:rPr>
                        <a:t>Event_Date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nSpc>
                          <a:spcPct val="106000"/>
                        </a:lnSpc>
                      </a:pPr>
                      <a:r>
                        <a:rPr lang="en-US" sz="1100">
                          <a:effectLst/>
                        </a:rPr>
                        <a:t>Date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nSpc>
                          <a:spcPct val="106000"/>
                        </a:lnSpc>
                        <a:spcAft>
                          <a:spcPts val="800"/>
                        </a:spcAft>
                      </a:pPr>
                      <a:r>
                        <a:rPr lang="en-US" sz="1100" dirty="0">
                          <a:effectLst/>
                        </a:rPr>
                        <a:t> NOT NULL</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66290602"/>
                  </a:ext>
                </a:extLst>
              </a:tr>
              <a:tr h="258164">
                <a:tc>
                  <a:txBody>
                    <a:bodyPr/>
                    <a:lstStyle/>
                    <a:p>
                      <a:pPr marL="457200">
                        <a:lnSpc>
                          <a:spcPct val="106000"/>
                        </a:lnSpc>
                      </a:pPr>
                      <a:r>
                        <a:rPr lang="en-US" sz="1100">
                          <a:effectLst/>
                        </a:rPr>
                        <a:t>Event_Time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nSpc>
                          <a:spcPct val="106000"/>
                        </a:lnSpc>
                      </a:pPr>
                      <a:r>
                        <a:rPr lang="en-US" sz="1100">
                          <a:effectLst/>
                        </a:rPr>
                        <a:t>INT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marR="0" lvl="0" indent="0" algn="l" defTabSz="914400" rtl="0" eaLnBrk="1" fontAlgn="auto" latinLnBrk="0" hangingPunct="1">
                        <a:lnSpc>
                          <a:spcPct val="106000"/>
                        </a:lnSpc>
                        <a:spcBef>
                          <a:spcPts val="0"/>
                        </a:spcBef>
                        <a:spcAft>
                          <a:spcPts val="800"/>
                        </a:spcAft>
                        <a:buClrTx/>
                        <a:buSzTx/>
                        <a:buFontTx/>
                        <a:buNone/>
                        <a:tabLst/>
                        <a:defRPr/>
                      </a:pPr>
                      <a:r>
                        <a:rPr lang="en-US" sz="1100" dirty="0">
                          <a:effectLst/>
                        </a:rPr>
                        <a:t>  NOT NULL</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50464219"/>
                  </a:ext>
                </a:extLst>
              </a:tr>
              <a:tr h="258164">
                <a:tc>
                  <a:txBody>
                    <a:bodyPr/>
                    <a:lstStyle/>
                    <a:p>
                      <a:pPr marL="457200">
                        <a:lnSpc>
                          <a:spcPct val="106000"/>
                        </a:lnSpc>
                      </a:pPr>
                      <a:r>
                        <a:rPr lang="en-US" sz="1100">
                          <a:effectLst/>
                        </a:rPr>
                        <a:t>Event_Name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nSpc>
                          <a:spcPct val="106000"/>
                        </a:lnSpc>
                      </a:pPr>
                      <a:r>
                        <a:rPr lang="en-US" sz="1100">
                          <a:effectLst/>
                        </a:rPr>
                        <a:t>Varchar (10)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nSpc>
                          <a:spcPct val="106000"/>
                        </a:lnSpc>
                        <a:spcAft>
                          <a:spcPts val="800"/>
                        </a:spcAft>
                      </a:pPr>
                      <a:r>
                        <a:rPr lang="en-US" sz="1100">
                          <a:effectLst/>
                        </a:rPr>
                        <a:t>PK</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95475533"/>
                  </a:ext>
                </a:extLst>
              </a:tr>
              <a:tr h="258164">
                <a:tc>
                  <a:txBody>
                    <a:bodyPr/>
                    <a:lstStyle/>
                    <a:p>
                      <a:pPr marL="457200">
                        <a:lnSpc>
                          <a:spcPct val="106000"/>
                        </a:lnSpc>
                      </a:pPr>
                      <a:r>
                        <a:rPr lang="en-US" sz="1100">
                          <a:effectLst/>
                        </a:rPr>
                        <a:t>Branch</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nSpc>
                          <a:spcPct val="106000"/>
                        </a:lnSpc>
                      </a:pPr>
                      <a:r>
                        <a:rPr lang="en-US" sz="1100">
                          <a:effectLst/>
                        </a:rPr>
                        <a:t>Varchar (10)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marR="0" lvl="0" indent="0" algn="l" defTabSz="914400" rtl="0" eaLnBrk="1" fontAlgn="auto" latinLnBrk="0" hangingPunct="1">
                        <a:lnSpc>
                          <a:spcPct val="106000"/>
                        </a:lnSpc>
                        <a:spcBef>
                          <a:spcPts val="0"/>
                        </a:spcBef>
                        <a:spcAft>
                          <a:spcPts val="800"/>
                        </a:spcAft>
                        <a:buClrTx/>
                        <a:buSzTx/>
                        <a:buFontTx/>
                        <a:buNone/>
                        <a:tabLst/>
                        <a:defRPr/>
                      </a:pPr>
                      <a:r>
                        <a:rPr lang="en-US" sz="1100" dirty="0">
                          <a:effectLst/>
                        </a:rPr>
                        <a:t>  NOT NULL</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6000"/>
                        </a:lnSpc>
                        <a:spcAft>
                          <a:spcPts val="800"/>
                        </a:spcAft>
                      </a:pP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27793639"/>
                  </a:ext>
                </a:extLst>
              </a:tr>
            </a:tbl>
          </a:graphicData>
        </a:graphic>
      </p:graphicFrame>
      <p:sp>
        <p:nvSpPr>
          <p:cNvPr id="6" name="TextBox 5">
            <a:extLst>
              <a:ext uri="{FF2B5EF4-FFF2-40B4-BE49-F238E27FC236}">
                <a16:creationId xmlns:a16="http://schemas.microsoft.com/office/drawing/2014/main" id="{7F3BFA2E-E634-4D10-B065-31DC20F5D69D}"/>
              </a:ext>
            </a:extLst>
          </p:cNvPr>
          <p:cNvSpPr txBox="1"/>
          <p:nvPr/>
        </p:nvSpPr>
        <p:spPr>
          <a:xfrm>
            <a:off x="1811867" y="2286000"/>
            <a:ext cx="2988733" cy="646331"/>
          </a:xfrm>
          <a:prstGeom prst="rect">
            <a:avLst/>
          </a:prstGeom>
          <a:noFill/>
        </p:spPr>
        <p:txBody>
          <a:bodyPr wrap="square" rtlCol="0">
            <a:spAutoFit/>
          </a:bodyPr>
          <a:lstStyle/>
          <a:p>
            <a:r>
              <a:rPr lang="en-US" dirty="0"/>
              <a:t>5. </a:t>
            </a:r>
            <a:r>
              <a:rPr lang="en-US" sz="1800" dirty="0">
                <a:effectLst/>
                <a:latin typeface="Calibri" panose="020F0502020204030204" pitchFamily="34" charset="0"/>
                <a:ea typeface="Calibri" panose="020F0502020204030204" pitchFamily="34" charset="0"/>
                <a:cs typeface="Times New Roman" panose="02020603050405020304" pitchFamily="18" charset="0"/>
              </a:rPr>
              <a:t>EVENTS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graphicFrame>
        <p:nvGraphicFramePr>
          <p:cNvPr id="7" name="Table 6">
            <a:extLst>
              <a:ext uri="{FF2B5EF4-FFF2-40B4-BE49-F238E27FC236}">
                <a16:creationId xmlns:a16="http://schemas.microsoft.com/office/drawing/2014/main" id="{9A83562F-233B-43B1-BBFE-233865D3E11D}"/>
              </a:ext>
            </a:extLst>
          </p:cNvPr>
          <p:cNvGraphicFramePr>
            <a:graphicFrameLocks noGrp="1"/>
          </p:cNvGraphicFramePr>
          <p:nvPr>
            <p:extLst>
              <p:ext uri="{D42A27DB-BD31-4B8C-83A1-F6EECF244321}">
                <p14:modId xmlns:p14="http://schemas.microsoft.com/office/powerpoint/2010/main" val="1897630133"/>
              </p:ext>
            </p:extLst>
          </p:nvPr>
        </p:nvGraphicFramePr>
        <p:xfrm>
          <a:off x="1794086" y="4738132"/>
          <a:ext cx="5961382" cy="1440452"/>
        </p:xfrm>
        <a:graphic>
          <a:graphicData uri="http://schemas.openxmlformats.org/drawingml/2006/table">
            <a:tbl>
              <a:tblPr firstRow="1" firstCol="1" bandRow="1">
                <a:tableStyleId>{5C22544A-7EE6-4342-B048-85BDC9FD1C3A}</a:tableStyleId>
              </a:tblPr>
              <a:tblGrid>
                <a:gridCol w="1986907">
                  <a:extLst>
                    <a:ext uri="{9D8B030D-6E8A-4147-A177-3AD203B41FA5}">
                      <a16:colId xmlns:a16="http://schemas.microsoft.com/office/drawing/2014/main" val="2586445437"/>
                    </a:ext>
                  </a:extLst>
                </a:gridCol>
                <a:gridCol w="1986907">
                  <a:extLst>
                    <a:ext uri="{9D8B030D-6E8A-4147-A177-3AD203B41FA5}">
                      <a16:colId xmlns:a16="http://schemas.microsoft.com/office/drawing/2014/main" val="1219927892"/>
                    </a:ext>
                  </a:extLst>
                </a:gridCol>
                <a:gridCol w="1987568">
                  <a:extLst>
                    <a:ext uri="{9D8B030D-6E8A-4147-A177-3AD203B41FA5}">
                      <a16:colId xmlns:a16="http://schemas.microsoft.com/office/drawing/2014/main" val="4258375617"/>
                    </a:ext>
                  </a:extLst>
                </a:gridCol>
              </a:tblGrid>
              <a:tr h="360113">
                <a:tc>
                  <a:txBody>
                    <a:bodyPr/>
                    <a:lstStyle/>
                    <a:p>
                      <a:pPr marL="457200">
                        <a:lnSpc>
                          <a:spcPct val="106000"/>
                        </a:lnSpc>
                      </a:pPr>
                      <a:r>
                        <a:rPr lang="en-US" sz="1100" dirty="0">
                          <a:effectLst/>
                        </a:rPr>
                        <a:t>NAME</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nSpc>
                          <a:spcPct val="106000"/>
                        </a:lnSpc>
                      </a:pPr>
                      <a:r>
                        <a:rPr lang="en-US" sz="1100" dirty="0">
                          <a:effectLst/>
                        </a:rPr>
                        <a:t>TYPE</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nSpc>
                          <a:spcPct val="106000"/>
                        </a:lnSpc>
                        <a:spcAft>
                          <a:spcPts val="800"/>
                        </a:spcAft>
                      </a:pPr>
                      <a:r>
                        <a:rPr lang="en-US" sz="1100" dirty="0">
                          <a:effectLst/>
                        </a:rPr>
                        <a:t>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42371036"/>
                  </a:ext>
                </a:extLst>
              </a:tr>
              <a:tr h="360113">
                <a:tc>
                  <a:txBody>
                    <a:bodyPr/>
                    <a:lstStyle/>
                    <a:p>
                      <a:pPr marL="457200">
                        <a:lnSpc>
                          <a:spcPct val="106000"/>
                        </a:lnSpc>
                      </a:pPr>
                      <a:r>
                        <a:rPr lang="en-US" sz="1100" dirty="0">
                          <a:effectLst/>
                        </a:rPr>
                        <a:t>Book_Name</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nSpc>
                          <a:spcPct val="106000"/>
                        </a:lnSpc>
                      </a:pPr>
                      <a:r>
                        <a:rPr lang="en-US" sz="1100" dirty="0">
                          <a:effectLst/>
                        </a:rPr>
                        <a:t>Varchar (10)</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nSpc>
                          <a:spcPct val="106000"/>
                        </a:lnSpc>
                        <a:spcAft>
                          <a:spcPts val="800"/>
                        </a:spcAft>
                      </a:pPr>
                      <a:r>
                        <a:rPr lang="en-US" sz="1100" dirty="0">
                          <a:effectLst/>
                        </a:rPr>
                        <a:t>NOT NULL</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09578840"/>
                  </a:ext>
                </a:extLst>
              </a:tr>
              <a:tr h="360113">
                <a:tc>
                  <a:txBody>
                    <a:bodyPr/>
                    <a:lstStyle/>
                    <a:p>
                      <a:pPr marL="457200">
                        <a:lnSpc>
                          <a:spcPct val="106000"/>
                        </a:lnSpc>
                      </a:pPr>
                      <a:r>
                        <a:rPr lang="en-US" sz="1100">
                          <a:effectLst/>
                        </a:rPr>
                        <a:t>Book_ID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nSpc>
                          <a:spcPct val="106000"/>
                        </a:lnSpc>
                      </a:pPr>
                      <a:r>
                        <a:rPr lang="en-US" sz="1100">
                          <a:effectLst/>
                        </a:rPr>
                        <a:t>Number (5)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nSpc>
                          <a:spcPct val="106000"/>
                        </a:lnSpc>
                        <a:spcAft>
                          <a:spcPts val="800"/>
                        </a:spcAft>
                      </a:pPr>
                      <a:r>
                        <a:rPr lang="en-US" sz="1100" dirty="0">
                          <a:effectLst/>
                        </a:rPr>
                        <a:t>PK</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04402774"/>
                  </a:ext>
                </a:extLst>
              </a:tr>
              <a:tr h="360113">
                <a:tc>
                  <a:txBody>
                    <a:bodyPr/>
                    <a:lstStyle/>
                    <a:p>
                      <a:pPr marL="457200">
                        <a:lnSpc>
                          <a:spcPct val="106000"/>
                        </a:lnSpc>
                      </a:pPr>
                      <a:r>
                        <a:rPr lang="en-US" sz="1100">
                          <a:effectLst/>
                        </a:rPr>
                        <a:t>Author_Name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nSpc>
                          <a:spcPct val="106000"/>
                        </a:lnSpc>
                      </a:pPr>
                      <a:r>
                        <a:rPr lang="en-US" sz="1100">
                          <a:effectLst/>
                        </a:rPr>
                        <a:t>Varchar (10)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marR="0" lvl="0" indent="0" algn="l" defTabSz="914400" rtl="0" eaLnBrk="1" fontAlgn="auto" latinLnBrk="0" hangingPunct="1">
                        <a:lnSpc>
                          <a:spcPct val="106000"/>
                        </a:lnSpc>
                        <a:spcBef>
                          <a:spcPts val="0"/>
                        </a:spcBef>
                        <a:spcAft>
                          <a:spcPts val="800"/>
                        </a:spcAft>
                        <a:buClrTx/>
                        <a:buSzTx/>
                        <a:buFontTx/>
                        <a:buNone/>
                        <a:tabLst/>
                        <a:defRPr/>
                      </a:pPr>
                      <a:r>
                        <a:rPr lang="en-US" sz="1100" dirty="0">
                          <a:effectLst/>
                        </a:rPr>
                        <a:t>  NOT NULL</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640677004"/>
                  </a:ext>
                </a:extLst>
              </a:tr>
            </a:tbl>
          </a:graphicData>
        </a:graphic>
      </p:graphicFrame>
      <p:sp>
        <p:nvSpPr>
          <p:cNvPr id="8" name="Rectangle 1">
            <a:extLst>
              <a:ext uri="{FF2B5EF4-FFF2-40B4-BE49-F238E27FC236}">
                <a16:creationId xmlns:a16="http://schemas.microsoft.com/office/drawing/2014/main" id="{D19B7B17-E588-49C2-971E-D90935C56A62}"/>
              </a:ext>
            </a:extLst>
          </p:cNvPr>
          <p:cNvSpPr>
            <a:spLocks noChangeArrowheads="1"/>
          </p:cNvSpPr>
          <p:nvPr/>
        </p:nvSpPr>
        <p:spPr bwMode="auto">
          <a:xfrm>
            <a:off x="1794405" y="483319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9" name="TextBox 8">
            <a:extLst>
              <a:ext uri="{FF2B5EF4-FFF2-40B4-BE49-F238E27FC236}">
                <a16:creationId xmlns:a16="http://schemas.microsoft.com/office/drawing/2014/main" id="{1C95EB77-58AC-4B4F-BFF1-3277DB7833D0}"/>
              </a:ext>
            </a:extLst>
          </p:cNvPr>
          <p:cNvSpPr txBox="1"/>
          <p:nvPr/>
        </p:nvSpPr>
        <p:spPr>
          <a:xfrm>
            <a:off x="1811867" y="4368800"/>
            <a:ext cx="2455333" cy="369332"/>
          </a:xfrm>
          <a:prstGeom prst="rect">
            <a:avLst/>
          </a:prstGeom>
          <a:noFill/>
        </p:spPr>
        <p:txBody>
          <a:bodyPr wrap="square" rtlCol="0">
            <a:spAutoFit/>
          </a:bodyPr>
          <a:lstStyle/>
          <a:p>
            <a:r>
              <a:rPr lang="en-US" dirty="0"/>
              <a:t>6. BOOK</a:t>
            </a:r>
            <a:endParaRPr lang="en-IN" dirty="0"/>
          </a:p>
        </p:txBody>
      </p:sp>
      <p:pic>
        <p:nvPicPr>
          <p:cNvPr id="16" name="Graphic 15" descr="Key">
            <a:extLst>
              <a:ext uri="{FF2B5EF4-FFF2-40B4-BE49-F238E27FC236}">
                <a16:creationId xmlns:a16="http://schemas.microsoft.com/office/drawing/2014/main" id="{AD05E80C-2C2C-4F55-9255-9BD11C83412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919139" y="1320463"/>
            <a:ext cx="361191" cy="361191"/>
          </a:xfrm>
          <a:prstGeom prst="rect">
            <a:avLst/>
          </a:prstGeom>
        </p:spPr>
      </p:pic>
      <p:pic>
        <p:nvPicPr>
          <p:cNvPr id="3" name="Graphic 2" descr="Key">
            <a:extLst>
              <a:ext uri="{FF2B5EF4-FFF2-40B4-BE49-F238E27FC236}">
                <a16:creationId xmlns:a16="http://schemas.microsoft.com/office/drawing/2014/main" id="{43819F92-2ADA-4BF0-9DDD-DF0264F7196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919139" y="3344051"/>
            <a:ext cx="361191" cy="361191"/>
          </a:xfrm>
          <a:prstGeom prst="rect">
            <a:avLst/>
          </a:prstGeom>
        </p:spPr>
      </p:pic>
      <p:pic>
        <p:nvPicPr>
          <p:cNvPr id="10" name="Graphic 9" descr="Key">
            <a:extLst>
              <a:ext uri="{FF2B5EF4-FFF2-40B4-BE49-F238E27FC236}">
                <a16:creationId xmlns:a16="http://schemas.microsoft.com/office/drawing/2014/main" id="{F36660DB-E91B-47BD-B0E9-3881047121C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50159" y="5385448"/>
            <a:ext cx="361191" cy="361191"/>
          </a:xfrm>
          <a:prstGeom prst="rect">
            <a:avLst/>
          </a:prstGeom>
        </p:spPr>
      </p:pic>
    </p:spTree>
    <p:extLst>
      <p:ext uri="{BB962C8B-B14F-4D97-AF65-F5344CB8AC3E}">
        <p14:creationId xmlns:p14="http://schemas.microsoft.com/office/powerpoint/2010/main" val="3264506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E2F04DC0-3BC8-495E-B04D-C62C2940430E}"/>
              </a:ext>
            </a:extLst>
          </p:cNvPr>
          <p:cNvGraphicFramePr>
            <a:graphicFrameLocks noGrp="1"/>
          </p:cNvGraphicFramePr>
          <p:nvPr>
            <p:extLst>
              <p:ext uri="{D42A27DB-BD31-4B8C-83A1-F6EECF244321}">
                <p14:modId xmlns:p14="http://schemas.microsoft.com/office/powerpoint/2010/main" val="690241142"/>
              </p:ext>
            </p:extLst>
          </p:nvPr>
        </p:nvGraphicFramePr>
        <p:xfrm>
          <a:off x="1971886" y="754788"/>
          <a:ext cx="6316979" cy="3120677"/>
        </p:xfrm>
        <a:graphic>
          <a:graphicData uri="http://schemas.openxmlformats.org/drawingml/2006/table">
            <a:tbl>
              <a:tblPr firstRow="1" firstCol="1" bandRow="1">
                <a:tableStyleId>{5C22544A-7EE6-4342-B048-85BDC9FD1C3A}</a:tableStyleId>
              </a:tblPr>
              <a:tblGrid>
                <a:gridCol w="2105426">
                  <a:extLst>
                    <a:ext uri="{9D8B030D-6E8A-4147-A177-3AD203B41FA5}">
                      <a16:colId xmlns:a16="http://schemas.microsoft.com/office/drawing/2014/main" val="1762478100"/>
                    </a:ext>
                  </a:extLst>
                </a:gridCol>
                <a:gridCol w="2105426">
                  <a:extLst>
                    <a:ext uri="{9D8B030D-6E8A-4147-A177-3AD203B41FA5}">
                      <a16:colId xmlns:a16="http://schemas.microsoft.com/office/drawing/2014/main" val="4172168204"/>
                    </a:ext>
                  </a:extLst>
                </a:gridCol>
                <a:gridCol w="2106127">
                  <a:extLst>
                    <a:ext uri="{9D8B030D-6E8A-4147-A177-3AD203B41FA5}">
                      <a16:colId xmlns:a16="http://schemas.microsoft.com/office/drawing/2014/main" val="3061289547"/>
                    </a:ext>
                  </a:extLst>
                </a:gridCol>
              </a:tblGrid>
              <a:tr h="206831">
                <a:tc>
                  <a:txBody>
                    <a:bodyPr/>
                    <a:lstStyle/>
                    <a:p>
                      <a:pPr marL="457200">
                        <a:lnSpc>
                          <a:spcPct val="106000"/>
                        </a:lnSpc>
                      </a:pPr>
                      <a:r>
                        <a:rPr lang="en-US" sz="1100">
                          <a:effectLst/>
                        </a:rPr>
                        <a:t>NAME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nSpc>
                          <a:spcPct val="106000"/>
                        </a:lnSpc>
                      </a:pPr>
                      <a:r>
                        <a:rPr lang="en-US" sz="1100">
                          <a:effectLst/>
                        </a:rPr>
                        <a:t>TYPE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nSpc>
                          <a:spcPct val="106000"/>
                        </a:lnSpc>
                        <a:spcAft>
                          <a:spcPts val="800"/>
                        </a:spcAft>
                      </a:pPr>
                      <a:r>
                        <a:rPr lang="en-US"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70289938"/>
                  </a:ext>
                </a:extLst>
              </a:tr>
              <a:tr h="206831">
                <a:tc>
                  <a:txBody>
                    <a:bodyPr/>
                    <a:lstStyle/>
                    <a:p>
                      <a:pPr marL="457200">
                        <a:lnSpc>
                          <a:spcPct val="106000"/>
                        </a:lnSpc>
                      </a:pPr>
                      <a:r>
                        <a:rPr lang="en-US" sz="1100" dirty="0" err="1">
                          <a:effectLst/>
                        </a:rPr>
                        <a:t>PG_Name</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nSpc>
                          <a:spcPct val="106000"/>
                        </a:lnSpc>
                      </a:pPr>
                      <a:r>
                        <a:rPr lang="en-US" sz="1100" dirty="0">
                          <a:effectLst/>
                        </a:rPr>
                        <a:t>Varchar (20)</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nSpc>
                          <a:spcPct val="106000"/>
                        </a:lnSpc>
                        <a:spcAft>
                          <a:spcPts val="800"/>
                        </a:spcAft>
                      </a:pPr>
                      <a:r>
                        <a:rPr lang="en-US" sz="1100" dirty="0">
                          <a:effectLst/>
                        </a:rPr>
                        <a:t>PK</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52912443"/>
                  </a:ext>
                </a:extLst>
              </a:tr>
              <a:tr h="206831">
                <a:tc>
                  <a:txBody>
                    <a:bodyPr/>
                    <a:lstStyle/>
                    <a:p>
                      <a:pPr marL="457200">
                        <a:lnSpc>
                          <a:spcPct val="106000"/>
                        </a:lnSpc>
                      </a:pPr>
                      <a:r>
                        <a:rPr lang="en-US" sz="1100" dirty="0" err="1">
                          <a:effectLst/>
                        </a:rPr>
                        <a:t>PG_Address</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nSpc>
                          <a:spcPct val="106000"/>
                        </a:lnSpc>
                      </a:pPr>
                      <a:r>
                        <a:rPr lang="en-US" sz="1100" dirty="0">
                          <a:effectLst/>
                        </a:rPr>
                        <a:t>Varchar (30)</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marR="0" lvl="0" indent="0" algn="l" defTabSz="914400" rtl="0" eaLnBrk="1" fontAlgn="auto" latinLnBrk="0" hangingPunct="1">
                        <a:lnSpc>
                          <a:spcPct val="106000"/>
                        </a:lnSpc>
                        <a:spcBef>
                          <a:spcPts val="0"/>
                        </a:spcBef>
                        <a:spcAft>
                          <a:spcPts val="800"/>
                        </a:spcAft>
                        <a:buClrTx/>
                        <a:buSzTx/>
                        <a:buFontTx/>
                        <a:buNone/>
                        <a:tabLst/>
                        <a:defRPr/>
                      </a:pPr>
                      <a:r>
                        <a:rPr lang="en-US" sz="1100" dirty="0">
                          <a:effectLst/>
                        </a:rPr>
                        <a:t> NOT NULL</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3538536"/>
                  </a:ext>
                </a:extLst>
              </a:tr>
              <a:tr h="206831">
                <a:tc>
                  <a:txBody>
                    <a:bodyPr/>
                    <a:lstStyle/>
                    <a:p>
                      <a:pPr marL="457200">
                        <a:lnSpc>
                          <a:spcPct val="106000"/>
                        </a:lnSpc>
                      </a:pPr>
                      <a:r>
                        <a:rPr lang="en-US" sz="1100" dirty="0" err="1">
                          <a:effectLst/>
                        </a:rPr>
                        <a:t>Room_Number</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nSpc>
                          <a:spcPct val="106000"/>
                        </a:lnSpc>
                      </a:pPr>
                      <a:r>
                        <a:rPr lang="en-US" sz="1100" dirty="0">
                          <a:effectLst/>
                        </a:rPr>
                        <a:t>Number (5)</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marR="0" lvl="0" indent="0" algn="l" defTabSz="914400" rtl="0" eaLnBrk="1" fontAlgn="auto" latinLnBrk="0" hangingPunct="1">
                        <a:lnSpc>
                          <a:spcPct val="106000"/>
                        </a:lnSpc>
                        <a:spcBef>
                          <a:spcPts val="0"/>
                        </a:spcBef>
                        <a:spcAft>
                          <a:spcPts val="800"/>
                        </a:spcAft>
                        <a:buClrTx/>
                        <a:buSzTx/>
                        <a:buFontTx/>
                        <a:buNone/>
                        <a:tabLst/>
                        <a:defRPr/>
                      </a:pPr>
                      <a:r>
                        <a:rPr lang="en-US" sz="1100" dirty="0">
                          <a:effectLst/>
                        </a:rPr>
                        <a:t> NOT NULL</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06007742"/>
                  </a:ext>
                </a:extLst>
              </a:tr>
              <a:tr h="422768">
                <a:tc>
                  <a:txBody>
                    <a:bodyPr/>
                    <a:lstStyle/>
                    <a:p>
                      <a:pPr marL="457200">
                        <a:lnSpc>
                          <a:spcPct val="106000"/>
                        </a:lnSpc>
                      </a:pPr>
                      <a:r>
                        <a:rPr lang="en-US" sz="1100" dirty="0" err="1">
                          <a:effectLst/>
                        </a:rPr>
                        <a:t>Owner_Detail</a:t>
                      </a:r>
                      <a:r>
                        <a:rPr lang="en-US" sz="1100" dirty="0">
                          <a:effectLst/>
                        </a:rPr>
                        <a:t> (</a:t>
                      </a:r>
                      <a:r>
                        <a:rPr lang="en-US" sz="1100" dirty="0" err="1">
                          <a:effectLst/>
                        </a:rPr>
                        <a:t>Ow_Address</a:t>
                      </a:r>
                      <a:r>
                        <a:rPr lang="en-US" sz="1100" dirty="0">
                          <a:effectLst/>
                        </a:rPr>
                        <a:t>)</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nSpc>
                          <a:spcPct val="106000"/>
                        </a:lnSpc>
                      </a:pPr>
                      <a:r>
                        <a:rPr lang="en-US" sz="1100" dirty="0">
                          <a:effectLst/>
                        </a:rPr>
                        <a:t>Varchar (30)</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nSpc>
                          <a:spcPct val="106000"/>
                        </a:lnSpc>
                        <a:spcAft>
                          <a:spcPts val="800"/>
                        </a:spcAft>
                      </a:pPr>
                      <a:r>
                        <a:rPr lang="en-US" sz="1100" dirty="0">
                          <a:effectLst/>
                        </a:rPr>
                        <a:t>NULL</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65522107"/>
                  </a:ext>
                </a:extLst>
              </a:tr>
              <a:tr h="422768">
                <a:tc>
                  <a:txBody>
                    <a:bodyPr/>
                    <a:lstStyle/>
                    <a:p>
                      <a:pPr marL="457200">
                        <a:lnSpc>
                          <a:spcPct val="106000"/>
                        </a:lnSpc>
                      </a:pPr>
                      <a:r>
                        <a:rPr lang="en-US" sz="1100" dirty="0" err="1">
                          <a:effectLst/>
                        </a:rPr>
                        <a:t>Owner_Detail</a:t>
                      </a:r>
                      <a:r>
                        <a:rPr lang="en-US" sz="1100" dirty="0">
                          <a:effectLst/>
                        </a:rPr>
                        <a:t> (</a:t>
                      </a:r>
                      <a:r>
                        <a:rPr lang="en-US" sz="1100" dirty="0" err="1">
                          <a:effectLst/>
                        </a:rPr>
                        <a:t>Ow_Name</a:t>
                      </a:r>
                      <a:r>
                        <a:rPr lang="en-US" sz="1100" dirty="0">
                          <a:effectLst/>
                        </a:rPr>
                        <a:t>)</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nSpc>
                          <a:spcPct val="106000"/>
                        </a:lnSpc>
                      </a:pPr>
                      <a:r>
                        <a:rPr lang="en-US" sz="1100" dirty="0">
                          <a:effectLst/>
                        </a:rPr>
                        <a:t>Varchar (10)</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nSpc>
                          <a:spcPct val="106000"/>
                        </a:lnSpc>
                        <a:spcAft>
                          <a:spcPts val="800"/>
                        </a:spcAft>
                      </a:pPr>
                      <a:r>
                        <a:rPr lang="en-US" sz="1100" dirty="0">
                          <a:effectLst/>
                        </a:rPr>
                        <a:t>NOT NULL</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528384341"/>
                  </a:ext>
                </a:extLst>
              </a:tr>
              <a:tr h="206831">
                <a:tc>
                  <a:txBody>
                    <a:bodyPr/>
                    <a:lstStyle/>
                    <a:p>
                      <a:pPr marL="457200">
                        <a:lnSpc>
                          <a:spcPct val="106000"/>
                        </a:lnSpc>
                      </a:pPr>
                      <a:r>
                        <a:rPr lang="en-US" sz="1100" dirty="0" err="1">
                          <a:effectLst/>
                        </a:rPr>
                        <a:t>Owner_Detail</a:t>
                      </a:r>
                      <a:r>
                        <a:rPr lang="en-US" sz="1100" dirty="0">
                          <a:effectLst/>
                        </a:rPr>
                        <a:t> (</a:t>
                      </a:r>
                      <a:r>
                        <a:rPr lang="en-US" sz="1100" dirty="0" err="1">
                          <a:effectLst/>
                        </a:rPr>
                        <a:t>Cont_No</a:t>
                      </a:r>
                      <a:r>
                        <a:rPr lang="en-US" sz="1100" dirty="0">
                          <a:effectLst/>
                        </a:rPr>
                        <a:t>)</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nSpc>
                          <a:spcPct val="106000"/>
                        </a:lnSpc>
                      </a:pPr>
                      <a:r>
                        <a:rPr lang="en-US" sz="1100" dirty="0">
                          <a:effectLst/>
                        </a:rPr>
                        <a:t>Number (11)</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nSpc>
                          <a:spcPct val="106000"/>
                        </a:lnSpc>
                        <a:spcAft>
                          <a:spcPts val="800"/>
                        </a:spcAft>
                      </a:pPr>
                      <a:r>
                        <a:rPr lang="en-US" sz="1100" dirty="0">
                          <a:effectLst/>
                        </a:rPr>
                        <a:t>NOT NULL</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42695039"/>
                  </a:ext>
                </a:extLst>
              </a:tr>
              <a:tr h="206831">
                <a:tc>
                  <a:txBody>
                    <a:bodyPr/>
                    <a:lstStyle/>
                    <a:p>
                      <a:pPr marL="457200">
                        <a:lnSpc>
                          <a:spcPct val="106000"/>
                        </a:lnSpc>
                      </a:pPr>
                      <a:r>
                        <a:rPr lang="en-US" sz="1100" dirty="0">
                          <a:effectLst/>
                        </a:rPr>
                        <a:t>Rent</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nSpc>
                          <a:spcPct val="106000"/>
                        </a:lnSpc>
                      </a:pPr>
                      <a:r>
                        <a:rPr lang="en-US" sz="1100" dirty="0">
                          <a:effectLst/>
                        </a:rPr>
                        <a:t>Varchar (20)</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nSpc>
                          <a:spcPct val="106000"/>
                        </a:lnSpc>
                        <a:spcAft>
                          <a:spcPts val="800"/>
                        </a:spcAft>
                      </a:pPr>
                      <a:r>
                        <a:rPr lang="en-US" sz="1100" dirty="0">
                          <a:effectLst/>
                        </a:rPr>
                        <a:t>NOT NULL</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9234311"/>
                  </a:ext>
                </a:extLst>
              </a:tr>
              <a:tr h="206831">
                <a:tc>
                  <a:txBody>
                    <a:bodyPr/>
                    <a:lstStyle/>
                    <a:p>
                      <a:pPr marL="457200">
                        <a:lnSpc>
                          <a:spcPct val="106000"/>
                        </a:lnSpc>
                      </a:pPr>
                      <a:r>
                        <a:rPr lang="en-US" sz="1100" dirty="0">
                          <a:effectLst/>
                        </a:rPr>
                        <a:t>Features (R.O)</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nSpc>
                          <a:spcPct val="106000"/>
                        </a:lnSpc>
                      </a:pPr>
                      <a:r>
                        <a:rPr lang="en-US" sz="1100" dirty="0">
                          <a:effectLst/>
                        </a:rPr>
                        <a:t>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nSpc>
                          <a:spcPct val="106000"/>
                        </a:lnSpc>
                        <a:spcAft>
                          <a:spcPts val="800"/>
                        </a:spcAft>
                      </a:pPr>
                      <a:r>
                        <a:rPr lang="en-US" sz="1100" dirty="0">
                          <a:effectLst/>
                        </a:rPr>
                        <a:t>NOT NULL</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482368782"/>
                  </a:ext>
                </a:extLst>
              </a:tr>
              <a:tr h="206831">
                <a:tc>
                  <a:txBody>
                    <a:bodyPr/>
                    <a:lstStyle/>
                    <a:p>
                      <a:pPr marL="457200">
                        <a:lnSpc>
                          <a:spcPct val="106000"/>
                        </a:lnSpc>
                      </a:pPr>
                      <a:r>
                        <a:rPr lang="en-US" sz="1100" dirty="0">
                          <a:effectLst/>
                        </a:rPr>
                        <a:t>Features (2BHK/3BHK)</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nSpc>
                          <a:spcPct val="106000"/>
                        </a:lnSpc>
                      </a:pPr>
                      <a:r>
                        <a:rPr lang="en-US" sz="1100" dirty="0">
                          <a:effectLst/>
                        </a:rPr>
                        <a:t>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nSpc>
                          <a:spcPct val="106000"/>
                        </a:lnSpc>
                        <a:spcAft>
                          <a:spcPts val="800"/>
                        </a:spcAft>
                      </a:pPr>
                      <a:r>
                        <a:rPr lang="en-US" sz="1100" dirty="0">
                          <a:effectLst/>
                        </a:rPr>
                        <a:t>NOT NULL</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264730413"/>
                  </a:ext>
                </a:extLst>
              </a:tr>
              <a:tr h="206831">
                <a:tc>
                  <a:txBody>
                    <a:bodyPr/>
                    <a:lstStyle/>
                    <a:p>
                      <a:pPr marL="457200">
                        <a:lnSpc>
                          <a:spcPct val="106000"/>
                        </a:lnSpc>
                      </a:pPr>
                      <a:r>
                        <a:rPr lang="en-US" sz="1100" dirty="0">
                          <a:effectLst/>
                        </a:rPr>
                        <a:t>Features (AC/NON.AC)</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nSpc>
                          <a:spcPct val="106000"/>
                        </a:lnSpc>
                      </a:pPr>
                      <a:r>
                        <a:rPr lang="en-US" sz="1100" dirty="0">
                          <a:effectLst/>
                        </a:rPr>
                        <a:t>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nSpc>
                          <a:spcPct val="106000"/>
                        </a:lnSpc>
                        <a:spcAft>
                          <a:spcPts val="800"/>
                        </a:spcAft>
                      </a:pPr>
                      <a:r>
                        <a:rPr lang="en-US" sz="1100" dirty="0">
                          <a:effectLst/>
                        </a:rPr>
                        <a:t>NOT NULL</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09940281"/>
                  </a:ext>
                </a:extLst>
              </a:tr>
              <a:tr h="206831">
                <a:tc>
                  <a:txBody>
                    <a:bodyPr/>
                    <a:lstStyle/>
                    <a:p>
                      <a:pPr marL="457200">
                        <a:lnSpc>
                          <a:spcPct val="106000"/>
                        </a:lnSpc>
                      </a:pPr>
                      <a:r>
                        <a:rPr lang="en-US" sz="1100" dirty="0">
                          <a:effectLst/>
                        </a:rPr>
                        <a:t>Features (Freeze)</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nSpc>
                          <a:spcPct val="106000"/>
                        </a:lnSpc>
                      </a:pPr>
                      <a:r>
                        <a:rPr lang="en-US" sz="1100" dirty="0">
                          <a:effectLst/>
                        </a:rPr>
                        <a:t>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nSpc>
                          <a:spcPct val="106000"/>
                        </a:lnSpc>
                        <a:spcAft>
                          <a:spcPts val="800"/>
                        </a:spcAft>
                      </a:pPr>
                      <a:r>
                        <a:rPr lang="en-US" sz="1100" dirty="0">
                          <a:effectLst/>
                        </a:rPr>
                        <a:t>NOT NULL</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36372473"/>
                  </a:ext>
                </a:extLst>
              </a:tr>
              <a:tr h="206831">
                <a:tc>
                  <a:txBody>
                    <a:bodyPr/>
                    <a:lstStyle/>
                    <a:p>
                      <a:pPr marL="457200">
                        <a:lnSpc>
                          <a:spcPct val="106000"/>
                        </a:lnSpc>
                      </a:pP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nSpc>
                          <a:spcPct val="106000"/>
                        </a:lnSpc>
                      </a:pP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nSpc>
                          <a:spcPct val="106000"/>
                        </a:lnSpc>
                        <a:spcAft>
                          <a:spcPts val="800"/>
                        </a:spcAft>
                      </a:pP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843493"/>
                  </a:ext>
                </a:extLst>
              </a:tr>
            </a:tbl>
          </a:graphicData>
        </a:graphic>
      </p:graphicFrame>
      <p:sp>
        <p:nvSpPr>
          <p:cNvPr id="3" name="Rectangle 1">
            <a:extLst>
              <a:ext uri="{FF2B5EF4-FFF2-40B4-BE49-F238E27FC236}">
                <a16:creationId xmlns:a16="http://schemas.microsoft.com/office/drawing/2014/main" id="{94091D35-8CD5-4066-8D32-C4FE69F33190}"/>
              </a:ext>
            </a:extLst>
          </p:cNvPr>
          <p:cNvSpPr>
            <a:spLocks noChangeArrowheads="1"/>
          </p:cNvSpPr>
          <p:nvPr/>
        </p:nvSpPr>
        <p:spPr bwMode="auto">
          <a:xfrm>
            <a:off x="2912005" y="85315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5" name="TextBox 4">
            <a:extLst>
              <a:ext uri="{FF2B5EF4-FFF2-40B4-BE49-F238E27FC236}">
                <a16:creationId xmlns:a16="http://schemas.microsoft.com/office/drawing/2014/main" id="{38CE779E-0DFA-460D-8AF6-2B33E84B939B}"/>
              </a:ext>
            </a:extLst>
          </p:cNvPr>
          <p:cNvSpPr txBox="1"/>
          <p:nvPr/>
        </p:nvSpPr>
        <p:spPr>
          <a:xfrm>
            <a:off x="1971887" y="397933"/>
            <a:ext cx="2862580" cy="646331"/>
          </a:xfrm>
          <a:prstGeom prst="rect">
            <a:avLst/>
          </a:prstGeom>
          <a:noFill/>
        </p:spPr>
        <p:txBody>
          <a:bodyPr wrap="square" rtlCol="0">
            <a:spAutoFit/>
          </a:bodyPr>
          <a:lstStyle/>
          <a:p>
            <a:r>
              <a:rPr lang="en-US" dirty="0"/>
              <a:t>7. </a:t>
            </a:r>
            <a:r>
              <a:rPr lang="en-US" sz="1800" dirty="0">
                <a:effectLst/>
                <a:latin typeface="Calibri" panose="020F0502020204030204" pitchFamily="34" charset="0"/>
                <a:ea typeface="Calibri" panose="020F0502020204030204" pitchFamily="34" charset="0"/>
                <a:cs typeface="Times New Roman" panose="02020603050405020304" pitchFamily="18" charset="0"/>
              </a:rPr>
              <a:t>PG/HOSTEL</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graphicFrame>
        <p:nvGraphicFramePr>
          <p:cNvPr id="6" name="Table 5">
            <a:extLst>
              <a:ext uri="{FF2B5EF4-FFF2-40B4-BE49-F238E27FC236}">
                <a16:creationId xmlns:a16="http://schemas.microsoft.com/office/drawing/2014/main" id="{EB20EC11-1927-4233-8FCE-5780F29AB830}"/>
              </a:ext>
            </a:extLst>
          </p:cNvPr>
          <p:cNvGraphicFramePr>
            <a:graphicFrameLocks noGrp="1"/>
          </p:cNvGraphicFramePr>
          <p:nvPr>
            <p:extLst>
              <p:ext uri="{D42A27DB-BD31-4B8C-83A1-F6EECF244321}">
                <p14:modId xmlns:p14="http://schemas.microsoft.com/office/powerpoint/2010/main" val="3900151724"/>
              </p:ext>
            </p:extLst>
          </p:nvPr>
        </p:nvGraphicFramePr>
        <p:xfrm>
          <a:off x="1971886" y="4452207"/>
          <a:ext cx="6316979" cy="1509261"/>
        </p:xfrm>
        <a:graphic>
          <a:graphicData uri="http://schemas.openxmlformats.org/drawingml/2006/table">
            <a:tbl>
              <a:tblPr firstRow="1" firstCol="1" bandRow="1">
                <a:tableStyleId>{5C22544A-7EE6-4342-B048-85BDC9FD1C3A}</a:tableStyleId>
              </a:tblPr>
              <a:tblGrid>
                <a:gridCol w="2105426">
                  <a:extLst>
                    <a:ext uri="{9D8B030D-6E8A-4147-A177-3AD203B41FA5}">
                      <a16:colId xmlns:a16="http://schemas.microsoft.com/office/drawing/2014/main" val="306864483"/>
                    </a:ext>
                  </a:extLst>
                </a:gridCol>
                <a:gridCol w="2105426">
                  <a:extLst>
                    <a:ext uri="{9D8B030D-6E8A-4147-A177-3AD203B41FA5}">
                      <a16:colId xmlns:a16="http://schemas.microsoft.com/office/drawing/2014/main" val="2125113720"/>
                    </a:ext>
                  </a:extLst>
                </a:gridCol>
                <a:gridCol w="2106127">
                  <a:extLst>
                    <a:ext uri="{9D8B030D-6E8A-4147-A177-3AD203B41FA5}">
                      <a16:colId xmlns:a16="http://schemas.microsoft.com/office/drawing/2014/main" val="3214073413"/>
                    </a:ext>
                  </a:extLst>
                </a:gridCol>
              </a:tblGrid>
              <a:tr h="232746">
                <a:tc>
                  <a:txBody>
                    <a:bodyPr/>
                    <a:lstStyle/>
                    <a:p>
                      <a:pPr marL="457200">
                        <a:lnSpc>
                          <a:spcPct val="106000"/>
                        </a:lnSpc>
                      </a:pPr>
                      <a:r>
                        <a:rPr lang="en-US" sz="1100">
                          <a:effectLst/>
                        </a:rPr>
                        <a:t>NAME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nSpc>
                          <a:spcPct val="106000"/>
                        </a:lnSpc>
                      </a:pPr>
                      <a:r>
                        <a:rPr lang="en-US" sz="1100">
                          <a:effectLst/>
                        </a:rPr>
                        <a:t>TYPE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nSpc>
                          <a:spcPct val="106000"/>
                        </a:lnSpc>
                        <a:spcAft>
                          <a:spcPts val="800"/>
                        </a:spcAft>
                      </a:pPr>
                      <a:r>
                        <a:rPr lang="en-US"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11181690"/>
                  </a:ext>
                </a:extLst>
              </a:tr>
              <a:tr h="335282">
                <a:tc>
                  <a:txBody>
                    <a:bodyPr/>
                    <a:lstStyle/>
                    <a:p>
                      <a:pPr marL="457200">
                        <a:lnSpc>
                          <a:spcPct val="106000"/>
                        </a:lnSpc>
                      </a:pPr>
                      <a:r>
                        <a:rPr lang="en-US" sz="1100" dirty="0" err="1">
                          <a:effectLst/>
                        </a:rPr>
                        <a:t>Re_Address</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nSpc>
                          <a:spcPct val="106000"/>
                        </a:lnSpc>
                      </a:pPr>
                      <a:r>
                        <a:rPr lang="en-US" sz="1100" dirty="0">
                          <a:effectLst/>
                        </a:rPr>
                        <a:t>Varchar (30)</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marR="0" lvl="0" indent="0" algn="l" defTabSz="914400" rtl="0" eaLnBrk="1" fontAlgn="auto" latinLnBrk="0" hangingPunct="1">
                        <a:lnSpc>
                          <a:spcPct val="106000"/>
                        </a:lnSpc>
                        <a:spcBef>
                          <a:spcPts val="0"/>
                        </a:spcBef>
                        <a:spcAft>
                          <a:spcPts val="800"/>
                        </a:spcAft>
                        <a:buClrTx/>
                        <a:buSzTx/>
                        <a:buFontTx/>
                        <a:buNone/>
                        <a:tabLst/>
                        <a:defRPr/>
                      </a:pPr>
                      <a:r>
                        <a:rPr lang="en-US" sz="1100" dirty="0">
                          <a:effectLst/>
                        </a:rPr>
                        <a:t> NOT NULL</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3080132"/>
                  </a:ext>
                </a:extLst>
              </a:tr>
              <a:tr h="232746">
                <a:tc>
                  <a:txBody>
                    <a:bodyPr/>
                    <a:lstStyle/>
                    <a:p>
                      <a:pPr marL="457200">
                        <a:lnSpc>
                          <a:spcPct val="106000"/>
                        </a:lnSpc>
                      </a:pPr>
                      <a:r>
                        <a:rPr lang="en-US" sz="1100" dirty="0" err="1">
                          <a:effectLst/>
                        </a:rPr>
                        <a:t>Re_Name</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nSpc>
                          <a:spcPct val="106000"/>
                        </a:lnSpc>
                      </a:pPr>
                      <a:r>
                        <a:rPr lang="en-US" sz="1100" dirty="0">
                          <a:effectLst/>
                        </a:rPr>
                        <a:t>Varchar (10)</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nSpc>
                          <a:spcPct val="106000"/>
                        </a:lnSpc>
                        <a:spcAft>
                          <a:spcPts val="800"/>
                        </a:spcAft>
                      </a:pPr>
                      <a:r>
                        <a:rPr lang="en-US" sz="1100" dirty="0">
                          <a:effectLst/>
                        </a:rPr>
                        <a:t>PK</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29710411"/>
                  </a:ext>
                </a:extLst>
              </a:tr>
              <a:tr h="232746">
                <a:tc>
                  <a:txBody>
                    <a:bodyPr/>
                    <a:lstStyle/>
                    <a:p>
                      <a:pPr marL="457200">
                        <a:lnSpc>
                          <a:spcPct val="106000"/>
                        </a:lnSpc>
                      </a:pPr>
                      <a:r>
                        <a:rPr lang="en-US" sz="1100" dirty="0" err="1">
                          <a:effectLst/>
                        </a:rPr>
                        <a:t>Re_Timing</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nSpc>
                          <a:spcPct val="106000"/>
                        </a:lnSpc>
                      </a:pPr>
                      <a:r>
                        <a:rPr lang="en-US" sz="1100" dirty="0">
                          <a:effectLst/>
                        </a:rPr>
                        <a:t>Number (5)</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nSpc>
                          <a:spcPct val="106000"/>
                        </a:lnSpc>
                        <a:spcAft>
                          <a:spcPts val="800"/>
                        </a:spcAft>
                      </a:pPr>
                      <a:r>
                        <a:rPr lang="en-US" sz="1100" dirty="0">
                          <a:effectLst/>
                        </a:rPr>
                        <a:t>NOT NULL</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45263589"/>
                  </a:ext>
                </a:extLst>
              </a:tr>
              <a:tr h="475741">
                <a:tc>
                  <a:txBody>
                    <a:bodyPr/>
                    <a:lstStyle/>
                    <a:p>
                      <a:pPr marL="457200">
                        <a:lnSpc>
                          <a:spcPct val="106000"/>
                        </a:lnSpc>
                      </a:pPr>
                      <a:r>
                        <a:rPr lang="en-US" sz="1100" dirty="0">
                          <a:effectLst/>
                        </a:rPr>
                        <a:t>Star’s (Based On Review)</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nSpc>
                          <a:spcPct val="106000"/>
                        </a:lnSpc>
                      </a:pPr>
                      <a:r>
                        <a:rPr lang="en-US" sz="1100" dirty="0">
                          <a:effectLst/>
                        </a:rPr>
                        <a:t>INT</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nSpc>
                          <a:spcPct val="106000"/>
                        </a:lnSpc>
                        <a:spcAft>
                          <a:spcPts val="800"/>
                        </a:spcAft>
                      </a:pPr>
                      <a:r>
                        <a:rPr lang="en-US" sz="1100" dirty="0">
                          <a:effectLst/>
                        </a:rPr>
                        <a:t>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504913217"/>
                  </a:ext>
                </a:extLst>
              </a:tr>
            </a:tbl>
          </a:graphicData>
        </a:graphic>
      </p:graphicFrame>
      <p:sp>
        <p:nvSpPr>
          <p:cNvPr id="7" name="Rectangle 2">
            <a:extLst>
              <a:ext uri="{FF2B5EF4-FFF2-40B4-BE49-F238E27FC236}">
                <a16:creationId xmlns:a16="http://schemas.microsoft.com/office/drawing/2014/main" id="{D7F6B100-8FE3-4893-9266-66F4BC69B194}"/>
              </a:ext>
            </a:extLst>
          </p:cNvPr>
          <p:cNvSpPr>
            <a:spLocks noChangeArrowheads="1"/>
          </p:cNvSpPr>
          <p:nvPr/>
        </p:nvSpPr>
        <p:spPr bwMode="auto">
          <a:xfrm>
            <a:off x="1972205" y="445293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8" name="TextBox 7">
            <a:extLst>
              <a:ext uri="{FF2B5EF4-FFF2-40B4-BE49-F238E27FC236}">
                <a16:creationId xmlns:a16="http://schemas.microsoft.com/office/drawing/2014/main" id="{2A8F3622-DC55-4766-BD8B-790EB19F6AED}"/>
              </a:ext>
            </a:extLst>
          </p:cNvPr>
          <p:cNvSpPr txBox="1"/>
          <p:nvPr/>
        </p:nvSpPr>
        <p:spPr>
          <a:xfrm>
            <a:off x="1971886" y="4021667"/>
            <a:ext cx="2303781" cy="646331"/>
          </a:xfrm>
          <a:prstGeom prst="rect">
            <a:avLst/>
          </a:prstGeom>
          <a:noFill/>
        </p:spPr>
        <p:txBody>
          <a:bodyPr wrap="square" rtlCol="0">
            <a:spAutoFit/>
          </a:bodyPr>
          <a:lstStyle/>
          <a:p>
            <a:r>
              <a:rPr lang="en-US" dirty="0"/>
              <a:t>8. </a:t>
            </a:r>
            <a:r>
              <a:rPr lang="en-US" sz="1800" dirty="0">
                <a:effectLst/>
                <a:latin typeface="Calibri" panose="020F0502020204030204" pitchFamily="34" charset="0"/>
                <a:ea typeface="Calibri" panose="020F0502020204030204" pitchFamily="34" charset="0"/>
                <a:cs typeface="Times New Roman" panose="02020603050405020304" pitchFamily="18" charset="0"/>
              </a:rPr>
              <a:t>Restaurant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4" name="Graphic 3" descr="Key">
            <a:extLst>
              <a:ext uri="{FF2B5EF4-FFF2-40B4-BE49-F238E27FC236}">
                <a16:creationId xmlns:a16="http://schemas.microsoft.com/office/drawing/2014/main" id="{FA27EE1D-53D5-46CB-899C-09E09A03AFA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403177" y="896532"/>
            <a:ext cx="374802" cy="374802"/>
          </a:xfrm>
          <a:prstGeom prst="rect">
            <a:avLst/>
          </a:prstGeom>
        </p:spPr>
      </p:pic>
      <p:pic>
        <p:nvPicPr>
          <p:cNvPr id="11" name="Graphic 10" descr="Key">
            <a:extLst>
              <a:ext uri="{FF2B5EF4-FFF2-40B4-BE49-F238E27FC236}">
                <a16:creationId xmlns:a16="http://schemas.microsoft.com/office/drawing/2014/main" id="{E242B2AD-2BD0-46D4-A8ED-13DCCB24CF9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403177" y="4936602"/>
            <a:ext cx="374802" cy="374802"/>
          </a:xfrm>
          <a:prstGeom prst="rect">
            <a:avLst/>
          </a:prstGeom>
        </p:spPr>
      </p:pic>
    </p:spTree>
    <p:extLst>
      <p:ext uri="{BB962C8B-B14F-4D97-AF65-F5344CB8AC3E}">
        <p14:creationId xmlns:p14="http://schemas.microsoft.com/office/powerpoint/2010/main" val="40843337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298004ED-7A77-4D8D-91B0-096F729EDDAE}"/>
              </a:ext>
            </a:extLst>
          </p:cNvPr>
          <p:cNvGraphicFramePr>
            <a:graphicFrameLocks noGrp="1"/>
          </p:cNvGraphicFramePr>
          <p:nvPr>
            <p:extLst>
              <p:ext uri="{D42A27DB-BD31-4B8C-83A1-F6EECF244321}">
                <p14:modId xmlns:p14="http://schemas.microsoft.com/office/powerpoint/2010/main" val="3440367219"/>
              </p:ext>
            </p:extLst>
          </p:nvPr>
        </p:nvGraphicFramePr>
        <p:xfrm>
          <a:off x="1785621" y="816135"/>
          <a:ext cx="6013156" cy="1400892"/>
        </p:xfrm>
        <a:graphic>
          <a:graphicData uri="http://schemas.openxmlformats.org/drawingml/2006/table">
            <a:tbl>
              <a:tblPr firstRow="1" firstCol="1" bandRow="1">
                <a:tableStyleId>{5C22544A-7EE6-4342-B048-85BDC9FD1C3A}</a:tableStyleId>
              </a:tblPr>
              <a:tblGrid>
                <a:gridCol w="2004163">
                  <a:extLst>
                    <a:ext uri="{9D8B030D-6E8A-4147-A177-3AD203B41FA5}">
                      <a16:colId xmlns:a16="http://schemas.microsoft.com/office/drawing/2014/main" val="2363590166"/>
                    </a:ext>
                  </a:extLst>
                </a:gridCol>
                <a:gridCol w="2004163">
                  <a:extLst>
                    <a:ext uri="{9D8B030D-6E8A-4147-A177-3AD203B41FA5}">
                      <a16:colId xmlns:a16="http://schemas.microsoft.com/office/drawing/2014/main" val="1643230907"/>
                    </a:ext>
                  </a:extLst>
                </a:gridCol>
                <a:gridCol w="2004830">
                  <a:extLst>
                    <a:ext uri="{9D8B030D-6E8A-4147-A177-3AD203B41FA5}">
                      <a16:colId xmlns:a16="http://schemas.microsoft.com/office/drawing/2014/main" val="1372147112"/>
                    </a:ext>
                  </a:extLst>
                </a:gridCol>
              </a:tblGrid>
              <a:tr h="350223">
                <a:tc>
                  <a:txBody>
                    <a:bodyPr/>
                    <a:lstStyle/>
                    <a:p>
                      <a:pPr marL="457200">
                        <a:lnSpc>
                          <a:spcPct val="106000"/>
                        </a:lnSpc>
                      </a:pPr>
                      <a:r>
                        <a:rPr lang="en-US" sz="1100">
                          <a:effectLst/>
                        </a:rPr>
                        <a:t>NAME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nSpc>
                          <a:spcPct val="106000"/>
                        </a:lnSpc>
                      </a:pPr>
                      <a:r>
                        <a:rPr lang="en-US" sz="1100">
                          <a:effectLst/>
                        </a:rPr>
                        <a:t>TYPE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nSpc>
                          <a:spcPct val="106000"/>
                        </a:lnSpc>
                        <a:spcAft>
                          <a:spcPts val="800"/>
                        </a:spcAft>
                      </a:pPr>
                      <a:r>
                        <a:rPr lang="en-US"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54209176"/>
                  </a:ext>
                </a:extLst>
              </a:tr>
              <a:tr h="350223">
                <a:tc>
                  <a:txBody>
                    <a:bodyPr/>
                    <a:lstStyle/>
                    <a:p>
                      <a:pPr marL="457200">
                        <a:lnSpc>
                          <a:spcPct val="106000"/>
                        </a:lnSpc>
                      </a:pPr>
                      <a:r>
                        <a:rPr lang="en-US" sz="1100" dirty="0">
                          <a:effectLst/>
                        </a:rPr>
                        <a:t>Mentor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nSpc>
                          <a:spcPct val="106000"/>
                        </a:lnSpc>
                      </a:pPr>
                      <a:r>
                        <a:rPr lang="en-US" sz="1100" dirty="0">
                          <a:effectLst/>
                        </a:rPr>
                        <a:t>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nSpc>
                          <a:spcPct val="106000"/>
                        </a:lnSpc>
                        <a:spcAft>
                          <a:spcPts val="800"/>
                        </a:spcAft>
                      </a:pPr>
                      <a:r>
                        <a:rPr lang="en-US" sz="1100" dirty="0">
                          <a:effectLst/>
                        </a:rPr>
                        <a:t>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59696279"/>
                  </a:ext>
                </a:extLst>
              </a:tr>
              <a:tr h="350223">
                <a:tc>
                  <a:txBody>
                    <a:bodyPr/>
                    <a:lstStyle/>
                    <a:p>
                      <a:pPr marL="457200">
                        <a:lnSpc>
                          <a:spcPct val="106000"/>
                        </a:lnSpc>
                      </a:pPr>
                      <a:r>
                        <a:rPr lang="en-US" sz="1100" dirty="0" err="1">
                          <a:effectLst/>
                        </a:rPr>
                        <a:t>Community_Head</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nSpc>
                          <a:spcPct val="106000"/>
                        </a:lnSpc>
                      </a:pPr>
                      <a:r>
                        <a:rPr lang="en-US" sz="1100" dirty="0">
                          <a:effectLst/>
                        </a:rPr>
                        <a:t>Varchar (10)</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marR="0" lvl="0" indent="0" algn="l" defTabSz="914400" rtl="0" eaLnBrk="1" fontAlgn="auto" latinLnBrk="0" hangingPunct="1">
                        <a:lnSpc>
                          <a:spcPct val="106000"/>
                        </a:lnSpc>
                        <a:spcBef>
                          <a:spcPts val="0"/>
                        </a:spcBef>
                        <a:spcAft>
                          <a:spcPts val="800"/>
                        </a:spcAft>
                        <a:buClrTx/>
                        <a:buSzTx/>
                        <a:buFontTx/>
                        <a:buNone/>
                        <a:tabLst/>
                        <a:defRPr/>
                      </a:pPr>
                      <a:r>
                        <a:rPr lang="en-US" sz="1100" dirty="0">
                          <a:effectLst/>
                        </a:rPr>
                        <a:t> NOT NULL</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57850523"/>
                  </a:ext>
                </a:extLst>
              </a:tr>
              <a:tr h="350223">
                <a:tc>
                  <a:txBody>
                    <a:bodyPr/>
                    <a:lstStyle/>
                    <a:p>
                      <a:pPr marL="457200">
                        <a:lnSpc>
                          <a:spcPct val="106000"/>
                        </a:lnSpc>
                      </a:pPr>
                      <a:r>
                        <a:rPr lang="en-US" sz="1100" dirty="0" err="1">
                          <a:effectLst/>
                        </a:rPr>
                        <a:t>Community_Name</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nSpc>
                          <a:spcPct val="106000"/>
                        </a:lnSpc>
                      </a:pPr>
                      <a:r>
                        <a:rPr lang="en-US" sz="1100" dirty="0">
                          <a:effectLst/>
                        </a:rPr>
                        <a:t>Varchar (10)</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nSpc>
                          <a:spcPct val="106000"/>
                        </a:lnSpc>
                        <a:spcAft>
                          <a:spcPts val="800"/>
                        </a:spcAft>
                      </a:pPr>
                      <a:r>
                        <a:rPr lang="en-US" sz="1100" dirty="0">
                          <a:effectLst/>
                        </a:rPr>
                        <a:t>PK</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44145083"/>
                  </a:ext>
                </a:extLst>
              </a:tr>
            </a:tbl>
          </a:graphicData>
        </a:graphic>
      </p:graphicFrame>
      <p:sp>
        <p:nvSpPr>
          <p:cNvPr id="3" name="TextBox 2">
            <a:extLst>
              <a:ext uri="{FF2B5EF4-FFF2-40B4-BE49-F238E27FC236}">
                <a16:creationId xmlns:a16="http://schemas.microsoft.com/office/drawing/2014/main" id="{7F5A754C-2D86-4476-8DA7-F281BFEE97E3}"/>
              </a:ext>
            </a:extLst>
          </p:cNvPr>
          <p:cNvSpPr txBox="1"/>
          <p:nvPr/>
        </p:nvSpPr>
        <p:spPr>
          <a:xfrm>
            <a:off x="1820333" y="330200"/>
            <a:ext cx="2226734" cy="646331"/>
          </a:xfrm>
          <a:prstGeom prst="rect">
            <a:avLst/>
          </a:prstGeom>
          <a:noFill/>
        </p:spPr>
        <p:txBody>
          <a:bodyPr wrap="square" rtlCol="0">
            <a:spAutoFit/>
          </a:bodyPr>
          <a:lstStyle/>
          <a:p>
            <a:r>
              <a:rPr lang="en-US" dirty="0"/>
              <a:t>9. </a:t>
            </a:r>
            <a:r>
              <a:rPr lang="en-US" sz="1800" dirty="0">
                <a:effectLst/>
                <a:latin typeface="Calibri" panose="020F0502020204030204" pitchFamily="34" charset="0"/>
                <a:ea typeface="Calibri" panose="020F0502020204030204" pitchFamily="34" charset="0"/>
                <a:cs typeface="Times New Roman" panose="02020603050405020304" pitchFamily="18" charset="0"/>
              </a:rPr>
              <a:t>COMMUNITY</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graphicFrame>
        <p:nvGraphicFramePr>
          <p:cNvPr id="4" name="Table 3">
            <a:extLst>
              <a:ext uri="{FF2B5EF4-FFF2-40B4-BE49-F238E27FC236}">
                <a16:creationId xmlns:a16="http://schemas.microsoft.com/office/drawing/2014/main" id="{E14CA921-F67D-4FF0-80FA-913C10A216AE}"/>
              </a:ext>
            </a:extLst>
          </p:cNvPr>
          <p:cNvGraphicFramePr>
            <a:graphicFrameLocks noGrp="1"/>
          </p:cNvGraphicFramePr>
          <p:nvPr>
            <p:extLst>
              <p:ext uri="{D42A27DB-BD31-4B8C-83A1-F6EECF244321}">
                <p14:modId xmlns:p14="http://schemas.microsoft.com/office/powerpoint/2010/main" val="2841201852"/>
              </p:ext>
            </p:extLst>
          </p:nvPr>
        </p:nvGraphicFramePr>
        <p:xfrm>
          <a:off x="1785620" y="2672241"/>
          <a:ext cx="6113778" cy="2935268"/>
        </p:xfrm>
        <a:graphic>
          <a:graphicData uri="http://schemas.openxmlformats.org/drawingml/2006/table">
            <a:tbl>
              <a:tblPr firstRow="1" firstCol="1" bandRow="1">
                <a:tableStyleId>{5C22544A-7EE6-4342-B048-85BDC9FD1C3A}</a:tableStyleId>
              </a:tblPr>
              <a:tblGrid>
                <a:gridCol w="2037700">
                  <a:extLst>
                    <a:ext uri="{9D8B030D-6E8A-4147-A177-3AD203B41FA5}">
                      <a16:colId xmlns:a16="http://schemas.microsoft.com/office/drawing/2014/main" val="1276410806"/>
                    </a:ext>
                  </a:extLst>
                </a:gridCol>
                <a:gridCol w="2037700">
                  <a:extLst>
                    <a:ext uri="{9D8B030D-6E8A-4147-A177-3AD203B41FA5}">
                      <a16:colId xmlns:a16="http://schemas.microsoft.com/office/drawing/2014/main" val="3670108403"/>
                    </a:ext>
                  </a:extLst>
                </a:gridCol>
                <a:gridCol w="2038378">
                  <a:extLst>
                    <a:ext uri="{9D8B030D-6E8A-4147-A177-3AD203B41FA5}">
                      <a16:colId xmlns:a16="http://schemas.microsoft.com/office/drawing/2014/main" val="3099103412"/>
                    </a:ext>
                  </a:extLst>
                </a:gridCol>
              </a:tblGrid>
              <a:tr h="419524">
                <a:tc>
                  <a:txBody>
                    <a:bodyPr/>
                    <a:lstStyle/>
                    <a:p>
                      <a:pPr marL="457200">
                        <a:lnSpc>
                          <a:spcPct val="106000"/>
                        </a:lnSpc>
                      </a:pPr>
                      <a:r>
                        <a:rPr lang="en-US" sz="1100">
                          <a:effectLst/>
                        </a:rPr>
                        <a:t>NAME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nSpc>
                          <a:spcPct val="106000"/>
                        </a:lnSpc>
                      </a:pPr>
                      <a:r>
                        <a:rPr lang="en-US" sz="1100">
                          <a:effectLst/>
                        </a:rPr>
                        <a:t>TYPE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nSpc>
                          <a:spcPct val="106000"/>
                        </a:lnSpc>
                        <a:spcAft>
                          <a:spcPts val="800"/>
                        </a:spcAft>
                      </a:pPr>
                      <a:r>
                        <a:rPr lang="en-US"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33400995"/>
                  </a:ext>
                </a:extLst>
              </a:tr>
              <a:tr h="491748">
                <a:tc>
                  <a:txBody>
                    <a:bodyPr/>
                    <a:lstStyle/>
                    <a:p>
                      <a:pPr marL="457200">
                        <a:lnSpc>
                          <a:spcPct val="106000"/>
                        </a:lnSpc>
                      </a:pPr>
                      <a:r>
                        <a:rPr lang="en-US" sz="1100">
                          <a:effectLst/>
                        </a:rPr>
                        <a:t>Student_Name (Last__Name)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nSpc>
                          <a:spcPct val="106000"/>
                        </a:lnSpc>
                      </a:pPr>
                      <a:r>
                        <a:rPr lang="en-US" sz="1100">
                          <a:effectLst/>
                        </a:rPr>
                        <a:t>Varchar (10)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marR="0" lvl="0" indent="0" algn="l" defTabSz="914400" rtl="0" eaLnBrk="1" fontAlgn="auto" latinLnBrk="0" hangingPunct="1">
                        <a:lnSpc>
                          <a:spcPct val="106000"/>
                        </a:lnSpc>
                        <a:spcBef>
                          <a:spcPts val="0"/>
                        </a:spcBef>
                        <a:spcAft>
                          <a:spcPts val="800"/>
                        </a:spcAft>
                        <a:buClrTx/>
                        <a:buSzTx/>
                        <a:buFontTx/>
                        <a:buNone/>
                        <a:tabLst/>
                        <a:defRPr/>
                      </a:pPr>
                      <a:r>
                        <a:rPr lang="en-US" sz="1100" dirty="0">
                          <a:effectLst/>
                        </a:rPr>
                        <a:t> NOT NULL</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6000"/>
                        </a:lnSpc>
                        <a:spcAft>
                          <a:spcPts val="800"/>
                        </a:spcAft>
                      </a:pPr>
                      <a:r>
                        <a:rPr lang="en-US" sz="1100" dirty="0">
                          <a:effectLst/>
                        </a:rPr>
                        <a:t>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19992660"/>
                  </a:ext>
                </a:extLst>
              </a:tr>
              <a:tr h="491748">
                <a:tc>
                  <a:txBody>
                    <a:bodyPr/>
                    <a:lstStyle/>
                    <a:p>
                      <a:pPr marL="457200">
                        <a:lnSpc>
                          <a:spcPct val="106000"/>
                        </a:lnSpc>
                      </a:pPr>
                      <a:r>
                        <a:rPr lang="en-US" sz="1100" dirty="0" err="1">
                          <a:effectLst/>
                        </a:rPr>
                        <a:t>Student_Name</a:t>
                      </a:r>
                      <a:r>
                        <a:rPr lang="en-US" sz="1100" dirty="0">
                          <a:effectLst/>
                        </a:rPr>
                        <a:t> (</a:t>
                      </a:r>
                      <a:r>
                        <a:rPr lang="en-US" sz="1100" dirty="0" err="1">
                          <a:effectLst/>
                        </a:rPr>
                        <a:t>Middle_Name</a:t>
                      </a:r>
                      <a:r>
                        <a:rPr lang="en-US" sz="1100" dirty="0">
                          <a:effectLst/>
                        </a:rPr>
                        <a:t>)</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nSpc>
                          <a:spcPct val="106000"/>
                        </a:lnSpc>
                      </a:pPr>
                      <a:r>
                        <a:rPr lang="en-US" sz="1100" dirty="0">
                          <a:effectLst/>
                        </a:rPr>
                        <a:t>Varchar (10)</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nSpc>
                          <a:spcPct val="106000"/>
                        </a:lnSpc>
                        <a:spcAft>
                          <a:spcPts val="800"/>
                        </a:spcAft>
                      </a:pPr>
                      <a:r>
                        <a:rPr lang="en-US" sz="1100" dirty="0">
                          <a:effectLst/>
                        </a:rPr>
                        <a:t>NULL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82618758"/>
                  </a:ext>
                </a:extLst>
              </a:tr>
              <a:tr h="491748">
                <a:tc>
                  <a:txBody>
                    <a:bodyPr/>
                    <a:lstStyle/>
                    <a:p>
                      <a:pPr marL="457200">
                        <a:lnSpc>
                          <a:spcPct val="106000"/>
                        </a:lnSpc>
                      </a:pPr>
                      <a:r>
                        <a:rPr lang="en-US" sz="1100" dirty="0" err="1">
                          <a:effectLst/>
                        </a:rPr>
                        <a:t>Student_Name</a:t>
                      </a:r>
                      <a:r>
                        <a:rPr lang="en-US" sz="1100" dirty="0">
                          <a:effectLst/>
                        </a:rPr>
                        <a:t> (</a:t>
                      </a:r>
                      <a:r>
                        <a:rPr lang="en-US" sz="1100" dirty="0" err="1">
                          <a:effectLst/>
                        </a:rPr>
                        <a:t>First_Name</a:t>
                      </a:r>
                      <a:r>
                        <a:rPr lang="en-US" sz="1100" dirty="0">
                          <a:effectLst/>
                        </a:rPr>
                        <a:t>)</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nSpc>
                          <a:spcPct val="106000"/>
                        </a:lnSpc>
                      </a:pPr>
                      <a:r>
                        <a:rPr lang="en-US" sz="1100" dirty="0">
                          <a:effectLst/>
                        </a:rPr>
                        <a:t>Varchar (10)</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marR="0" lvl="0" indent="0" algn="l" defTabSz="914400" rtl="0" eaLnBrk="1" fontAlgn="auto" latinLnBrk="0" hangingPunct="1">
                        <a:lnSpc>
                          <a:spcPct val="106000"/>
                        </a:lnSpc>
                        <a:spcBef>
                          <a:spcPts val="0"/>
                        </a:spcBef>
                        <a:spcAft>
                          <a:spcPts val="800"/>
                        </a:spcAft>
                        <a:buClrTx/>
                        <a:buSzTx/>
                        <a:buFontTx/>
                        <a:buNone/>
                        <a:tabLst/>
                        <a:defRPr/>
                      </a:pPr>
                      <a:r>
                        <a:rPr lang="en-US" sz="1100" dirty="0">
                          <a:effectLst/>
                        </a:rPr>
                        <a:t> NOT NULL</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98252560"/>
                  </a:ext>
                </a:extLst>
              </a:tr>
              <a:tr h="240578">
                <a:tc>
                  <a:txBody>
                    <a:bodyPr/>
                    <a:lstStyle/>
                    <a:p>
                      <a:pPr marL="457200">
                        <a:lnSpc>
                          <a:spcPct val="106000"/>
                        </a:lnSpc>
                      </a:pPr>
                      <a:r>
                        <a:rPr lang="en-US" sz="1100" dirty="0" err="1">
                          <a:effectLst/>
                        </a:rPr>
                        <a:t>Email_ID</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nSpc>
                          <a:spcPct val="106000"/>
                        </a:lnSpc>
                      </a:pPr>
                      <a:r>
                        <a:rPr lang="en-US" sz="1100" dirty="0">
                          <a:effectLst/>
                        </a:rPr>
                        <a:t>Varchar (20)</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nSpc>
                          <a:spcPct val="106000"/>
                        </a:lnSpc>
                        <a:spcAft>
                          <a:spcPts val="800"/>
                        </a:spcAft>
                      </a:pPr>
                      <a:r>
                        <a:rPr lang="en-US" sz="1100" dirty="0">
                          <a:effectLst/>
                        </a:rPr>
                        <a:t>NULL</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37730068"/>
                  </a:ext>
                </a:extLst>
              </a:tr>
              <a:tr h="318766">
                <a:tc>
                  <a:txBody>
                    <a:bodyPr/>
                    <a:lstStyle/>
                    <a:p>
                      <a:pPr marL="457200">
                        <a:lnSpc>
                          <a:spcPct val="106000"/>
                        </a:lnSpc>
                      </a:pPr>
                      <a:r>
                        <a:rPr lang="en-US" sz="1100" dirty="0">
                          <a:effectLst/>
                        </a:rPr>
                        <a:t>S_ID</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nSpc>
                          <a:spcPct val="150000"/>
                        </a:lnSpc>
                      </a:pPr>
                      <a:r>
                        <a:rPr lang="en-US" sz="1100" dirty="0">
                          <a:effectLst/>
                        </a:rPr>
                        <a:t>Varchar (10)</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nSpc>
                          <a:spcPct val="106000"/>
                        </a:lnSpc>
                        <a:spcAft>
                          <a:spcPts val="800"/>
                        </a:spcAft>
                      </a:pPr>
                      <a:r>
                        <a:rPr lang="en-US" sz="1100" dirty="0">
                          <a:effectLst/>
                        </a:rPr>
                        <a:t>PK</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39568369"/>
                  </a:ext>
                </a:extLst>
              </a:tr>
              <a:tr h="240578">
                <a:tc>
                  <a:txBody>
                    <a:bodyPr/>
                    <a:lstStyle/>
                    <a:p>
                      <a:pPr marL="457200">
                        <a:lnSpc>
                          <a:spcPct val="106000"/>
                        </a:lnSpc>
                      </a:pPr>
                      <a:r>
                        <a:rPr lang="en-US" sz="1100" dirty="0">
                          <a:effectLst/>
                        </a:rPr>
                        <a:t>Age</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nSpc>
                          <a:spcPct val="106000"/>
                        </a:lnSpc>
                      </a:pPr>
                      <a:r>
                        <a:rPr lang="en-US" sz="1100" dirty="0">
                          <a:effectLst/>
                        </a:rPr>
                        <a:t>Number (3)</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marR="0" lvl="0" indent="0" algn="l" defTabSz="914400" rtl="0" eaLnBrk="1" fontAlgn="auto" latinLnBrk="0" hangingPunct="1">
                        <a:lnSpc>
                          <a:spcPct val="106000"/>
                        </a:lnSpc>
                        <a:spcBef>
                          <a:spcPts val="0"/>
                        </a:spcBef>
                        <a:spcAft>
                          <a:spcPts val="800"/>
                        </a:spcAft>
                        <a:buClrTx/>
                        <a:buSzTx/>
                        <a:buFontTx/>
                        <a:buNone/>
                        <a:tabLst/>
                        <a:defRPr/>
                      </a:pPr>
                      <a:r>
                        <a:rPr lang="en-US" sz="1100" dirty="0">
                          <a:effectLst/>
                        </a:rPr>
                        <a:t> NOT NULL</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13140320"/>
                  </a:ext>
                </a:extLst>
              </a:tr>
              <a:tr h="240578">
                <a:tc>
                  <a:txBody>
                    <a:bodyPr/>
                    <a:lstStyle/>
                    <a:p>
                      <a:pPr marL="457200">
                        <a:lnSpc>
                          <a:spcPct val="106000"/>
                        </a:lnSpc>
                      </a:pPr>
                      <a:r>
                        <a:rPr lang="en-US" sz="1100" dirty="0" err="1">
                          <a:effectLst/>
                        </a:rPr>
                        <a:t>Contact_Number</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nSpc>
                          <a:spcPct val="106000"/>
                        </a:lnSpc>
                      </a:pPr>
                      <a:r>
                        <a:rPr lang="en-US" sz="1100" dirty="0">
                          <a:effectLst/>
                        </a:rPr>
                        <a:t>Number (11)</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marR="0" lvl="0" indent="0" algn="l" defTabSz="914400" rtl="0" eaLnBrk="1" fontAlgn="auto" latinLnBrk="0" hangingPunct="1">
                        <a:lnSpc>
                          <a:spcPct val="106000"/>
                        </a:lnSpc>
                        <a:spcBef>
                          <a:spcPts val="0"/>
                        </a:spcBef>
                        <a:spcAft>
                          <a:spcPts val="800"/>
                        </a:spcAft>
                        <a:buClrTx/>
                        <a:buSzTx/>
                        <a:buFontTx/>
                        <a:buNone/>
                        <a:tabLst/>
                        <a:defRPr/>
                      </a:pPr>
                      <a:r>
                        <a:rPr lang="en-US" sz="1100" dirty="0">
                          <a:effectLst/>
                        </a:rPr>
                        <a:t> NOT NULL</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58301499"/>
                  </a:ext>
                </a:extLst>
              </a:tr>
            </a:tbl>
          </a:graphicData>
        </a:graphic>
      </p:graphicFrame>
      <p:sp>
        <p:nvSpPr>
          <p:cNvPr id="5" name="TextBox 4">
            <a:extLst>
              <a:ext uri="{FF2B5EF4-FFF2-40B4-BE49-F238E27FC236}">
                <a16:creationId xmlns:a16="http://schemas.microsoft.com/office/drawing/2014/main" id="{2BEDC4B0-8BAF-45CB-85BF-09733CE77C93}"/>
              </a:ext>
            </a:extLst>
          </p:cNvPr>
          <p:cNvSpPr txBox="1"/>
          <p:nvPr/>
        </p:nvSpPr>
        <p:spPr>
          <a:xfrm>
            <a:off x="1820333" y="2336800"/>
            <a:ext cx="2226734" cy="646331"/>
          </a:xfrm>
          <a:prstGeom prst="rect">
            <a:avLst/>
          </a:prstGeom>
          <a:noFill/>
        </p:spPr>
        <p:txBody>
          <a:bodyPr wrap="square" rtlCol="0">
            <a:spAutoFit/>
          </a:bodyPr>
          <a:lstStyle/>
          <a:p>
            <a:r>
              <a:rPr lang="en-US" dirty="0"/>
              <a:t>10. </a:t>
            </a:r>
            <a:r>
              <a:rPr lang="en-US" sz="1800" dirty="0">
                <a:effectLst/>
                <a:latin typeface="Calibri" panose="020F0502020204030204" pitchFamily="34" charset="0"/>
                <a:ea typeface="Calibri" panose="020F0502020204030204" pitchFamily="34" charset="0"/>
                <a:cs typeface="Times New Roman" panose="02020603050405020304" pitchFamily="18" charset="0"/>
              </a:rPr>
              <a:t>STUDENT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9" name="Graphic 8" descr="Key">
            <a:extLst>
              <a:ext uri="{FF2B5EF4-FFF2-40B4-BE49-F238E27FC236}">
                <a16:creationId xmlns:a16="http://schemas.microsoft.com/office/drawing/2014/main" id="{90601618-7041-4749-BD70-ABC771D2EDE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150061" y="4791102"/>
            <a:ext cx="361191" cy="361191"/>
          </a:xfrm>
          <a:prstGeom prst="rect">
            <a:avLst/>
          </a:prstGeom>
        </p:spPr>
      </p:pic>
      <p:pic>
        <p:nvPicPr>
          <p:cNvPr id="6" name="Graphic 5" descr="Key">
            <a:extLst>
              <a:ext uri="{FF2B5EF4-FFF2-40B4-BE49-F238E27FC236}">
                <a16:creationId xmlns:a16="http://schemas.microsoft.com/office/drawing/2014/main" id="{AB98F7A1-F7A5-4389-B480-C5EA740D847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820333" y="1422037"/>
            <a:ext cx="360159" cy="360159"/>
          </a:xfrm>
          <a:prstGeom prst="rect">
            <a:avLst/>
          </a:prstGeom>
        </p:spPr>
      </p:pic>
    </p:spTree>
    <p:extLst>
      <p:ext uri="{BB962C8B-B14F-4D97-AF65-F5344CB8AC3E}">
        <p14:creationId xmlns:p14="http://schemas.microsoft.com/office/powerpoint/2010/main" val="14060564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448</TotalTime>
  <Words>1266</Words>
  <Application>Microsoft Office PowerPoint</Application>
  <PresentationFormat>Widescreen</PresentationFormat>
  <Paragraphs>363</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Algerian</vt:lpstr>
      <vt:lpstr>Arial</vt:lpstr>
      <vt:lpstr>Calibri</vt:lpstr>
      <vt:lpstr>Calibri Light</vt:lpstr>
      <vt:lpstr>Symbol</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Jay</dc:creator>
  <cp:lastModifiedBy>Dishant Modh</cp:lastModifiedBy>
  <cp:revision>30</cp:revision>
  <dcterms:created xsi:type="dcterms:W3CDTF">2020-09-12T09:06:46Z</dcterms:created>
  <dcterms:modified xsi:type="dcterms:W3CDTF">2020-09-14T14:04:27Z</dcterms:modified>
</cp:coreProperties>
</file>