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74" r:id="rId6"/>
    <p:sldId id="261" r:id="rId7"/>
    <p:sldId id="262" r:id="rId8"/>
    <p:sldId id="263" r:id="rId9"/>
    <p:sldId id="264" r:id="rId10"/>
    <p:sldId id="266" r:id="rId11"/>
    <p:sldId id="265" r:id="rId12"/>
    <p:sldId id="268" r:id="rId13"/>
    <p:sldId id="269" r:id="rId14"/>
    <p:sldId id="270" r:id="rId15"/>
    <p:sldId id="271" r:id="rId16"/>
    <p:sldId id="272" r:id="rId17"/>
    <p:sldId id="273" r:id="rId18"/>
    <p:sldId id="277" r:id="rId19"/>
    <p:sldId id="284" r:id="rId20"/>
    <p:sldId id="278" r:id="rId21"/>
    <p:sldId id="285" r:id="rId22"/>
    <p:sldId id="286" r:id="rId23"/>
    <p:sldId id="279" r:id="rId24"/>
    <p:sldId id="287" r:id="rId25"/>
    <p:sldId id="280" r:id="rId26"/>
    <p:sldId id="288" r:id="rId27"/>
    <p:sldId id="281" r:id="rId28"/>
    <p:sldId id="282" r:id="rId29"/>
    <p:sldId id="283"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6" d="100"/>
          <a:sy n="86" d="100"/>
        </p:scale>
        <p:origin x="4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AA96-704B-4DB1-AB87-DA6E219AA1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562081-04E4-4CB0-BC8F-7EA6CFDC04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DC507D9-15C5-4B13-B4F7-3EECF0F37B7A}"/>
              </a:ext>
            </a:extLst>
          </p:cNvPr>
          <p:cNvSpPr>
            <a:spLocks noGrp="1"/>
          </p:cNvSpPr>
          <p:nvPr>
            <p:ph type="dt" sz="half" idx="10"/>
          </p:nvPr>
        </p:nvSpPr>
        <p:spPr/>
        <p:txBody>
          <a:bodyPr/>
          <a:lstStyle/>
          <a:p>
            <a:fld id="{2D95FCFA-AA23-4BDD-9692-0F7A531CB41D}" type="datetimeFigureOut">
              <a:rPr lang="en-IN" smtClean="0"/>
              <a:t>18-10-2020</a:t>
            </a:fld>
            <a:endParaRPr lang="en-IN" dirty="0"/>
          </a:p>
        </p:txBody>
      </p:sp>
      <p:sp>
        <p:nvSpPr>
          <p:cNvPr id="5" name="Footer Placeholder 4">
            <a:extLst>
              <a:ext uri="{FF2B5EF4-FFF2-40B4-BE49-F238E27FC236}">
                <a16:creationId xmlns:a16="http://schemas.microsoft.com/office/drawing/2014/main" id="{957FA183-84CE-4ED1-9928-613D08074EB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F0EF704-5F1C-41DA-8998-1DA7EC40FF6C}"/>
              </a:ext>
            </a:extLst>
          </p:cNvPr>
          <p:cNvSpPr>
            <a:spLocks noGrp="1"/>
          </p:cNvSpPr>
          <p:nvPr>
            <p:ph type="sldNum" sz="quarter" idx="12"/>
          </p:nvPr>
        </p:nvSpPr>
        <p:spPr/>
        <p:txBody>
          <a:bodyPr/>
          <a:lstStyle/>
          <a:p>
            <a:fld id="{EC1E6D45-F70E-44A3-AEBA-2971FDD12496}" type="slidenum">
              <a:rPr lang="en-IN" smtClean="0"/>
              <a:t>‹#›</a:t>
            </a:fld>
            <a:endParaRPr lang="en-IN" dirty="0"/>
          </a:p>
        </p:txBody>
      </p:sp>
    </p:spTree>
    <p:extLst>
      <p:ext uri="{BB962C8B-B14F-4D97-AF65-F5344CB8AC3E}">
        <p14:creationId xmlns:p14="http://schemas.microsoft.com/office/powerpoint/2010/main" val="1074187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2342-B8BD-4D93-AF07-11AC25ED08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F69327-693C-4C20-9B7A-7D6709C5DF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6E75BB-13EC-404F-AC27-5E31F9F8A1C3}"/>
              </a:ext>
            </a:extLst>
          </p:cNvPr>
          <p:cNvSpPr>
            <a:spLocks noGrp="1"/>
          </p:cNvSpPr>
          <p:nvPr>
            <p:ph type="dt" sz="half" idx="10"/>
          </p:nvPr>
        </p:nvSpPr>
        <p:spPr/>
        <p:txBody>
          <a:bodyPr/>
          <a:lstStyle/>
          <a:p>
            <a:fld id="{2D95FCFA-AA23-4BDD-9692-0F7A531CB41D}" type="datetimeFigureOut">
              <a:rPr lang="en-IN" smtClean="0"/>
              <a:t>18-10-2020</a:t>
            </a:fld>
            <a:endParaRPr lang="en-IN" dirty="0"/>
          </a:p>
        </p:txBody>
      </p:sp>
      <p:sp>
        <p:nvSpPr>
          <p:cNvPr id="5" name="Footer Placeholder 4">
            <a:extLst>
              <a:ext uri="{FF2B5EF4-FFF2-40B4-BE49-F238E27FC236}">
                <a16:creationId xmlns:a16="http://schemas.microsoft.com/office/drawing/2014/main" id="{3EA373F9-ECF4-4B5F-A0C5-5C37EB65DEB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54731F1-6C2C-4FDF-80C1-C3C57F30E32A}"/>
              </a:ext>
            </a:extLst>
          </p:cNvPr>
          <p:cNvSpPr>
            <a:spLocks noGrp="1"/>
          </p:cNvSpPr>
          <p:nvPr>
            <p:ph type="sldNum" sz="quarter" idx="12"/>
          </p:nvPr>
        </p:nvSpPr>
        <p:spPr/>
        <p:txBody>
          <a:bodyPr/>
          <a:lstStyle/>
          <a:p>
            <a:fld id="{EC1E6D45-F70E-44A3-AEBA-2971FDD12496}" type="slidenum">
              <a:rPr lang="en-IN" smtClean="0"/>
              <a:t>‹#›</a:t>
            </a:fld>
            <a:endParaRPr lang="en-IN" dirty="0"/>
          </a:p>
        </p:txBody>
      </p:sp>
    </p:spTree>
    <p:extLst>
      <p:ext uri="{BB962C8B-B14F-4D97-AF65-F5344CB8AC3E}">
        <p14:creationId xmlns:p14="http://schemas.microsoft.com/office/powerpoint/2010/main" val="69958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C258F5-DFCF-41E4-AB62-07057D6C18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F12D7A-7E7F-4F29-8152-C216A7285D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632A9E-EF7F-4187-8933-7BA6FD4DCE42}"/>
              </a:ext>
            </a:extLst>
          </p:cNvPr>
          <p:cNvSpPr>
            <a:spLocks noGrp="1"/>
          </p:cNvSpPr>
          <p:nvPr>
            <p:ph type="dt" sz="half" idx="10"/>
          </p:nvPr>
        </p:nvSpPr>
        <p:spPr/>
        <p:txBody>
          <a:bodyPr/>
          <a:lstStyle/>
          <a:p>
            <a:fld id="{2D95FCFA-AA23-4BDD-9692-0F7A531CB41D}" type="datetimeFigureOut">
              <a:rPr lang="en-IN" smtClean="0"/>
              <a:t>18-10-2020</a:t>
            </a:fld>
            <a:endParaRPr lang="en-IN" dirty="0"/>
          </a:p>
        </p:txBody>
      </p:sp>
      <p:sp>
        <p:nvSpPr>
          <p:cNvPr id="5" name="Footer Placeholder 4">
            <a:extLst>
              <a:ext uri="{FF2B5EF4-FFF2-40B4-BE49-F238E27FC236}">
                <a16:creationId xmlns:a16="http://schemas.microsoft.com/office/drawing/2014/main" id="{806947A9-7632-4374-83B5-8A8F422980E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B5D5708-EDF6-4B25-A4A9-AFA9107A4929}"/>
              </a:ext>
            </a:extLst>
          </p:cNvPr>
          <p:cNvSpPr>
            <a:spLocks noGrp="1"/>
          </p:cNvSpPr>
          <p:nvPr>
            <p:ph type="sldNum" sz="quarter" idx="12"/>
          </p:nvPr>
        </p:nvSpPr>
        <p:spPr/>
        <p:txBody>
          <a:bodyPr/>
          <a:lstStyle/>
          <a:p>
            <a:fld id="{EC1E6D45-F70E-44A3-AEBA-2971FDD12496}" type="slidenum">
              <a:rPr lang="en-IN" smtClean="0"/>
              <a:t>‹#›</a:t>
            </a:fld>
            <a:endParaRPr lang="en-IN" dirty="0"/>
          </a:p>
        </p:txBody>
      </p:sp>
    </p:spTree>
    <p:extLst>
      <p:ext uri="{BB962C8B-B14F-4D97-AF65-F5344CB8AC3E}">
        <p14:creationId xmlns:p14="http://schemas.microsoft.com/office/powerpoint/2010/main" val="3712927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C9FD-EB3A-4EC8-B0E1-79663AA620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D342A6-78B0-4BF6-BBF0-CD62E864E6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E82EB0-1560-467F-9FD4-E8E94F25E234}"/>
              </a:ext>
            </a:extLst>
          </p:cNvPr>
          <p:cNvSpPr>
            <a:spLocks noGrp="1"/>
          </p:cNvSpPr>
          <p:nvPr>
            <p:ph type="dt" sz="half" idx="10"/>
          </p:nvPr>
        </p:nvSpPr>
        <p:spPr/>
        <p:txBody>
          <a:bodyPr/>
          <a:lstStyle/>
          <a:p>
            <a:fld id="{2D95FCFA-AA23-4BDD-9692-0F7A531CB41D}" type="datetimeFigureOut">
              <a:rPr lang="en-IN" smtClean="0"/>
              <a:t>18-10-2020</a:t>
            </a:fld>
            <a:endParaRPr lang="en-IN" dirty="0"/>
          </a:p>
        </p:txBody>
      </p:sp>
      <p:sp>
        <p:nvSpPr>
          <p:cNvPr id="5" name="Footer Placeholder 4">
            <a:extLst>
              <a:ext uri="{FF2B5EF4-FFF2-40B4-BE49-F238E27FC236}">
                <a16:creationId xmlns:a16="http://schemas.microsoft.com/office/drawing/2014/main" id="{53F11003-ECA3-47B3-970F-0A01B9F1771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E682753-1063-444E-92C4-2E575D2BF788}"/>
              </a:ext>
            </a:extLst>
          </p:cNvPr>
          <p:cNvSpPr>
            <a:spLocks noGrp="1"/>
          </p:cNvSpPr>
          <p:nvPr>
            <p:ph type="sldNum" sz="quarter" idx="12"/>
          </p:nvPr>
        </p:nvSpPr>
        <p:spPr/>
        <p:txBody>
          <a:bodyPr/>
          <a:lstStyle/>
          <a:p>
            <a:fld id="{EC1E6D45-F70E-44A3-AEBA-2971FDD12496}" type="slidenum">
              <a:rPr lang="en-IN" smtClean="0"/>
              <a:t>‹#›</a:t>
            </a:fld>
            <a:endParaRPr lang="en-IN" dirty="0"/>
          </a:p>
        </p:txBody>
      </p:sp>
    </p:spTree>
    <p:extLst>
      <p:ext uri="{BB962C8B-B14F-4D97-AF65-F5344CB8AC3E}">
        <p14:creationId xmlns:p14="http://schemas.microsoft.com/office/powerpoint/2010/main" val="83418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CEEF9-3C5F-4294-BF55-64C274AF31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CA0360-9EC0-4816-AB31-CD6B0B2AA1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53A3AD-2DA0-4549-85AB-0483B2F2A935}"/>
              </a:ext>
            </a:extLst>
          </p:cNvPr>
          <p:cNvSpPr>
            <a:spLocks noGrp="1"/>
          </p:cNvSpPr>
          <p:nvPr>
            <p:ph type="dt" sz="half" idx="10"/>
          </p:nvPr>
        </p:nvSpPr>
        <p:spPr/>
        <p:txBody>
          <a:bodyPr/>
          <a:lstStyle/>
          <a:p>
            <a:fld id="{2D95FCFA-AA23-4BDD-9692-0F7A531CB41D}" type="datetimeFigureOut">
              <a:rPr lang="en-IN" smtClean="0"/>
              <a:t>18-10-2020</a:t>
            </a:fld>
            <a:endParaRPr lang="en-IN" dirty="0"/>
          </a:p>
        </p:txBody>
      </p:sp>
      <p:sp>
        <p:nvSpPr>
          <p:cNvPr id="5" name="Footer Placeholder 4">
            <a:extLst>
              <a:ext uri="{FF2B5EF4-FFF2-40B4-BE49-F238E27FC236}">
                <a16:creationId xmlns:a16="http://schemas.microsoft.com/office/drawing/2014/main" id="{9E2C8110-208D-487C-B2E8-F888AEF93DE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0A3220D-72AF-4BAC-A947-6C9BEEA79E69}"/>
              </a:ext>
            </a:extLst>
          </p:cNvPr>
          <p:cNvSpPr>
            <a:spLocks noGrp="1"/>
          </p:cNvSpPr>
          <p:nvPr>
            <p:ph type="sldNum" sz="quarter" idx="12"/>
          </p:nvPr>
        </p:nvSpPr>
        <p:spPr/>
        <p:txBody>
          <a:bodyPr/>
          <a:lstStyle/>
          <a:p>
            <a:fld id="{EC1E6D45-F70E-44A3-AEBA-2971FDD12496}" type="slidenum">
              <a:rPr lang="en-IN" smtClean="0"/>
              <a:t>‹#›</a:t>
            </a:fld>
            <a:endParaRPr lang="en-IN" dirty="0"/>
          </a:p>
        </p:txBody>
      </p:sp>
    </p:spTree>
    <p:extLst>
      <p:ext uri="{BB962C8B-B14F-4D97-AF65-F5344CB8AC3E}">
        <p14:creationId xmlns:p14="http://schemas.microsoft.com/office/powerpoint/2010/main" val="891987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DE2AC-E95F-48B5-80A2-4C861A77EA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ABFD30-6C1D-4AFD-907E-DAD3FAEA92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E49F9D-B500-4D26-8DFB-66080CD20C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6FD1344-E929-4FDC-AFBE-5B2FE272B7A6}"/>
              </a:ext>
            </a:extLst>
          </p:cNvPr>
          <p:cNvSpPr>
            <a:spLocks noGrp="1"/>
          </p:cNvSpPr>
          <p:nvPr>
            <p:ph type="dt" sz="half" idx="10"/>
          </p:nvPr>
        </p:nvSpPr>
        <p:spPr/>
        <p:txBody>
          <a:bodyPr/>
          <a:lstStyle/>
          <a:p>
            <a:fld id="{2D95FCFA-AA23-4BDD-9692-0F7A531CB41D}" type="datetimeFigureOut">
              <a:rPr lang="en-IN" smtClean="0"/>
              <a:t>18-10-2020</a:t>
            </a:fld>
            <a:endParaRPr lang="en-IN" dirty="0"/>
          </a:p>
        </p:txBody>
      </p:sp>
      <p:sp>
        <p:nvSpPr>
          <p:cNvPr id="6" name="Footer Placeholder 5">
            <a:extLst>
              <a:ext uri="{FF2B5EF4-FFF2-40B4-BE49-F238E27FC236}">
                <a16:creationId xmlns:a16="http://schemas.microsoft.com/office/drawing/2014/main" id="{F85148EF-8411-47A0-A95F-CC0118BF732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7431332-3E22-4206-9413-28FF8E43D2AD}"/>
              </a:ext>
            </a:extLst>
          </p:cNvPr>
          <p:cNvSpPr>
            <a:spLocks noGrp="1"/>
          </p:cNvSpPr>
          <p:nvPr>
            <p:ph type="sldNum" sz="quarter" idx="12"/>
          </p:nvPr>
        </p:nvSpPr>
        <p:spPr/>
        <p:txBody>
          <a:bodyPr/>
          <a:lstStyle/>
          <a:p>
            <a:fld id="{EC1E6D45-F70E-44A3-AEBA-2971FDD12496}" type="slidenum">
              <a:rPr lang="en-IN" smtClean="0"/>
              <a:t>‹#›</a:t>
            </a:fld>
            <a:endParaRPr lang="en-IN" dirty="0"/>
          </a:p>
        </p:txBody>
      </p:sp>
    </p:spTree>
    <p:extLst>
      <p:ext uri="{BB962C8B-B14F-4D97-AF65-F5344CB8AC3E}">
        <p14:creationId xmlns:p14="http://schemas.microsoft.com/office/powerpoint/2010/main" val="3238906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83080-6DB9-4CC3-8298-46E4241C2E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521687-B044-4250-A424-911D68C9B1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386D61-FD75-4C53-BDC7-43F77B2EF9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874D6A-EF6B-41F1-BA86-8404DF92C1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3555AF-77E3-464B-B4F1-654489BE49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8C4C76-53C5-4226-9FCE-1BB44BB8E872}"/>
              </a:ext>
            </a:extLst>
          </p:cNvPr>
          <p:cNvSpPr>
            <a:spLocks noGrp="1"/>
          </p:cNvSpPr>
          <p:nvPr>
            <p:ph type="dt" sz="half" idx="10"/>
          </p:nvPr>
        </p:nvSpPr>
        <p:spPr/>
        <p:txBody>
          <a:bodyPr/>
          <a:lstStyle/>
          <a:p>
            <a:fld id="{2D95FCFA-AA23-4BDD-9692-0F7A531CB41D}" type="datetimeFigureOut">
              <a:rPr lang="en-IN" smtClean="0"/>
              <a:t>18-10-2020</a:t>
            </a:fld>
            <a:endParaRPr lang="en-IN" dirty="0"/>
          </a:p>
        </p:txBody>
      </p:sp>
      <p:sp>
        <p:nvSpPr>
          <p:cNvPr id="8" name="Footer Placeholder 7">
            <a:extLst>
              <a:ext uri="{FF2B5EF4-FFF2-40B4-BE49-F238E27FC236}">
                <a16:creationId xmlns:a16="http://schemas.microsoft.com/office/drawing/2014/main" id="{B8312792-DC14-4C37-8AB5-72459EC7597D}"/>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D297F936-C480-4C5F-AD75-891FC4950146}"/>
              </a:ext>
            </a:extLst>
          </p:cNvPr>
          <p:cNvSpPr>
            <a:spLocks noGrp="1"/>
          </p:cNvSpPr>
          <p:nvPr>
            <p:ph type="sldNum" sz="quarter" idx="12"/>
          </p:nvPr>
        </p:nvSpPr>
        <p:spPr/>
        <p:txBody>
          <a:bodyPr/>
          <a:lstStyle/>
          <a:p>
            <a:fld id="{EC1E6D45-F70E-44A3-AEBA-2971FDD12496}" type="slidenum">
              <a:rPr lang="en-IN" smtClean="0"/>
              <a:t>‹#›</a:t>
            </a:fld>
            <a:endParaRPr lang="en-IN" dirty="0"/>
          </a:p>
        </p:txBody>
      </p:sp>
    </p:spTree>
    <p:extLst>
      <p:ext uri="{BB962C8B-B14F-4D97-AF65-F5344CB8AC3E}">
        <p14:creationId xmlns:p14="http://schemas.microsoft.com/office/powerpoint/2010/main" val="1607320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B8320-6B5B-44FA-89B3-AE6A9663C7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CF22F6-38B8-44FF-BDBB-03F579987367}"/>
              </a:ext>
            </a:extLst>
          </p:cNvPr>
          <p:cNvSpPr>
            <a:spLocks noGrp="1"/>
          </p:cNvSpPr>
          <p:nvPr>
            <p:ph type="dt" sz="half" idx="10"/>
          </p:nvPr>
        </p:nvSpPr>
        <p:spPr/>
        <p:txBody>
          <a:bodyPr/>
          <a:lstStyle/>
          <a:p>
            <a:fld id="{2D95FCFA-AA23-4BDD-9692-0F7A531CB41D}" type="datetimeFigureOut">
              <a:rPr lang="en-IN" smtClean="0"/>
              <a:t>18-10-2020</a:t>
            </a:fld>
            <a:endParaRPr lang="en-IN" dirty="0"/>
          </a:p>
        </p:txBody>
      </p:sp>
      <p:sp>
        <p:nvSpPr>
          <p:cNvPr id="4" name="Footer Placeholder 3">
            <a:extLst>
              <a:ext uri="{FF2B5EF4-FFF2-40B4-BE49-F238E27FC236}">
                <a16:creationId xmlns:a16="http://schemas.microsoft.com/office/drawing/2014/main" id="{96618FE6-9394-4A64-AECA-F61462269BF5}"/>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003A541A-079C-4D83-8E75-A512CD707513}"/>
              </a:ext>
            </a:extLst>
          </p:cNvPr>
          <p:cNvSpPr>
            <a:spLocks noGrp="1"/>
          </p:cNvSpPr>
          <p:nvPr>
            <p:ph type="sldNum" sz="quarter" idx="12"/>
          </p:nvPr>
        </p:nvSpPr>
        <p:spPr/>
        <p:txBody>
          <a:bodyPr/>
          <a:lstStyle/>
          <a:p>
            <a:fld id="{EC1E6D45-F70E-44A3-AEBA-2971FDD12496}" type="slidenum">
              <a:rPr lang="en-IN" smtClean="0"/>
              <a:t>‹#›</a:t>
            </a:fld>
            <a:endParaRPr lang="en-IN" dirty="0"/>
          </a:p>
        </p:txBody>
      </p:sp>
    </p:spTree>
    <p:extLst>
      <p:ext uri="{BB962C8B-B14F-4D97-AF65-F5344CB8AC3E}">
        <p14:creationId xmlns:p14="http://schemas.microsoft.com/office/powerpoint/2010/main" val="222975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E06314-C549-47E5-A4C9-FC8EA5A89840}"/>
              </a:ext>
            </a:extLst>
          </p:cNvPr>
          <p:cNvSpPr>
            <a:spLocks noGrp="1"/>
          </p:cNvSpPr>
          <p:nvPr>
            <p:ph type="dt" sz="half" idx="10"/>
          </p:nvPr>
        </p:nvSpPr>
        <p:spPr/>
        <p:txBody>
          <a:bodyPr/>
          <a:lstStyle/>
          <a:p>
            <a:fld id="{2D95FCFA-AA23-4BDD-9692-0F7A531CB41D}" type="datetimeFigureOut">
              <a:rPr lang="en-IN" smtClean="0"/>
              <a:t>18-10-2020</a:t>
            </a:fld>
            <a:endParaRPr lang="en-IN" dirty="0"/>
          </a:p>
        </p:txBody>
      </p:sp>
      <p:sp>
        <p:nvSpPr>
          <p:cNvPr id="3" name="Footer Placeholder 2">
            <a:extLst>
              <a:ext uri="{FF2B5EF4-FFF2-40B4-BE49-F238E27FC236}">
                <a16:creationId xmlns:a16="http://schemas.microsoft.com/office/drawing/2014/main" id="{E255B618-B013-4B4C-B095-D7A936E797C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176653CE-C769-42F5-B701-524BD83F66AA}"/>
              </a:ext>
            </a:extLst>
          </p:cNvPr>
          <p:cNvSpPr>
            <a:spLocks noGrp="1"/>
          </p:cNvSpPr>
          <p:nvPr>
            <p:ph type="sldNum" sz="quarter" idx="12"/>
          </p:nvPr>
        </p:nvSpPr>
        <p:spPr/>
        <p:txBody>
          <a:bodyPr/>
          <a:lstStyle/>
          <a:p>
            <a:fld id="{EC1E6D45-F70E-44A3-AEBA-2971FDD12496}" type="slidenum">
              <a:rPr lang="en-IN" smtClean="0"/>
              <a:t>‹#›</a:t>
            </a:fld>
            <a:endParaRPr lang="en-IN" dirty="0"/>
          </a:p>
        </p:txBody>
      </p:sp>
    </p:spTree>
    <p:extLst>
      <p:ext uri="{BB962C8B-B14F-4D97-AF65-F5344CB8AC3E}">
        <p14:creationId xmlns:p14="http://schemas.microsoft.com/office/powerpoint/2010/main" val="17386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C7BB-D37E-4485-B58E-9614C941B9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6379AA-2F17-4E75-9AB2-AB94F9E0AC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8EA27A-46BB-4800-B244-60019C9AE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710F7C-923A-4889-A452-0B185DEE429A}"/>
              </a:ext>
            </a:extLst>
          </p:cNvPr>
          <p:cNvSpPr>
            <a:spLocks noGrp="1"/>
          </p:cNvSpPr>
          <p:nvPr>
            <p:ph type="dt" sz="half" idx="10"/>
          </p:nvPr>
        </p:nvSpPr>
        <p:spPr/>
        <p:txBody>
          <a:bodyPr/>
          <a:lstStyle/>
          <a:p>
            <a:fld id="{2D95FCFA-AA23-4BDD-9692-0F7A531CB41D}" type="datetimeFigureOut">
              <a:rPr lang="en-IN" smtClean="0"/>
              <a:t>18-10-2020</a:t>
            </a:fld>
            <a:endParaRPr lang="en-IN" dirty="0"/>
          </a:p>
        </p:txBody>
      </p:sp>
      <p:sp>
        <p:nvSpPr>
          <p:cNvPr id="6" name="Footer Placeholder 5">
            <a:extLst>
              <a:ext uri="{FF2B5EF4-FFF2-40B4-BE49-F238E27FC236}">
                <a16:creationId xmlns:a16="http://schemas.microsoft.com/office/drawing/2014/main" id="{4E02A4D7-AA64-414B-ACEF-30D4891BB26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C241616-1B58-4D53-B552-5BEC53A1DF19}"/>
              </a:ext>
            </a:extLst>
          </p:cNvPr>
          <p:cNvSpPr>
            <a:spLocks noGrp="1"/>
          </p:cNvSpPr>
          <p:nvPr>
            <p:ph type="sldNum" sz="quarter" idx="12"/>
          </p:nvPr>
        </p:nvSpPr>
        <p:spPr/>
        <p:txBody>
          <a:bodyPr/>
          <a:lstStyle/>
          <a:p>
            <a:fld id="{EC1E6D45-F70E-44A3-AEBA-2971FDD12496}" type="slidenum">
              <a:rPr lang="en-IN" smtClean="0"/>
              <a:t>‹#›</a:t>
            </a:fld>
            <a:endParaRPr lang="en-IN" dirty="0"/>
          </a:p>
        </p:txBody>
      </p:sp>
    </p:spTree>
    <p:extLst>
      <p:ext uri="{BB962C8B-B14F-4D97-AF65-F5344CB8AC3E}">
        <p14:creationId xmlns:p14="http://schemas.microsoft.com/office/powerpoint/2010/main" val="567663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4017-0AE0-402C-9FE4-8B36CC6353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60082A-85F1-40D3-9493-3E3FF74DC4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E3378858-0D93-44E7-A641-DC694E13D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5D41E0-F922-4FF8-8278-8FB625FEC49C}"/>
              </a:ext>
            </a:extLst>
          </p:cNvPr>
          <p:cNvSpPr>
            <a:spLocks noGrp="1"/>
          </p:cNvSpPr>
          <p:nvPr>
            <p:ph type="dt" sz="half" idx="10"/>
          </p:nvPr>
        </p:nvSpPr>
        <p:spPr/>
        <p:txBody>
          <a:bodyPr/>
          <a:lstStyle/>
          <a:p>
            <a:fld id="{2D95FCFA-AA23-4BDD-9692-0F7A531CB41D}" type="datetimeFigureOut">
              <a:rPr lang="en-IN" smtClean="0"/>
              <a:t>18-10-2020</a:t>
            </a:fld>
            <a:endParaRPr lang="en-IN" dirty="0"/>
          </a:p>
        </p:txBody>
      </p:sp>
      <p:sp>
        <p:nvSpPr>
          <p:cNvPr id="6" name="Footer Placeholder 5">
            <a:extLst>
              <a:ext uri="{FF2B5EF4-FFF2-40B4-BE49-F238E27FC236}">
                <a16:creationId xmlns:a16="http://schemas.microsoft.com/office/drawing/2014/main" id="{0A33D0A0-7780-4BCB-A9F7-8A38A41EB8B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9204E96-9591-4868-8019-B5679C20EA29}"/>
              </a:ext>
            </a:extLst>
          </p:cNvPr>
          <p:cNvSpPr>
            <a:spLocks noGrp="1"/>
          </p:cNvSpPr>
          <p:nvPr>
            <p:ph type="sldNum" sz="quarter" idx="12"/>
          </p:nvPr>
        </p:nvSpPr>
        <p:spPr/>
        <p:txBody>
          <a:bodyPr/>
          <a:lstStyle/>
          <a:p>
            <a:fld id="{EC1E6D45-F70E-44A3-AEBA-2971FDD12496}" type="slidenum">
              <a:rPr lang="en-IN" smtClean="0"/>
              <a:t>‹#›</a:t>
            </a:fld>
            <a:endParaRPr lang="en-IN" dirty="0"/>
          </a:p>
        </p:txBody>
      </p:sp>
    </p:spTree>
    <p:extLst>
      <p:ext uri="{BB962C8B-B14F-4D97-AF65-F5344CB8AC3E}">
        <p14:creationId xmlns:p14="http://schemas.microsoft.com/office/powerpoint/2010/main" val="2567970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BD3B40-31DA-47AC-935A-A8986BC52F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3C1F17-6661-414A-8D3B-46916C49B9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1EC593-BC5C-4509-8C10-4859AE10C2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95FCFA-AA23-4BDD-9692-0F7A531CB41D}" type="datetimeFigureOut">
              <a:rPr lang="en-IN" smtClean="0"/>
              <a:t>18-10-2020</a:t>
            </a:fld>
            <a:endParaRPr lang="en-IN" dirty="0"/>
          </a:p>
        </p:txBody>
      </p:sp>
      <p:sp>
        <p:nvSpPr>
          <p:cNvPr id="5" name="Footer Placeholder 4">
            <a:extLst>
              <a:ext uri="{FF2B5EF4-FFF2-40B4-BE49-F238E27FC236}">
                <a16:creationId xmlns:a16="http://schemas.microsoft.com/office/drawing/2014/main" id="{EBB8F34D-2DF9-4223-95D9-C19CA74F3D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6A833513-FFF7-4E1B-A0D3-0543137875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1E6D45-F70E-44A3-AEBA-2971FDD12496}" type="slidenum">
              <a:rPr lang="en-IN" smtClean="0"/>
              <a:t>‹#›</a:t>
            </a:fld>
            <a:endParaRPr lang="en-IN" dirty="0"/>
          </a:p>
        </p:txBody>
      </p:sp>
    </p:spTree>
    <p:extLst>
      <p:ext uri="{BB962C8B-B14F-4D97-AF65-F5344CB8AC3E}">
        <p14:creationId xmlns:p14="http://schemas.microsoft.com/office/powerpoint/2010/main" val="3871449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DD1C59D-B690-4DF3-B92C-9BC62254EBF2}"/>
              </a:ext>
            </a:extLst>
          </p:cNvPr>
          <p:cNvSpPr>
            <a:spLocks noChangeArrowheads="1"/>
          </p:cNvSpPr>
          <p:nvPr/>
        </p:nvSpPr>
        <p:spPr bwMode="auto">
          <a:xfrm>
            <a:off x="1327738" y="308579"/>
            <a:ext cx="913299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Project Report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on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Foundation Management System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Developed by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MODH DISHANT(IT-070) - Department of IT, DD University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JAY PANCHAL(IT-079) - Department of IT, DD University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Guided By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Internal Guide: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Prof. Archana N. Vyas</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Prof. Vidhi Chaudhari</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Department of Information Technology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Faculty of Technology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DD University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a:extLst>
              <a:ext uri="{FF2B5EF4-FFF2-40B4-BE49-F238E27FC236}">
                <a16:creationId xmlns:a16="http://schemas.microsoft.com/office/drawing/2014/main" id="{69F53B19-21A6-49A3-9DD4-20584FE4CF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0459" y="4401638"/>
            <a:ext cx="1379538" cy="1028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F68D320-E888-44C7-ACEE-633F5C7C006E}"/>
              </a:ext>
            </a:extLst>
          </p:cNvPr>
          <p:cNvSpPr>
            <a:spLocks noChangeArrowheads="1"/>
          </p:cNvSpPr>
          <p:nvPr/>
        </p:nvSpPr>
        <p:spPr bwMode="auto">
          <a:xfrm>
            <a:off x="0" y="5802987"/>
            <a:ext cx="1211884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Department of Information Technology Faculty of Technology, Dharmsinh Desai University College Road, Nadiad-387001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October-2019</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DHARMSINH DESAI UNIVERSITY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3367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147556-8D22-4E60-B759-BB047CDC877A}"/>
              </a:ext>
            </a:extLst>
          </p:cNvPr>
          <p:cNvSpPr txBox="1"/>
          <p:nvPr/>
        </p:nvSpPr>
        <p:spPr>
          <a:xfrm>
            <a:off x="1769533" y="186267"/>
            <a:ext cx="2065867" cy="372533"/>
          </a:xfrm>
          <a:prstGeom prst="rect">
            <a:avLst/>
          </a:prstGeom>
          <a:noFill/>
        </p:spPr>
        <p:txBody>
          <a:bodyPr wrap="square" rtlCol="0">
            <a:spAutoFit/>
          </a:bodyPr>
          <a:lstStyle/>
          <a:p>
            <a:r>
              <a:rPr lang="en-US" dirty="0"/>
              <a:t>11. ADMIN</a:t>
            </a:r>
            <a:endParaRPr lang="en-IN" dirty="0"/>
          </a:p>
        </p:txBody>
      </p:sp>
      <p:sp>
        <p:nvSpPr>
          <p:cNvPr id="5" name="TextBox 4">
            <a:extLst>
              <a:ext uri="{FF2B5EF4-FFF2-40B4-BE49-F238E27FC236}">
                <a16:creationId xmlns:a16="http://schemas.microsoft.com/office/drawing/2014/main" id="{C676EDAA-597D-47AB-B590-D4EE7F5E396A}"/>
              </a:ext>
            </a:extLst>
          </p:cNvPr>
          <p:cNvSpPr txBox="1"/>
          <p:nvPr/>
        </p:nvSpPr>
        <p:spPr>
          <a:xfrm>
            <a:off x="1734818" y="4612572"/>
            <a:ext cx="2304521" cy="369332"/>
          </a:xfrm>
          <a:prstGeom prst="rect">
            <a:avLst/>
          </a:prstGeom>
          <a:noFill/>
        </p:spPr>
        <p:txBody>
          <a:bodyPr wrap="square" rtlCol="0">
            <a:spAutoFit/>
          </a:bodyPr>
          <a:lstStyle/>
          <a:p>
            <a:r>
              <a:rPr lang="en-US" dirty="0"/>
              <a:t>12. STATIONARY_BUY</a:t>
            </a:r>
            <a:endParaRPr lang="en-IN" dirty="0"/>
          </a:p>
        </p:txBody>
      </p:sp>
      <p:pic>
        <p:nvPicPr>
          <p:cNvPr id="9" name="Picture 8">
            <a:extLst>
              <a:ext uri="{FF2B5EF4-FFF2-40B4-BE49-F238E27FC236}">
                <a16:creationId xmlns:a16="http://schemas.microsoft.com/office/drawing/2014/main" id="{92D772BD-5F55-48EF-80B4-1BF454470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944" y="5205505"/>
            <a:ext cx="7648575" cy="885825"/>
          </a:xfrm>
          <a:prstGeom prst="rect">
            <a:avLst/>
          </a:prstGeom>
          <a:ln>
            <a:solidFill>
              <a:schemeClr val="tx1"/>
            </a:solidFill>
          </a:ln>
        </p:spPr>
      </p:pic>
      <p:pic>
        <p:nvPicPr>
          <p:cNvPr id="11" name="Picture 10">
            <a:extLst>
              <a:ext uri="{FF2B5EF4-FFF2-40B4-BE49-F238E27FC236}">
                <a16:creationId xmlns:a16="http://schemas.microsoft.com/office/drawing/2014/main" id="{97003DC0-F264-4F18-AFB9-68924DB4590B}"/>
              </a:ext>
            </a:extLst>
          </p:cNvPr>
          <p:cNvPicPr>
            <a:picLocks noChangeAspect="1"/>
          </p:cNvPicPr>
          <p:nvPr/>
        </p:nvPicPr>
        <p:blipFill rotWithShape="1">
          <a:blip r:embed="rId3">
            <a:extLst>
              <a:ext uri="{28A0092B-C50C-407E-A947-70E740481C1C}">
                <a14:useLocalDpi xmlns:a14="http://schemas.microsoft.com/office/drawing/2010/main" val="0"/>
              </a:ext>
            </a:extLst>
          </a:blip>
          <a:srcRect t="2015"/>
          <a:stretch/>
        </p:blipFill>
        <p:spPr>
          <a:xfrm>
            <a:off x="1383944" y="637309"/>
            <a:ext cx="7800975" cy="3817216"/>
          </a:xfrm>
          <a:prstGeom prst="rect">
            <a:avLst/>
          </a:prstGeom>
          <a:ln>
            <a:solidFill>
              <a:schemeClr val="tx1"/>
            </a:solidFill>
          </a:ln>
        </p:spPr>
      </p:pic>
    </p:spTree>
    <p:extLst>
      <p:ext uri="{BB962C8B-B14F-4D97-AF65-F5344CB8AC3E}">
        <p14:creationId xmlns:p14="http://schemas.microsoft.com/office/powerpoint/2010/main" val="2287103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FD901D-C137-4C49-B938-CC06BAD37F92}"/>
              </a:ext>
            </a:extLst>
          </p:cNvPr>
          <p:cNvSpPr txBox="1"/>
          <p:nvPr/>
        </p:nvSpPr>
        <p:spPr>
          <a:xfrm>
            <a:off x="1850707" y="269579"/>
            <a:ext cx="2184400" cy="646331"/>
          </a:xfrm>
          <a:prstGeom prst="rect">
            <a:avLst/>
          </a:prstGeom>
          <a:noFill/>
        </p:spPr>
        <p:txBody>
          <a:bodyPr wrap="square" rtlCol="0">
            <a:spAutoFit/>
          </a:bodyPr>
          <a:lstStyle/>
          <a:p>
            <a:r>
              <a:rPr lang="en-US" dirty="0"/>
              <a:t>13. MEMBER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21F0E177-D92F-4DBB-BDD1-960CF88953E5}"/>
              </a:ext>
            </a:extLst>
          </p:cNvPr>
          <p:cNvSpPr txBox="1"/>
          <p:nvPr/>
        </p:nvSpPr>
        <p:spPr>
          <a:xfrm>
            <a:off x="1850707" y="2419635"/>
            <a:ext cx="2353733" cy="646331"/>
          </a:xfrm>
          <a:prstGeom prst="rect">
            <a:avLst/>
          </a:prstGeom>
          <a:noFill/>
        </p:spPr>
        <p:txBody>
          <a:bodyPr wrap="square" rtlCol="0">
            <a:spAutoFit/>
          </a:bodyPr>
          <a:lstStyle/>
          <a:p>
            <a:r>
              <a:rPr lang="en-US" dirty="0"/>
              <a:t>14. </a:t>
            </a:r>
            <a:r>
              <a:rPr lang="en-US" dirty="0">
                <a:latin typeface="Calibri" panose="020F0502020204030204" pitchFamily="34" charset="0"/>
                <a:cs typeface="Times New Roman" panose="02020603050405020304" pitchFamily="18" charset="0"/>
              </a:rPr>
              <a:t>ORGANIZE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621A0DE-C83E-4B1F-9F19-B8AFEDD93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785" y="2986087"/>
            <a:ext cx="7296150" cy="885825"/>
          </a:xfrm>
          <a:prstGeom prst="rect">
            <a:avLst/>
          </a:prstGeom>
          <a:ln>
            <a:solidFill>
              <a:schemeClr val="tx1"/>
            </a:solidFill>
          </a:ln>
        </p:spPr>
      </p:pic>
      <p:pic>
        <p:nvPicPr>
          <p:cNvPr id="7" name="Picture 6">
            <a:extLst>
              <a:ext uri="{FF2B5EF4-FFF2-40B4-BE49-F238E27FC236}">
                <a16:creationId xmlns:a16="http://schemas.microsoft.com/office/drawing/2014/main" id="{8F02DABF-4C9D-4BB3-A770-09FB37955C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785" y="1035866"/>
            <a:ext cx="7696200" cy="790575"/>
          </a:xfrm>
          <a:prstGeom prst="rect">
            <a:avLst/>
          </a:prstGeom>
          <a:ln>
            <a:solidFill>
              <a:schemeClr val="tx1"/>
            </a:solidFill>
          </a:ln>
        </p:spPr>
      </p:pic>
    </p:spTree>
    <p:extLst>
      <p:ext uri="{BB962C8B-B14F-4D97-AF65-F5344CB8AC3E}">
        <p14:creationId xmlns:p14="http://schemas.microsoft.com/office/powerpoint/2010/main" val="76679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9409C0-6E73-4B28-99F0-F9A372FABC4F}"/>
              </a:ext>
            </a:extLst>
          </p:cNvPr>
          <p:cNvSpPr/>
          <p:nvPr/>
        </p:nvSpPr>
        <p:spPr>
          <a:xfrm>
            <a:off x="82846" y="167319"/>
            <a:ext cx="12035180" cy="861774"/>
          </a:xfrm>
          <a:prstGeom prst="rect">
            <a:avLst/>
          </a:prstGeom>
        </p:spPr>
        <p:txBody>
          <a:bodyPr wrap="square">
            <a:spAutoFit/>
          </a:bodyPr>
          <a:lstStyle/>
          <a:p>
            <a:pPr algn="ctr"/>
            <a:r>
              <a:rPr lang="en-IN" sz="3200" b="1" dirty="0">
                <a:solidFill>
                  <a:srgbClr val="000000"/>
                </a:solidFill>
                <a:latin typeface="Algerian" panose="04020705040A02060702" pitchFamily="82" charset="0"/>
              </a:rPr>
              <a:t>5.DATABASE IMPLEMENTATION</a:t>
            </a:r>
            <a:r>
              <a:rPr lang="en-IN" sz="3200" dirty="0">
                <a:latin typeface="Algerian" panose="04020705040A02060702" pitchFamily="82" charset="0"/>
              </a:rPr>
              <a:t> </a:t>
            </a:r>
            <a:br>
              <a:rPr lang="en-IN" dirty="0"/>
            </a:br>
            <a:endParaRPr lang="en-IN" dirty="0"/>
          </a:p>
        </p:txBody>
      </p:sp>
      <p:sp>
        <p:nvSpPr>
          <p:cNvPr id="3" name="Rectangle 2">
            <a:extLst>
              <a:ext uri="{FF2B5EF4-FFF2-40B4-BE49-F238E27FC236}">
                <a16:creationId xmlns:a16="http://schemas.microsoft.com/office/drawing/2014/main" id="{F45260F8-E55B-44CF-8DBE-ED7E8DCDEC03}"/>
              </a:ext>
            </a:extLst>
          </p:cNvPr>
          <p:cNvSpPr/>
          <p:nvPr/>
        </p:nvSpPr>
        <p:spPr>
          <a:xfrm>
            <a:off x="73974" y="930803"/>
            <a:ext cx="6096000" cy="615553"/>
          </a:xfrm>
          <a:prstGeom prst="rect">
            <a:avLst/>
          </a:prstGeom>
        </p:spPr>
        <p:txBody>
          <a:bodyPr>
            <a:spAutoFit/>
          </a:bodyPr>
          <a:lstStyle/>
          <a:p>
            <a:r>
              <a:rPr lang="en-IN" b="1" dirty="0">
                <a:solidFill>
                  <a:srgbClr val="000000"/>
                </a:solidFill>
                <a:latin typeface="Times New Roman" panose="02020603050405020304" pitchFamily="18" charset="0"/>
                <a:cs typeface="Times New Roman" panose="02020603050405020304" pitchFamily="18" charset="0"/>
              </a:rPr>
              <a:t>5.1 CREATE SCHEMA</a:t>
            </a:r>
            <a:r>
              <a:rPr lang="en-IN" dirty="0">
                <a:latin typeface="Times New Roman" panose="02020603050405020304" pitchFamily="18" charset="0"/>
                <a:cs typeface="Times New Roman" panose="02020603050405020304" pitchFamily="18" charset="0"/>
              </a:rPr>
              <a:t> </a:t>
            </a:r>
            <a:br>
              <a:rPr lang="en-IN" sz="1600" dirty="0"/>
            </a:br>
            <a:endParaRPr lang="en-IN" sz="1600" dirty="0"/>
          </a:p>
        </p:txBody>
      </p:sp>
      <p:sp>
        <p:nvSpPr>
          <p:cNvPr id="4" name="Rectangle 3">
            <a:extLst>
              <a:ext uri="{FF2B5EF4-FFF2-40B4-BE49-F238E27FC236}">
                <a16:creationId xmlns:a16="http://schemas.microsoft.com/office/drawing/2014/main" id="{3AAEA19F-CED1-46EC-B17A-5A37B83D08F9}"/>
              </a:ext>
            </a:extLst>
          </p:cNvPr>
          <p:cNvSpPr/>
          <p:nvPr/>
        </p:nvSpPr>
        <p:spPr>
          <a:xfrm>
            <a:off x="349187" y="1507850"/>
            <a:ext cx="6096000" cy="584775"/>
          </a:xfrm>
          <a:prstGeom prst="rect">
            <a:avLst/>
          </a:prstGeom>
        </p:spPr>
        <p:txBody>
          <a:bodyPr>
            <a:spAutoFit/>
          </a:bodyPr>
          <a:lstStyle/>
          <a:p>
            <a:r>
              <a:rPr lang="en-IN" sz="1600" b="1" dirty="0">
                <a:solidFill>
                  <a:srgbClr val="000000"/>
                </a:solidFill>
                <a:latin typeface="Times New Roman" panose="02020603050405020304" pitchFamily="18" charset="0"/>
                <a:cs typeface="Times New Roman" panose="02020603050405020304" pitchFamily="18" charset="0"/>
              </a:rPr>
              <a:t>5.1.1  STUDENT</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5BAABBC4-7CAB-4805-AEF9-EE49ADFCBA74}"/>
              </a:ext>
            </a:extLst>
          </p:cNvPr>
          <p:cNvSpPr/>
          <p:nvPr/>
        </p:nvSpPr>
        <p:spPr>
          <a:xfrm>
            <a:off x="624399" y="1939998"/>
            <a:ext cx="11493627" cy="2669705"/>
          </a:xfrm>
          <a:prstGeom prst="rect">
            <a:avLst/>
          </a:prstGeom>
        </p:spPr>
        <p:txBody>
          <a:bodyPr wrap="square">
            <a:spAutoFit/>
          </a:bodyPr>
          <a:lstStyle/>
          <a:p>
            <a:pPr>
              <a:lnSpc>
                <a:spcPct val="107000"/>
              </a:lnSpc>
              <a:spcAft>
                <a:spcPts val="800"/>
              </a:spcAft>
            </a:pPr>
            <a:r>
              <a:rPr lang="en-IN" sz="1400" dirty="0">
                <a:latin typeface="Calibri" panose="020F0502020204030204" pitchFamily="34" charset="0"/>
                <a:ea typeface="Calibri" panose="020F0502020204030204" pitchFamily="34" charset="0"/>
                <a:cs typeface="Calibri" panose="020F0502020204030204" pitchFamily="34" charset="0"/>
              </a:rPr>
              <a:t>CREATE TABLE STUDENT (First_Name VARCHAR(10) NOT NULL, Middle_Name VARCHAR(10) DEFAULT NULL, Last_Name VARCHAR(10) NOT NULL, Email_ID VARCHAR(20) DEFAULT NULL, S_ID VARCHAR(10) PRIMARY KEY, Age DECIMAL(2) NOT NULL, Contact_Number DECIMAL(10) NOT NULL, Event_Name VARCHAR(10), PG_Name VARCHAR(20), Re_Name VARCHAR(10), University_Name VARCHAR(30), Degree VARCHAR(10) NOT NULL, Branch VARCHAR(10) NOT NULL, Sem DECIMAL(1) NOT NULL);</a:t>
            </a:r>
          </a:p>
          <a:p>
            <a:pPr>
              <a:lnSpc>
                <a:spcPct val="107000"/>
              </a:lnSpc>
              <a:spcAft>
                <a:spcPts val="800"/>
              </a:spcAft>
            </a:pPr>
            <a:r>
              <a:rPr lang="en-IN" sz="1400" dirty="0">
                <a:latin typeface="Calibri" panose="020F0502020204030204" pitchFamily="34" charset="0"/>
                <a:ea typeface="Calibri" panose="020F0502020204030204" pitchFamily="34" charset="0"/>
                <a:cs typeface="Calibri" panose="020F0502020204030204" pitchFamily="34" charset="0"/>
              </a:rPr>
              <a:t> </a:t>
            </a:r>
          </a:p>
          <a:p>
            <a:pPr>
              <a:lnSpc>
                <a:spcPct val="107000"/>
              </a:lnSpc>
              <a:spcAft>
                <a:spcPts val="800"/>
              </a:spcAft>
            </a:pPr>
            <a:r>
              <a:rPr lang="en-IN" sz="1400" dirty="0">
                <a:latin typeface="Calibri" panose="020F0502020204030204" pitchFamily="34" charset="0"/>
                <a:ea typeface="Calibri" panose="020F0502020204030204" pitchFamily="34" charset="0"/>
                <a:cs typeface="Calibri" panose="020F0502020204030204" pitchFamily="34" charset="0"/>
              </a:rPr>
              <a:t>ALTER TABLE `student` ADD CONSTRAINT `student1` FOREIGN KEY (`Event_Name`) REFERENCES `events` (`Event_Name`);</a:t>
            </a:r>
          </a:p>
          <a:p>
            <a:pPr>
              <a:lnSpc>
                <a:spcPct val="107000"/>
              </a:lnSpc>
              <a:spcAft>
                <a:spcPts val="800"/>
              </a:spcAft>
            </a:pPr>
            <a:r>
              <a:rPr lang="en-IN" sz="1400" dirty="0">
                <a:latin typeface="Calibri" panose="020F0502020204030204" pitchFamily="34" charset="0"/>
                <a:ea typeface="Calibri" panose="020F0502020204030204" pitchFamily="34" charset="0"/>
                <a:cs typeface="Calibri" panose="020F0502020204030204" pitchFamily="34" charset="0"/>
              </a:rPr>
              <a:t>ALTER T)ABLE `student` ADD CONSTRAINT `student2` FOREIGN KEY (`PG_Name`) REFERENCES `pg_hostel` (`PG_Name`);</a:t>
            </a:r>
          </a:p>
          <a:p>
            <a:pPr>
              <a:lnSpc>
                <a:spcPct val="107000"/>
              </a:lnSpc>
              <a:spcAft>
                <a:spcPts val="800"/>
              </a:spcAft>
            </a:pPr>
            <a:r>
              <a:rPr lang="en-IN" sz="1400" dirty="0">
                <a:latin typeface="Calibri" panose="020F0502020204030204" pitchFamily="34" charset="0"/>
                <a:ea typeface="Calibri" panose="020F0502020204030204" pitchFamily="34" charset="0"/>
                <a:cs typeface="Calibri" panose="020F0502020204030204" pitchFamily="34" charset="0"/>
              </a:rPr>
              <a:t>ALTER TABLE `student` ADD CONSTRAINT `student3` FOREIGN KEY (`Re_Name`) REFERENCES `resturant` (`Re_Name`);</a:t>
            </a:r>
          </a:p>
          <a:p>
            <a:pPr>
              <a:lnSpc>
                <a:spcPct val="107000"/>
              </a:lnSpc>
              <a:spcAft>
                <a:spcPts val="800"/>
              </a:spcAft>
            </a:pPr>
            <a:r>
              <a:rPr lang="en-IN" sz="1400" dirty="0">
                <a:latin typeface="Calibri" panose="020F0502020204030204" pitchFamily="34" charset="0"/>
                <a:ea typeface="Calibri" panose="020F0502020204030204" pitchFamily="34" charset="0"/>
                <a:cs typeface="Calibri" panose="020F0502020204030204" pitchFamily="34" charset="0"/>
              </a:rPr>
              <a:t>ALTER TABLE `student` ADD CONSTRAINT `student4` FOREIGN KEY (`University_Name`) REFERENCES `university` (`University_Name`);</a:t>
            </a:r>
          </a:p>
        </p:txBody>
      </p:sp>
      <p:sp>
        <p:nvSpPr>
          <p:cNvPr id="6" name="Rectangle 5">
            <a:extLst>
              <a:ext uri="{FF2B5EF4-FFF2-40B4-BE49-F238E27FC236}">
                <a16:creationId xmlns:a16="http://schemas.microsoft.com/office/drawing/2014/main" id="{08649F76-2DC8-4329-8232-A632A4735BD0}"/>
              </a:ext>
            </a:extLst>
          </p:cNvPr>
          <p:cNvSpPr/>
          <p:nvPr/>
        </p:nvSpPr>
        <p:spPr>
          <a:xfrm>
            <a:off x="349187" y="5066037"/>
            <a:ext cx="6096000" cy="584775"/>
          </a:xfrm>
          <a:prstGeom prst="rect">
            <a:avLst/>
          </a:prstGeom>
        </p:spPr>
        <p:txBody>
          <a:bodyPr>
            <a:spAutoFit/>
          </a:bodyPr>
          <a:lstStyle/>
          <a:p>
            <a:r>
              <a:rPr lang="en-IN" sz="1600" b="1" dirty="0">
                <a:solidFill>
                  <a:srgbClr val="000000"/>
                </a:solidFill>
                <a:latin typeface="Times New Roman" panose="02020603050405020304" pitchFamily="18" charset="0"/>
                <a:cs typeface="Times New Roman" panose="02020603050405020304" pitchFamily="18" charset="0"/>
              </a:rPr>
              <a:t>5.1.2  COMMUNITY</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584EC788-9864-4D24-8479-A818F0293EB1}"/>
              </a:ext>
            </a:extLst>
          </p:cNvPr>
          <p:cNvSpPr/>
          <p:nvPr/>
        </p:nvSpPr>
        <p:spPr>
          <a:xfrm>
            <a:off x="624400" y="5686887"/>
            <a:ext cx="7664902" cy="543162"/>
          </a:xfrm>
          <a:prstGeom prst="rect">
            <a:avLst/>
          </a:prstGeom>
        </p:spPr>
        <p:txBody>
          <a:bodyPr wrap="square">
            <a:spAutoFit/>
          </a:bodyPr>
          <a:lstStyle/>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CREATE TABLE COMMUNITY (Mentor_Name VARCHAR(25) DEFAULT NULL, Community_Head VARCHAR(25) NOT NULL, Community_Name VARCHAR(25) PRIMARY KEY);</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0142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53B77B-15F9-4324-8631-72B90B8E97CC}"/>
              </a:ext>
            </a:extLst>
          </p:cNvPr>
          <p:cNvSpPr/>
          <p:nvPr/>
        </p:nvSpPr>
        <p:spPr>
          <a:xfrm>
            <a:off x="349187" y="545175"/>
            <a:ext cx="6096000" cy="584775"/>
          </a:xfrm>
          <a:prstGeom prst="rect">
            <a:avLst/>
          </a:prstGeom>
        </p:spPr>
        <p:txBody>
          <a:bodyPr>
            <a:spAutoFit/>
          </a:bodyPr>
          <a:lstStyle/>
          <a:p>
            <a:r>
              <a:rPr lang="en-IN" sz="1600" b="1" dirty="0">
                <a:solidFill>
                  <a:srgbClr val="000000"/>
                </a:solidFill>
                <a:latin typeface="Times New Roman" panose="02020603050405020304" pitchFamily="18" charset="0"/>
                <a:cs typeface="Times New Roman" panose="02020603050405020304" pitchFamily="18" charset="0"/>
              </a:rPr>
              <a:t>5.1.3  STATIONARY</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6FBC647-2F77-4583-9B05-CD3F6413114A}"/>
              </a:ext>
            </a:extLst>
          </p:cNvPr>
          <p:cNvSpPr/>
          <p:nvPr/>
        </p:nvSpPr>
        <p:spPr>
          <a:xfrm>
            <a:off x="349186" y="2454207"/>
            <a:ext cx="6096000" cy="584775"/>
          </a:xfrm>
          <a:prstGeom prst="rect">
            <a:avLst/>
          </a:prstGeom>
        </p:spPr>
        <p:txBody>
          <a:bodyPr>
            <a:spAutoFit/>
          </a:bodyPr>
          <a:lstStyle/>
          <a:p>
            <a:r>
              <a:rPr lang="en-IN" sz="1600" b="1" dirty="0">
                <a:solidFill>
                  <a:srgbClr val="000000"/>
                </a:solidFill>
                <a:latin typeface="Times New Roman" panose="02020603050405020304" pitchFamily="18" charset="0"/>
                <a:cs typeface="Times New Roman" panose="02020603050405020304" pitchFamily="18" charset="0"/>
              </a:rPr>
              <a:t>5.1.4  EVENT</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0401D82-F0A1-4E3E-B9D5-F65021B25495}"/>
              </a:ext>
            </a:extLst>
          </p:cNvPr>
          <p:cNvSpPr/>
          <p:nvPr/>
        </p:nvSpPr>
        <p:spPr>
          <a:xfrm>
            <a:off x="816744" y="1142041"/>
            <a:ext cx="11125873" cy="543162"/>
          </a:xfrm>
          <a:prstGeom prst="rect">
            <a:avLst/>
          </a:prstGeom>
        </p:spPr>
        <p:txBody>
          <a:bodyPr wrap="square">
            <a:spAutoFit/>
          </a:bodyPr>
          <a:lstStyle/>
          <a:p>
            <a:pPr marL="457200" marR="0">
              <a:lnSpc>
                <a:spcPct val="107000"/>
              </a:lnSpc>
              <a:spcBef>
                <a:spcPts val="0"/>
              </a:spcBef>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CREATE TABLE STATIONARY (Timmings TIME NOT NULL, Stationary_Name VARCHAR(10) PRIMARY KEY, Stationary_Address VARCHAR(200) NOT NULL);</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32BB5AC7-362A-4DFE-806B-C78A18E51D43}"/>
              </a:ext>
            </a:extLst>
          </p:cNvPr>
          <p:cNvSpPr/>
          <p:nvPr/>
        </p:nvSpPr>
        <p:spPr>
          <a:xfrm>
            <a:off x="816744" y="3074701"/>
            <a:ext cx="11339850" cy="773673"/>
          </a:xfrm>
          <a:prstGeom prst="rect">
            <a:avLst/>
          </a:prstGeom>
        </p:spPr>
        <p:txBody>
          <a:bodyPr wrap="square">
            <a:spAutoFit/>
          </a:bodyPr>
          <a:lstStyle/>
          <a:p>
            <a:pPr marL="457200" marR="0">
              <a:lnSpc>
                <a:spcPct val="107000"/>
              </a:lnSpc>
              <a:spcBef>
                <a:spcPts val="0"/>
              </a:spcBef>
              <a:spcAft>
                <a:spcPts val="0"/>
              </a:spcAft>
            </a:pPr>
            <a:r>
              <a:rPr lang="en-US" sz="1400" dirty="0">
                <a:latin typeface="Calibri" panose="020F0502020204030204" pitchFamily="34" charset="0"/>
                <a:ea typeface="Calibri" panose="020F0502020204030204" pitchFamily="34" charset="0"/>
                <a:cs typeface="Times New Roman" panose="02020603050405020304" pitchFamily="18" charset="0"/>
              </a:rPr>
              <a:t>CREATE TABLE EVENTS(Event_Date_Start TIMESTAMP NOT NULL, Event_Date_End DATETIME NOT NULL, Event_Name VARCHAR(20) PRIMARY KEY, Branch VARCHAR(10) NOT NULL);</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D534E1C3-357F-4055-A886-8E70508391A8}"/>
              </a:ext>
            </a:extLst>
          </p:cNvPr>
          <p:cNvSpPr/>
          <p:nvPr/>
        </p:nvSpPr>
        <p:spPr>
          <a:xfrm>
            <a:off x="816744" y="4904083"/>
            <a:ext cx="11339850" cy="543162"/>
          </a:xfrm>
          <a:prstGeom prst="rect">
            <a:avLst/>
          </a:prstGeom>
        </p:spPr>
        <p:txBody>
          <a:bodyPr wrap="square">
            <a:spAutoFit/>
          </a:bodyPr>
          <a:lstStyle/>
          <a:p>
            <a:pPr marL="457200" marR="0">
              <a:lnSpc>
                <a:spcPct val="107000"/>
              </a:lnSpc>
              <a:spcBef>
                <a:spcPts val="0"/>
              </a:spcBef>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CREATE TABLE BOOK (Book_Name VARCHAR(10) NOT NULL, Book_ID DECIMAL(5) PRIMARY KEY, Author_Name VARCHAR(20) NOT NULL, Buy_Date DATE NOT NULL, New_Old VARCHAR(5) NOT NULL);</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455B7A9E-F3F8-40D7-88E0-956C49378E96}"/>
              </a:ext>
            </a:extLst>
          </p:cNvPr>
          <p:cNvSpPr/>
          <p:nvPr/>
        </p:nvSpPr>
        <p:spPr>
          <a:xfrm>
            <a:off x="349186" y="4281618"/>
            <a:ext cx="6096000" cy="584775"/>
          </a:xfrm>
          <a:prstGeom prst="rect">
            <a:avLst/>
          </a:prstGeom>
        </p:spPr>
        <p:txBody>
          <a:bodyPr>
            <a:spAutoFit/>
          </a:bodyPr>
          <a:lstStyle/>
          <a:p>
            <a:r>
              <a:rPr lang="en-IN" sz="1600" b="1" dirty="0">
                <a:solidFill>
                  <a:srgbClr val="000000"/>
                </a:solidFill>
                <a:latin typeface="Times New Roman" panose="02020603050405020304" pitchFamily="18" charset="0"/>
                <a:cs typeface="Times New Roman" panose="02020603050405020304" pitchFamily="18" charset="0"/>
              </a:rPr>
              <a:t>5.1.5  BOOK</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0144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F9D540-A071-41E5-A9C5-7A2C98F67394}"/>
              </a:ext>
            </a:extLst>
          </p:cNvPr>
          <p:cNvSpPr/>
          <p:nvPr/>
        </p:nvSpPr>
        <p:spPr>
          <a:xfrm>
            <a:off x="349187" y="547304"/>
            <a:ext cx="6096000" cy="584775"/>
          </a:xfrm>
          <a:prstGeom prst="rect">
            <a:avLst/>
          </a:prstGeom>
        </p:spPr>
        <p:txBody>
          <a:bodyPr>
            <a:spAutoFit/>
          </a:bodyPr>
          <a:lstStyle/>
          <a:p>
            <a:r>
              <a:rPr lang="en-IN" sz="1600" b="1" dirty="0">
                <a:solidFill>
                  <a:srgbClr val="000000"/>
                </a:solidFill>
                <a:latin typeface="Times New Roman" panose="02020603050405020304" pitchFamily="18" charset="0"/>
                <a:cs typeface="Times New Roman" panose="02020603050405020304" pitchFamily="18" charset="0"/>
              </a:rPr>
              <a:t>5.1.6  </a:t>
            </a:r>
            <a:r>
              <a:rPr lang="en-IN" sz="1600" b="1" dirty="0">
                <a:latin typeface="Times New Roman" panose="02020603050405020304" pitchFamily="18" charset="0"/>
                <a:cs typeface="Times New Roman" panose="02020603050405020304" pitchFamily="18" charset="0"/>
              </a:rPr>
              <a:t>PG_HOSTEL </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34790F22-567F-419C-B49F-B2B17CACEE43}"/>
              </a:ext>
            </a:extLst>
          </p:cNvPr>
          <p:cNvSpPr/>
          <p:nvPr/>
        </p:nvSpPr>
        <p:spPr>
          <a:xfrm>
            <a:off x="349187" y="2518147"/>
            <a:ext cx="6096000" cy="584775"/>
          </a:xfrm>
          <a:prstGeom prst="rect">
            <a:avLst/>
          </a:prstGeom>
        </p:spPr>
        <p:txBody>
          <a:bodyPr>
            <a:spAutoFit/>
          </a:bodyPr>
          <a:lstStyle/>
          <a:p>
            <a:r>
              <a:rPr lang="en-IN" sz="1600" b="1" dirty="0">
                <a:solidFill>
                  <a:srgbClr val="000000"/>
                </a:solidFill>
                <a:latin typeface="Times New Roman" panose="02020603050405020304" pitchFamily="18" charset="0"/>
                <a:cs typeface="Times New Roman" panose="02020603050405020304" pitchFamily="18" charset="0"/>
              </a:rPr>
              <a:t>5.1.7  RESTURANT</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B0625B3-F60B-4130-884A-30FC2B80ADCB}"/>
              </a:ext>
            </a:extLst>
          </p:cNvPr>
          <p:cNvSpPr/>
          <p:nvPr/>
        </p:nvSpPr>
        <p:spPr>
          <a:xfrm>
            <a:off x="349187" y="4641390"/>
            <a:ext cx="6096000" cy="584775"/>
          </a:xfrm>
          <a:prstGeom prst="rect">
            <a:avLst/>
          </a:prstGeom>
        </p:spPr>
        <p:txBody>
          <a:bodyPr>
            <a:spAutoFit/>
          </a:bodyPr>
          <a:lstStyle/>
          <a:p>
            <a:r>
              <a:rPr lang="en-IN" sz="1600" b="1" dirty="0">
                <a:solidFill>
                  <a:srgbClr val="000000"/>
                </a:solidFill>
                <a:latin typeface="Times New Roman" panose="02020603050405020304" pitchFamily="18" charset="0"/>
                <a:cs typeface="Times New Roman" panose="02020603050405020304" pitchFamily="18" charset="0"/>
              </a:rPr>
              <a:t>5.1.8  ADMIN</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0293265-D0DF-4831-9B4C-74AD7B3C1D89}"/>
              </a:ext>
            </a:extLst>
          </p:cNvPr>
          <p:cNvSpPr/>
          <p:nvPr/>
        </p:nvSpPr>
        <p:spPr>
          <a:xfrm>
            <a:off x="846337" y="1070524"/>
            <a:ext cx="11207117" cy="738664"/>
          </a:xfrm>
          <a:prstGeom prst="rect">
            <a:avLst/>
          </a:prstGeom>
        </p:spPr>
        <p:txBody>
          <a:bodyPr wrap="square">
            <a:spAutoFit/>
          </a:bodyPr>
          <a:lstStyle/>
          <a:p>
            <a:r>
              <a:rPr lang="en-IN" sz="1400" dirty="0">
                <a:latin typeface="Calibri" panose="020F0502020204030204" pitchFamily="34" charset="0"/>
                <a:cs typeface="Calibri" panose="020F0502020204030204" pitchFamily="34" charset="0"/>
              </a:rPr>
              <a:t>CREATE TABLE PG_HOSTEL (PG_Name VARCHAR(20) PRIMARY KEY, PG_Address varchar(200) NOT NULL, Room_Number DECIMAL(5) NOT NULL, Owner_Address VARCHAR(200) DEFAULT NULL, Owner_Contact DECIMAL(10) NOT NULL, Rent VARCHAR(20) NOT NULL, RO VARCHAR(10) NOT NULL, TWO_BHK_3BHK VARCHAR(10) NOT NULL, AC_NONAC VARCHAR(10) NOT NULL, Freeze VARCHAR(10) NOT NULL);</a:t>
            </a:r>
          </a:p>
        </p:txBody>
      </p:sp>
      <p:sp>
        <p:nvSpPr>
          <p:cNvPr id="7" name="Rectangle 6">
            <a:extLst>
              <a:ext uri="{FF2B5EF4-FFF2-40B4-BE49-F238E27FC236}">
                <a16:creationId xmlns:a16="http://schemas.microsoft.com/office/drawing/2014/main" id="{EE0C0475-BE6F-4516-95AA-F683EA2162D6}"/>
              </a:ext>
            </a:extLst>
          </p:cNvPr>
          <p:cNvSpPr/>
          <p:nvPr/>
        </p:nvSpPr>
        <p:spPr>
          <a:xfrm>
            <a:off x="349186" y="3041367"/>
            <a:ext cx="11704268" cy="543162"/>
          </a:xfrm>
          <a:prstGeom prst="rect">
            <a:avLst/>
          </a:prstGeom>
        </p:spPr>
        <p:txBody>
          <a:bodyPr wrap="square">
            <a:spAutoFit/>
          </a:bodyPr>
          <a:lstStyle/>
          <a:p>
            <a:pPr marL="457200" marR="0">
              <a:lnSpc>
                <a:spcPct val="107000"/>
              </a:lnSpc>
              <a:spcBef>
                <a:spcPts val="0"/>
              </a:spcBef>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CREATE TABLE Resturant (Re_Address VARCHAR(200) NOT NULL, Re_Name VARCHAR(20) PRIMARY KEY, Re_Timing_Start TIME NOT NULL, Re_Timing_End TIME NOT NULL, Star INT NOT NULL, B_L_D VARCHAR(20) NOT NULL);</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E04108A5-E29D-4680-BADF-7E243097D06F}"/>
              </a:ext>
            </a:extLst>
          </p:cNvPr>
          <p:cNvSpPr/>
          <p:nvPr/>
        </p:nvSpPr>
        <p:spPr>
          <a:xfrm>
            <a:off x="846337" y="5025862"/>
            <a:ext cx="11207117" cy="1169551"/>
          </a:xfrm>
          <a:prstGeom prst="rect">
            <a:avLst/>
          </a:prstGeom>
        </p:spPr>
        <p:txBody>
          <a:bodyPr wrap="square">
            <a:spAutoFit/>
          </a:bodyPr>
          <a:lstStyle/>
          <a:p>
            <a:r>
              <a:rPr lang="en-IN" sz="1400" dirty="0">
                <a:latin typeface="Calibri" panose="020F0502020204030204" pitchFamily="34" charset="0"/>
                <a:cs typeface="Calibri" panose="020F0502020204030204" pitchFamily="34" charset="0"/>
              </a:rPr>
              <a:t>CREATE TABLE ADMIN (UserName VARCHAR(20) PRIMARY KEY, Password VARCHAR(20) NOT NULL, S_ID VARCHAR(10), PG_Name VARCHAR(20), Re_Name VARCHAR(20), Event_Name VARCHAR(20), University_Name VARCHAR(10), Book_ID DECIMAL(5), community_Head VARCHAR(10) NOT NULL, Acitvity_Name VARCHAR(10) NOT NULL, stationary_Name VARCHAR(10))</a:t>
            </a:r>
          </a:p>
          <a:p>
            <a:endParaRPr lang="en-IN" sz="1400" dirty="0">
              <a:latin typeface="Calibri" panose="020F0502020204030204" pitchFamily="34" charset="0"/>
              <a:cs typeface="Calibri" panose="020F0502020204030204" pitchFamily="34" charset="0"/>
            </a:endParaRPr>
          </a:p>
          <a:p>
            <a:r>
              <a:rPr lang="en-IN" sz="1400" dirty="0">
                <a:latin typeface="Calibri" panose="020F0502020204030204" pitchFamily="34" charset="0"/>
                <a:cs typeface="Calibri" panose="020F0502020204030204" pitchFamily="34" charset="0"/>
              </a:rPr>
              <a:t>ALTER TABLE `admin` ADD CONSTRAINT `amin1213` FOREIGN KEY (`stationary_Name`) REFERENCES `stationary` (`stationary_Name`)</a:t>
            </a:r>
          </a:p>
        </p:txBody>
      </p:sp>
    </p:spTree>
    <p:extLst>
      <p:ext uri="{BB962C8B-B14F-4D97-AF65-F5344CB8AC3E}">
        <p14:creationId xmlns:p14="http://schemas.microsoft.com/office/powerpoint/2010/main" val="2261927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6CBB7B-900B-4A39-AFDF-8F0243160607}"/>
              </a:ext>
            </a:extLst>
          </p:cNvPr>
          <p:cNvSpPr/>
          <p:nvPr/>
        </p:nvSpPr>
        <p:spPr>
          <a:xfrm>
            <a:off x="730923" y="4703804"/>
            <a:ext cx="6096000" cy="584775"/>
          </a:xfrm>
          <a:prstGeom prst="rect">
            <a:avLst/>
          </a:prstGeom>
        </p:spPr>
        <p:txBody>
          <a:bodyPr>
            <a:spAutoFit/>
          </a:bodyPr>
          <a:lstStyle/>
          <a:p>
            <a:r>
              <a:rPr lang="en-IN" sz="1600" b="1" dirty="0">
                <a:solidFill>
                  <a:srgbClr val="000000"/>
                </a:solidFill>
                <a:latin typeface="Times New Roman" panose="02020603050405020304" pitchFamily="18" charset="0"/>
                <a:cs typeface="Times New Roman" panose="02020603050405020304" pitchFamily="18" charset="0"/>
              </a:rPr>
              <a:t>5.1.11  MEMBER</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92A116F-7739-439A-9309-0BA111980C5E}"/>
              </a:ext>
            </a:extLst>
          </p:cNvPr>
          <p:cNvSpPr/>
          <p:nvPr/>
        </p:nvSpPr>
        <p:spPr>
          <a:xfrm>
            <a:off x="730923" y="2653802"/>
            <a:ext cx="6096000" cy="584775"/>
          </a:xfrm>
          <a:prstGeom prst="rect">
            <a:avLst/>
          </a:prstGeom>
        </p:spPr>
        <p:txBody>
          <a:bodyPr>
            <a:spAutoFit/>
          </a:bodyPr>
          <a:lstStyle/>
          <a:p>
            <a:r>
              <a:rPr lang="en-IN" sz="1600" b="1" dirty="0">
                <a:solidFill>
                  <a:srgbClr val="000000"/>
                </a:solidFill>
                <a:latin typeface="Times New Roman" panose="02020603050405020304" pitchFamily="18" charset="0"/>
                <a:cs typeface="Times New Roman" panose="02020603050405020304" pitchFamily="18" charset="0"/>
              </a:rPr>
              <a:t>5.1.10  STATIONARY_BUY</a:t>
            </a:r>
            <a:r>
              <a:rPr lang="en-IN" sz="1600" b="1"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8D7A033F-C89B-47E9-9F4F-45F3E0DC1B7F}"/>
              </a:ext>
            </a:extLst>
          </p:cNvPr>
          <p:cNvSpPr/>
          <p:nvPr/>
        </p:nvSpPr>
        <p:spPr>
          <a:xfrm>
            <a:off x="1201445" y="3166961"/>
            <a:ext cx="10768074" cy="738664"/>
          </a:xfrm>
          <a:prstGeom prst="rect">
            <a:avLst/>
          </a:prstGeom>
        </p:spPr>
        <p:txBody>
          <a:bodyPr wrap="square">
            <a:spAutoFit/>
          </a:bodyPr>
          <a:lstStyle/>
          <a:p>
            <a:r>
              <a:rPr lang="en-IN" sz="1400" dirty="0">
                <a:cs typeface="Calibri" panose="020F0502020204030204" pitchFamily="34" charset="0"/>
              </a:rPr>
              <a:t>CREATE TABLE stationary_Buy (S_ID VARCHAR(10), stationary_Name VARCHAR(10) PRIMARY KEY)</a:t>
            </a:r>
          </a:p>
          <a:p>
            <a:endParaRPr lang="en-IN" sz="1400" dirty="0">
              <a:cs typeface="Calibri" panose="020F0502020204030204" pitchFamily="34" charset="0"/>
            </a:endParaRPr>
          </a:p>
          <a:p>
            <a:r>
              <a:rPr lang="en-IN" sz="1400" dirty="0">
                <a:cs typeface="Calibri" panose="020F0502020204030204" pitchFamily="34" charset="0"/>
              </a:rPr>
              <a:t>ALTER TABLE `stationary_buy` ADD CONSTRAINT `sb` FOREIGN KEY (`S_ID`) REFERENCES `student` (`S_ID`)</a:t>
            </a:r>
          </a:p>
        </p:txBody>
      </p:sp>
      <p:sp>
        <p:nvSpPr>
          <p:cNvPr id="6" name="Rectangle 5">
            <a:extLst>
              <a:ext uri="{FF2B5EF4-FFF2-40B4-BE49-F238E27FC236}">
                <a16:creationId xmlns:a16="http://schemas.microsoft.com/office/drawing/2014/main" id="{EAC2FD7E-D152-472F-AEBB-07495F6D4223}"/>
              </a:ext>
            </a:extLst>
          </p:cNvPr>
          <p:cNvSpPr/>
          <p:nvPr/>
        </p:nvSpPr>
        <p:spPr>
          <a:xfrm>
            <a:off x="1257671" y="5296152"/>
            <a:ext cx="10768074" cy="954107"/>
          </a:xfrm>
          <a:prstGeom prst="rect">
            <a:avLst/>
          </a:prstGeom>
        </p:spPr>
        <p:txBody>
          <a:bodyPr wrap="square">
            <a:spAutoFit/>
          </a:bodyPr>
          <a:lstStyle/>
          <a:p>
            <a:r>
              <a:rPr lang="en-IN" sz="1400" dirty="0"/>
              <a:t>CREATE TABLE member (S_ID VARCHAR(10),community_Name VARCHAR(25));</a:t>
            </a:r>
          </a:p>
          <a:p>
            <a:r>
              <a:rPr lang="en-IN" sz="1400" dirty="0"/>
              <a:t>ALTER TABLE `member` ADD CONSTRAINT `m2` FOREIGN KEY (`S_ID`) REFERENCES `student` (`S_ID`);</a:t>
            </a:r>
          </a:p>
          <a:p>
            <a:r>
              <a:rPr lang="en-IN" sz="1400" dirty="0"/>
              <a:t>ALTER TABLE `member` ADD CONSTRAINT `m3` FOREIGN KEY (`community_Name`) REFERENCES `community` (`community_Name`);</a:t>
            </a:r>
          </a:p>
          <a:p>
            <a:endParaRPr lang="en-IN" sz="1400" dirty="0">
              <a:cs typeface="Calibri" panose="020F0502020204030204" pitchFamily="34" charset="0"/>
            </a:endParaRPr>
          </a:p>
        </p:txBody>
      </p:sp>
      <p:sp>
        <p:nvSpPr>
          <p:cNvPr id="9" name="Rectangle 8">
            <a:extLst>
              <a:ext uri="{FF2B5EF4-FFF2-40B4-BE49-F238E27FC236}">
                <a16:creationId xmlns:a16="http://schemas.microsoft.com/office/drawing/2014/main" id="{3C254E3E-079A-4E17-B7DD-891AAF6DDCAF}"/>
              </a:ext>
            </a:extLst>
          </p:cNvPr>
          <p:cNvSpPr/>
          <p:nvPr/>
        </p:nvSpPr>
        <p:spPr>
          <a:xfrm>
            <a:off x="1257671" y="1507345"/>
            <a:ext cx="10768074" cy="307777"/>
          </a:xfrm>
          <a:prstGeom prst="rect">
            <a:avLst/>
          </a:prstGeom>
        </p:spPr>
        <p:txBody>
          <a:bodyPr wrap="square">
            <a:spAutoFit/>
          </a:bodyPr>
          <a:lstStyle/>
          <a:p>
            <a:r>
              <a:rPr lang="en-IN" sz="1400" dirty="0">
                <a:cs typeface="Calibri" panose="020F0502020204030204" pitchFamily="34" charset="0"/>
              </a:rPr>
              <a:t>CREATE TABLE Oraganize(S_ID VARCHAR(10), Event_Name VARCHAR(10) PRIMARY KEY)</a:t>
            </a:r>
          </a:p>
        </p:txBody>
      </p:sp>
      <p:sp>
        <p:nvSpPr>
          <p:cNvPr id="10" name="Rectangle 9">
            <a:extLst>
              <a:ext uri="{FF2B5EF4-FFF2-40B4-BE49-F238E27FC236}">
                <a16:creationId xmlns:a16="http://schemas.microsoft.com/office/drawing/2014/main" id="{BE4F05D4-EE35-4830-B1BA-71F392E57443}"/>
              </a:ext>
            </a:extLst>
          </p:cNvPr>
          <p:cNvSpPr/>
          <p:nvPr/>
        </p:nvSpPr>
        <p:spPr>
          <a:xfrm>
            <a:off x="730923" y="942874"/>
            <a:ext cx="6096000" cy="523221"/>
          </a:xfrm>
          <a:prstGeom prst="rect">
            <a:avLst/>
          </a:prstGeom>
        </p:spPr>
        <p:txBody>
          <a:bodyPr wrap="square">
            <a:noAutofit/>
          </a:bodyPr>
          <a:lstStyle/>
          <a:p>
            <a:r>
              <a:rPr lang="en-IN" sz="1600" b="1" dirty="0">
                <a:solidFill>
                  <a:srgbClr val="000000"/>
                </a:solidFill>
                <a:latin typeface="Times New Roman" panose="02020603050405020304" pitchFamily="18" charset="0"/>
                <a:cs typeface="Times New Roman" panose="02020603050405020304" pitchFamily="18" charset="0"/>
              </a:rPr>
              <a:t>5.1.9  ORGANIZE</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5865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2A4869-B687-4E4E-BCFA-E9227E02B1B7}"/>
              </a:ext>
            </a:extLst>
          </p:cNvPr>
          <p:cNvSpPr/>
          <p:nvPr/>
        </p:nvSpPr>
        <p:spPr>
          <a:xfrm>
            <a:off x="730923" y="4703804"/>
            <a:ext cx="6096000" cy="584775"/>
          </a:xfrm>
          <a:prstGeom prst="rect">
            <a:avLst/>
          </a:prstGeom>
        </p:spPr>
        <p:txBody>
          <a:bodyPr wrap="square">
            <a:spAutoFit/>
          </a:bodyPr>
          <a:lstStyle/>
          <a:p>
            <a:r>
              <a:rPr lang="en-IN" sz="1600" b="1" dirty="0">
                <a:solidFill>
                  <a:srgbClr val="000000"/>
                </a:solidFill>
                <a:latin typeface="Times New Roman" panose="02020603050405020304" pitchFamily="18" charset="0"/>
                <a:cs typeface="Times New Roman" panose="02020603050405020304" pitchFamily="18" charset="0"/>
              </a:rPr>
              <a:t>5.1.14  ACTIVITY</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DB5DC5C8-C5DD-426A-A496-90198A9F9497}"/>
              </a:ext>
            </a:extLst>
          </p:cNvPr>
          <p:cNvSpPr/>
          <p:nvPr/>
        </p:nvSpPr>
        <p:spPr>
          <a:xfrm>
            <a:off x="730923" y="603800"/>
            <a:ext cx="6096000" cy="584775"/>
          </a:xfrm>
          <a:prstGeom prst="rect">
            <a:avLst/>
          </a:prstGeom>
        </p:spPr>
        <p:txBody>
          <a:bodyPr>
            <a:spAutoFit/>
          </a:bodyPr>
          <a:lstStyle/>
          <a:p>
            <a:r>
              <a:rPr lang="en-IN" sz="1600" b="1" dirty="0">
                <a:solidFill>
                  <a:srgbClr val="000000"/>
                </a:solidFill>
                <a:latin typeface="Times New Roman" panose="02020603050405020304" pitchFamily="18" charset="0"/>
                <a:cs typeface="Times New Roman" panose="02020603050405020304" pitchFamily="18" charset="0"/>
              </a:rPr>
              <a:t>5.1.12  UNIVERSITY</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C667BD4-555B-4144-960F-D3CF63761F70}"/>
              </a:ext>
            </a:extLst>
          </p:cNvPr>
          <p:cNvSpPr/>
          <p:nvPr/>
        </p:nvSpPr>
        <p:spPr>
          <a:xfrm>
            <a:off x="730923" y="2653802"/>
            <a:ext cx="6096000" cy="584775"/>
          </a:xfrm>
          <a:prstGeom prst="rect">
            <a:avLst/>
          </a:prstGeom>
        </p:spPr>
        <p:txBody>
          <a:bodyPr>
            <a:spAutoFit/>
          </a:bodyPr>
          <a:lstStyle/>
          <a:p>
            <a:r>
              <a:rPr lang="en-IN" sz="1600" b="1" dirty="0">
                <a:solidFill>
                  <a:srgbClr val="000000"/>
                </a:solidFill>
                <a:latin typeface="Times New Roman" panose="02020603050405020304" pitchFamily="18" charset="0"/>
                <a:cs typeface="Times New Roman" panose="02020603050405020304" pitchFamily="18" charset="0"/>
              </a:rPr>
              <a:t>5.1.13  COURSES</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BA03C4A5-1E24-4048-B243-D501EEA78951}"/>
              </a:ext>
            </a:extLst>
          </p:cNvPr>
          <p:cNvSpPr/>
          <p:nvPr/>
        </p:nvSpPr>
        <p:spPr>
          <a:xfrm>
            <a:off x="1130423" y="1030812"/>
            <a:ext cx="10923032" cy="523220"/>
          </a:xfrm>
          <a:prstGeom prst="rect">
            <a:avLst/>
          </a:prstGeom>
        </p:spPr>
        <p:txBody>
          <a:bodyPr wrap="square">
            <a:spAutoFit/>
          </a:bodyPr>
          <a:lstStyle/>
          <a:p>
            <a:endParaRPr lang="en-IN" sz="1400" dirty="0">
              <a:latin typeface="Calibri" panose="020F0502020204030204" pitchFamily="34" charset="0"/>
              <a:cs typeface="Calibri" panose="020F0502020204030204" pitchFamily="34" charset="0"/>
            </a:endParaRPr>
          </a:p>
          <a:p>
            <a:r>
              <a:rPr lang="en-IN" sz="1400" dirty="0">
                <a:latin typeface="Calibri" panose="020F0502020204030204" pitchFamily="34" charset="0"/>
                <a:cs typeface="Calibri" panose="020F0502020204030204" pitchFamily="34" charset="0"/>
              </a:rPr>
              <a:t>CREATE TABLE University (University_Name VARCHAR(30) PRIMARY KEY, Location VARCHAR(200) NOT NULL)</a:t>
            </a:r>
          </a:p>
        </p:txBody>
      </p:sp>
      <p:sp>
        <p:nvSpPr>
          <p:cNvPr id="6" name="Rectangle 5">
            <a:extLst>
              <a:ext uri="{FF2B5EF4-FFF2-40B4-BE49-F238E27FC236}">
                <a16:creationId xmlns:a16="http://schemas.microsoft.com/office/drawing/2014/main" id="{3A200BAA-C9E6-4B41-AFD9-809A2D21D329}"/>
              </a:ext>
            </a:extLst>
          </p:cNvPr>
          <p:cNvSpPr/>
          <p:nvPr/>
        </p:nvSpPr>
        <p:spPr>
          <a:xfrm>
            <a:off x="1130423" y="3177022"/>
            <a:ext cx="10923032" cy="738664"/>
          </a:xfrm>
          <a:prstGeom prst="rect">
            <a:avLst/>
          </a:prstGeom>
        </p:spPr>
        <p:txBody>
          <a:bodyPr wrap="square">
            <a:spAutoFit/>
          </a:bodyPr>
          <a:lstStyle/>
          <a:p>
            <a:r>
              <a:rPr lang="en-IN" sz="1400" dirty="0">
                <a:latin typeface="Calibri" panose="020F0502020204030204" pitchFamily="34" charset="0"/>
                <a:cs typeface="Calibri" panose="020F0502020204030204" pitchFamily="34" charset="0"/>
              </a:rPr>
              <a:t>CREATE TABLE Courses (University_Name VARCHAR(30), Courses_Name VARCHAR(10) NOT NULL)</a:t>
            </a:r>
          </a:p>
          <a:p>
            <a:endParaRPr lang="en-IN" sz="1400" dirty="0">
              <a:latin typeface="Calibri" panose="020F0502020204030204" pitchFamily="34" charset="0"/>
              <a:cs typeface="Calibri" panose="020F0502020204030204" pitchFamily="34" charset="0"/>
            </a:endParaRPr>
          </a:p>
          <a:p>
            <a:r>
              <a:rPr lang="en-IN" sz="1400" dirty="0">
                <a:latin typeface="Calibri" panose="020F0502020204030204" pitchFamily="34" charset="0"/>
                <a:cs typeface="Calibri" panose="020F0502020204030204" pitchFamily="34" charset="0"/>
              </a:rPr>
              <a:t>ALTER TABLE `courses` ADD CONSTRAINT `COURSES` FOREIGN KEY (`University_Name`) REFERENCES `university` (`University_Name`)</a:t>
            </a:r>
          </a:p>
        </p:txBody>
      </p:sp>
      <p:sp>
        <p:nvSpPr>
          <p:cNvPr id="7" name="Rectangle 6">
            <a:extLst>
              <a:ext uri="{FF2B5EF4-FFF2-40B4-BE49-F238E27FC236}">
                <a16:creationId xmlns:a16="http://schemas.microsoft.com/office/drawing/2014/main" id="{E108F123-2055-49CF-90FA-65A5115FDF9E}"/>
              </a:ext>
            </a:extLst>
          </p:cNvPr>
          <p:cNvSpPr/>
          <p:nvPr/>
        </p:nvSpPr>
        <p:spPr>
          <a:xfrm>
            <a:off x="1130423" y="5396301"/>
            <a:ext cx="10923032" cy="523220"/>
          </a:xfrm>
          <a:prstGeom prst="rect">
            <a:avLst/>
          </a:prstGeom>
        </p:spPr>
        <p:txBody>
          <a:bodyPr wrap="square">
            <a:spAutoFit/>
          </a:bodyPr>
          <a:lstStyle/>
          <a:p>
            <a:r>
              <a:rPr lang="en-IN" sz="1400" dirty="0">
                <a:latin typeface="Calibri" panose="020F0502020204030204" pitchFamily="34" charset="0"/>
                <a:cs typeface="Calibri" panose="020F0502020204030204" pitchFamily="34" charset="0"/>
              </a:rPr>
              <a:t>CREATE TABLE Activity (S_ID VARCHAR(10), Activity_Name VARCHAR(10) PRIMARY KEY, Activity_Place VARCHAR(20) NOT NULL, Instruments VARCHAR(10) NOT NULL)</a:t>
            </a:r>
          </a:p>
        </p:txBody>
      </p:sp>
    </p:spTree>
    <p:extLst>
      <p:ext uri="{BB962C8B-B14F-4D97-AF65-F5344CB8AC3E}">
        <p14:creationId xmlns:p14="http://schemas.microsoft.com/office/powerpoint/2010/main" val="4079365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6FCBCE1-BDCA-4834-9805-5C737C53D537}"/>
              </a:ext>
            </a:extLst>
          </p:cNvPr>
          <p:cNvPicPr>
            <a:picLocks noChangeAspect="1"/>
          </p:cNvPicPr>
          <p:nvPr/>
        </p:nvPicPr>
        <p:blipFill rotWithShape="1">
          <a:blip r:embed="rId2">
            <a:extLst>
              <a:ext uri="{28A0092B-C50C-407E-A947-70E740481C1C}">
                <a14:useLocalDpi xmlns:a14="http://schemas.microsoft.com/office/drawing/2010/main" val="0"/>
              </a:ext>
            </a:extLst>
          </a:blip>
          <a:srcRect l="18495" t="23948" r="2209" b="4984"/>
          <a:stretch/>
        </p:blipFill>
        <p:spPr>
          <a:xfrm>
            <a:off x="70682" y="391442"/>
            <a:ext cx="12050635" cy="6075115"/>
          </a:xfrm>
          <a:prstGeom prst="rect">
            <a:avLst/>
          </a:prstGeom>
        </p:spPr>
      </p:pic>
      <p:sp>
        <p:nvSpPr>
          <p:cNvPr id="9" name="Rectangle 8">
            <a:extLst>
              <a:ext uri="{FF2B5EF4-FFF2-40B4-BE49-F238E27FC236}">
                <a16:creationId xmlns:a16="http://schemas.microsoft.com/office/drawing/2014/main" id="{063A1B98-3C20-4241-8B64-647FE5543C15}"/>
              </a:ext>
            </a:extLst>
          </p:cNvPr>
          <p:cNvSpPr/>
          <p:nvPr/>
        </p:nvSpPr>
        <p:spPr>
          <a:xfrm>
            <a:off x="0" y="6169981"/>
            <a:ext cx="692798" cy="514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a:extLst>
              <a:ext uri="{FF2B5EF4-FFF2-40B4-BE49-F238E27FC236}">
                <a16:creationId xmlns:a16="http://schemas.microsoft.com/office/drawing/2014/main" id="{0845B03F-4F64-45A9-8D9D-BA765BA3080D}"/>
              </a:ext>
            </a:extLst>
          </p:cNvPr>
          <p:cNvGrpSpPr/>
          <p:nvPr/>
        </p:nvGrpSpPr>
        <p:grpSpPr>
          <a:xfrm>
            <a:off x="0" y="364809"/>
            <a:ext cx="12121317" cy="6293443"/>
            <a:chOff x="0" y="364809"/>
            <a:chExt cx="12121317" cy="6293443"/>
          </a:xfrm>
        </p:grpSpPr>
        <p:pic>
          <p:nvPicPr>
            <p:cNvPr id="10" name="Picture 9">
              <a:extLst>
                <a:ext uri="{FF2B5EF4-FFF2-40B4-BE49-F238E27FC236}">
                  <a16:creationId xmlns:a16="http://schemas.microsoft.com/office/drawing/2014/main" id="{D1260041-7B7D-41AD-B694-E4F7FF3FFC7F}"/>
                </a:ext>
              </a:extLst>
            </p:cNvPr>
            <p:cNvPicPr>
              <a:picLocks noChangeAspect="1"/>
            </p:cNvPicPr>
            <p:nvPr/>
          </p:nvPicPr>
          <p:blipFill rotWithShape="1">
            <a:blip r:embed="rId2">
              <a:extLst>
                <a:ext uri="{28A0092B-C50C-407E-A947-70E740481C1C}">
                  <a14:useLocalDpi xmlns:a14="http://schemas.microsoft.com/office/drawing/2010/main" val="0"/>
                </a:ext>
              </a:extLst>
            </a:blip>
            <a:srcRect l="18495" t="23948" r="2209" b="4984"/>
            <a:stretch/>
          </p:blipFill>
          <p:spPr>
            <a:xfrm>
              <a:off x="70682" y="364809"/>
              <a:ext cx="12050635" cy="6075115"/>
            </a:xfrm>
            <a:prstGeom prst="rect">
              <a:avLst/>
            </a:prstGeom>
          </p:spPr>
        </p:pic>
        <p:sp>
          <p:nvSpPr>
            <p:cNvPr id="11" name="Rectangle 10">
              <a:extLst>
                <a:ext uri="{FF2B5EF4-FFF2-40B4-BE49-F238E27FC236}">
                  <a16:creationId xmlns:a16="http://schemas.microsoft.com/office/drawing/2014/main" id="{99022592-9645-4716-B8B9-92A3F809220B}"/>
                </a:ext>
              </a:extLst>
            </p:cNvPr>
            <p:cNvSpPr/>
            <p:nvPr/>
          </p:nvSpPr>
          <p:spPr>
            <a:xfrm>
              <a:off x="0" y="6143348"/>
              <a:ext cx="692798" cy="514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93293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9409C0-6E73-4B28-99F0-F9A372FABC4F}"/>
              </a:ext>
            </a:extLst>
          </p:cNvPr>
          <p:cNvSpPr/>
          <p:nvPr/>
        </p:nvSpPr>
        <p:spPr>
          <a:xfrm>
            <a:off x="82846" y="-61438"/>
            <a:ext cx="12035180" cy="861774"/>
          </a:xfrm>
          <a:prstGeom prst="rect">
            <a:avLst/>
          </a:prstGeom>
        </p:spPr>
        <p:txBody>
          <a:bodyPr wrap="square">
            <a:spAutoFit/>
          </a:bodyPr>
          <a:lstStyle/>
          <a:p>
            <a:pPr algn="ctr"/>
            <a:r>
              <a:rPr lang="en-IN" sz="3200" b="1" dirty="0">
                <a:solidFill>
                  <a:srgbClr val="000000"/>
                </a:solidFill>
                <a:latin typeface="Algerian" panose="04020705040A02060702" pitchFamily="82" charset="0"/>
              </a:rPr>
              <a:t>5.DATABASE IMPLEMENTATION</a:t>
            </a:r>
            <a:r>
              <a:rPr lang="en-IN" sz="3200" dirty="0">
                <a:latin typeface="Algerian" panose="04020705040A02060702" pitchFamily="82" charset="0"/>
              </a:rPr>
              <a:t> </a:t>
            </a:r>
            <a:br>
              <a:rPr lang="en-IN" dirty="0"/>
            </a:br>
            <a:endParaRPr lang="en-IN" dirty="0"/>
          </a:p>
        </p:txBody>
      </p:sp>
      <p:sp>
        <p:nvSpPr>
          <p:cNvPr id="3" name="Rectangle 2">
            <a:extLst>
              <a:ext uri="{FF2B5EF4-FFF2-40B4-BE49-F238E27FC236}">
                <a16:creationId xmlns:a16="http://schemas.microsoft.com/office/drawing/2014/main" id="{F45260F8-E55B-44CF-8DBE-ED7E8DCDEC03}"/>
              </a:ext>
            </a:extLst>
          </p:cNvPr>
          <p:cNvSpPr/>
          <p:nvPr/>
        </p:nvSpPr>
        <p:spPr>
          <a:xfrm>
            <a:off x="82846" y="550114"/>
            <a:ext cx="6096000" cy="646331"/>
          </a:xfrm>
          <a:prstGeom prst="rect">
            <a:avLst/>
          </a:prstGeom>
        </p:spPr>
        <p:txBody>
          <a:bodyPr>
            <a:spAutoFit/>
          </a:bodyPr>
          <a:lstStyle/>
          <a:p>
            <a:r>
              <a:rPr lang="en-IN" b="1" dirty="0">
                <a:solidFill>
                  <a:srgbClr val="000000"/>
                </a:solidFill>
                <a:latin typeface="Times New Roman" panose="02020603050405020304" pitchFamily="18" charset="0"/>
                <a:cs typeface="Times New Roman" panose="02020603050405020304" pitchFamily="18" charset="0"/>
              </a:rPr>
              <a:t>5.2  INSERT DATA VALUE</a:t>
            </a: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AAEA19F-CED1-46EC-B17A-5A37B83D08F9}"/>
              </a:ext>
            </a:extLst>
          </p:cNvPr>
          <p:cNvSpPr/>
          <p:nvPr/>
        </p:nvSpPr>
        <p:spPr>
          <a:xfrm>
            <a:off x="349187" y="1039332"/>
            <a:ext cx="6096000" cy="584775"/>
          </a:xfrm>
          <a:prstGeom prst="rect">
            <a:avLst/>
          </a:prstGeom>
        </p:spPr>
        <p:txBody>
          <a:bodyPr>
            <a:spAutoFit/>
          </a:bodyPr>
          <a:lstStyle/>
          <a:p>
            <a:r>
              <a:rPr lang="en-IN" sz="1600" b="1" dirty="0">
                <a:solidFill>
                  <a:srgbClr val="000000"/>
                </a:solidFill>
                <a:latin typeface="Times New Roman" panose="02020603050405020304" pitchFamily="18" charset="0"/>
                <a:cs typeface="Times New Roman" panose="02020603050405020304" pitchFamily="18" charset="0"/>
              </a:rPr>
              <a:t>5.2.1  STUDENT</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5BAABBC4-7CAB-4805-AEF9-EE49ADFCBA74}"/>
              </a:ext>
            </a:extLst>
          </p:cNvPr>
          <p:cNvSpPr/>
          <p:nvPr/>
        </p:nvSpPr>
        <p:spPr>
          <a:xfrm>
            <a:off x="627349" y="1435441"/>
            <a:ext cx="11413721" cy="2897588"/>
          </a:xfrm>
          <a:prstGeom prst="rect">
            <a:avLst/>
          </a:prstGeom>
        </p:spPr>
        <p:txBody>
          <a:bodyPr wrap="square">
            <a:spAutoFit/>
          </a:bodyPr>
          <a:lstStyle/>
          <a:p>
            <a:r>
              <a:rPr lang="en-IN" sz="1300" dirty="0"/>
              <a:t>INSERT INTO `student`(`First_Name`, `Middle_Name`, `Last_Name`, `Email_ID`, `S_ID`, `Age`, `Contact_Number`, `Event_Name`, `PG_Name`, `Re_Name`, `University_Name`, `Degree`, `Branch`, `Sem`) VALUES ('Dishant','H','Modh','dishant@gmail.com','1', 18, 9512100731,'BreakUp Day','Royal Care','Prime Dinning Hall','Dharmsinh Desai','B.Tech','IT',5,’Male’ );</a:t>
            </a:r>
          </a:p>
          <a:p>
            <a:r>
              <a:rPr lang="en-IN" sz="1300" dirty="0"/>
              <a:t> </a:t>
            </a:r>
          </a:p>
          <a:p>
            <a:r>
              <a:rPr lang="en-IN" sz="1300" dirty="0"/>
              <a:t>INSERT INTO `student`VALUES ('Twiency','','Korat','trkorat76@gmail.com','2', 18, 9428666531,'Coding war','Blossom','Hotel Vandan','IIT-Gandhinagar','B.Tech','CSE',5,'Female');</a:t>
            </a:r>
          </a:p>
          <a:p>
            <a:r>
              <a:rPr lang="en-IN" sz="1300" dirty="0"/>
              <a:t> </a:t>
            </a:r>
          </a:p>
          <a:p>
            <a:r>
              <a:rPr lang="en-IN" sz="1300" dirty="0"/>
              <a:t>INSERT INTO `student`VALUES ('Divyesh','D','Chotaliya','dc2310@gmail.com','3', 17, 6356275041,'Cycle Marathon','Shakti','Law Canteen','Nirma','B.Tech','CS',7,'Male' );</a:t>
            </a:r>
          </a:p>
          <a:p>
            <a:r>
              <a:rPr lang="en-IN" sz="1300" dirty="0"/>
              <a:t> </a:t>
            </a:r>
          </a:p>
          <a:p>
            <a:r>
              <a:rPr lang="en-IN" sz="1300" dirty="0"/>
              <a:t>INSERT INTO `student` VALUES ('Jay','','Panchal','jaypanchal@gmail.com','4', 22, 9586986565,'Falicific','Aarav Hostel','Panihari restaurant','GMIT','B.Tech','IT',1 ,'Male');</a:t>
            </a:r>
          </a:p>
          <a:p>
            <a:r>
              <a:rPr lang="en-IN" sz="1300" dirty="0"/>
              <a:t> </a:t>
            </a:r>
          </a:p>
          <a:p>
            <a:r>
              <a:rPr lang="en-IN" sz="1300" dirty="0"/>
              <a:t>INSERT INTO `student`VALUES ('Shivani','K','Modi','shivanimodi@gmail.com','5', 19, 7889455622,'Photography','Samaras','Virat fast-food','DaIICT','B.Tech','ICT',3,'Female' );</a:t>
            </a:r>
          </a:p>
          <a:p>
            <a:pPr>
              <a:lnSpc>
                <a:spcPct val="107000"/>
              </a:lnSpc>
              <a:spcAft>
                <a:spcPts val="800"/>
              </a:spcAft>
            </a:pPr>
            <a:endParaRPr lang="en-IN" sz="13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8C29D0BD-C74D-4E8C-BC53-BF361F28C369}"/>
              </a:ext>
            </a:extLst>
          </p:cNvPr>
          <p:cNvPicPr>
            <a:picLocks noChangeAspect="1"/>
          </p:cNvPicPr>
          <p:nvPr/>
        </p:nvPicPr>
        <p:blipFill rotWithShape="1">
          <a:blip r:embed="rId2">
            <a:extLst>
              <a:ext uri="{28A0092B-C50C-407E-A947-70E740481C1C}">
                <a14:useLocalDpi xmlns:a14="http://schemas.microsoft.com/office/drawing/2010/main" val="0"/>
              </a:ext>
            </a:extLst>
          </a:blip>
          <a:srcRect l="303" r="353"/>
          <a:stretch/>
        </p:blipFill>
        <p:spPr>
          <a:xfrm>
            <a:off x="39989" y="4378780"/>
            <a:ext cx="12112022" cy="2337710"/>
          </a:xfrm>
          <a:prstGeom prst="rect">
            <a:avLst/>
          </a:prstGeom>
          <a:ln>
            <a:solidFill>
              <a:schemeClr val="tx1"/>
            </a:solidFill>
          </a:ln>
        </p:spPr>
      </p:pic>
    </p:spTree>
    <p:extLst>
      <p:ext uri="{BB962C8B-B14F-4D97-AF65-F5344CB8AC3E}">
        <p14:creationId xmlns:p14="http://schemas.microsoft.com/office/powerpoint/2010/main" val="3111854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FF004-CC65-410E-8783-D227337DB8F1}"/>
              </a:ext>
            </a:extLst>
          </p:cNvPr>
          <p:cNvSpPr/>
          <p:nvPr/>
        </p:nvSpPr>
        <p:spPr>
          <a:xfrm>
            <a:off x="349187" y="551056"/>
            <a:ext cx="6096000" cy="584775"/>
          </a:xfrm>
          <a:prstGeom prst="rect">
            <a:avLst/>
          </a:prstGeom>
        </p:spPr>
        <p:txBody>
          <a:bodyPr>
            <a:spAutoFit/>
          </a:bodyPr>
          <a:lstStyle/>
          <a:p>
            <a:r>
              <a:rPr lang="en-IN" sz="1600" b="1" dirty="0">
                <a:solidFill>
                  <a:srgbClr val="000000"/>
                </a:solidFill>
                <a:latin typeface="Times New Roman" panose="02020603050405020304" pitchFamily="18" charset="0"/>
                <a:cs typeface="Times New Roman" panose="02020603050405020304" pitchFamily="18" charset="0"/>
              </a:rPr>
              <a:t>5.2.2  COMMUNITY</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CA360770-513A-420C-8BAA-038FC9942FBC}"/>
              </a:ext>
            </a:extLst>
          </p:cNvPr>
          <p:cNvSpPr/>
          <p:nvPr/>
        </p:nvSpPr>
        <p:spPr>
          <a:xfrm>
            <a:off x="627349" y="1089346"/>
            <a:ext cx="11085250" cy="1563377"/>
          </a:xfrm>
          <a:prstGeom prst="rect">
            <a:avLst/>
          </a:prstGeom>
        </p:spPr>
        <p:txBody>
          <a:bodyPr wrap="square">
            <a:spAutoFit/>
          </a:bodyPr>
          <a:lstStyle/>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`community`(`Mentor_Name`, `Community_Head`, `Community_Name`) VALUES ('Harsh Raval', 'Dhrumil Shah', 'Drama Kids');</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`community`(`Mentor_Name`, `Community_Head`, `Community_Name`) VALUES ('Devarshi Sathiya', 'Dhrumit Patel', 'Coder Gang');</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`community`(`Mentor_Name`, `Community_Head`, `Community_Name`) VALUES ('Priyank Shah', 'Raghavendra Gohil', 'DDU Connet');</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`community`(`Mentor_Name`, `Community_Head`, `Community_Name`) VALUES ('Krutik Bhatt', 'Archit Italiya', 'Photo Rider');</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`community`(`Mentor_Name`, `Community_Head`, `Community_Name`) VALUES ('Jay Lakhani', 'Jay Mangukia', 'DSC');</a:t>
            </a:r>
          </a:p>
        </p:txBody>
      </p:sp>
      <p:pic>
        <p:nvPicPr>
          <p:cNvPr id="4" name="Picture 3">
            <a:extLst>
              <a:ext uri="{FF2B5EF4-FFF2-40B4-BE49-F238E27FC236}">
                <a16:creationId xmlns:a16="http://schemas.microsoft.com/office/drawing/2014/main" id="{E5C96F4F-7BFB-4564-9F6B-875EB69CC2DC}"/>
              </a:ext>
            </a:extLst>
          </p:cNvPr>
          <p:cNvPicPr/>
          <p:nvPr/>
        </p:nvPicPr>
        <p:blipFill rotWithShape="1">
          <a:blip r:embed="rId2">
            <a:extLst>
              <a:ext uri="{28A0092B-C50C-407E-A947-70E740481C1C}">
                <a14:useLocalDpi xmlns:a14="http://schemas.microsoft.com/office/drawing/2010/main" val="0"/>
              </a:ext>
            </a:extLst>
          </a:blip>
          <a:srcRect b="3447"/>
          <a:stretch/>
        </p:blipFill>
        <p:spPr>
          <a:xfrm>
            <a:off x="769101" y="3429001"/>
            <a:ext cx="5099037" cy="2001982"/>
          </a:xfrm>
          <a:prstGeom prst="rect">
            <a:avLst/>
          </a:prstGeom>
          <a:ln>
            <a:solidFill>
              <a:schemeClr val="tx1"/>
            </a:solidFill>
          </a:ln>
        </p:spPr>
      </p:pic>
    </p:spTree>
    <p:extLst>
      <p:ext uri="{BB962C8B-B14F-4D97-AF65-F5344CB8AC3E}">
        <p14:creationId xmlns:p14="http://schemas.microsoft.com/office/powerpoint/2010/main" val="4108674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A40551-1788-406A-B563-DE95E75E4FDF}"/>
              </a:ext>
            </a:extLst>
          </p:cNvPr>
          <p:cNvSpPr/>
          <p:nvPr/>
        </p:nvSpPr>
        <p:spPr>
          <a:xfrm>
            <a:off x="694944" y="1316734"/>
            <a:ext cx="10899648" cy="4685898"/>
          </a:xfrm>
          <a:prstGeom prst="rect">
            <a:avLst/>
          </a:prstGeom>
        </p:spPr>
        <p:txBody>
          <a:bodyPr wrap="square">
            <a:spAutoFit/>
          </a:bodyPr>
          <a:lstStyle/>
          <a:p>
            <a:pPr>
              <a:spcAft>
                <a:spcPts val="0"/>
              </a:spcAft>
            </a:pPr>
            <a:r>
              <a:rPr lang="en-IN" sz="2800" b="1" dirty="0">
                <a:solidFill>
                  <a:srgbClr val="000000"/>
                </a:solidFill>
                <a:effectLst/>
                <a:latin typeface="Times New Roman" panose="02020603050405020304" pitchFamily="18" charset="0"/>
                <a:ea typeface="Times New Roman" panose="02020603050405020304" pitchFamily="18" charset="0"/>
              </a:rPr>
              <a:t> </a:t>
            </a:r>
            <a:r>
              <a:rPr lang="en-IN" sz="2800" b="1" dirty="0">
                <a:effectLst/>
                <a:latin typeface="Times New Roman" panose="02020603050405020304" pitchFamily="18" charset="0"/>
                <a:ea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rPr>
              <a:t>We would like to give our sincere acknowledgement to everybody responsible for the  successful completion of our project “UNIVERSITY STUDENT MANAGEMENT SYSTEM”</a:t>
            </a:r>
            <a:endParaRPr lang="en-IN" dirty="0">
              <a:latin typeface="Times New Roman" panose="02020603050405020304" pitchFamily="18" charset="0"/>
              <a:ea typeface="Times New Roman" panose="02020603050405020304" pitchFamily="18" charset="0"/>
            </a:endParaRPr>
          </a:p>
          <a:p>
            <a:pPr marL="1905" marR="445770" indent="635">
              <a:spcBef>
                <a:spcPts val="1350"/>
              </a:spcBef>
              <a:spcAft>
                <a:spcPts val="0"/>
              </a:spcAft>
            </a:pPr>
            <a:r>
              <a:rPr lang="en-IN" dirty="0">
                <a:solidFill>
                  <a:srgbClr val="000000"/>
                </a:solidFill>
                <a:latin typeface="Times New Roman" panose="02020603050405020304" pitchFamily="18" charset="0"/>
                <a:ea typeface="Times New Roman" panose="02020603050405020304" pitchFamily="18" charset="0"/>
              </a:rPr>
              <a:t>The success and final outcome of this project required a lot of guidance and assistance from  many people and we are extremely privileged to have got this all along the completion of  this project.  </a:t>
            </a:r>
            <a:endParaRPr lang="en-IN" dirty="0">
              <a:latin typeface="Times New Roman" panose="02020603050405020304" pitchFamily="18" charset="0"/>
              <a:ea typeface="Times New Roman" panose="02020603050405020304" pitchFamily="18" charset="0"/>
            </a:endParaRPr>
          </a:p>
          <a:p>
            <a:pPr marL="635" marR="444500">
              <a:spcBef>
                <a:spcPts val="1350"/>
              </a:spcBef>
              <a:spcAft>
                <a:spcPts val="0"/>
              </a:spcAft>
            </a:pPr>
            <a:r>
              <a:rPr lang="en-IN" dirty="0">
                <a:solidFill>
                  <a:srgbClr val="000000"/>
                </a:solidFill>
                <a:latin typeface="Times New Roman" panose="02020603050405020304" pitchFamily="18" charset="0"/>
                <a:ea typeface="Times New Roman" panose="02020603050405020304" pitchFamily="18" charset="0"/>
              </a:rPr>
              <a:t>We owe our deep gratitude to our project guide Prof. Roshni M. Raval, who took been  interest on our project work and guided us all along till the completion of our project work  by providing all the necessary help for developing a good Database System.  </a:t>
            </a:r>
            <a:endParaRPr lang="en-IN" dirty="0">
              <a:latin typeface="Times New Roman" panose="02020603050405020304" pitchFamily="18" charset="0"/>
              <a:ea typeface="Times New Roman" panose="02020603050405020304" pitchFamily="18" charset="0"/>
            </a:endParaRPr>
          </a:p>
          <a:p>
            <a:pPr marL="635">
              <a:spcBef>
                <a:spcPts val="1370"/>
              </a:spcBef>
              <a:spcAft>
                <a:spcPts val="0"/>
              </a:spcAft>
            </a:pPr>
            <a:r>
              <a:rPr lang="en-IN" dirty="0">
                <a:solidFill>
                  <a:srgbClr val="000000"/>
                </a:solidFill>
                <a:latin typeface="Times New Roman" panose="02020603050405020304" pitchFamily="18" charset="0"/>
                <a:ea typeface="Times New Roman" panose="02020603050405020304" pitchFamily="18" charset="0"/>
              </a:rPr>
              <a:t>We would also like to thank all our lecturers.  </a:t>
            </a:r>
            <a:endParaRPr lang="en-IN" dirty="0">
              <a:latin typeface="Times New Roman" panose="02020603050405020304" pitchFamily="18" charset="0"/>
              <a:ea typeface="Times New Roman" panose="02020603050405020304" pitchFamily="18" charset="0"/>
            </a:endParaRPr>
          </a:p>
          <a:p>
            <a:pPr marL="1905" marR="448310">
              <a:spcBef>
                <a:spcPts val="1490"/>
              </a:spcBef>
              <a:spcAft>
                <a:spcPts val="0"/>
              </a:spcAft>
            </a:pPr>
            <a:r>
              <a:rPr lang="en-IN" dirty="0">
                <a:solidFill>
                  <a:srgbClr val="000000"/>
                </a:solidFill>
                <a:latin typeface="Times New Roman" panose="02020603050405020304" pitchFamily="18" charset="0"/>
                <a:ea typeface="Times New Roman" panose="02020603050405020304" pitchFamily="18" charset="0"/>
              </a:rPr>
              <a:t>Finally we convoy our acknowledgement to all our friends and family members who  directly or indirectly associated with us in the successful completion of the project.We  thank one and all. </a:t>
            </a:r>
          </a:p>
          <a:p>
            <a:pPr marL="1905" marR="448310">
              <a:spcBef>
                <a:spcPts val="1490"/>
              </a:spcBef>
              <a:spcAft>
                <a:spcPts val="0"/>
              </a:spcAft>
            </a:pPr>
            <a:endParaRPr lang="en-IN" dirty="0">
              <a:solidFill>
                <a:srgbClr val="000000"/>
              </a:solidFill>
              <a:latin typeface="Times New Roman" panose="02020603050405020304" pitchFamily="18" charset="0"/>
              <a:ea typeface="Times New Roman" panose="02020603050405020304" pitchFamily="18" charset="0"/>
            </a:endParaRPr>
          </a:p>
          <a:p>
            <a:pPr marL="1905" marR="448310">
              <a:spcBef>
                <a:spcPts val="1490"/>
              </a:spcBef>
              <a:spcAft>
                <a:spcPts val="0"/>
              </a:spcAft>
            </a:pPr>
            <a:endParaRPr lang="en-IN" dirty="0">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25C3698C-8BF1-4DB8-B2DC-2C1A3705BB4E}"/>
              </a:ext>
            </a:extLst>
          </p:cNvPr>
          <p:cNvSpPr txBox="1"/>
          <p:nvPr/>
        </p:nvSpPr>
        <p:spPr>
          <a:xfrm>
            <a:off x="1636776" y="576512"/>
            <a:ext cx="8750808" cy="584775"/>
          </a:xfrm>
          <a:prstGeom prst="rect">
            <a:avLst/>
          </a:prstGeom>
          <a:noFill/>
        </p:spPr>
        <p:txBody>
          <a:bodyPr wrap="square" rtlCol="0">
            <a:spAutoFit/>
          </a:bodyPr>
          <a:lstStyle/>
          <a:p>
            <a:pPr algn="ctr"/>
            <a:r>
              <a:rPr lang="en-IN" sz="3200" b="1" dirty="0">
                <a:solidFill>
                  <a:srgbClr val="000000"/>
                </a:solidFill>
                <a:latin typeface="Times New Roman" panose="02020603050405020304" pitchFamily="18" charset="0"/>
                <a:ea typeface="Times New Roman" panose="02020603050405020304" pitchFamily="18" charset="0"/>
              </a:rPr>
              <a:t>ACKNOWLEDGEMENT </a:t>
            </a:r>
            <a:endParaRPr lang="en-IN" sz="3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85982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53B77B-15F9-4324-8631-72B90B8E97CC}"/>
              </a:ext>
            </a:extLst>
          </p:cNvPr>
          <p:cNvSpPr/>
          <p:nvPr/>
        </p:nvSpPr>
        <p:spPr>
          <a:xfrm>
            <a:off x="349187" y="96669"/>
            <a:ext cx="6096000" cy="584775"/>
          </a:xfrm>
          <a:prstGeom prst="rect">
            <a:avLst/>
          </a:prstGeom>
        </p:spPr>
        <p:txBody>
          <a:bodyPr>
            <a:spAutoFit/>
          </a:bodyPr>
          <a:lstStyle/>
          <a:p>
            <a:r>
              <a:rPr lang="en-IN" sz="1600" b="1" dirty="0">
                <a:solidFill>
                  <a:srgbClr val="000000"/>
                </a:solidFill>
                <a:latin typeface="Times New Roman" panose="02020603050405020304" pitchFamily="18" charset="0"/>
                <a:cs typeface="Times New Roman" panose="02020603050405020304" pitchFamily="18" charset="0"/>
              </a:rPr>
              <a:t>5.2.3  STATIONARY</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D395B3E7-3268-48F4-932F-7F1F21ED5200}"/>
              </a:ext>
            </a:extLst>
          </p:cNvPr>
          <p:cNvSpPr/>
          <p:nvPr/>
        </p:nvSpPr>
        <p:spPr>
          <a:xfrm>
            <a:off x="562983" y="526227"/>
            <a:ext cx="11421871" cy="1991443"/>
          </a:xfrm>
          <a:prstGeom prst="rect">
            <a:avLst/>
          </a:prstGeom>
        </p:spPr>
        <p:txBody>
          <a:bodyPr wrap="square">
            <a:spAutoFit/>
          </a:bodyPr>
          <a:lstStyle/>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`stationary`(`Timmings`, `Stationary_Name`, `Stationary_Address`) VALUES ('09:00:00','Samir','Shivalik Building, 1, Atabhai Rd, Bhavnagar');</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`stationary`(`Timmings`, `Stationary_Name`, `Stationary_Address`) VALUES ('11:00:00','Mahajan','Nirma University, Ahmedabad');</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`stationary`(`Timmings`, `Stationary_Name`, `Stationary_Address`) VALUES ('09:00:00','Vidhyarthi','Shop No.1653, Shopping Center, Sector-3/A, Sector 3, Gandhinagar');</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`stationary`(`Timmings`, `Stationary_Name`, `Stationary_Address`) VALUES ('10:00:00','Jay Book ',' Sector 11, Gandhinagar');</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`stationary`(`Timmings`, `Stationary_Name`, `Stationary_Address`) VALUES ('09:00:00','Student Book','13/14, Chanakya Complex, Vania Vad, Nairobi Colony, Nadiad');</a:t>
            </a:r>
          </a:p>
        </p:txBody>
      </p:sp>
      <p:pic>
        <p:nvPicPr>
          <p:cNvPr id="11" name="Picture 10">
            <a:extLst>
              <a:ext uri="{FF2B5EF4-FFF2-40B4-BE49-F238E27FC236}">
                <a16:creationId xmlns:a16="http://schemas.microsoft.com/office/drawing/2014/main" id="{510DD70B-F062-470F-95CD-467C1C8F27B5}"/>
              </a:ext>
            </a:extLst>
          </p:cNvPr>
          <p:cNvPicPr/>
          <p:nvPr/>
        </p:nvPicPr>
        <p:blipFill rotWithShape="1">
          <a:blip r:embed="rId2">
            <a:extLst>
              <a:ext uri="{28A0092B-C50C-407E-A947-70E740481C1C}">
                <a14:useLocalDpi xmlns:a14="http://schemas.microsoft.com/office/drawing/2010/main" val="0"/>
              </a:ext>
            </a:extLst>
          </a:blip>
          <a:srcRect t="2527"/>
          <a:stretch/>
        </p:blipFill>
        <p:spPr>
          <a:xfrm>
            <a:off x="796408" y="3278909"/>
            <a:ext cx="5477510" cy="1893998"/>
          </a:xfrm>
          <a:prstGeom prst="rect">
            <a:avLst/>
          </a:prstGeom>
          <a:ln>
            <a:solidFill>
              <a:schemeClr val="tx1"/>
            </a:solidFill>
          </a:ln>
        </p:spPr>
      </p:pic>
    </p:spTree>
    <p:extLst>
      <p:ext uri="{BB962C8B-B14F-4D97-AF65-F5344CB8AC3E}">
        <p14:creationId xmlns:p14="http://schemas.microsoft.com/office/powerpoint/2010/main" val="1482225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6985A4-BCE5-4E5B-99F2-3FA1DCEA0988}"/>
              </a:ext>
            </a:extLst>
          </p:cNvPr>
          <p:cNvSpPr/>
          <p:nvPr/>
        </p:nvSpPr>
        <p:spPr>
          <a:xfrm>
            <a:off x="349187" y="98849"/>
            <a:ext cx="6096000" cy="584775"/>
          </a:xfrm>
          <a:prstGeom prst="rect">
            <a:avLst/>
          </a:prstGeom>
        </p:spPr>
        <p:txBody>
          <a:bodyPr>
            <a:spAutoFit/>
          </a:bodyPr>
          <a:lstStyle/>
          <a:p>
            <a:r>
              <a:rPr lang="en-IN" sz="1600" b="1" dirty="0">
                <a:solidFill>
                  <a:srgbClr val="000000"/>
                </a:solidFill>
                <a:latin typeface="Times New Roman" panose="02020603050405020304" pitchFamily="18" charset="0"/>
                <a:cs typeface="Times New Roman" panose="02020603050405020304" pitchFamily="18" charset="0"/>
              </a:rPr>
              <a:t>5.2.4  EVENTS</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1B7CA23-3280-4C1E-802F-95FA0F894530}"/>
              </a:ext>
            </a:extLst>
          </p:cNvPr>
          <p:cNvSpPr/>
          <p:nvPr/>
        </p:nvSpPr>
        <p:spPr>
          <a:xfrm>
            <a:off x="557795" y="514460"/>
            <a:ext cx="11421871" cy="1563377"/>
          </a:xfrm>
          <a:prstGeom prst="rect">
            <a:avLst/>
          </a:prstGeom>
        </p:spPr>
        <p:txBody>
          <a:bodyPr wrap="square">
            <a:spAutoFit/>
          </a:bodyPr>
          <a:lstStyle/>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`events`(`Event_Date_Start`, `Event_Date_End`, `Event_Name`, `Branch`) VALUES ('2019-12-09 10:00:00','2019-12-09 22:00:00','Cycle Marathon','All');</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`events`(`Event_Date_Start`, `Event_Date_End`, `Event_Name`, `Branch`) VALUES ('2020-01-26 07:00:00','2020-01-27 18:00:00','Photography','All');</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`events`(`Event_Date_Start`, `Event_Date_End`, `Event_Name`, `Branch`) VALUES ('2020-02-14 10:00:00','2020-02-15 22:00:00','BreakUp Day','All');</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`events`(`Event_Date_Start`, `Event_Date_End`, `Event_Name`, `Branch`) VALUES ('2020-03-07 18:00:00','2020-03-17 23:00:00','Falicific','All');</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`events`(`Event_Date_Start`, `Event_Date_End`, `Event_Name`, `Branch`) VALUES ('2020-03-18 10:00:00','2020-03-20 22:00:00','Coding war','IT');</a:t>
            </a:r>
          </a:p>
        </p:txBody>
      </p:sp>
      <p:pic>
        <p:nvPicPr>
          <p:cNvPr id="6" name="Picture 5">
            <a:extLst>
              <a:ext uri="{FF2B5EF4-FFF2-40B4-BE49-F238E27FC236}">
                <a16:creationId xmlns:a16="http://schemas.microsoft.com/office/drawing/2014/main" id="{44BDB764-E473-4FC3-8779-92E1B28590E5}"/>
              </a:ext>
            </a:extLst>
          </p:cNvPr>
          <p:cNvPicPr/>
          <p:nvPr/>
        </p:nvPicPr>
        <p:blipFill>
          <a:blip r:embed="rId2">
            <a:extLst>
              <a:ext uri="{28A0092B-C50C-407E-A947-70E740481C1C}">
                <a14:useLocalDpi xmlns:a14="http://schemas.microsoft.com/office/drawing/2010/main" val="0"/>
              </a:ext>
            </a:extLst>
          </a:blip>
          <a:stretch>
            <a:fillRect/>
          </a:stretch>
        </p:blipFill>
        <p:spPr>
          <a:xfrm>
            <a:off x="1286520" y="2370225"/>
            <a:ext cx="4982210" cy="1914525"/>
          </a:xfrm>
          <a:prstGeom prst="rect">
            <a:avLst/>
          </a:prstGeom>
          <a:ln>
            <a:solidFill>
              <a:schemeClr val="tx1"/>
            </a:solidFill>
          </a:ln>
        </p:spPr>
      </p:pic>
    </p:spTree>
    <p:extLst>
      <p:ext uri="{BB962C8B-B14F-4D97-AF65-F5344CB8AC3E}">
        <p14:creationId xmlns:p14="http://schemas.microsoft.com/office/powerpoint/2010/main" val="1218827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E4AACE-BACD-407D-A865-1CD9AEFD7E81}"/>
              </a:ext>
            </a:extLst>
          </p:cNvPr>
          <p:cNvSpPr/>
          <p:nvPr/>
        </p:nvSpPr>
        <p:spPr>
          <a:xfrm>
            <a:off x="349187" y="150314"/>
            <a:ext cx="6096000" cy="584775"/>
          </a:xfrm>
          <a:prstGeom prst="rect">
            <a:avLst/>
          </a:prstGeom>
        </p:spPr>
        <p:txBody>
          <a:bodyPr>
            <a:spAutoFit/>
          </a:bodyPr>
          <a:lstStyle/>
          <a:p>
            <a:r>
              <a:rPr lang="en-IN" sz="1600" b="1" dirty="0">
                <a:solidFill>
                  <a:srgbClr val="000000"/>
                </a:solidFill>
                <a:latin typeface="Times New Roman" panose="02020603050405020304" pitchFamily="18" charset="0"/>
                <a:cs typeface="Times New Roman" panose="02020603050405020304" pitchFamily="18" charset="0"/>
              </a:rPr>
              <a:t>5.2.5  BOOK</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A207B758-1276-43BB-A30F-7D6A781F3E8B}"/>
              </a:ext>
            </a:extLst>
          </p:cNvPr>
          <p:cNvSpPr/>
          <p:nvPr/>
        </p:nvSpPr>
        <p:spPr>
          <a:xfrm>
            <a:off x="598493" y="566990"/>
            <a:ext cx="11820624" cy="1563377"/>
          </a:xfrm>
          <a:prstGeom prst="rect">
            <a:avLst/>
          </a:prstGeom>
        </p:spPr>
        <p:txBody>
          <a:bodyPr wrap="square">
            <a:spAutoFit/>
          </a:bodyPr>
          <a:lstStyle/>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`book`(`Book_Name`, `Book_ID`, `Author_Name`, `Buy_Date`, `New_Old`) VALUES ('ANSI C', 1 , 'E Balaguruswami', '2020-07-01', 'New');</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`book`(`Book_Name`, `Book_ID`, `Author_Name`, `Buy_Date`, `New_Old`) VALUES ('DDC', 2 , 'Morris Manno', '2019-06-26', 'Old');</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`book`(`Book_Name`, `Book_ID`, `Author_Name`, `Buy_Date`, `New_Old`) VALUES ('DAA', 3 , 'Cormen', '2020-08-05','Old');</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`book`(`Book_Name`, `Book_ID`, `Author_Name`, `Buy_Date`, `New_Old`) VALUES ('VILE BODIES', 4 , 'EVELYN WAUGH', '2020-02-01', 'New');</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`book`(`Book_Name`, `Book_ID`, `Author_Name`, `Buy_Date`, `New_Old`) VALUES ('PALE FIRE', 5 , 'VLADIMIR NABOKOV', '2020-12-31', 'New');</a:t>
            </a:r>
          </a:p>
        </p:txBody>
      </p:sp>
      <p:pic>
        <p:nvPicPr>
          <p:cNvPr id="4" name="Picture 3">
            <a:extLst>
              <a:ext uri="{FF2B5EF4-FFF2-40B4-BE49-F238E27FC236}">
                <a16:creationId xmlns:a16="http://schemas.microsoft.com/office/drawing/2014/main" id="{1A2E9201-1A90-48A1-B922-944A340A8B2F}"/>
              </a:ext>
            </a:extLst>
          </p:cNvPr>
          <p:cNvPicPr/>
          <p:nvPr/>
        </p:nvPicPr>
        <p:blipFill rotWithShape="1">
          <a:blip r:embed="rId2">
            <a:extLst>
              <a:ext uri="{28A0092B-C50C-407E-A947-70E740481C1C}">
                <a14:useLocalDpi xmlns:a14="http://schemas.microsoft.com/office/drawing/2010/main" val="0"/>
              </a:ext>
            </a:extLst>
          </a:blip>
          <a:srcRect b="5107"/>
          <a:stretch/>
        </p:blipFill>
        <p:spPr>
          <a:xfrm>
            <a:off x="1283107" y="2765484"/>
            <a:ext cx="5382260" cy="1861934"/>
          </a:xfrm>
          <a:prstGeom prst="rect">
            <a:avLst/>
          </a:prstGeom>
          <a:ln>
            <a:solidFill>
              <a:schemeClr val="tx1"/>
            </a:solidFill>
          </a:ln>
        </p:spPr>
      </p:pic>
    </p:spTree>
    <p:extLst>
      <p:ext uri="{BB962C8B-B14F-4D97-AF65-F5344CB8AC3E}">
        <p14:creationId xmlns:p14="http://schemas.microsoft.com/office/powerpoint/2010/main" val="3526619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F9D540-A071-41E5-A9C5-7A2C98F67394}"/>
              </a:ext>
            </a:extLst>
          </p:cNvPr>
          <p:cNvSpPr/>
          <p:nvPr/>
        </p:nvSpPr>
        <p:spPr>
          <a:xfrm>
            <a:off x="349186" y="254916"/>
            <a:ext cx="6096000" cy="584775"/>
          </a:xfrm>
          <a:prstGeom prst="rect">
            <a:avLst/>
          </a:prstGeom>
        </p:spPr>
        <p:txBody>
          <a:bodyPr>
            <a:spAutoFit/>
          </a:bodyPr>
          <a:lstStyle/>
          <a:p>
            <a:r>
              <a:rPr lang="en-IN" sz="1600" b="1" dirty="0">
                <a:solidFill>
                  <a:srgbClr val="000000"/>
                </a:solidFill>
                <a:latin typeface="Times New Roman" panose="02020603050405020304" pitchFamily="18" charset="0"/>
                <a:cs typeface="Times New Roman" panose="02020603050405020304" pitchFamily="18" charset="0"/>
              </a:rPr>
              <a:t>5.2.6  </a:t>
            </a:r>
            <a:r>
              <a:rPr lang="en-IN" sz="1600" b="1" dirty="0">
                <a:latin typeface="Times New Roman" panose="02020603050405020304" pitchFamily="18" charset="0"/>
                <a:cs typeface="Times New Roman" panose="02020603050405020304" pitchFamily="18" charset="0"/>
              </a:rPr>
              <a:t>PG_HOSTEL </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E8E415BB-9E79-498F-BDEB-66D2D43EBB07}"/>
              </a:ext>
            </a:extLst>
          </p:cNvPr>
          <p:cNvSpPr/>
          <p:nvPr/>
        </p:nvSpPr>
        <p:spPr>
          <a:xfrm>
            <a:off x="503065" y="819091"/>
            <a:ext cx="11508422" cy="1991443"/>
          </a:xfrm>
          <a:prstGeom prst="rect">
            <a:avLst/>
          </a:prstGeom>
        </p:spPr>
        <p:txBody>
          <a:bodyPr wrap="square">
            <a:spAutoFit/>
          </a:bodyPr>
          <a:lstStyle/>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`pg_hostel` VALUES ('Royal Care','Canal Rd, Nadiad', 1407, 'Canal Rd, Nadiad', 02686544552, '100000/year' , 'Yes','3 Sharing','Both','Yes','Boys');</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`pg_hostel` VALUES ('Aarav Hostel','Canal Rd, Bhavnagar', 7, 'Canal Rd, Bhavnagar', 02686544557, '74500/year' , 'Yes','3 Sharing','Both','Yes','Both');</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`pg_hostel` VALUES ('Blossom','ITC centre, Anna Salai, Gandhinagar', 17, 'ITC centre, Anna Salai, Gandhinagar', 02686544570, '50000/year' , 'Yes','2 Sharing','Both','Yes','Girl');</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`pg_hostel` VALUES ('</a:t>
            </a:r>
            <a:r>
              <a:rPr lang="en-IN" sz="1300" dirty="0" err="1">
                <a:latin typeface="Calibri" panose="020F0502020204030204" pitchFamily="34" charset="0"/>
                <a:ea typeface="Calibri" panose="020F0502020204030204" pitchFamily="34" charset="0"/>
                <a:cs typeface="Times New Roman" panose="02020603050405020304" pitchFamily="18" charset="0"/>
              </a:rPr>
              <a:t>Samaras','Kalavad</a:t>
            </a:r>
            <a:r>
              <a:rPr lang="en-IN" sz="1300" dirty="0">
                <a:latin typeface="Calibri" panose="020F0502020204030204" pitchFamily="34" charset="0"/>
                <a:ea typeface="Calibri" panose="020F0502020204030204" pitchFamily="34" charset="0"/>
                <a:cs typeface="Times New Roman" panose="02020603050405020304" pitchFamily="18" charset="0"/>
              </a:rPr>
              <a:t> Road, Gandhinagar', 14, '</a:t>
            </a:r>
            <a:r>
              <a:rPr lang="en-IN" sz="1300" dirty="0" err="1">
                <a:latin typeface="Calibri" panose="020F0502020204030204" pitchFamily="34" charset="0"/>
                <a:ea typeface="Calibri" panose="020F0502020204030204" pitchFamily="34" charset="0"/>
                <a:cs typeface="Times New Roman" panose="02020603050405020304" pitchFamily="18" charset="0"/>
              </a:rPr>
              <a:t>Kalavad</a:t>
            </a:r>
            <a:r>
              <a:rPr lang="en-IN" sz="1300" dirty="0">
                <a:latin typeface="Calibri" panose="020F0502020204030204" pitchFamily="34" charset="0"/>
                <a:ea typeface="Calibri" panose="020F0502020204030204" pitchFamily="34" charset="0"/>
                <a:cs typeface="Times New Roman" panose="02020603050405020304" pitchFamily="18" charset="0"/>
              </a:rPr>
              <a:t> Road, Gandhinagar', 02686544100, '25000/year' , 'Yes','3 </a:t>
            </a:r>
            <a:r>
              <a:rPr lang="en-IN" sz="1300" dirty="0" err="1">
                <a:latin typeface="Calibri" panose="020F0502020204030204" pitchFamily="34" charset="0"/>
                <a:ea typeface="Calibri" panose="020F0502020204030204" pitchFamily="34" charset="0"/>
                <a:cs typeface="Times New Roman" panose="02020603050405020304" pitchFamily="18" charset="0"/>
              </a:rPr>
              <a:t>Sharing','Both','Yes','Girls</a:t>
            </a:r>
            <a:r>
              <a:rPr lang="en-IN" sz="13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`pg_hostel` VALUES ('Shakti','Nehru road, Ahemdabad', 1407, 'Nehru road, Ahemdabad', 02686545555, '50000/year' , 'Yes','3 Sharing','Both','Yes','Boys');</a:t>
            </a:r>
          </a:p>
        </p:txBody>
      </p:sp>
      <p:pic>
        <p:nvPicPr>
          <p:cNvPr id="10" name="Picture 9">
            <a:extLst>
              <a:ext uri="{FF2B5EF4-FFF2-40B4-BE49-F238E27FC236}">
                <a16:creationId xmlns:a16="http://schemas.microsoft.com/office/drawing/2014/main" id="{A3F207F9-7D3A-4F14-ACD4-575663F5B6B5}"/>
              </a:ext>
            </a:extLst>
          </p:cNvPr>
          <p:cNvPicPr/>
          <p:nvPr/>
        </p:nvPicPr>
        <p:blipFill rotWithShape="1">
          <a:blip r:embed="rId2">
            <a:extLst>
              <a:ext uri="{28A0092B-C50C-407E-A947-70E740481C1C}">
                <a14:useLocalDpi xmlns:a14="http://schemas.microsoft.com/office/drawing/2010/main" val="0"/>
              </a:ext>
            </a:extLst>
          </a:blip>
          <a:srcRect t="2877" r="590" b="2652"/>
          <a:stretch/>
        </p:blipFill>
        <p:spPr>
          <a:xfrm>
            <a:off x="915269" y="3374708"/>
            <a:ext cx="9715786" cy="2287183"/>
          </a:xfrm>
          <a:prstGeom prst="rect">
            <a:avLst/>
          </a:prstGeom>
          <a:ln>
            <a:solidFill>
              <a:schemeClr val="tx1"/>
            </a:solidFill>
          </a:ln>
        </p:spPr>
      </p:pic>
    </p:spTree>
    <p:extLst>
      <p:ext uri="{BB962C8B-B14F-4D97-AF65-F5344CB8AC3E}">
        <p14:creationId xmlns:p14="http://schemas.microsoft.com/office/powerpoint/2010/main" val="587574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20068A-EB3A-4E21-A007-78EFCBBFD8D1}"/>
              </a:ext>
            </a:extLst>
          </p:cNvPr>
          <p:cNvSpPr/>
          <p:nvPr/>
        </p:nvSpPr>
        <p:spPr>
          <a:xfrm>
            <a:off x="349186" y="268088"/>
            <a:ext cx="6096000" cy="584775"/>
          </a:xfrm>
          <a:prstGeom prst="rect">
            <a:avLst/>
          </a:prstGeom>
        </p:spPr>
        <p:txBody>
          <a:bodyPr>
            <a:spAutoFit/>
          </a:bodyPr>
          <a:lstStyle/>
          <a:p>
            <a:r>
              <a:rPr lang="en-IN" sz="1600" b="1" dirty="0">
                <a:solidFill>
                  <a:srgbClr val="000000"/>
                </a:solidFill>
                <a:latin typeface="Times New Roman" panose="02020603050405020304" pitchFamily="18" charset="0"/>
                <a:cs typeface="Times New Roman" panose="02020603050405020304" pitchFamily="18" charset="0"/>
              </a:rPr>
              <a:t>5.2.7  RESTURANT</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CB185DB-A56E-44CF-BD9C-38306236671D}"/>
              </a:ext>
            </a:extLst>
          </p:cNvPr>
          <p:cNvSpPr/>
          <p:nvPr/>
        </p:nvSpPr>
        <p:spPr>
          <a:xfrm>
            <a:off x="565208" y="742025"/>
            <a:ext cx="11759955" cy="2615075"/>
          </a:xfrm>
          <a:prstGeom prst="rect">
            <a:avLst/>
          </a:prstGeom>
        </p:spPr>
        <p:txBody>
          <a:bodyPr wrap="square">
            <a:spAutoFit/>
          </a:bodyPr>
          <a:lstStyle/>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`resturant`(`Re_Address`, `Re_Name`, `Re_Timing_Start`, `Re_Timing_End`, `Star`, `B_L_D`) VALUES ('Ground Floor, Prime Square,Opp. Amba Ashram,Uttarsanda Road, near DDIT College, Nadiad','Prime Dinning Hall','10:30:00','22:00:00', 4, 'All');</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`resturant`(`Re_Address`, `Re_Name`, `Re_Timing_Start`, `Re_Timing_End`, `Star`, `B_L_D`) VALUES ('DA IICT Rd, Infocity, Gandhinagar','Virat fast-food','10:00:00','23:00:00', 4 , 'All');</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`resturant`(`Re_Address`, `Re_Name`, `Re_Timing_Start`, `Re_Timing_End`, `Star`, `B_L_D`) VALUES ('Diversion Rd, Gandhinagar','Hotel Vandan','11:00:00','23:30:00', 3, 'All');</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`resturant`(`Re_Address`, `Re_Name`, `Re_Timing_Start`, `Re_Timing_End`, `Star`, `B_L_D`) VALUES ('Nirma University, Nirma University Rd, Ahmedabad','Law Canteen','08:00:00','20:00:00', 4.5, 'All');</a:t>
            </a:r>
          </a:p>
          <a:p>
            <a:r>
              <a:rPr lang="en-IN" sz="1300" dirty="0">
                <a:latin typeface="Calibri" panose="020F0502020204030204" pitchFamily="34" charset="0"/>
                <a:ea typeface="Calibri" panose="020F0502020204030204" pitchFamily="34" charset="0"/>
                <a:cs typeface="Times New Roman" panose="02020603050405020304" pitchFamily="18" charset="0"/>
              </a:rPr>
              <a:t>INSERT INTO `resturant`(`Re_Address`, `Re_Name`, `Re_Timing_Start`, `Re_Timing_End`, `Star`, `B_L_D`) VALUES ('Panihari Restaurant, Nr. Gyanmanjari School, Kaliyabid, Bhavnagar','Panihari Restaurant','08:00:00','23:00:00', 4, 'All');</a:t>
            </a:r>
            <a:endParaRPr lang="en-IN" sz="1300" dirty="0"/>
          </a:p>
        </p:txBody>
      </p:sp>
      <p:pic>
        <p:nvPicPr>
          <p:cNvPr id="4" name="Picture 3">
            <a:extLst>
              <a:ext uri="{FF2B5EF4-FFF2-40B4-BE49-F238E27FC236}">
                <a16:creationId xmlns:a16="http://schemas.microsoft.com/office/drawing/2014/main" id="{4B4771EB-495F-4F50-91F9-D2AD6287A215}"/>
              </a:ext>
            </a:extLst>
          </p:cNvPr>
          <p:cNvPicPr/>
          <p:nvPr/>
        </p:nvPicPr>
        <p:blipFill rotWithShape="1">
          <a:blip r:embed="rId2">
            <a:extLst>
              <a:ext uri="{28A0092B-C50C-407E-A947-70E740481C1C}">
                <a14:useLocalDpi xmlns:a14="http://schemas.microsoft.com/office/drawing/2010/main" val="0"/>
              </a:ext>
            </a:extLst>
          </a:blip>
          <a:srcRect t="5749" r="577" b="4917"/>
          <a:stretch/>
        </p:blipFill>
        <p:spPr>
          <a:xfrm>
            <a:off x="1268280" y="3962399"/>
            <a:ext cx="8642338" cy="2041237"/>
          </a:xfrm>
          <a:prstGeom prst="rect">
            <a:avLst/>
          </a:prstGeom>
          <a:ln>
            <a:solidFill>
              <a:schemeClr val="tx1"/>
            </a:solidFill>
          </a:ln>
        </p:spPr>
      </p:pic>
    </p:spTree>
    <p:extLst>
      <p:ext uri="{BB962C8B-B14F-4D97-AF65-F5344CB8AC3E}">
        <p14:creationId xmlns:p14="http://schemas.microsoft.com/office/powerpoint/2010/main" val="3982659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20FEFD-E98C-4457-8D0E-B318160163FE}"/>
              </a:ext>
            </a:extLst>
          </p:cNvPr>
          <p:cNvSpPr/>
          <p:nvPr/>
        </p:nvSpPr>
        <p:spPr>
          <a:xfrm>
            <a:off x="224899" y="202555"/>
            <a:ext cx="6096000" cy="584775"/>
          </a:xfrm>
          <a:prstGeom prst="rect">
            <a:avLst/>
          </a:prstGeom>
        </p:spPr>
        <p:txBody>
          <a:bodyPr>
            <a:spAutoFit/>
          </a:bodyPr>
          <a:lstStyle/>
          <a:p>
            <a:r>
              <a:rPr lang="en-IN" sz="1600" b="1" dirty="0">
                <a:solidFill>
                  <a:srgbClr val="000000"/>
                </a:solidFill>
                <a:latin typeface="Times New Roman" panose="02020603050405020304" pitchFamily="18" charset="0"/>
                <a:cs typeface="Times New Roman" panose="02020603050405020304" pitchFamily="18" charset="0"/>
              </a:rPr>
              <a:t>5.2.8  ADMIN</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70250D3-74B1-45D5-AC5A-B439B8B6E398}"/>
              </a:ext>
            </a:extLst>
          </p:cNvPr>
          <p:cNvSpPr/>
          <p:nvPr/>
        </p:nvSpPr>
        <p:spPr>
          <a:xfrm>
            <a:off x="568171" y="716748"/>
            <a:ext cx="11398930" cy="2615075"/>
          </a:xfrm>
          <a:prstGeom prst="rect">
            <a:avLst/>
          </a:prstGeom>
        </p:spPr>
        <p:txBody>
          <a:bodyPr wrap="square">
            <a:spAutoFit/>
          </a:bodyPr>
          <a:lstStyle/>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`admin`(`UserName`, `Password`, `S_ID`, `PG_Name`, `Re_Name`, `Event_Name`, `University_Name`, `Book_ID`, `community_Name`, `activity_Name`, `stationary_Name`) VALUES ('Admin', 'admin1','1','Aarav Hostel','Prime Dinning </a:t>
            </a:r>
            <a:r>
              <a:rPr lang="en-IN" sz="1300" dirty="0" err="1">
                <a:latin typeface="Calibri" panose="020F0502020204030204" pitchFamily="34" charset="0"/>
                <a:ea typeface="Calibri" panose="020F0502020204030204" pitchFamily="34" charset="0"/>
                <a:cs typeface="Times New Roman" panose="02020603050405020304" pitchFamily="18" charset="0"/>
              </a:rPr>
              <a:t>Hall','BreakUp</a:t>
            </a:r>
            <a:r>
              <a:rPr lang="en-IN" sz="1300" dirty="0">
                <a:latin typeface="Calibri" panose="020F0502020204030204" pitchFamily="34" charset="0"/>
                <a:ea typeface="Calibri" panose="020F0502020204030204" pitchFamily="34" charset="0"/>
                <a:cs typeface="Times New Roman" panose="02020603050405020304" pitchFamily="18" charset="0"/>
              </a:rPr>
              <a:t> day','</a:t>
            </a:r>
            <a:r>
              <a:rPr lang="en-IN" sz="1300" dirty="0" err="1">
                <a:latin typeface="Calibri" panose="020F0502020204030204" pitchFamily="34" charset="0"/>
                <a:ea typeface="Calibri" panose="020F0502020204030204" pitchFamily="34" charset="0"/>
                <a:cs typeface="Times New Roman" panose="02020603050405020304" pitchFamily="18" charset="0"/>
              </a:rPr>
              <a:t>Dharmsinh</a:t>
            </a:r>
            <a:r>
              <a:rPr lang="en-IN" sz="1300" dirty="0">
                <a:latin typeface="Calibri" panose="020F0502020204030204" pitchFamily="34" charset="0"/>
                <a:ea typeface="Calibri" panose="020F0502020204030204" pitchFamily="34" charset="0"/>
                <a:cs typeface="Times New Roman" panose="02020603050405020304" pitchFamily="18" charset="0"/>
              </a:rPr>
              <a:t> Desai','1','Drama </a:t>
            </a:r>
            <a:r>
              <a:rPr lang="en-IN" sz="1300" dirty="0" err="1">
                <a:latin typeface="Calibri" panose="020F0502020204030204" pitchFamily="34" charset="0"/>
                <a:ea typeface="Calibri" panose="020F0502020204030204" pitchFamily="34" charset="0"/>
                <a:cs typeface="Times New Roman" panose="02020603050405020304" pitchFamily="18" charset="0"/>
              </a:rPr>
              <a:t>Kids','Cricket','Student</a:t>
            </a:r>
            <a:r>
              <a:rPr lang="en-IN" sz="1300" dirty="0">
                <a:latin typeface="Calibri" panose="020F0502020204030204" pitchFamily="34" charset="0"/>
                <a:ea typeface="Calibri" panose="020F0502020204030204" pitchFamily="34" charset="0"/>
                <a:cs typeface="Times New Roman" panose="02020603050405020304" pitchFamily="18" charset="0"/>
              </a:rPr>
              <a:t> Bo');</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`admin`(`UserName`, `Password`, `S_ID`, `PG_Name`, `Re_Name`, `Event_Name`, `University_Name`, `Book_ID`, `community_Name`, `activity_Name`, `stationary_Name`) VALUES ('Admin1', 'admin1','2','Blossom','Hotel Vandan','Coding war','IIT-Gandhinagar','2','Coder Gang','Badminton','Jay Book');</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`admin`(`UserName`, `Password`, `S_ID`, `PG_Name`, `Re_Name`, `Event_Name`, `University_Name`, `Book_ID`, `community_Name`, `activity_Name`, `stationary_Name`) VALUES ('Admin2', 'admin1','3','Shakti','Law Canteen','Cycle Marathon','Nirma','3','DDU Connet','Football','Mahajan');</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`admin`(`UserName`, `Password`, `S_ID`, `PG_Name`, `Re_Name`, `Event_Name`, `University_Name`, `Book_ID`, `community_Name`, `activity_Name`, `stationary_Name`) VALUES ('Admin3', 'admin1','4','Aarav Hostel','Panihari Restaurant','Falicific','GMIT','4','Photo rider','Basketball','Samir');</a:t>
            </a:r>
          </a:p>
          <a:p>
            <a:r>
              <a:rPr lang="en-IN" sz="1300" dirty="0">
                <a:latin typeface="Calibri" panose="020F0502020204030204" pitchFamily="34" charset="0"/>
                <a:ea typeface="Calibri" panose="020F0502020204030204" pitchFamily="34" charset="0"/>
                <a:cs typeface="Times New Roman" panose="02020603050405020304" pitchFamily="18" charset="0"/>
              </a:rPr>
              <a:t>INSERT INTO `admin`(`UserName`, `Password`, `S_ID`, `PG_Name`, `Re_Name`, `Event_Name`, `University_Name`, `Book_ID`, `community_Name`, `activity_Name`, `stationary_Name`) VALUES ('Admin4', 'admin1','5','Samaras','Virat fast-food','Photography','DaIICT','5','DSC','Music','Vidhyarthi');</a:t>
            </a:r>
            <a:endParaRPr lang="en-IN" sz="1300" dirty="0"/>
          </a:p>
        </p:txBody>
      </p:sp>
      <p:pic>
        <p:nvPicPr>
          <p:cNvPr id="6" name="Picture 5">
            <a:extLst>
              <a:ext uri="{FF2B5EF4-FFF2-40B4-BE49-F238E27FC236}">
                <a16:creationId xmlns:a16="http://schemas.microsoft.com/office/drawing/2014/main" id="{339718E0-92B7-45A2-81A2-3D65132B194F}"/>
              </a:ext>
            </a:extLst>
          </p:cNvPr>
          <p:cNvPicPr/>
          <p:nvPr/>
        </p:nvPicPr>
        <p:blipFill rotWithShape="1">
          <a:blip r:embed="rId2">
            <a:extLst>
              <a:ext uri="{28A0092B-C50C-407E-A947-70E740481C1C}">
                <a14:useLocalDpi xmlns:a14="http://schemas.microsoft.com/office/drawing/2010/main" val="0"/>
              </a:ext>
            </a:extLst>
          </a:blip>
          <a:srcRect l="174" t="-1" r="381" b="2541"/>
          <a:stretch/>
        </p:blipFill>
        <p:spPr>
          <a:xfrm>
            <a:off x="877454" y="3874867"/>
            <a:ext cx="10021455" cy="2331969"/>
          </a:xfrm>
          <a:prstGeom prst="rect">
            <a:avLst/>
          </a:prstGeom>
          <a:ln>
            <a:solidFill>
              <a:schemeClr val="tx1"/>
            </a:solidFill>
          </a:ln>
        </p:spPr>
      </p:pic>
    </p:spTree>
    <p:extLst>
      <p:ext uri="{BB962C8B-B14F-4D97-AF65-F5344CB8AC3E}">
        <p14:creationId xmlns:p14="http://schemas.microsoft.com/office/powerpoint/2010/main" val="3640089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F1C7BC-0E43-43EA-BE0D-A348B974E50C}"/>
              </a:ext>
            </a:extLst>
          </p:cNvPr>
          <p:cNvSpPr/>
          <p:nvPr/>
        </p:nvSpPr>
        <p:spPr>
          <a:xfrm>
            <a:off x="568171" y="803432"/>
            <a:ext cx="11398930" cy="1563377"/>
          </a:xfrm>
          <a:prstGeom prst="rect">
            <a:avLst/>
          </a:prstGeom>
        </p:spPr>
        <p:txBody>
          <a:bodyPr wrap="square">
            <a:spAutoFit/>
          </a:bodyPr>
          <a:lstStyle/>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`member`(`S_ID`, `Event_Name`) VALUES ('1','BreakUp Day');</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`member`(`S_ID`, `Event_Name`) VALUES ('2','Coding war');</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`member`(`S_ID`, `Event_Name`) VALUES ('3','Cycle Marathon');</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`member`(`S_ID`, `Event_Name`) VALUES ('4','Falicicfic');</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`member`(`S_ID`, `Event_Name`) VALUES ('5','Photography');</a:t>
            </a:r>
          </a:p>
        </p:txBody>
      </p:sp>
      <p:sp>
        <p:nvSpPr>
          <p:cNvPr id="3" name="Rectangle 2">
            <a:extLst>
              <a:ext uri="{FF2B5EF4-FFF2-40B4-BE49-F238E27FC236}">
                <a16:creationId xmlns:a16="http://schemas.microsoft.com/office/drawing/2014/main" id="{C97322C9-EE9C-43C1-807C-BA81CC22080C}"/>
              </a:ext>
            </a:extLst>
          </p:cNvPr>
          <p:cNvSpPr/>
          <p:nvPr/>
        </p:nvSpPr>
        <p:spPr>
          <a:xfrm>
            <a:off x="224899" y="280211"/>
            <a:ext cx="6096000" cy="523221"/>
          </a:xfrm>
          <a:prstGeom prst="rect">
            <a:avLst/>
          </a:prstGeom>
        </p:spPr>
        <p:txBody>
          <a:bodyPr wrap="square">
            <a:noAutofit/>
          </a:bodyPr>
          <a:lstStyle/>
          <a:p>
            <a:r>
              <a:rPr lang="en-IN" sz="1600" b="1" dirty="0">
                <a:solidFill>
                  <a:srgbClr val="000000"/>
                </a:solidFill>
                <a:latin typeface="Times New Roman" panose="02020603050405020304" pitchFamily="18" charset="0"/>
                <a:cs typeface="Times New Roman" panose="02020603050405020304" pitchFamily="18" charset="0"/>
              </a:rPr>
              <a:t>5.2.9  ORGANIZE</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6229698-8DC6-4AF5-A20D-CE104AAFA6A6}"/>
              </a:ext>
            </a:extLst>
          </p:cNvPr>
          <p:cNvPicPr/>
          <p:nvPr/>
        </p:nvPicPr>
        <p:blipFill rotWithShape="1">
          <a:blip r:embed="rId2">
            <a:extLst>
              <a:ext uri="{28A0092B-C50C-407E-A947-70E740481C1C}">
                <a14:useLocalDpi xmlns:a14="http://schemas.microsoft.com/office/drawing/2010/main" val="0"/>
              </a:ext>
            </a:extLst>
          </a:blip>
          <a:srcRect l="1538" t="19273" r="2368" b="9754"/>
          <a:stretch/>
        </p:blipFill>
        <p:spPr>
          <a:xfrm>
            <a:off x="7398327" y="440400"/>
            <a:ext cx="2262909" cy="1773382"/>
          </a:xfrm>
          <a:prstGeom prst="rect">
            <a:avLst/>
          </a:prstGeom>
          <a:ln>
            <a:solidFill>
              <a:schemeClr val="tx1"/>
            </a:solidFill>
          </a:ln>
        </p:spPr>
      </p:pic>
      <p:pic>
        <p:nvPicPr>
          <p:cNvPr id="5" name="Picture 4">
            <a:extLst>
              <a:ext uri="{FF2B5EF4-FFF2-40B4-BE49-F238E27FC236}">
                <a16:creationId xmlns:a16="http://schemas.microsoft.com/office/drawing/2014/main" id="{65392A40-6CB0-4BB7-B124-2D9EC5C46E25}"/>
              </a:ext>
            </a:extLst>
          </p:cNvPr>
          <p:cNvPicPr/>
          <p:nvPr/>
        </p:nvPicPr>
        <p:blipFill rotWithShape="1">
          <a:blip r:embed="rId3">
            <a:extLst>
              <a:ext uri="{28A0092B-C50C-407E-A947-70E740481C1C}">
                <a14:useLocalDpi xmlns:a14="http://schemas.microsoft.com/office/drawing/2010/main" val="0"/>
              </a:ext>
            </a:extLst>
          </a:blip>
          <a:srcRect b="2283"/>
          <a:stretch/>
        </p:blipFill>
        <p:spPr>
          <a:xfrm>
            <a:off x="7398327" y="3836456"/>
            <a:ext cx="2645545" cy="2030954"/>
          </a:xfrm>
          <a:prstGeom prst="rect">
            <a:avLst/>
          </a:prstGeom>
          <a:ln>
            <a:solidFill>
              <a:schemeClr val="tx1"/>
            </a:solidFill>
          </a:ln>
        </p:spPr>
      </p:pic>
      <p:sp>
        <p:nvSpPr>
          <p:cNvPr id="6" name="Rectangle 5">
            <a:extLst>
              <a:ext uri="{FF2B5EF4-FFF2-40B4-BE49-F238E27FC236}">
                <a16:creationId xmlns:a16="http://schemas.microsoft.com/office/drawing/2014/main" id="{1216F358-9860-4ACF-A26F-D6E3B9D3A0F4}"/>
              </a:ext>
            </a:extLst>
          </p:cNvPr>
          <p:cNvSpPr/>
          <p:nvPr/>
        </p:nvSpPr>
        <p:spPr>
          <a:xfrm>
            <a:off x="224899" y="3374257"/>
            <a:ext cx="6096000" cy="584775"/>
          </a:xfrm>
          <a:prstGeom prst="rect">
            <a:avLst/>
          </a:prstGeom>
        </p:spPr>
        <p:txBody>
          <a:bodyPr>
            <a:spAutoFit/>
          </a:bodyPr>
          <a:lstStyle/>
          <a:p>
            <a:r>
              <a:rPr lang="en-IN" sz="1600" b="1" dirty="0">
                <a:solidFill>
                  <a:srgbClr val="000000"/>
                </a:solidFill>
                <a:latin typeface="Times New Roman" panose="02020603050405020304" pitchFamily="18" charset="0"/>
                <a:cs typeface="Times New Roman" panose="02020603050405020304" pitchFamily="18" charset="0"/>
              </a:rPr>
              <a:t>5.2.10  STATIONARY_BUY</a:t>
            </a:r>
            <a:r>
              <a:rPr lang="en-IN" sz="1600" b="1"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E9A0D059-81DE-4D2F-A711-B496A70C9C81}"/>
              </a:ext>
            </a:extLst>
          </p:cNvPr>
          <p:cNvSpPr/>
          <p:nvPr/>
        </p:nvSpPr>
        <p:spPr>
          <a:xfrm>
            <a:off x="648072" y="3834137"/>
            <a:ext cx="11221375" cy="1563377"/>
          </a:xfrm>
          <a:prstGeom prst="rect">
            <a:avLst/>
          </a:prstGeom>
        </p:spPr>
        <p:txBody>
          <a:bodyPr wrap="square">
            <a:spAutoFit/>
          </a:bodyPr>
          <a:lstStyle/>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`stationary_buy`(`S_ID`, `stationary_Name`) VALUES (‘1’,’Student Bo’);</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`stationary_buy`(`S_ID`, `stationary_Name`) VALUES (‘2’, ‘Jay Book’);</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`stationary_buy`(`S_ID`, `stationary_Name`) VALUES (‘3’,’Mahajan’);</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`stationary_buy`(`S_ID`, `stationary_Name`) VALUES (‘4’,’Samir’);</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`stationary_buy`(`S_ID`, `stationary_Name`) VALUES (‘5’,’Vidhyarthi’);</a:t>
            </a:r>
          </a:p>
        </p:txBody>
      </p:sp>
    </p:spTree>
    <p:extLst>
      <p:ext uri="{BB962C8B-B14F-4D97-AF65-F5344CB8AC3E}">
        <p14:creationId xmlns:p14="http://schemas.microsoft.com/office/powerpoint/2010/main" val="3285870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6CBB7B-900B-4A39-AFDF-8F0243160607}"/>
              </a:ext>
            </a:extLst>
          </p:cNvPr>
          <p:cNvSpPr/>
          <p:nvPr/>
        </p:nvSpPr>
        <p:spPr>
          <a:xfrm>
            <a:off x="455715" y="262630"/>
            <a:ext cx="6096000" cy="584775"/>
          </a:xfrm>
          <a:prstGeom prst="rect">
            <a:avLst/>
          </a:prstGeom>
        </p:spPr>
        <p:txBody>
          <a:bodyPr>
            <a:spAutoFit/>
          </a:bodyPr>
          <a:lstStyle/>
          <a:p>
            <a:r>
              <a:rPr lang="en-IN" sz="1600" b="1" dirty="0">
                <a:solidFill>
                  <a:srgbClr val="000000"/>
                </a:solidFill>
                <a:latin typeface="Times New Roman" panose="02020603050405020304" pitchFamily="18" charset="0"/>
                <a:cs typeface="Times New Roman" panose="02020603050405020304" pitchFamily="18" charset="0"/>
              </a:rPr>
              <a:t>5.2.11  MEMBER</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C0EA3AF-B9D3-4D99-8A5E-11AC541ABCCA}"/>
              </a:ext>
            </a:extLst>
          </p:cNvPr>
          <p:cNvSpPr/>
          <p:nvPr/>
        </p:nvSpPr>
        <p:spPr>
          <a:xfrm>
            <a:off x="878888" y="726332"/>
            <a:ext cx="11221374" cy="1558888"/>
          </a:xfrm>
          <a:prstGeom prst="rect">
            <a:avLst/>
          </a:prstGeom>
        </p:spPr>
        <p:txBody>
          <a:bodyPr wrap="square">
            <a:spAutoFit/>
          </a:bodyPr>
          <a:lstStyle/>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`member`(`S_ID`, `community_Name`) VALUES ('1','Drama Kids');</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`member`(`S_ID`, `community_Name`) VALUES ('2','Coder Gang');</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`member`(`S_ID`, `community_Name`) VALUES ('3','DDU Connet');</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`member`(`S_ID`, `community_Name`) VALUES ('4','Photo Rider');</a:t>
            </a:r>
          </a:p>
          <a:p>
            <a:r>
              <a:rPr lang="en-IN" sz="1300" dirty="0">
                <a:latin typeface="Calibri" panose="020F0502020204030204" pitchFamily="34" charset="0"/>
                <a:ea typeface="Calibri" panose="020F0502020204030204" pitchFamily="34" charset="0"/>
                <a:cs typeface="Times New Roman" panose="02020603050405020304" pitchFamily="18" charset="0"/>
              </a:rPr>
              <a:t>INSERT INTO `member`(`S_ID`, `community_Name`) VALUES ('5','DSC');</a:t>
            </a:r>
            <a:endParaRPr lang="en-IN" sz="1300" dirty="0"/>
          </a:p>
        </p:txBody>
      </p:sp>
      <p:sp>
        <p:nvSpPr>
          <p:cNvPr id="11" name="Rectangle 10">
            <a:extLst>
              <a:ext uri="{FF2B5EF4-FFF2-40B4-BE49-F238E27FC236}">
                <a16:creationId xmlns:a16="http://schemas.microsoft.com/office/drawing/2014/main" id="{8A732293-AFD9-40C6-A369-41597CD4BCAF}"/>
              </a:ext>
            </a:extLst>
          </p:cNvPr>
          <p:cNvSpPr/>
          <p:nvPr/>
        </p:nvSpPr>
        <p:spPr>
          <a:xfrm>
            <a:off x="455715" y="2607444"/>
            <a:ext cx="6096000" cy="584775"/>
          </a:xfrm>
          <a:prstGeom prst="rect">
            <a:avLst/>
          </a:prstGeom>
        </p:spPr>
        <p:txBody>
          <a:bodyPr>
            <a:spAutoFit/>
          </a:bodyPr>
          <a:lstStyle/>
          <a:p>
            <a:r>
              <a:rPr lang="en-IN" sz="1600" b="1" dirty="0">
                <a:solidFill>
                  <a:srgbClr val="000000"/>
                </a:solidFill>
                <a:latin typeface="Times New Roman" panose="02020603050405020304" pitchFamily="18" charset="0"/>
                <a:cs typeface="Times New Roman" panose="02020603050405020304" pitchFamily="18" charset="0"/>
              </a:rPr>
              <a:t>5.2.12  UNIVERSITY</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B2F459CF-101E-4E1D-9930-3B4F2486BBC3}"/>
              </a:ext>
            </a:extLst>
          </p:cNvPr>
          <p:cNvSpPr/>
          <p:nvPr/>
        </p:nvSpPr>
        <p:spPr>
          <a:xfrm>
            <a:off x="878888" y="3004141"/>
            <a:ext cx="11034944" cy="1563377"/>
          </a:xfrm>
          <a:prstGeom prst="rect">
            <a:avLst/>
          </a:prstGeom>
        </p:spPr>
        <p:txBody>
          <a:bodyPr wrap="square">
            <a:spAutoFit/>
          </a:bodyPr>
          <a:lstStyle/>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`university`(`University_Name`, `Location`) VALUES ('Dharmsinh Desai', 'Nadiad');</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`university`(`University_Name`, `Location`) VALUES ('GMIT', 'Survey No.30, Sidsar Road, near Iscon Eleven, Bhavnagar');</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`university`(`University_Name`, `Location`) VALUES ('DaIICT', 'near, DAIICT-campus, Reliance Cross Rd, Gandhinagar');</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`university`(`University_Name`, `Location`) VALUES ('Nirma', 'Sarkhej - Gandhinagar Hwy, Gota, Ahmedabad');</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`university`(`University_Name`, `Location`) VALUES ('IIT-Gandhinagar', ' Indian Institute of Technology, Palaj');</a:t>
            </a:r>
          </a:p>
        </p:txBody>
      </p:sp>
      <p:pic>
        <p:nvPicPr>
          <p:cNvPr id="14" name="Picture 13">
            <a:extLst>
              <a:ext uri="{FF2B5EF4-FFF2-40B4-BE49-F238E27FC236}">
                <a16:creationId xmlns:a16="http://schemas.microsoft.com/office/drawing/2014/main" id="{97A0B2C7-0F58-47ED-B605-FB998E57FFE2}"/>
              </a:ext>
            </a:extLst>
          </p:cNvPr>
          <p:cNvPicPr/>
          <p:nvPr/>
        </p:nvPicPr>
        <p:blipFill rotWithShape="1">
          <a:blip r:embed="rId2">
            <a:extLst>
              <a:ext uri="{28A0092B-C50C-407E-A947-70E740481C1C}">
                <a14:useLocalDpi xmlns:a14="http://schemas.microsoft.com/office/drawing/2010/main" val="0"/>
              </a:ext>
            </a:extLst>
          </a:blip>
          <a:srcRect l="1581" b="7672"/>
          <a:stretch/>
        </p:blipFill>
        <p:spPr>
          <a:xfrm>
            <a:off x="8728363" y="555017"/>
            <a:ext cx="2156123" cy="1486219"/>
          </a:xfrm>
          <a:prstGeom prst="rect">
            <a:avLst/>
          </a:prstGeom>
          <a:ln>
            <a:solidFill>
              <a:schemeClr val="tx1"/>
            </a:solidFill>
          </a:ln>
        </p:spPr>
      </p:pic>
      <p:pic>
        <p:nvPicPr>
          <p:cNvPr id="15" name="Picture 14">
            <a:extLst>
              <a:ext uri="{FF2B5EF4-FFF2-40B4-BE49-F238E27FC236}">
                <a16:creationId xmlns:a16="http://schemas.microsoft.com/office/drawing/2014/main" id="{9051F092-0738-48A9-A9C1-897B6A535652}"/>
              </a:ext>
            </a:extLst>
          </p:cNvPr>
          <p:cNvPicPr/>
          <p:nvPr/>
        </p:nvPicPr>
        <p:blipFill rotWithShape="1">
          <a:blip r:embed="rId3">
            <a:extLst>
              <a:ext uri="{28A0092B-C50C-407E-A947-70E740481C1C}">
                <a14:useLocalDpi xmlns:a14="http://schemas.microsoft.com/office/drawing/2010/main" val="0"/>
              </a:ext>
            </a:extLst>
          </a:blip>
          <a:srcRect b="3380"/>
          <a:stretch/>
        </p:blipFill>
        <p:spPr>
          <a:xfrm>
            <a:off x="2781723" y="4809663"/>
            <a:ext cx="5563235" cy="1858992"/>
          </a:xfrm>
          <a:prstGeom prst="rect">
            <a:avLst/>
          </a:prstGeom>
          <a:ln>
            <a:solidFill>
              <a:schemeClr val="tx1"/>
            </a:solidFill>
          </a:ln>
        </p:spPr>
      </p:pic>
    </p:spTree>
    <p:extLst>
      <p:ext uri="{BB962C8B-B14F-4D97-AF65-F5344CB8AC3E}">
        <p14:creationId xmlns:p14="http://schemas.microsoft.com/office/powerpoint/2010/main" val="1642938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667BD4-555B-4144-960F-D3CF63761F70}"/>
              </a:ext>
            </a:extLst>
          </p:cNvPr>
          <p:cNvSpPr/>
          <p:nvPr/>
        </p:nvSpPr>
        <p:spPr>
          <a:xfrm>
            <a:off x="446837" y="106532"/>
            <a:ext cx="6096000" cy="584775"/>
          </a:xfrm>
          <a:prstGeom prst="rect">
            <a:avLst/>
          </a:prstGeom>
        </p:spPr>
        <p:txBody>
          <a:bodyPr>
            <a:spAutoFit/>
          </a:bodyPr>
          <a:lstStyle/>
          <a:p>
            <a:r>
              <a:rPr lang="en-IN" sz="1600" b="1" dirty="0">
                <a:solidFill>
                  <a:srgbClr val="000000"/>
                </a:solidFill>
                <a:latin typeface="Times New Roman" panose="02020603050405020304" pitchFamily="18" charset="0"/>
                <a:cs typeface="Times New Roman" panose="02020603050405020304" pitchFamily="18" charset="0"/>
              </a:rPr>
              <a:t>5.2.13  COURSES</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FE90CCC-2E3D-4EA7-BDC9-C9E136E2E5B5}"/>
              </a:ext>
            </a:extLst>
          </p:cNvPr>
          <p:cNvSpPr/>
          <p:nvPr/>
        </p:nvSpPr>
        <p:spPr>
          <a:xfrm>
            <a:off x="781235" y="581855"/>
            <a:ext cx="10963928" cy="5996129"/>
          </a:xfrm>
          <a:prstGeom prst="rect">
            <a:avLst/>
          </a:prstGeom>
        </p:spPr>
        <p:txBody>
          <a:bodyPr wrap="square">
            <a:spAutoFit/>
          </a:bodyPr>
          <a:lstStyle/>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`courses`(`University_Name`, `Courses_Name`) VALUES ('DaIICT','ICT');</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`courses`(`University_Name`, `Courses_Name`) VALUES ('DaIICT','ICT-CS');</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`courses`(`University_Name`, `Courses_Name`) VALUES ('</a:t>
            </a:r>
            <a:r>
              <a:rPr lang="en-IN" sz="1300" dirty="0" err="1">
                <a:latin typeface="Calibri" panose="020F0502020204030204" pitchFamily="34" charset="0"/>
                <a:ea typeface="Calibri" panose="020F0502020204030204" pitchFamily="34" charset="0"/>
                <a:cs typeface="Times New Roman" panose="02020603050405020304" pitchFamily="18" charset="0"/>
              </a:rPr>
              <a:t>DaIICT','MnC</a:t>
            </a:r>
            <a:r>
              <a:rPr lang="en-IN" sz="13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`courses`(`University_Name`, `Courses_Name`) VALUES ('Dharmsinh Desai','CH');</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`courses`(`University_Name`, `Courses_Name`) VALUES ('Dharmsinh Desai','CE');</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`courses`(`University_Name`, `Courses_Name`) VALUES ('Dharmsinh Desai','IT');</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`courses`(`University_Name`, `Courses_Name`) VALUES ('Dharmsinh Desai','MH');</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`courses`(`University_Name`, `Courses_Name`) VALUES ('Dharmsinh Desai','EC');</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`courses`(`University_Name`, `Courses_Name`) VALUES ('Dharmsinh Desai','IC');</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`courses`(`University_Name`, `Courses_Name`) VALUES ('Dharmsinh Desai','Civil');</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`courses`(`University_Name`, `Courses_Name`) VALUES ('Dharmsinh Desai','BCA');</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`courses`(`University_Name`, `Courses_Name`) VALUES ('Dharmsinh Desai','MBA');</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`courses`(`University_Name`, `Courses_Name`) VALUES ('Dharmsinh Desai','MCA');</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`courses`(`University_Name`, `Courses_Name`) VALUES ('Dharmsinh Desai','BDS');</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`courses`(`University_Name`, `Courses_Name`) VALUES ('Dharmsinh Desai','MBBS');</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`courses`(`University_Name`, `Courses_Name`) VALUES ('Nirma','CS');</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`courses`(`University_Name`, `Courses_Name`) VALUES ('Nirma','EC');</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`courses`(`University_Name`, `Courses_Name`) VALUES ('Nirma','CH');</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`courses`(`University_Name`, `Courses_Name`) VALUES ('GMIT','CE');</a:t>
            </a:r>
          </a:p>
        </p:txBody>
      </p:sp>
    </p:spTree>
    <p:extLst>
      <p:ext uri="{BB962C8B-B14F-4D97-AF65-F5344CB8AC3E}">
        <p14:creationId xmlns:p14="http://schemas.microsoft.com/office/powerpoint/2010/main" val="3086810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9FED15-16CE-43F2-B8A9-DD73DB95F72F}"/>
              </a:ext>
            </a:extLst>
          </p:cNvPr>
          <p:cNvSpPr/>
          <p:nvPr/>
        </p:nvSpPr>
        <p:spPr>
          <a:xfrm>
            <a:off x="825623" y="225852"/>
            <a:ext cx="11052699" cy="2196627"/>
          </a:xfrm>
          <a:prstGeom prst="rect">
            <a:avLst/>
          </a:prstGeom>
        </p:spPr>
        <p:txBody>
          <a:bodyPr wrap="square">
            <a:spAutoFit/>
          </a:bodyPr>
          <a:lstStyle/>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`courses`(`University_Name`, `Courses_Name`) VALUES ('GMIT','IT');</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`courses`(`University_Name`, `Courses_Name`) VALUES ('GMIT','Civil');</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`courses`(`University_Name`, `Courses_Name`) VALUES ('IIT-Gandhinagar','CSE');</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`courses`(`University_Name`, `Courses_Name`) VALUES ('IIT-Gandhinagar','CH');</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`courses`(`University_Name`, `Courses_Name`) VALUES ('IIT-Gandhinagar','Civil');</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`courses`(`University_Name`, `Courses_Name`) VALUES ('IIT-Gandhinagar','Biological Engg.');</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`courses`(`University_Name`, `Courses_Name`) VALUES ('IIT-Gandhinagar','MH');</a:t>
            </a:r>
          </a:p>
        </p:txBody>
      </p:sp>
      <p:pic>
        <p:nvPicPr>
          <p:cNvPr id="5" name="Picture 4">
            <a:extLst>
              <a:ext uri="{FF2B5EF4-FFF2-40B4-BE49-F238E27FC236}">
                <a16:creationId xmlns:a16="http://schemas.microsoft.com/office/drawing/2014/main" id="{3278F1CC-E060-4717-AA7C-FE8A96926465}"/>
              </a:ext>
            </a:extLst>
          </p:cNvPr>
          <p:cNvPicPr/>
          <p:nvPr/>
        </p:nvPicPr>
        <p:blipFill>
          <a:blip r:embed="rId2">
            <a:extLst>
              <a:ext uri="{28A0092B-C50C-407E-A947-70E740481C1C}">
                <a14:useLocalDpi xmlns:a14="http://schemas.microsoft.com/office/drawing/2010/main" val="0"/>
              </a:ext>
            </a:extLst>
          </a:blip>
          <a:stretch>
            <a:fillRect/>
          </a:stretch>
        </p:blipFill>
        <p:spPr>
          <a:xfrm>
            <a:off x="8607641" y="71120"/>
            <a:ext cx="2895600" cy="6715760"/>
          </a:xfrm>
          <a:prstGeom prst="rect">
            <a:avLst/>
          </a:prstGeom>
          <a:ln w="9525" cap="sq" cmpd="thickThin">
            <a:solidFill>
              <a:schemeClr val="tx1"/>
            </a:solidFill>
            <a:prstDash val="solid"/>
            <a:miter lim="800000"/>
          </a:ln>
          <a:effectLst>
            <a:innerShdw blurRad="76200">
              <a:srgbClr val="000000"/>
            </a:innerShdw>
          </a:effectLst>
        </p:spPr>
      </p:pic>
    </p:spTree>
    <p:extLst>
      <p:ext uri="{BB962C8B-B14F-4D97-AF65-F5344CB8AC3E}">
        <p14:creationId xmlns:p14="http://schemas.microsoft.com/office/powerpoint/2010/main" val="3044620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2F84D6-38A0-48BB-9A24-6AB5C76181B9}"/>
              </a:ext>
            </a:extLst>
          </p:cNvPr>
          <p:cNvSpPr/>
          <p:nvPr/>
        </p:nvSpPr>
        <p:spPr>
          <a:xfrm>
            <a:off x="1179576" y="2470104"/>
            <a:ext cx="10195560" cy="2653803"/>
          </a:xfrm>
          <a:prstGeom prst="rect">
            <a:avLst/>
          </a:prstGeom>
        </p:spPr>
        <p:txBody>
          <a:bodyPr wrap="square">
            <a:spAutoFit/>
          </a:bodyPr>
          <a:lstStyle/>
          <a:p>
            <a:pPr indent="457200">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University Student Management System is engineered to effectively administer every     aspect of a University\College Student problem which they face while entering into new University\College at any unknown place.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Any Student who enters into new University/College they face some basic and huge problem like Finding PG\Hostel, Senior Contact for some notes, College Book’s for reading or if they want to buy them, and also for eating it will show restaurants.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It will also show the different type of Activity organised by his/her particular University/College and it also show the different Event’s occurring in his/her University/College.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0E84A03-F099-41EB-BB69-AF3C86E8E391}"/>
              </a:ext>
            </a:extLst>
          </p:cNvPr>
          <p:cNvSpPr txBox="1"/>
          <p:nvPr/>
        </p:nvSpPr>
        <p:spPr>
          <a:xfrm>
            <a:off x="2717292" y="350069"/>
            <a:ext cx="6757416" cy="655885"/>
          </a:xfrm>
          <a:prstGeom prst="rect">
            <a:avLst/>
          </a:prstGeom>
          <a:noFill/>
        </p:spPr>
        <p:txBody>
          <a:bodyPr wrap="square" rtlCol="0">
            <a:spAutoFit/>
          </a:bodyPr>
          <a:lstStyle/>
          <a:p>
            <a:pPr algn="ctr">
              <a:lnSpc>
                <a:spcPct val="107000"/>
              </a:lnSpc>
              <a:spcAft>
                <a:spcPts val="800"/>
              </a:spcAft>
            </a:pPr>
            <a:r>
              <a:rPr lang="en-IN" sz="3600" b="1" i="0" dirty="0">
                <a:solidFill>
                  <a:srgbClr val="000000"/>
                </a:solidFill>
                <a:effectLst/>
                <a:latin typeface="Algerian" panose="04020705040A02060702" pitchFamily="82" charset="0"/>
                <a:ea typeface="Calibri" panose="020F0502020204030204" pitchFamily="34" charset="0"/>
                <a:cs typeface="Times New Roman" panose="02020603050405020304" pitchFamily="18" charset="0"/>
              </a:rPr>
              <a:t>1.SYSTEM OVERVIEW</a:t>
            </a:r>
            <a:endParaRPr lang="en-IN" sz="3600" dirty="0">
              <a:effectLst/>
              <a:latin typeface="Algerian" panose="04020705040A02060702" pitchFamily="82"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EB8DBD73-6982-44CC-A7D4-429086F728A3}"/>
              </a:ext>
            </a:extLst>
          </p:cNvPr>
          <p:cNvSpPr txBox="1"/>
          <p:nvPr/>
        </p:nvSpPr>
        <p:spPr>
          <a:xfrm>
            <a:off x="1179576" y="1558744"/>
            <a:ext cx="3736848" cy="461665"/>
          </a:xfrm>
          <a:prstGeom prst="rect">
            <a:avLst/>
          </a:prstGeom>
          <a:noFill/>
        </p:spPr>
        <p:txBody>
          <a:bodyPr wrap="square" rtlCol="0">
            <a:spAutoFit/>
          </a:bodyPr>
          <a:lstStyle/>
          <a:p>
            <a:r>
              <a:rPr lang="en-IN"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1.1 CURRENT SYSTEM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8408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C9756A-6FCB-45AA-93A7-B39E3D21C700}"/>
              </a:ext>
            </a:extLst>
          </p:cNvPr>
          <p:cNvSpPr/>
          <p:nvPr/>
        </p:nvSpPr>
        <p:spPr>
          <a:xfrm>
            <a:off x="420205" y="238335"/>
            <a:ext cx="6096000" cy="584775"/>
          </a:xfrm>
          <a:prstGeom prst="rect">
            <a:avLst/>
          </a:prstGeom>
        </p:spPr>
        <p:txBody>
          <a:bodyPr wrap="square">
            <a:spAutoFit/>
          </a:bodyPr>
          <a:lstStyle/>
          <a:p>
            <a:r>
              <a:rPr lang="en-IN" sz="1600" b="1" dirty="0">
                <a:solidFill>
                  <a:srgbClr val="000000"/>
                </a:solidFill>
                <a:latin typeface="Times New Roman" panose="02020603050405020304" pitchFamily="18" charset="0"/>
                <a:cs typeface="Times New Roman" panose="02020603050405020304" pitchFamily="18" charset="0"/>
              </a:rPr>
              <a:t>5.2.14  ACTIVITY</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75DCAF13-54CD-4712-900A-FEB7B820CE80}"/>
              </a:ext>
            </a:extLst>
          </p:cNvPr>
          <p:cNvSpPr/>
          <p:nvPr/>
        </p:nvSpPr>
        <p:spPr>
          <a:xfrm>
            <a:off x="825623" y="712431"/>
            <a:ext cx="11052698" cy="1563377"/>
          </a:xfrm>
          <a:prstGeom prst="rect">
            <a:avLst/>
          </a:prstGeom>
        </p:spPr>
        <p:txBody>
          <a:bodyPr wrap="square">
            <a:spAutoFit/>
          </a:bodyPr>
          <a:lstStyle/>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`activity`(`S_ID`, `activity_Name`, `Activity_Place`, `Instruments`) VALUES ('1','Cricket','J&amp;J Ground','');</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`activity`(`S_ID`, `activity_Name`, `Activity_Place`, `Instruments`) VALUES ('2','Badminton','Aloka Sports','Sitar');</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`activity`(`S_ID`, `activity_Name`, `Activity_Place`, `Instruments`) VALUES ('3','Football','AKA Arena','Guitar');</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`activity`(`S_ID`, `activity_Name`, `Activity_Place`, `Instruments`) VALUES ('4','BasketBall','Baketball COurt','');</a:t>
            </a:r>
          </a:p>
          <a:p>
            <a:pPr>
              <a:lnSpc>
                <a:spcPct val="107000"/>
              </a:lnSpc>
              <a:spcAft>
                <a:spcPts val="800"/>
              </a:spcAft>
            </a:pPr>
            <a:r>
              <a:rPr lang="en-IN" sz="1300" dirty="0">
                <a:latin typeface="Calibri" panose="020F0502020204030204" pitchFamily="34" charset="0"/>
                <a:ea typeface="Calibri" panose="020F0502020204030204" pitchFamily="34" charset="0"/>
                <a:cs typeface="Times New Roman" panose="02020603050405020304" pitchFamily="18" charset="0"/>
              </a:rPr>
              <a:t>INSERT INTO `activity`(`S_ID`, `activity_Name`, `Activity_Place`, `Instruments`) VALUES ('5','Music','RK Music','All');</a:t>
            </a:r>
          </a:p>
        </p:txBody>
      </p:sp>
      <p:pic>
        <p:nvPicPr>
          <p:cNvPr id="4" name="Picture 3">
            <a:extLst>
              <a:ext uri="{FF2B5EF4-FFF2-40B4-BE49-F238E27FC236}">
                <a16:creationId xmlns:a16="http://schemas.microsoft.com/office/drawing/2014/main" id="{99F2A07B-5821-4EEA-ADAB-A640A82BA438}"/>
              </a:ext>
            </a:extLst>
          </p:cNvPr>
          <p:cNvPicPr/>
          <p:nvPr/>
        </p:nvPicPr>
        <p:blipFill rotWithShape="1">
          <a:blip r:embed="rId2">
            <a:extLst>
              <a:ext uri="{28A0092B-C50C-407E-A947-70E740481C1C}">
                <a14:useLocalDpi xmlns:a14="http://schemas.microsoft.com/office/drawing/2010/main" val="0"/>
              </a:ext>
            </a:extLst>
          </a:blip>
          <a:srcRect t="3209" r="559" b="3606"/>
          <a:stretch/>
        </p:blipFill>
        <p:spPr>
          <a:xfrm>
            <a:off x="2238566" y="3047999"/>
            <a:ext cx="4670234" cy="1819565"/>
          </a:xfrm>
          <a:prstGeom prst="rect">
            <a:avLst/>
          </a:prstGeom>
          <a:ln>
            <a:solidFill>
              <a:schemeClr val="tx1"/>
            </a:solidFill>
          </a:ln>
        </p:spPr>
      </p:pic>
    </p:spTree>
    <p:extLst>
      <p:ext uri="{BB962C8B-B14F-4D97-AF65-F5344CB8AC3E}">
        <p14:creationId xmlns:p14="http://schemas.microsoft.com/office/powerpoint/2010/main" val="4218059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AA3134-BFC4-4FEF-97A3-2D3F11237F27}"/>
              </a:ext>
            </a:extLst>
          </p:cNvPr>
          <p:cNvSpPr/>
          <p:nvPr/>
        </p:nvSpPr>
        <p:spPr>
          <a:xfrm>
            <a:off x="705612" y="997751"/>
            <a:ext cx="10780776" cy="1516634"/>
          </a:xfrm>
          <a:prstGeom prst="rect">
            <a:avLst/>
          </a:prstGeom>
        </p:spPr>
        <p:txBody>
          <a:bodyPr wrap="square">
            <a:spAutoFit/>
          </a:bodyPr>
          <a:lstStyle/>
          <a:p>
            <a:pPr marL="342900" lvl="0" indent="-342900">
              <a:lnSpc>
                <a:spcPct val="106000"/>
              </a:lnSpc>
              <a:spcAft>
                <a:spcPts val="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Students can easily find Broker’s for their Living, can easily get information for nearby restaurant for their Eating.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Getting contact of their Senior form which, they can get help.</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They can contact their Activity Head easily.  </a:t>
            </a:r>
            <a:br>
              <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9BC6A322-70D4-4DF8-8257-B248E64A8D20}"/>
              </a:ext>
            </a:extLst>
          </p:cNvPr>
          <p:cNvSpPr txBox="1"/>
          <p:nvPr/>
        </p:nvSpPr>
        <p:spPr>
          <a:xfrm>
            <a:off x="292608" y="247537"/>
            <a:ext cx="9061704" cy="830997"/>
          </a:xfrm>
          <a:prstGeom prst="rect">
            <a:avLst/>
          </a:prstGeom>
          <a:noFill/>
        </p:spPr>
        <p:txBody>
          <a:bodyPr wrap="square" rtlCol="0">
            <a:spAutoFit/>
          </a:bodyPr>
          <a:lstStyle/>
          <a:p>
            <a:r>
              <a:rPr lang="en-IN"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1.2 OBJECTIVES OF THE PROPOSED SYSTEM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
        <p:nvSpPr>
          <p:cNvPr id="4" name="TextBox 3">
            <a:extLst>
              <a:ext uri="{FF2B5EF4-FFF2-40B4-BE49-F238E27FC236}">
                <a16:creationId xmlns:a16="http://schemas.microsoft.com/office/drawing/2014/main" id="{5422C64E-B665-4FAC-B658-1A1D6165381F}"/>
              </a:ext>
            </a:extLst>
          </p:cNvPr>
          <p:cNvSpPr txBox="1"/>
          <p:nvPr/>
        </p:nvSpPr>
        <p:spPr>
          <a:xfrm>
            <a:off x="292608" y="2816352"/>
            <a:ext cx="9061704" cy="461665"/>
          </a:xfrm>
          <a:prstGeom prst="rect">
            <a:avLst/>
          </a:prstGeom>
          <a:noFill/>
        </p:spPr>
        <p:txBody>
          <a:bodyPr wrap="square" rtlCol="0">
            <a:spAutoFit/>
          </a:bodyPr>
          <a:lstStyle/>
          <a:p>
            <a:r>
              <a:rPr lang="en-IN"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1.3 ADVANTAGES OF STUDENT MANAGEMENT SYSTEM</a:t>
            </a:r>
            <a:endParaRPr lang="en-IN" sz="2400" dirty="0"/>
          </a:p>
        </p:txBody>
      </p:sp>
      <p:sp>
        <p:nvSpPr>
          <p:cNvPr id="5" name="TextBox 4">
            <a:extLst>
              <a:ext uri="{FF2B5EF4-FFF2-40B4-BE49-F238E27FC236}">
                <a16:creationId xmlns:a16="http://schemas.microsoft.com/office/drawing/2014/main" id="{3AF76039-A55C-4848-B25A-2E3616677789}"/>
              </a:ext>
            </a:extLst>
          </p:cNvPr>
          <p:cNvSpPr txBox="1"/>
          <p:nvPr/>
        </p:nvSpPr>
        <p:spPr>
          <a:xfrm>
            <a:off x="705612" y="3579984"/>
            <a:ext cx="10780776" cy="2720873"/>
          </a:xfrm>
          <a:prstGeom prst="rect">
            <a:avLst/>
          </a:prstGeom>
          <a:noFill/>
        </p:spPr>
        <p:txBody>
          <a:bodyPr wrap="square" rtlCol="0">
            <a:spAutoFit/>
          </a:bodyPr>
          <a:lstStyle/>
          <a:p>
            <a:pPr marL="342900" lvl="0" indent="-342900">
              <a:lnSpc>
                <a:spcPct val="106000"/>
              </a:lnSpc>
              <a:spcAft>
                <a:spcPts val="0"/>
              </a:spcAft>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Through this system we try to achieve the below objectives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0"/>
              </a:spcAft>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 help students by providing study material from their seniors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0"/>
              </a:spcAft>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Students can know all the available restaurants and caters for their breakfast, lunch and dinner.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0"/>
              </a:spcAft>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Students can explore their interest by doing activities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0"/>
              </a:spcAft>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Students can find rent house or hostel easily.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0"/>
              </a:spcAft>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Students can also get their second-hand study material help easily.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0"/>
              </a:spcAft>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Also, they find Stationery and Xerox stuff easily.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By using this system students can easily figure out which stationary or restaurants or Hostels are good for them, facility wise as well as price wise.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1162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E2CEAA3-48CF-4F2F-98C9-94775752C7A4}"/>
              </a:ext>
            </a:extLst>
          </p:cNvPr>
          <p:cNvGrpSpPr/>
          <p:nvPr/>
        </p:nvGrpSpPr>
        <p:grpSpPr>
          <a:xfrm>
            <a:off x="2109711" y="81280"/>
            <a:ext cx="9994936" cy="6695440"/>
            <a:chOff x="1372865" y="81280"/>
            <a:chExt cx="9994936" cy="6695440"/>
          </a:xfrm>
        </p:grpSpPr>
        <p:pic>
          <p:nvPicPr>
            <p:cNvPr id="5" name="Picture 4">
              <a:extLst>
                <a:ext uri="{FF2B5EF4-FFF2-40B4-BE49-F238E27FC236}">
                  <a16:creationId xmlns:a16="http://schemas.microsoft.com/office/drawing/2014/main" id="{1515F5D0-31F5-4C1A-835D-B8592B6961BA}"/>
                </a:ext>
              </a:extLst>
            </p:cNvPr>
            <p:cNvPicPr>
              <a:picLocks noChangeAspect="1"/>
            </p:cNvPicPr>
            <p:nvPr/>
          </p:nvPicPr>
          <p:blipFill>
            <a:blip r:embed="rId2"/>
            <a:stretch>
              <a:fillRect/>
            </a:stretch>
          </p:blipFill>
          <p:spPr>
            <a:xfrm>
              <a:off x="2977438" y="388204"/>
              <a:ext cx="6344362" cy="6222746"/>
            </a:xfrm>
            <a:prstGeom prst="rect">
              <a:avLst/>
            </a:prstGeom>
          </p:spPr>
        </p:pic>
        <p:grpSp>
          <p:nvGrpSpPr>
            <p:cNvPr id="6" name="Group 5">
              <a:extLst>
                <a:ext uri="{FF2B5EF4-FFF2-40B4-BE49-F238E27FC236}">
                  <a16:creationId xmlns:a16="http://schemas.microsoft.com/office/drawing/2014/main" id="{1C5C0A19-4C2B-41CC-917D-9A030F94AAEB}"/>
                </a:ext>
              </a:extLst>
            </p:cNvPr>
            <p:cNvGrpSpPr/>
            <p:nvPr/>
          </p:nvGrpSpPr>
          <p:grpSpPr>
            <a:xfrm>
              <a:off x="1372865" y="81280"/>
              <a:ext cx="9994936" cy="6695440"/>
              <a:chOff x="1372865" y="81280"/>
              <a:chExt cx="9994936" cy="6695440"/>
            </a:xfrm>
          </p:grpSpPr>
          <p:grpSp>
            <p:nvGrpSpPr>
              <p:cNvPr id="7" name="Group 6">
                <a:extLst>
                  <a:ext uri="{FF2B5EF4-FFF2-40B4-BE49-F238E27FC236}">
                    <a16:creationId xmlns:a16="http://schemas.microsoft.com/office/drawing/2014/main" id="{AFC8581E-B991-435A-A504-0C8682299AE0}"/>
                  </a:ext>
                </a:extLst>
              </p:cNvPr>
              <p:cNvGrpSpPr/>
              <p:nvPr/>
            </p:nvGrpSpPr>
            <p:grpSpPr>
              <a:xfrm>
                <a:off x="1372865" y="81280"/>
                <a:ext cx="9994936" cy="6695440"/>
                <a:chOff x="1372865" y="81280"/>
                <a:chExt cx="9994936" cy="6695440"/>
              </a:xfrm>
            </p:grpSpPr>
            <p:cxnSp>
              <p:nvCxnSpPr>
                <p:cNvPr id="47" name="Straight Connector 46">
                  <a:extLst>
                    <a:ext uri="{FF2B5EF4-FFF2-40B4-BE49-F238E27FC236}">
                      <a16:creationId xmlns:a16="http://schemas.microsoft.com/office/drawing/2014/main" id="{D3B70884-15D2-44F6-B59E-5E9F1AA90154}"/>
                    </a:ext>
                  </a:extLst>
                </p:cNvPr>
                <p:cNvCxnSpPr>
                  <a:cxnSpLocks/>
                </p:cNvCxnSpPr>
                <p:nvPr/>
              </p:nvCxnSpPr>
              <p:spPr>
                <a:xfrm flipV="1">
                  <a:off x="6285390" y="3287378"/>
                  <a:ext cx="919320" cy="5970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FB67E16F-29C1-4D92-B211-4CD16B45D7A9}"/>
                    </a:ext>
                  </a:extLst>
                </p:cNvPr>
                <p:cNvCxnSpPr>
                  <a:cxnSpLocks/>
                </p:cNvCxnSpPr>
                <p:nvPr/>
              </p:nvCxnSpPr>
              <p:spPr>
                <a:xfrm flipV="1">
                  <a:off x="7204710" y="2849880"/>
                  <a:ext cx="0" cy="43750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5531FB21-92DB-4D72-858B-7F1CAAC3284D}"/>
                    </a:ext>
                  </a:extLst>
                </p:cNvPr>
                <p:cNvCxnSpPr>
                  <a:cxnSpLocks/>
                  <a:endCxn id="84" idx="1"/>
                </p:cNvCxnSpPr>
                <p:nvPr/>
              </p:nvCxnSpPr>
              <p:spPr>
                <a:xfrm flipV="1">
                  <a:off x="7202091" y="2841657"/>
                  <a:ext cx="1054858" cy="19968"/>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A6AF81A3-CD50-43A9-9F39-CA09F5AEA05E}"/>
                    </a:ext>
                  </a:extLst>
                </p:cNvPr>
                <p:cNvCxnSpPr>
                  <a:cxnSpLocks/>
                  <a:stCxn id="83" idx="3"/>
                  <a:endCxn id="69" idx="1"/>
                </p:cNvCxnSpPr>
                <p:nvPr/>
              </p:nvCxnSpPr>
              <p:spPr>
                <a:xfrm flipV="1">
                  <a:off x="9689149" y="3245485"/>
                  <a:ext cx="270139" cy="254092"/>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E77A7A4D-2D9B-49E9-B43D-FA6547147B31}"/>
                    </a:ext>
                  </a:extLst>
                </p:cNvPr>
                <p:cNvCxnSpPr>
                  <a:cxnSpLocks/>
                  <a:endCxn id="85" idx="1"/>
                </p:cNvCxnSpPr>
                <p:nvPr/>
              </p:nvCxnSpPr>
              <p:spPr>
                <a:xfrm flipV="1">
                  <a:off x="8628515" y="4482107"/>
                  <a:ext cx="262581" cy="74831"/>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6A5EF52-4135-4F55-AD13-05A984F03B87}"/>
                    </a:ext>
                  </a:extLst>
                </p:cNvPr>
                <p:cNvCxnSpPr>
                  <a:cxnSpLocks/>
                </p:cNvCxnSpPr>
                <p:nvPr/>
              </p:nvCxnSpPr>
              <p:spPr>
                <a:xfrm>
                  <a:off x="8052658" y="1706880"/>
                  <a:ext cx="1444855" cy="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2D54B000-C261-445D-939D-40E7ABED5DC9}"/>
                    </a:ext>
                  </a:extLst>
                </p:cNvPr>
                <p:cNvCxnSpPr>
                  <a:cxnSpLocks/>
                </p:cNvCxnSpPr>
                <p:nvPr/>
              </p:nvCxnSpPr>
              <p:spPr>
                <a:xfrm flipV="1">
                  <a:off x="7170420" y="5293570"/>
                  <a:ext cx="34290" cy="8434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44F8E226-20E6-47CB-BBF1-9EF28B388659}"/>
                    </a:ext>
                  </a:extLst>
                </p:cNvPr>
                <p:cNvCxnSpPr>
                  <a:cxnSpLocks/>
                  <a:endCxn id="86" idx="1"/>
                </p:cNvCxnSpPr>
                <p:nvPr/>
              </p:nvCxnSpPr>
              <p:spPr>
                <a:xfrm>
                  <a:off x="7204710" y="5293570"/>
                  <a:ext cx="2255453" cy="151064"/>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83949828-B2FB-402B-BF79-085A990ED13D}"/>
                    </a:ext>
                  </a:extLst>
                </p:cNvPr>
                <p:cNvCxnSpPr>
                  <a:cxnSpLocks/>
                </p:cNvCxnSpPr>
                <p:nvPr/>
              </p:nvCxnSpPr>
              <p:spPr>
                <a:xfrm>
                  <a:off x="6576060" y="1566029"/>
                  <a:ext cx="594360" cy="0"/>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6B1DD928-5336-4899-A88F-6B06AC23829A}"/>
                    </a:ext>
                  </a:extLst>
                </p:cNvPr>
                <p:cNvCxnSpPr>
                  <a:cxnSpLocks/>
                  <a:endCxn id="78" idx="1"/>
                </p:cNvCxnSpPr>
                <p:nvPr/>
              </p:nvCxnSpPr>
              <p:spPr>
                <a:xfrm flipH="1" flipV="1">
                  <a:off x="7170419" y="685580"/>
                  <a:ext cx="2" cy="880452"/>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1196D988-5069-45AE-9DEC-0E5B51EDE84D}"/>
                    </a:ext>
                  </a:extLst>
                </p:cNvPr>
                <p:cNvCxnSpPr>
                  <a:cxnSpLocks/>
                  <a:stCxn id="78" idx="3"/>
                </p:cNvCxnSpPr>
                <p:nvPr/>
              </p:nvCxnSpPr>
              <p:spPr>
                <a:xfrm flipV="1">
                  <a:off x="8171723" y="678182"/>
                  <a:ext cx="1414237" cy="7398"/>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0954E166-B88D-4A4B-9DA7-E8916D6C78DC}"/>
                    </a:ext>
                  </a:extLst>
                </p:cNvPr>
                <p:cNvCxnSpPr>
                  <a:cxnSpLocks/>
                </p:cNvCxnSpPr>
                <p:nvPr/>
              </p:nvCxnSpPr>
              <p:spPr>
                <a:xfrm flipV="1">
                  <a:off x="4795016" y="400877"/>
                  <a:ext cx="1376647" cy="695783"/>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6AC01D8B-A9CD-41A3-B14C-417E6BF30718}"/>
                    </a:ext>
                  </a:extLst>
                </p:cNvPr>
                <p:cNvCxnSpPr>
                  <a:cxnSpLocks/>
                  <a:stCxn id="79" idx="3"/>
                </p:cNvCxnSpPr>
                <p:nvPr/>
              </p:nvCxnSpPr>
              <p:spPr>
                <a:xfrm>
                  <a:off x="7178479" y="397225"/>
                  <a:ext cx="2589918" cy="3652"/>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0B38A2D5-489B-438C-B157-63C4ACAE9CC2}"/>
                    </a:ext>
                  </a:extLst>
                </p:cNvPr>
                <p:cNvCxnSpPr>
                  <a:cxnSpLocks/>
                </p:cNvCxnSpPr>
                <p:nvPr/>
              </p:nvCxnSpPr>
              <p:spPr>
                <a:xfrm>
                  <a:off x="1873518" y="81280"/>
                  <a:ext cx="8220442" cy="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8A278C23-A124-4F21-850A-FB1BFF3C85F6}"/>
                    </a:ext>
                  </a:extLst>
                </p:cNvPr>
                <p:cNvCxnSpPr>
                  <a:cxnSpLocks/>
                </p:cNvCxnSpPr>
                <p:nvPr/>
              </p:nvCxnSpPr>
              <p:spPr>
                <a:xfrm>
                  <a:off x="2423604" y="126526"/>
                  <a:ext cx="7496119" cy="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B97810EB-1E8A-42E2-A350-F9E8F07F15B2}"/>
                    </a:ext>
                  </a:extLst>
                </p:cNvPr>
                <p:cNvCxnSpPr>
                  <a:cxnSpLocks/>
                  <a:endCxn id="80" idx="0"/>
                </p:cNvCxnSpPr>
                <p:nvPr/>
              </p:nvCxnSpPr>
              <p:spPr>
                <a:xfrm>
                  <a:off x="2423603" y="126526"/>
                  <a:ext cx="14403" cy="1636517"/>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FFB734B1-A243-42FB-BB81-09AC64E03639}"/>
                    </a:ext>
                  </a:extLst>
                </p:cNvPr>
                <p:cNvCxnSpPr>
                  <a:cxnSpLocks/>
                  <a:endCxn id="81" idx="0"/>
                </p:cNvCxnSpPr>
                <p:nvPr/>
              </p:nvCxnSpPr>
              <p:spPr>
                <a:xfrm flipH="1">
                  <a:off x="1873517" y="81280"/>
                  <a:ext cx="2" cy="2791105"/>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40898F4D-7633-4796-BA0F-41AFB5423C89}"/>
                    </a:ext>
                  </a:extLst>
                </p:cNvPr>
                <p:cNvCxnSpPr>
                  <a:cxnSpLocks/>
                </p:cNvCxnSpPr>
                <p:nvPr/>
              </p:nvCxnSpPr>
              <p:spPr>
                <a:xfrm>
                  <a:off x="2438006" y="2105660"/>
                  <a:ext cx="651423" cy="0"/>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8296E7EC-68D9-4AEE-AA80-356E0FA625A7}"/>
                    </a:ext>
                  </a:extLst>
                </p:cNvPr>
                <p:cNvCxnSpPr>
                  <a:cxnSpLocks/>
                </p:cNvCxnSpPr>
                <p:nvPr/>
              </p:nvCxnSpPr>
              <p:spPr>
                <a:xfrm>
                  <a:off x="1873518" y="3205987"/>
                  <a:ext cx="1238621" cy="8522"/>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DC83AA0D-1B68-4D84-817C-A1A04AC7E9FC}"/>
                    </a:ext>
                  </a:extLst>
                </p:cNvPr>
                <p:cNvCxnSpPr>
                  <a:cxnSpLocks/>
                  <a:endCxn id="82" idx="0"/>
                </p:cNvCxnSpPr>
                <p:nvPr/>
              </p:nvCxnSpPr>
              <p:spPr>
                <a:xfrm flipH="1" flipV="1">
                  <a:off x="1905000" y="4157351"/>
                  <a:ext cx="1728024" cy="324756"/>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7A62ECCC-5D43-47C6-93A5-F6F14D5F8EB7}"/>
                    </a:ext>
                  </a:extLst>
                </p:cNvPr>
                <p:cNvCxnSpPr>
                  <a:cxnSpLocks/>
                  <a:stCxn id="82" idx="2"/>
                </p:cNvCxnSpPr>
                <p:nvPr/>
              </p:nvCxnSpPr>
              <p:spPr>
                <a:xfrm>
                  <a:off x="1905000" y="4490951"/>
                  <a:ext cx="3810" cy="2285769"/>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3DBBB9EB-775F-4000-B4C8-30F1B938FCA5}"/>
                    </a:ext>
                  </a:extLst>
                </p:cNvPr>
                <p:cNvCxnSpPr/>
                <p:nvPr/>
              </p:nvCxnSpPr>
              <p:spPr>
                <a:xfrm>
                  <a:off x="1905000" y="6776720"/>
                  <a:ext cx="7940040" cy="0"/>
                </a:xfrm>
                <a:prstGeom prst="line">
                  <a:avLst/>
                </a:prstGeom>
              </p:spPr>
              <p:style>
                <a:lnRef idx="1">
                  <a:schemeClr val="dk1"/>
                </a:lnRef>
                <a:fillRef idx="0">
                  <a:schemeClr val="dk1"/>
                </a:fillRef>
                <a:effectRef idx="0">
                  <a:schemeClr val="dk1"/>
                </a:effectRef>
                <a:fontRef idx="minor">
                  <a:schemeClr val="tx1"/>
                </a:fontRef>
              </p:style>
            </p:cxnSp>
            <p:sp>
              <p:nvSpPr>
                <p:cNvPr id="69" name="Flowchart: Process 68">
                  <a:extLst>
                    <a:ext uri="{FF2B5EF4-FFF2-40B4-BE49-F238E27FC236}">
                      <a16:creationId xmlns:a16="http://schemas.microsoft.com/office/drawing/2014/main" id="{F8C765D0-D69F-4BDC-B809-A2D4267767B8}"/>
                    </a:ext>
                  </a:extLst>
                </p:cNvPr>
                <p:cNvSpPr/>
                <p:nvPr/>
              </p:nvSpPr>
              <p:spPr>
                <a:xfrm>
                  <a:off x="9959288" y="3143885"/>
                  <a:ext cx="510519" cy="203200"/>
                </a:xfrm>
                <a:prstGeom prst="flowChartProcess">
                  <a:avLst/>
                </a:prstGeom>
                <a:solidFill>
                  <a:srgbClr val="ED7D31">
                    <a:lumMod val="75000"/>
                    <a:alpha val="40000"/>
                  </a:srgbClr>
                </a:solidFill>
                <a:ln w="12700" cap="flat" cmpd="sng" algn="ctr">
                  <a:solidFill>
                    <a:srgbClr val="5B9BD5">
                      <a:lumMod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IN" sz="900" b="1" i="1" u="none" strike="noStrike" kern="0" cap="none" spc="0" normalizeH="0" baseline="0" noProof="0" dirty="0">
                      <a:ln>
                        <a:noFill/>
                      </a:ln>
                      <a:solidFill>
                        <a:srgbClr val="000000"/>
                      </a:solidFill>
                      <a:effectLst/>
                      <a:uLnTx/>
                      <a:uFillTx/>
                      <a:latin typeface="Calibri" panose="020F0502020204030204"/>
                      <a:ea typeface="Calibri" panose="020F0502020204030204" pitchFamily="34" charset="0"/>
                      <a:cs typeface="Times New Roman" panose="02020603050405020304" pitchFamily="18" charset="0"/>
                    </a:rPr>
                    <a:t>Admin</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cxnSp>
              <p:nvCxnSpPr>
                <p:cNvPr id="70" name="Straight Connector 69">
                  <a:extLst>
                    <a:ext uri="{FF2B5EF4-FFF2-40B4-BE49-F238E27FC236}">
                      <a16:creationId xmlns:a16="http://schemas.microsoft.com/office/drawing/2014/main" id="{41D7FEA9-0A1D-4B9D-96D8-B08B2708A949}"/>
                    </a:ext>
                  </a:extLst>
                </p:cNvPr>
                <p:cNvCxnSpPr>
                  <a:cxnSpLocks/>
                </p:cNvCxnSpPr>
                <p:nvPr/>
              </p:nvCxnSpPr>
              <p:spPr>
                <a:xfrm>
                  <a:off x="9497513" y="1706880"/>
                  <a:ext cx="511357" cy="1437005"/>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F6E9C722-DED5-4D41-B33B-410EB2607230}"/>
                    </a:ext>
                  </a:extLst>
                </p:cNvPr>
                <p:cNvCxnSpPr/>
                <p:nvPr/>
              </p:nvCxnSpPr>
              <p:spPr>
                <a:xfrm>
                  <a:off x="9585960" y="674370"/>
                  <a:ext cx="468630" cy="2469515"/>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36858D8D-76A1-40E8-A232-240F568BDD3D}"/>
                    </a:ext>
                  </a:extLst>
                </p:cNvPr>
                <p:cNvCxnSpPr/>
                <p:nvPr/>
              </p:nvCxnSpPr>
              <p:spPr>
                <a:xfrm>
                  <a:off x="9768397" y="400877"/>
                  <a:ext cx="325563" cy="2743008"/>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711757D3-9400-4E67-B713-C812BCF8C6D2}"/>
                    </a:ext>
                  </a:extLst>
                </p:cNvPr>
                <p:cNvCxnSpPr>
                  <a:endCxn id="69" idx="0"/>
                </p:cNvCxnSpPr>
                <p:nvPr/>
              </p:nvCxnSpPr>
              <p:spPr>
                <a:xfrm>
                  <a:off x="9925235" y="126526"/>
                  <a:ext cx="289313" cy="3017359"/>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BF25D6D1-33C3-4A18-B7AA-EB8D2C79ACE2}"/>
                    </a:ext>
                  </a:extLst>
                </p:cNvPr>
                <p:cNvCxnSpPr/>
                <p:nvPr/>
              </p:nvCxnSpPr>
              <p:spPr>
                <a:xfrm>
                  <a:off x="10093960" y="81280"/>
                  <a:ext cx="264160" cy="3062605"/>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05FD6118-17E1-41E4-87C2-D1985CD706E1}"/>
                    </a:ext>
                  </a:extLst>
                </p:cNvPr>
                <p:cNvCxnSpPr>
                  <a:cxnSpLocks/>
                  <a:stCxn id="85" idx="3"/>
                </p:cNvCxnSpPr>
                <p:nvPr/>
              </p:nvCxnSpPr>
              <p:spPr>
                <a:xfrm flipV="1">
                  <a:off x="9824276" y="3347087"/>
                  <a:ext cx="184594" cy="771998"/>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31F79E19-5DEA-4B7F-8912-37CD104A7F2F}"/>
                    </a:ext>
                  </a:extLst>
                </p:cNvPr>
                <p:cNvCxnSpPr>
                  <a:cxnSpLocks/>
                  <a:stCxn id="86" idx="3"/>
                </p:cNvCxnSpPr>
                <p:nvPr/>
              </p:nvCxnSpPr>
              <p:spPr>
                <a:xfrm flipV="1">
                  <a:off x="9858737" y="3347086"/>
                  <a:ext cx="235223" cy="1178990"/>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403C2E17-72EA-474E-915E-FCB643957241}"/>
                    </a:ext>
                  </a:extLst>
                </p:cNvPr>
                <p:cNvCxnSpPr/>
                <p:nvPr/>
              </p:nvCxnSpPr>
              <p:spPr>
                <a:xfrm flipV="1">
                  <a:off x="9845040" y="3347085"/>
                  <a:ext cx="513080" cy="3429635"/>
                </a:xfrm>
                <a:prstGeom prst="line">
                  <a:avLst/>
                </a:prstGeom>
              </p:spPr>
              <p:style>
                <a:lnRef idx="1">
                  <a:schemeClr val="dk1"/>
                </a:lnRef>
                <a:fillRef idx="0">
                  <a:schemeClr val="dk1"/>
                </a:fillRef>
                <a:effectRef idx="0">
                  <a:schemeClr val="dk1"/>
                </a:effectRef>
                <a:fontRef idx="minor">
                  <a:schemeClr val="tx1"/>
                </a:fontRef>
              </p:style>
            </p:cxnSp>
            <p:sp>
              <p:nvSpPr>
                <p:cNvPr id="78" name="Flowchart: Decision 77">
                  <a:extLst>
                    <a:ext uri="{FF2B5EF4-FFF2-40B4-BE49-F238E27FC236}">
                      <a16:creationId xmlns:a16="http://schemas.microsoft.com/office/drawing/2014/main" id="{E92BECA7-B29B-4FF3-891B-E5980F32F425}"/>
                    </a:ext>
                  </a:extLst>
                </p:cNvPr>
                <p:cNvSpPr/>
                <p:nvPr/>
              </p:nvSpPr>
              <p:spPr>
                <a:xfrm>
                  <a:off x="7170419" y="518780"/>
                  <a:ext cx="1001304" cy="333600"/>
                </a:xfrm>
                <a:prstGeom prst="flowChartDecision">
                  <a:avLst/>
                </a:prstGeom>
                <a:solidFill>
                  <a:srgbClr val="FFC000">
                    <a:lumMod val="40000"/>
                    <a:lumOff val="6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700" b="1" i="1" kern="0" dirty="0">
                      <a:solidFill>
                        <a:srgbClr val="000000"/>
                      </a:solidFill>
                      <a:latin typeface="Calibri" panose="020F0502020204030204"/>
                      <a:ea typeface="Calibri" panose="020F0502020204030204" pitchFamily="34" charset="0"/>
                      <a:cs typeface="Times New Roman" panose="02020603050405020304" pitchFamily="18" charset="0"/>
                    </a:rPr>
                    <a:t>M</a:t>
                  </a:r>
                  <a:r>
                    <a:rPr lang="en-IN" sz="700" b="1" i="1" kern="0" dirty="0">
                      <a:solidFill>
                        <a:srgbClr val="000000"/>
                      </a:solidFill>
                      <a:latin typeface="Calibri" panose="020F0502020204030204"/>
                      <a:ea typeface="Calibri" panose="020F0502020204030204" pitchFamily="34" charset="0"/>
                      <a:cs typeface="Times New Roman" panose="02020603050405020304" pitchFamily="18" charset="0"/>
                    </a:rPr>
                    <a:t>anage</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79" name="Flowchart: Decision 78">
                  <a:extLst>
                    <a:ext uri="{FF2B5EF4-FFF2-40B4-BE49-F238E27FC236}">
                      <a16:creationId xmlns:a16="http://schemas.microsoft.com/office/drawing/2014/main" id="{684FB395-BA3E-4D8C-8A83-1A79B5A4542A}"/>
                    </a:ext>
                  </a:extLst>
                </p:cNvPr>
                <p:cNvSpPr/>
                <p:nvPr/>
              </p:nvSpPr>
              <p:spPr>
                <a:xfrm>
                  <a:off x="6177175" y="230425"/>
                  <a:ext cx="1001304" cy="333600"/>
                </a:xfrm>
                <a:prstGeom prst="flowChartDecision">
                  <a:avLst/>
                </a:prstGeom>
                <a:solidFill>
                  <a:srgbClr val="FFC000">
                    <a:lumMod val="40000"/>
                    <a:lumOff val="6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700" b="1" i="1" kern="0" dirty="0">
                      <a:solidFill>
                        <a:srgbClr val="000000"/>
                      </a:solidFill>
                      <a:latin typeface="Calibri" panose="020F0502020204030204"/>
                      <a:ea typeface="Calibri" panose="020F0502020204030204" pitchFamily="34" charset="0"/>
                      <a:cs typeface="Times New Roman" panose="02020603050405020304" pitchFamily="18" charset="0"/>
                    </a:rPr>
                    <a:t>M</a:t>
                  </a:r>
                  <a:r>
                    <a:rPr lang="en-IN" sz="700" b="1" i="1" kern="0" dirty="0">
                      <a:solidFill>
                        <a:srgbClr val="000000"/>
                      </a:solidFill>
                      <a:latin typeface="Calibri" panose="020F0502020204030204"/>
                      <a:ea typeface="Calibri" panose="020F0502020204030204" pitchFamily="34" charset="0"/>
                      <a:cs typeface="Times New Roman" panose="02020603050405020304" pitchFamily="18" charset="0"/>
                    </a:rPr>
                    <a:t>anage</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80" name="Flowchart: Decision 79">
                  <a:extLst>
                    <a:ext uri="{FF2B5EF4-FFF2-40B4-BE49-F238E27FC236}">
                      <a16:creationId xmlns:a16="http://schemas.microsoft.com/office/drawing/2014/main" id="{AC9FC26B-5AAA-4EA6-B540-F02B57C2270E}"/>
                    </a:ext>
                  </a:extLst>
                </p:cNvPr>
                <p:cNvSpPr/>
                <p:nvPr/>
              </p:nvSpPr>
              <p:spPr>
                <a:xfrm>
                  <a:off x="1937354" y="1763043"/>
                  <a:ext cx="1001304" cy="333600"/>
                </a:xfrm>
                <a:prstGeom prst="flowChartDecision">
                  <a:avLst/>
                </a:prstGeom>
                <a:solidFill>
                  <a:srgbClr val="FFC000">
                    <a:lumMod val="40000"/>
                    <a:lumOff val="6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700" b="1" i="1" kern="0" dirty="0">
                      <a:solidFill>
                        <a:srgbClr val="000000"/>
                      </a:solidFill>
                      <a:latin typeface="Calibri" panose="020F0502020204030204"/>
                      <a:ea typeface="Calibri" panose="020F0502020204030204" pitchFamily="34" charset="0"/>
                      <a:cs typeface="Times New Roman" panose="02020603050405020304" pitchFamily="18" charset="0"/>
                    </a:rPr>
                    <a:t>M</a:t>
                  </a:r>
                  <a:r>
                    <a:rPr lang="en-IN" sz="700" b="1" i="1" kern="0" dirty="0">
                      <a:solidFill>
                        <a:srgbClr val="000000"/>
                      </a:solidFill>
                      <a:latin typeface="Calibri" panose="020F0502020204030204"/>
                      <a:ea typeface="Calibri" panose="020F0502020204030204" pitchFamily="34" charset="0"/>
                      <a:cs typeface="Times New Roman" panose="02020603050405020304" pitchFamily="18" charset="0"/>
                    </a:rPr>
                    <a:t>anage</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81" name="Flowchart: Decision 80">
                  <a:extLst>
                    <a:ext uri="{FF2B5EF4-FFF2-40B4-BE49-F238E27FC236}">
                      <a16:creationId xmlns:a16="http://schemas.microsoft.com/office/drawing/2014/main" id="{5782F69A-7D45-4934-9ADD-C714962035E2}"/>
                    </a:ext>
                  </a:extLst>
                </p:cNvPr>
                <p:cNvSpPr/>
                <p:nvPr/>
              </p:nvSpPr>
              <p:spPr>
                <a:xfrm>
                  <a:off x="1372865" y="2872385"/>
                  <a:ext cx="1001304" cy="333600"/>
                </a:xfrm>
                <a:prstGeom prst="flowChartDecision">
                  <a:avLst/>
                </a:prstGeom>
                <a:solidFill>
                  <a:srgbClr val="FFC000">
                    <a:lumMod val="40000"/>
                    <a:lumOff val="6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700" b="1" i="1" kern="0" dirty="0">
                      <a:solidFill>
                        <a:srgbClr val="000000"/>
                      </a:solidFill>
                      <a:latin typeface="Calibri" panose="020F0502020204030204"/>
                      <a:ea typeface="Calibri" panose="020F0502020204030204" pitchFamily="34" charset="0"/>
                      <a:cs typeface="Times New Roman" panose="02020603050405020304" pitchFamily="18" charset="0"/>
                    </a:rPr>
                    <a:t>M</a:t>
                  </a:r>
                  <a:r>
                    <a:rPr lang="en-IN" sz="700" b="1" i="1" kern="0" dirty="0">
                      <a:solidFill>
                        <a:srgbClr val="000000"/>
                      </a:solidFill>
                      <a:latin typeface="Calibri" panose="020F0502020204030204"/>
                      <a:ea typeface="Calibri" panose="020F0502020204030204" pitchFamily="34" charset="0"/>
                      <a:cs typeface="Times New Roman" panose="02020603050405020304" pitchFamily="18" charset="0"/>
                    </a:rPr>
                    <a:t>anage</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82" name="Flowchart: Decision 81">
                  <a:extLst>
                    <a:ext uri="{FF2B5EF4-FFF2-40B4-BE49-F238E27FC236}">
                      <a16:creationId xmlns:a16="http://schemas.microsoft.com/office/drawing/2014/main" id="{D9A6F53E-E997-4693-8372-077FE455BE06}"/>
                    </a:ext>
                  </a:extLst>
                </p:cNvPr>
                <p:cNvSpPr/>
                <p:nvPr/>
              </p:nvSpPr>
              <p:spPr>
                <a:xfrm>
                  <a:off x="1404348" y="4157351"/>
                  <a:ext cx="1001304" cy="333600"/>
                </a:xfrm>
                <a:prstGeom prst="flowChartDecision">
                  <a:avLst/>
                </a:prstGeom>
                <a:solidFill>
                  <a:srgbClr val="FFC000">
                    <a:lumMod val="40000"/>
                    <a:lumOff val="6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700" b="1" i="1" kern="0" dirty="0">
                      <a:solidFill>
                        <a:srgbClr val="000000"/>
                      </a:solidFill>
                      <a:latin typeface="Calibri" panose="020F0502020204030204"/>
                      <a:ea typeface="Calibri" panose="020F0502020204030204" pitchFamily="34" charset="0"/>
                      <a:cs typeface="Times New Roman" panose="02020603050405020304" pitchFamily="18" charset="0"/>
                    </a:rPr>
                    <a:t>M</a:t>
                  </a:r>
                  <a:r>
                    <a:rPr lang="en-IN" sz="700" b="1" i="1" kern="0" dirty="0">
                      <a:solidFill>
                        <a:srgbClr val="000000"/>
                      </a:solidFill>
                      <a:latin typeface="Calibri" panose="020F0502020204030204"/>
                      <a:ea typeface="Calibri" panose="020F0502020204030204" pitchFamily="34" charset="0"/>
                      <a:cs typeface="Times New Roman" panose="02020603050405020304" pitchFamily="18" charset="0"/>
                    </a:rPr>
                    <a:t>anage</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83" name="Flowchart: Decision 82">
                  <a:extLst>
                    <a:ext uri="{FF2B5EF4-FFF2-40B4-BE49-F238E27FC236}">
                      <a16:creationId xmlns:a16="http://schemas.microsoft.com/office/drawing/2014/main" id="{A292CB7D-CD28-4C24-98B6-1656986CA2F6}"/>
                    </a:ext>
                  </a:extLst>
                </p:cNvPr>
                <p:cNvSpPr/>
                <p:nvPr/>
              </p:nvSpPr>
              <p:spPr>
                <a:xfrm>
                  <a:off x="8687845" y="3332777"/>
                  <a:ext cx="1001304" cy="333600"/>
                </a:xfrm>
                <a:prstGeom prst="flowChartDecision">
                  <a:avLst/>
                </a:prstGeom>
                <a:solidFill>
                  <a:srgbClr val="FFC000">
                    <a:lumMod val="40000"/>
                    <a:lumOff val="6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700" b="1" i="1" kern="0" dirty="0">
                      <a:solidFill>
                        <a:srgbClr val="000000"/>
                      </a:solidFill>
                      <a:latin typeface="Calibri" panose="020F0502020204030204"/>
                      <a:ea typeface="Calibri" panose="020F0502020204030204" pitchFamily="34" charset="0"/>
                      <a:cs typeface="Times New Roman" panose="02020603050405020304" pitchFamily="18" charset="0"/>
                    </a:rPr>
                    <a:t>M</a:t>
                  </a:r>
                  <a:r>
                    <a:rPr lang="en-IN" sz="700" b="1" i="1" kern="0" dirty="0">
                      <a:solidFill>
                        <a:srgbClr val="000000"/>
                      </a:solidFill>
                      <a:latin typeface="Calibri" panose="020F0502020204030204"/>
                      <a:ea typeface="Calibri" panose="020F0502020204030204" pitchFamily="34" charset="0"/>
                      <a:cs typeface="Times New Roman" panose="02020603050405020304" pitchFamily="18" charset="0"/>
                    </a:rPr>
                    <a:t>anage</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84" name="Flowchart: Decision 83">
                  <a:extLst>
                    <a:ext uri="{FF2B5EF4-FFF2-40B4-BE49-F238E27FC236}">
                      <a16:creationId xmlns:a16="http://schemas.microsoft.com/office/drawing/2014/main" id="{BF6BDE32-11B7-4EF0-9922-376F610CB6EA}"/>
                    </a:ext>
                  </a:extLst>
                </p:cNvPr>
                <p:cNvSpPr/>
                <p:nvPr/>
              </p:nvSpPr>
              <p:spPr>
                <a:xfrm>
                  <a:off x="8256949" y="2674857"/>
                  <a:ext cx="1001304" cy="333600"/>
                </a:xfrm>
                <a:prstGeom prst="flowChartDecision">
                  <a:avLst/>
                </a:prstGeom>
                <a:solidFill>
                  <a:srgbClr val="FFC000">
                    <a:lumMod val="40000"/>
                    <a:lumOff val="6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700" b="1" i="1" kern="0" dirty="0">
                      <a:solidFill>
                        <a:srgbClr val="000000"/>
                      </a:solidFill>
                      <a:latin typeface="Calibri" panose="020F0502020204030204"/>
                      <a:ea typeface="Calibri" panose="020F0502020204030204" pitchFamily="34" charset="0"/>
                      <a:cs typeface="Times New Roman" panose="02020603050405020304" pitchFamily="18" charset="0"/>
                    </a:rPr>
                    <a:t>M</a:t>
                  </a:r>
                  <a:r>
                    <a:rPr lang="en-IN" sz="700" b="1" i="1" kern="0" dirty="0">
                      <a:solidFill>
                        <a:srgbClr val="000000"/>
                      </a:solidFill>
                      <a:latin typeface="Calibri" panose="020F0502020204030204"/>
                      <a:ea typeface="Calibri" panose="020F0502020204030204" pitchFamily="34" charset="0"/>
                      <a:cs typeface="Times New Roman" panose="02020603050405020304" pitchFamily="18" charset="0"/>
                    </a:rPr>
                    <a:t>anage</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85" name="Flowchart: Decision 84">
                  <a:extLst>
                    <a:ext uri="{FF2B5EF4-FFF2-40B4-BE49-F238E27FC236}">
                      <a16:creationId xmlns:a16="http://schemas.microsoft.com/office/drawing/2014/main" id="{B01A7157-9473-4D85-A5D6-0E7748D09E8C}"/>
                    </a:ext>
                  </a:extLst>
                </p:cNvPr>
                <p:cNvSpPr/>
                <p:nvPr/>
              </p:nvSpPr>
              <p:spPr>
                <a:xfrm rot="20324589">
                  <a:off x="8857034" y="4133796"/>
                  <a:ext cx="1001304" cy="333600"/>
                </a:xfrm>
                <a:prstGeom prst="flowChartDecision">
                  <a:avLst/>
                </a:prstGeom>
                <a:solidFill>
                  <a:srgbClr val="FFC000">
                    <a:lumMod val="40000"/>
                    <a:lumOff val="6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700" b="1" i="1" kern="0" dirty="0">
                      <a:solidFill>
                        <a:srgbClr val="000000"/>
                      </a:solidFill>
                      <a:latin typeface="Calibri" panose="020F0502020204030204"/>
                      <a:ea typeface="Calibri" panose="020F0502020204030204" pitchFamily="34" charset="0"/>
                      <a:cs typeface="Times New Roman" panose="02020603050405020304" pitchFamily="18" charset="0"/>
                    </a:rPr>
                    <a:t>M</a:t>
                  </a:r>
                  <a:r>
                    <a:rPr lang="en-IN" sz="700" b="1" i="1" kern="0" dirty="0">
                      <a:solidFill>
                        <a:srgbClr val="000000"/>
                      </a:solidFill>
                      <a:latin typeface="Calibri" panose="020F0502020204030204"/>
                      <a:ea typeface="Calibri" panose="020F0502020204030204" pitchFamily="34" charset="0"/>
                      <a:cs typeface="Times New Roman" panose="02020603050405020304" pitchFamily="18" charset="0"/>
                    </a:rPr>
                    <a:t>anage</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86" name="Flowchart: Decision 85">
                  <a:extLst>
                    <a:ext uri="{FF2B5EF4-FFF2-40B4-BE49-F238E27FC236}">
                      <a16:creationId xmlns:a16="http://schemas.microsoft.com/office/drawing/2014/main" id="{0178E52F-1E2F-4F32-8228-E8111B7F1C46}"/>
                    </a:ext>
                  </a:extLst>
                </p:cNvPr>
                <p:cNvSpPr/>
                <p:nvPr/>
              </p:nvSpPr>
              <p:spPr>
                <a:xfrm rot="17607402">
                  <a:off x="9158798" y="4818555"/>
                  <a:ext cx="1001304" cy="333600"/>
                </a:xfrm>
                <a:prstGeom prst="flowChartDecision">
                  <a:avLst/>
                </a:prstGeom>
                <a:solidFill>
                  <a:srgbClr val="FFC000">
                    <a:lumMod val="40000"/>
                    <a:lumOff val="6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700" b="1" i="1" kern="0" dirty="0">
                      <a:solidFill>
                        <a:srgbClr val="000000"/>
                      </a:solidFill>
                      <a:latin typeface="Calibri" panose="020F0502020204030204"/>
                      <a:ea typeface="Calibri" panose="020F0502020204030204" pitchFamily="34" charset="0"/>
                      <a:cs typeface="Times New Roman" panose="02020603050405020304" pitchFamily="18" charset="0"/>
                    </a:rPr>
                    <a:t>M</a:t>
                  </a:r>
                  <a:r>
                    <a:rPr lang="en-IN" sz="700" b="1" i="1" kern="0" dirty="0">
                      <a:solidFill>
                        <a:srgbClr val="000000"/>
                      </a:solidFill>
                      <a:latin typeface="Calibri" panose="020F0502020204030204"/>
                      <a:ea typeface="Calibri" panose="020F0502020204030204" pitchFamily="34" charset="0"/>
                      <a:cs typeface="Times New Roman" panose="02020603050405020304" pitchFamily="18" charset="0"/>
                    </a:rPr>
                    <a:t>anage</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cxnSp>
              <p:nvCxnSpPr>
                <p:cNvPr id="87" name="Straight Connector 86">
                  <a:extLst>
                    <a:ext uri="{FF2B5EF4-FFF2-40B4-BE49-F238E27FC236}">
                      <a16:creationId xmlns:a16="http://schemas.microsoft.com/office/drawing/2014/main" id="{07EE547F-8CD9-4252-8741-81ED0E986ACB}"/>
                    </a:ext>
                  </a:extLst>
                </p:cNvPr>
                <p:cNvCxnSpPr>
                  <a:endCxn id="83" idx="1"/>
                </p:cNvCxnSpPr>
                <p:nvPr/>
              </p:nvCxnSpPr>
              <p:spPr>
                <a:xfrm>
                  <a:off x="8602462" y="3332777"/>
                  <a:ext cx="85383" cy="166800"/>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23679947-E525-4E2A-BE54-6BBDFCCC4A1D}"/>
                    </a:ext>
                  </a:extLst>
                </p:cNvPr>
                <p:cNvCxnSpPr>
                  <a:cxnSpLocks/>
                  <a:stCxn id="84" idx="3"/>
                  <a:endCxn id="69" idx="1"/>
                </p:cNvCxnSpPr>
                <p:nvPr/>
              </p:nvCxnSpPr>
              <p:spPr>
                <a:xfrm>
                  <a:off x="9258253" y="2841657"/>
                  <a:ext cx="701035" cy="403828"/>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B8E17D86-7B40-48A2-8051-58811FC09B24}"/>
                    </a:ext>
                  </a:extLst>
                </p:cNvPr>
                <p:cNvCxnSpPr>
                  <a:cxnSpLocks/>
                </p:cNvCxnSpPr>
                <p:nvPr/>
              </p:nvCxnSpPr>
              <p:spPr>
                <a:xfrm>
                  <a:off x="6285390" y="3393440"/>
                  <a:ext cx="1034890" cy="233680"/>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0D7FC254-1DBE-489D-95BE-A8690536C97E}"/>
                    </a:ext>
                  </a:extLst>
                </p:cNvPr>
                <p:cNvCxnSpPr>
                  <a:cxnSpLocks/>
                  <a:endCxn id="91" idx="1"/>
                </p:cNvCxnSpPr>
                <p:nvPr/>
              </p:nvCxnSpPr>
              <p:spPr>
                <a:xfrm flipV="1">
                  <a:off x="7314690" y="3396586"/>
                  <a:ext cx="384101" cy="228762"/>
                </a:xfrm>
                <a:prstGeom prst="line">
                  <a:avLst/>
                </a:prstGeom>
              </p:spPr>
              <p:style>
                <a:lnRef idx="1">
                  <a:schemeClr val="dk1"/>
                </a:lnRef>
                <a:fillRef idx="0">
                  <a:schemeClr val="dk1"/>
                </a:fillRef>
                <a:effectRef idx="0">
                  <a:schemeClr val="dk1"/>
                </a:effectRef>
                <a:fontRef idx="minor">
                  <a:schemeClr val="tx1"/>
                </a:fontRef>
              </p:style>
            </p:cxnSp>
            <p:sp>
              <p:nvSpPr>
                <p:cNvPr id="91" name="Flowchart: Decision 90">
                  <a:extLst>
                    <a:ext uri="{FF2B5EF4-FFF2-40B4-BE49-F238E27FC236}">
                      <a16:creationId xmlns:a16="http://schemas.microsoft.com/office/drawing/2014/main" id="{6B359CE6-B037-40BB-8608-9F4E8FA8FC3C}"/>
                    </a:ext>
                  </a:extLst>
                </p:cNvPr>
                <p:cNvSpPr/>
                <p:nvPr/>
              </p:nvSpPr>
              <p:spPr>
                <a:xfrm rot="343950">
                  <a:off x="7697012" y="3320189"/>
                  <a:ext cx="711293" cy="223840"/>
                </a:xfrm>
                <a:prstGeom prst="flowChartDecision">
                  <a:avLst/>
                </a:prstGeom>
                <a:solidFill>
                  <a:srgbClr val="FFC000">
                    <a:lumMod val="40000"/>
                    <a:lumOff val="6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700" b="1" i="1" kern="0" dirty="0">
                      <a:solidFill>
                        <a:srgbClr val="000000"/>
                      </a:solidFill>
                      <a:latin typeface="Calibri" panose="020F0502020204030204"/>
                      <a:ea typeface="Calibri" panose="020F0502020204030204" pitchFamily="34" charset="0"/>
                      <a:cs typeface="Times New Roman" panose="02020603050405020304" pitchFamily="18" charset="0"/>
                    </a:rPr>
                    <a:t>H</a:t>
                  </a:r>
                  <a:r>
                    <a:rPr lang="en-IN" sz="700" b="1" i="1" kern="0" dirty="0">
                      <a:solidFill>
                        <a:srgbClr val="000000"/>
                      </a:solidFill>
                      <a:latin typeface="Calibri" panose="020F0502020204030204"/>
                      <a:ea typeface="Calibri" panose="020F0502020204030204" pitchFamily="34" charset="0"/>
                      <a:cs typeface="Times New Roman" panose="02020603050405020304" pitchFamily="18" charset="0"/>
                    </a:rPr>
                    <a:t>elp</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cxnSp>
              <p:nvCxnSpPr>
                <p:cNvPr id="92" name="Straight Connector 91">
                  <a:extLst>
                    <a:ext uri="{FF2B5EF4-FFF2-40B4-BE49-F238E27FC236}">
                      <a16:creationId xmlns:a16="http://schemas.microsoft.com/office/drawing/2014/main" id="{C8F7B4F0-C1FD-4FFD-81D1-08395178B78B}"/>
                    </a:ext>
                  </a:extLst>
                </p:cNvPr>
                <p:cNvCxnSpPr>
                  <a:stCxn id="91" idx="3"/>
                </p:cNvCxnSpPr>
                <p:nvPr/>
              </p:nvCxnSpPr>
              <p:spPr>
                <a:xfrm flipV="1">
                  <a:off x="8406526" y="3332777"/>
                  <a:ext cx="93586" cy="134855"/>
                </a:xfrm>
                <a:prstGeom prst="line">
                  <a:avLst/>
                </a:prstGeom>
              </p:spPr>
              <p:style>
                <a:lnRef idx="1">
                  <a:schemeClr val="dk1"/>
                </a:lnRef>
                <a:fillRef idx="0">
                  <a:schemeClr val="dk1"/>
                </a:fillRef>
                <a:effectRef idx="0">
                  <a:schemeClr val="dk1"/>
                </a:effectRef>
                <a:fontRef idx="minor">
                  <a:schemeClr val="tx1"/>
                </a:fontRef>
              </p:style>
            </p:cxnSp>
            <p:sp>
              <p:nvSpPr>
                <p:cNvPr id="93" name="Flowchart: Terminator 92">
                  <a:extLst>
                    <a:ext uri="{FF2B5EF4-FFF2-40B4-BE49-F238E27FC236}">
                      <a16:creationId xmlns:a16="http://schemas.microsoft.com/office/drawing/2014/main" id="{CC2F42BA-AE5D-4DA9-9954-1B3E56EE55BE}"/>
                    </a:ext>
                  </a:extLst>
                </p:cNvPr>
                <p:cNvSpPr/>
                <p:nvPr/>
              </p:nvSpPr>
              <p:spPr>
                <a:xfrm>
                  <a:off x="10673734" y="2797697"/>
                  <a:ext cx="687475" cy="270933"/>
                </a:xfrm>
                <a:prstGeom prst="flowChartTerminator">
                  <a:avLst/>
                </a:prstGeom>
                <a:solidFill>
                  <a:srgbClr val="70AD47">
                    <a:lumMod val="60000"/>
                    <a:lumOff val="4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lang="en-US" sz="800" b="1" i="1" kern="0" dirty="0">
                      <a:solidFill>
                        <a:srgbClr val="000000"/>
                      </a:solidFill>
                      <a:latin typeface="Calibri" panose="020F0502020204030204"/>
                      <a:ea typeface="Calibri" panose="020F0502020204030204" pitchFamily="34" charset="0"/>
                      <a:cs typeface="Times New Roman" panose="02020603050405020304" pitchFamily="18" charset="0"/>
                    </a:rPr>
                    <a:t>U</a:t>
                  </a:r>
                  <a:r>
                    <a:rPr lang="en-IN" sz="800" b="1" i="1" kern="0" dirty="0">
                      <a:solidFill>
                        <a:srgbClr val="000000"/>
                      </a:solidFill>
                      <a:latin typeface="Calibri" panose="020F0502020204030204"/>
                      <a:ea typeface="Calibri" panose="020F0502020204030204" pitchFamily="34" charset="0"/>
                      <a:cs typeface="Times New Roman" panose="02020603050405020304" pitchFamily="18" charset="0"/>
                    </a:rPr>
                    <a:t>sername</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94" name="Flowchart: Terminator 93">
                  <a:extLst>
                    <a:ext uri="{FF2B5EF4-FFF2-40B4-BE49-F238E27FC236}">
                      <a16:creationId xmlns:a16="http://schemas.microsoft.com/office/drawing/2014/main" id="{5CDD02AC-6E04-45B7-8675-29D2B8016591}"/>
                    </a:ext>
                  </a:extLst>
                </p:cNvPr>
                <p:cNvSpPr/>
                <p:nvPr/>
              </p:nvSpPr>
              <p:spPr>
                <a:xfrm>
                  <a:off x="10686264" y="3372397"/>
                  <a:ext cx="681537" cy="225144"/>
                </a:xfrm>
                <a:prstGeom prst="flowChartTerminator">
                  <a:avLst/>
                </a:prstGeom>
                <a:solidFill>
                  <a:srgbClr val="70AD47">
                    <a:lumMod val="60000"/>
                    <a:lumOff val="4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lang="en-US" sz="800" b="1" i="1" kern="0" dirty="0">
                      <a:solidFill>
                        <a:srgbClr val="000000"/>
                      </a:solidFill>
                      <a:latin typeface="Calibri" panose="020F0502020204030204"/>
                      <a:ea typeface="Calibri" panose="020F0502020204030204" pitchFamily="34" charset="0"/>
                      <a:cs typeface="Times New Roman" panose="02020603050405020304" pitchFamily="18" charset="0"/>
                    </a:rPr>
                    <a:t>P</a:t>
                  </a:r>
                  <a:r>
                    <a:rPr lang="en-IN" sz="800" b="1" i="1" kern="0" dirty="0">
                      <a:solidFill>
                        <a:srgbClr val="000000"/>
                      </a:solidFill>
                      <a:latin typeface="Calibri" panose="020F0502020204030204"/>
                      <a:ea typeface="Calibri" panose="020F0502020204030204" pitchFamily="34" charset="0"/>
                      <a:cs typeface="Times New Roman" panose="02020603050405020304" pitchFamily="18" charset="0"/>
                    </a:rPr>
                    <a:t>assword</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cxnSp>
              <p:nvCxnSpPr>
                <p:cNvPr id="95" name="Straight Connector 94">
                  <a:extLst>
                    <a:ext uri="{FF2B5EF4-FFF2-40B4-BE49-F238E27FC236}">
                      <a16:creationId xmlns:a16="http://schemas.microsoft.com/office/drawing/2014/main" id="{6B0BDF3F-8F5F-439C-9885-82A7BF0141F5}"/>
                    </a:ext>
                  </a:extLst>
                </p:cNvPr>
                <p:cNvCxnSpPr>
                  <a:stCxn id="69" idx="3"/>
                  <a:endCxn id="93" idx="1"/>
                </p:cNvCxnSpPr>
                <p:nvPr/>
              </p:nvCxnSpPr>
              <p:spPr>
                <a:xfrm flipV="1">
                  <a:off x="10469807" y="2933164"/>
                  <a:ext cx="203927" cy="312321"/>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72EE857D-18F9-4651-9DE5-E960E1B3849E}"/>
                    </a:ext>
                  </a:extLst>
                </p:cNvPr>
                <p:cNvCxnSpPr>
                  <a:stCxn id="69" idx="3"/>
                  <a:endCxn id="94" idx="1"/>
                </p:cNvCxnSpPr>
                <p:nvPr/>
              </p:nvCxnSpPr>
              <p:spPr>
                <a:xfrm>
                  <a:off x="10469807" y="3245485"/>
                  <a:ext cx="216457" cy="239484"/>
                </a:xfrm>
                <a:prstGeom prst="line">
                  <a:avLst/>
                </a:prstGeom>
              </p:spPr>
              <p:style>
                <a:lnRef idx="1">
                  <a:schemeClr val="dk1"/>
                </a:lnRef>
                <a:fillRef idx="0">
                  <a:schemeClr val="dk1"/>
                </a:fillRef>
                <a:effectRef idx="0">
                  <a:schemeClr val="dk1"/>
                </a:effectRef>
                <a:fontRef idx="minor">
                  <a:schemeClr val="tx1"/>
                </a:fontRef>
              </p:style>
            </p:cxnSp>
          </p:grpSp>
          <p:sp>
            <p:nvSpPr>
              <p:cNvPr id="8" name="TextBox 7">
                <a:extLst>
                  <a:ext uri="{FF2B5EF4-FFF2-40B4-BE49-F238E27FC236}">
                    <a16:creationId xmlns:a16="http://schemas.microsoft.com/office/drawing/2014/main" id="{5DAB0A3E-5F83-4987-BB87-152DE958E730}"/>
                  </a:ext>
                </a:extLst>
              </p:cNvPr>
              <p:cNvSpPr txBox="1"/>
              <p:nvPr/>
            </p:nvSpPr>
            <p:spPr>
              <a:xfrm>
                <a:off x="7314690" y="1940605"/>
                <a:ext cx="142240" cy="215444"/>
              </a:xfrm>
              <a:prstGeom prst="rect">
                <a:avLst/>
              </a:prstGeom>
              <a:noFill/>
            </p:spPr>
            <p:txBody>
              <a:bodyPr wrap="square" rtlCol="0">
                <a:spAutoFit/>
              </a:bodyPr>
              <a:lstStyle/>
              <a:p>
                <a:r>
                  <a:rPr lang="en-US" sz="800" b="1" dirty="0"/>
                  <a:t>*</a:t>
                </a:r>
                <a:endParaRPr lang="en-IN" sz="800" b="1" dirty="0"/>
              </a:p>
            </p:txBody>
          </p:sp>
          <p:sp>
            <p:nvSpPr>
              <p:cNvPr id="9" name="TextBox 8">
                <a:extLst>
                  <a:ext uri="{FF2B5EF4-FFF2-40B4-BE49-F238E27FC236}">
                    <a16:creationId xmlns:a16="http://schemas.microsoft.com/office/drawing/2014/main" id="{350DB7DA-11AD-4CE6-A292-40B3D2DC79D1}"/>
                  </a:ext>
                </a:extLst>
              </p:cNvPr>
              <p:cNvSpPr txBox="1"/>
              <p:nvPr/>
            </p:nvSpPr>
            <p:spPr>
              <a:xfrm>
                <a:off x="6948087" y="2156049"/>
                <a:ext cx="59164" cy="215444"/>
              </a:xfrm>
              <a:prstGeom prst="rect">
                <a:avLst/>
              </a:prstGeom>
              <a:noFill/>
            </p:spPr>
            <p:txBody>
              <a:bodyPr wrap="square" rtlCol="0">
                <a:spAutoFit/>
              </a:bodyPr>
              <a:lstStyle/>
              <a:p>
                <a:r>
                  <a:rPr lang="en-US" sz="800" b="1" dirty="0"/>
                  <a:t>1</a:t>
                </a:r>
                <a:endParaRPr lang="en-IN" sz="800" b="1" dirty="0"/>
              </a:p>
            </p:txBody>
          </p:sp>
          <p:sp>
            <p:nvSpPr>
              <p:cNvPr id="10" name="TextBox 9">
                <a:extLst>
                  <a:ext uri="{FF2B5EF4-FFF2-40B4-BE49-F238E27FC236}">
                    <a16:creationId xmlns:a16="http://schemas.microsoft.com/office/drawing/2014/main" id="{5EC4A491-F274-4534-A59F-64A820B38B04}"/>
                  </a:ext>
                </a:extLst>
              </p:cNvPr>
              <p:cNvSpPr txBox="1"/>
              <p:nvPr/>
            </p:nvSpPr>
            <p:spPr>
              <a:xfrm>
                <a:off x="6171663" y="2392770"/>
                <a:ext cx="142240" cy="215444"/>
              </a:xfrm>
              <a:prstGeom prst="rect">
                <a:avLst/>
              </a:prstGeom>
              <a:noFill/>
            </p:spPr>
            <p:txBody>
              <a:bodyPr wrap="square" rtlCol="0">
                <a:spAutoFit/>
              </a:bodyPr>
              <a:lstStyle/>
              <a:p>
                <a:r>
                  <a:rPr lang="en-US" sz="800" b="1" dirty="0"/>
                  <a:t>*</a:t>
                </a:r>
                <a:endParaRPr lang="en-IN" sz="800" b="1" dirty="0"/>
              </a:p>
            </p:txBody>
          </p:sp>
          <p:sp>
            <p:nvSpPr>
              <p:cNvPr id="11" name="TextBox 10">
                <a:extLst>
                  <a:ext uri="{FF2B5EF4-FFF2-40B4-BE49-F238E27FC236}">
                    <a16:creationId xmlns:a16="http://schemas.microsoft.com/office/drawing/2014/main" id="{3C8249C3-3CAE-4356-B090-A37AF94D48DE}"/>
                  </a:ext>
                </a:extLst>
              </p:cNvPr>
              <p:cNvSpPr txBox="1"/>
              <p:nvPr/>
            </p:nvSpPr>
            <p:spPr>
              <a:xfrm>
                <a:off x="6188283" y="1940684"/>
                <a:ext cx="142240" cy="215444"/>
              </a:xfrm>
              <a:prstGeom prst="rect">
                <a:avLst/>
              </a:prstGeom>
              <a:noFill/>
            </p:spPr>
            <p:txBody>
              <a:bodyPr wrap="square" rtlCol="0">
                <a:spAutoFit/>
              </a:bodyPr>
              <a:lstStyle/>
              <a:p>
                <a:r>
                  <a:rPr lang="en-US" sz="800" b="1" dirty="0"/>
                  <a:t>*</a:t>
                </a:r>
                <a:endParaRPr lang="en-IN" sz="800" b="1" dirty="0"/>
              </a:p>
            </p:txBody>
          </p:sp>
          <p:sp>
            <p:nvSpPr>
              <p:cNvPr id="12" name="TextBox 11">
                <a:extLst>
                  <a:ext uri="{FF2B5EF4-FFF2-40B4-BE49-F238E27FC236}">
                    <a16:creationId xmlns:a16="http://schemas.microsoft.com/office/drawing/2014/main" id="{3CD0B411-8492-4126-ABA1-29E172240C87}"/>
                  </a:ext>
                </a:extLst>
              </p:cNvPr>
              <p:cNvSpPr txBox="1"/>
              <p:nvPr/>
            </p:nvSpPr>
            <p:spPr>
              <a:xfrm>
                <a:off x="4828643" y="2360973"/>
                <a:ext cx="142240" cy="215444"/>
              </a:xfrm>
              <a:prstGeom prst="rect">
                <a:avLst/>
              </a:prstGeom>
              <a:noFill/>
            </p:spPr>
            <p:txBody>
              <a:bodyPr wrap="square" rtlCol="0">
                <a:spAutoFit/>
              </a:bodyPr>
              <a:lstStyle/>
              <a:p>
                <a:r>
                  <a:rPr lang="en-US" sz="800" b="1" dirty="0"/>
                  <a:t>*</a:t>
                </a:r>
                <a:endParaRPr lang="en-IN" sz="800" b="1" dirty="0"/>
              </a:p>
            </p:txBody>
          </p:sp>
          <p:sp>
            <p:nvSpPr>
              <p:cNvPr id="13" name="TextBox 12">
                <a:extLst>
                  <a:ext uri="{FF2B5EF4-FFF2-40B4-BE49-F238E27FC236}">
                    <a16:creationId xmlns:a16="http://schemas.microsoft.com/office/drawing/2014/main" id="{CAB1B094-FB93-416B-B5A3-C9F4DE9D20C6}"/>
                  </a:ext>
                </a:extLst>
              </p:cNvPr>
              <p:cNvSpPr txBox="1"/>
              <p:nvPr/>
            </p:nvSpPr>
            <p:spPr>
              <a:xfrm>
                <a:off x="4432311" y="2533104"/>
                <a:ext cx="142240" cy="215444"/>
              </a:xfrm>
              <a:prstGeom prst="rect">
                <a:avLst/>
              </a:prstGeom>
              <a:noFill/>
            </p:spPr>
            <p:txBody>
              <a:bodyPr wrap="square" rtlCol="0">
                <a:spAutoFit/>
              </a:bodyPr>
              <a:lstStyle/>
              <a:p>
                <a:r>
                  <a:rPr lang="en-US" sz="800" b="1" dirty="0"/>
                  <a:t>*</a:t>
                </a:r>
                <a:endParaRPr lang="en-IN" sz="800" b="1" dirty="0"/>
              </a:p>
            </p:txBody>
          </p:sp>
          <p:sp>
            <p:nvSpPr>
              <p:cNvPr id="14" name="TextBox 13">
                <a:extLst>
                  <a:ext uri="{FF2B5EF4-FFF2-40B4-BE49-F238E27FC236}">
                    <a16:creationId xmlns:a16="http://schemas.microsoft.com/office/drawing/2014/main" id="{37371C84-66BE-4E90-A6FE-CAC3CE86F0F0}"/>
                  </a:ext>
                </a:extLst>
              </p:cNvPr>
              <p:cNvSpPr txBox="1"/>
              <p:nvPr/>
            </p:nvSpPr>
            <p:spPr>
              <a:xfrm>
                <a:off x="4970883" y="3206014"/>
                <a:ext cx="142240" cy="215444"/>
              </a:xfrm>
              <a:prstGeom prst="rect">
                <a:avLst/>
              </a:prstGeom>
              <a:noFill/>
            </p:spPr>
            <p:txBody>
              <a:bodyPr wrap="square" rtlCol="0">
                <a:spAutoFit/>
              </a:bodyPr>
              <a:lstStyle/>
              <a:p>
                <a:r>
                  <a:rPr lang="en-US" sz="800" b="1" dirty="0"/>
                  <a:t>*</a:t>
                </a:r>
                <a:endParaRPr lang="en-IN" sz="800" b="1" dirty="0"/>
              </a:p>
            </p:txBody>
          </p:sp>
          <p:sp>
            <p:nvSpPr>
              <p:cNvPr id="15" name="TextBox 14">
                <a:extLst>
                  <a:ext uri="{FF2B5EF4-FFF2-40B4-BE49-F238E27FC236}">
                    <a16:creationId xmlns:a16="http://schemas.microsoft.com/office/drawing/2014/main" id="{2C0A882B-9BDE-4FBD-996C-06D2DB2315F3}"/>
                  </a:ext>
                </a:extLst>
              </p:cNvPr>
              <p:cNvSpPr txBox="1"/>
              <p:nvPr/>
            </p:nvSpPr>
            <p:spPr>
              <a:xfrm>
                <a:off x="4009884" y="3077784"/>
                <a:ext cx="142240" cy="215444"/>
              </a:xfrm>
              <a:prstGeom prst="rect">
                <a:avLst/>
              </a:prstGeom>
              <a:noFill/>
            </p:spPr>
            <p:txBody>
              <a:bodyPr wrap="square" rtlCol="0">
                <a:spAutoFit/>
              </a:bodyPr>
              <a:lstStyle/>
              <a:p>
                <a:r>
                  <a:rPr lang="en-US" sz="800" b="1" dirty="0"/>
                  <a:t>*</a:t>
                </a:r>
                <a:endParaRPr lang="en-IN" sz="800" b="1" dirty="0"/>
              </a:p>
            </p:txBody>
          </p:sp>
          <p:sp>
            <p:nvSpPr>
              <p:cNvPr id="16" name="TextBox 15">
                <a:extLst>
                  <a:ext uri="{FF2B5EF4-FFF2-40B4-BE49-F238E27FC236}">
                    <a16:creationId xmlns:a16="http://schemas.microsoft.com/office/drawing/2014/main" id="{463A241E-8343-4263-AC16-F73B9B1A7995}"/>
                  </a:ext>
                </a:extLst>
              </p:cNvPr>
              <p:cNvSpPr txBox="1"/>
              <p:nvPr/>
            </p:nvSpPr>
            <p:spPr>
              <a:xfrm>
                <a:off x="3870956" y="3894869"/>
                <a:ext cx="142240" cy="215444"/>
              </a:xfrm>
              <a:prstGeom prst="rect">
                <a:avLst/>
              </a:prstGeom>
              <a:noFill/>
            </p:spPr>
            <p:txBody>
              <a:bodyPr wrap="square" rtlCol="0">
                <a:spAutoFit/>
              </a:bodyPr>
              <a:lstStyle/>
              <a:p>
                <a:r>
                  <a:rPr lang="en-US" sz="800" b="1" dirty="0"/>
                  <a:t>*</a:t>
                </a:r>
                <a:endParaRPr lang="en-IN" sz="800" b="1" dirty="0"/>
              </a:p>
            </p:txBody>
          </p:sp>
          <p:sp>
            <p:nvSpPr>
              <p:cNvPr id="17" name="TextBox 16">
                <a:extLst>
                  <a:ext uri="{FF2B5EF4-FFF2-40B4-BE49-F238E27FC236}">
                    <a16:creationId xmlns:a16="http://schemas.microsoft.com/office/drawing/2014/main" id="{FBA24736-8791-436A-8CB2-5CD3A785BE61}"/>
                  </a:ext>
                </a:extLst>
              </p:cNvPr>
              <p:cNvSpPr txBox="1"/>
              <p:nvPr/>
            </p:nvSpPr>
            <p:spPr>
              <a:xfrm>
                <a:off x="4652776" y="3666377"/>
                <a:ext cx="142240" cy="215444"/>
              </a:xfrm>
              <a:prstGeom prst="rect">
                <a:avLst/>
              </a:prstGeom>
              <a:noFill/>
            </p:spPr>
            <p:txBody>
              <a:bodyPr wrap="square" rtlCol="0">
                <a:spAutoFit/>
              </a:bodyPr>
              <a:lstStyle/>
              <a:p>
                <a:r>
                  <a:rPr lang="en-US" sz="800" b="1" dirty="0"/>
                  <a:t>*</a:t>
                </a:r>
                <a:endParaRPr lang="en-IN" sz="800" b="1" dirty="0"/>
              </a:p>
            </p:txBody>
          </p:sp>
          <p:sp>
            <p:nvSpPr>
              <p:cNvPr id="18" name="TextBox 17">
                <a:extLst>
                  <a:ext uri="{FF2B5EF4-FFF2-40B4-BE49-F238E27FC236}">
                    <a16:creationId xmlns:a16="http://schemas.microsoft.com/office/drawing/2014/main" id="{A145A1A8-BA02-4B55-B8E2-7C6FBCB47848}"/>
                  </a:ext>
                </a:extLst>
              </p:cNvPr>
              <p:cNvSpPr txBox="1"/>
              <p:nvPr/>
            </p:nvSpPr>
            <p:spPr>
              <a:xfrm>
                <a:off x="4723896" y="3891367"/>
                <a:ext cx="142240" cy="215444"/>
              </a:xfrm>
              <a:prstGeom prst="rect">
                <a:avLst/>
              </a:prstGeom>
              <a:noFill/>
            </p:spPr>
            <p:txBody>
              <a:bodyPr wrap="square" rtlCol="0">
                <a:spAutoFit/>
              </a:bodyPr>
              <a:lstStyle/>
              <a:p>
                <a:r>
                  <a:rPr lang="en-US" sz="800" b="1" dirty="0"/>
                  <a:t>*</a:t>
                </a:r>
                <a:endParaRPr lang="en-IN" sz="800" b="1" dirty="0"/>
              </a:p>
            </p:txBody>
          </p:sp>
          <p:sp>
            <p:nvSpPr>
              <p:cNvPr id="19" name="TextBox 18">
                <a:extLst>
                  <a:ext uri="{FF2B5EF4-FFF2-40B4-BE49-F238E27FC236}">
                    <a16:creationId xmlns:a16="http://schemas.microsoft.com/office/drawing/2014/main" id="{8B8A741F-00A1-456F-8943-CDD65E56F422}"/>
                  </a:ext>
                </a:extLst>
              </p:cNvPr>
              <p:cNvSpPr txBox="1"/>
              <p:nvPr/>
            </p:nvSpPr>
            <p:spPr>
              <a:xfrm>
                <a:off x="6255727" y="4436959"/>
                <a:ext cx="142240" cy="215444"/>
              </a:xfrm>
              <a:prstGeom prst="rect">
                <a:avLst/>
              </a:prstGeom>
              <a:noFill/>
            </p:spPr>
            <p:txBody>
              <a:bodyPr wrap="square" rtlCol="0">
                <a:spAutoFit/>
              </a:bodyPr>
              <a:lstStyle/>
              <a:p>
                <a:r>
                  <a:rPr lang="en-US" sz="800" b="1" dirty="0"/>
                  <a:t>*</a:t>
                </a:r>
                <a:endParaRPr lang="en-IN" sz="800" b="1" dirty="0"/>
              </a:p>
            </p:txBody>
          </p:sp>
          <p:sp>
            <p:nvSpPr>
              <p:cNvPr id="20" name="TextBox 19">
                <a:extLst>
                  <a:ext uri="{FF2B5EF4-FFF2-40B4-BE49-F238E27FC236}">
                    <a16:creationId xmlns:a16="http://schemas.microsoft.com/office/drawing/2014/main" id="{CA5F9FB7-FB24-4F03-8A92-0F154C4F9F51}"/>
                  </a:ext>
                </a:extLst>
              </p:cNvPr>
              <p:cNvSpPr txBox="1"/>
              <p:nvPr/>
            </p:nvSpPr>
            <p:spPr>
              <a:xfrm>
                <a:off x="7160310" y="3767743"/>
                <a:ext cx="142240" cy="215444"/>
              </a:xfrm>
              <a:prstGeom prst="rect">
                <a:avLst/>
              </a:prstGeom>
              <a:noFill/>
            </p:spPr>
            <p:txBody>
              <a:bodyPr wrap="square" rtlCol="0">
                <a:spAutoFit/>
              </a:bodyPr>
              <a:lstStyle/>
              <a:p>
                <a:r>
                  <a:rPr lang="en-US" sz="800" b="1" dirty="0"/>
                  <a:t>*</a:t>
                </a:r>
                <a:endParaRPr lang="en-IN" sz="800" b="1" dirty="0"/>
              </a:p>
            </p:txBody>
          </p:sp>
          <p:sp>
            <p:nvSpPr>
              <p:cNvPr id="21" name="TextBox 20">
                <a:extLst>
                  <a:ext uri="{FF2B5EF4-FFF2-40B4-BE49-F238E27FC236}">
                    <a16:creationId xmlns:a16="http://schemas.microsoft.com/office/drawing/2014/main" id="{253A5169-5415-495F-BEE2-918599398711}"/>
                  </a:ext>
                </a:extLst>
              </p:cNvPr>
              <p:cNvSpPr txBox="1"/>
              <p:nvPr/>
            </p:nvSpPr>
            <p:spPr>
              <a:xfrm>
                <a:off x="7589928" y="3400204"/>
                <a:ext cx="142240" cy="215444"/>
              </a:xfrm>
              <a:prstGeom prst="rect">
                <a:avLst/>
              </a:prstGeom>
              <a:noFill/>
            </p:spPr>
            <p:txBody>
              <a:bodyPr wrap="square" rtlCol="0">
                <a:spAutoFit/>
              </a:bodyPr>
              <a:lstStyle/>
              <a:p>
                <a:r>
                  <a:rPr lang="en-US" sz="800" b="1" dirty="0"/>
                  <a:t>*</a:t>
                </a:r>
                <a:endParaRPr lang="en-IN" sz="800" b="1" dirty="0"/>
              </a:p>
            </p:txBody>
          </p:sp>
          <p:sp>
            <p:nvSpPr>
              <p:cNvPr id="22" name="TextBox 21">
                <a:extLst>
                  <a:ext uri="{FF2B5EF4-FFF2-40B4-BE49-F238E27FC236}">
                    <a16:creationId xmlns:a16="http://schemas.microsoft.com/office/drawing/2014/main" id="{5888292D-E3CA-4F4D-ABAC-825889DE9D77}"/>
                  </a:ext>
                </a:extLst>
              </p:cNvPr>
              <p:cNvSpPr txBox="1"/>
              <p:nvPr/>
            </p:nvSpPr>
            <p:spPr>
              <a:xfrm>
                <a:off x="8285824" y="3313736"/>
                <a:ext cx="142240" cy="215444"/>
              </a:xfrm>
              <a:prstGeom prst="rect">
                <a:avLst/>
              </a:prstGeom>
              <a:noFill/>
            </p:spPr>
            <p:txBody>
              <a:bodyPr wrap="square" rtlCol="0">
                <a:spAutoFit/>
              </a:bodyPr>
              <a:lstStyle/>
              <a:p>
                <a:r>
                  <a:rPr lang="en-US" sz="800" b="1" dirty="0"/>
                  <a:t>*</a:t>
                </a:r>
                <a:endParaRPr lang="en-IN" sz="800" b="1" dirty="0"/>
              </a:p>
            </p:txBody>
          </p:sp>
          <p:sp>
            <p:nvSpPr>
              <p:cNvPr id="23" name="TextBox 22">
                <a:extLst>
                  <a:ext uri="{FF2B5EF4-FFF2-40B4-BE49-F238E27FC236}">
                    <a16:creationId xmlns:a16="http://schemas.microsoft.com/office/drawing/2014/main" id="{1E9A3099-0B34-4C80-9030-578F9AECC8A4}"/>
                  </a:ext>
                </a:extLst>
              </p:cNvPr>
              <p:cNvSpPr txBox="1"/>
              <p:nvPr/>
            </p:nvSpPr>
            <p:spPr>
              <a:xfrm>
                <a:off x="8529764" y="3403024"/>
                <a:ext cx="142240" cy="215444"/>
              </a:xfrm>
              <a:prstGeom prst="rect">
                <a:avLst/>
              </a:prstGeom>
              <a:noFill/>
            </p:spPr>
            <p:txBody>
              <a:bodyPr wrap="square" rtlCol="0">
                <a:spAutoFit/>
              </a:bodyPr>
              <a:lstStyle/>
              <a:p>
                <a:r>
                  <a:rPr lang="en-US" sz="800" b="1" dirty="0"/>
                  <a:t>*</a:t>
                </a:r>
                <a:endParaRPr lang="en-IN" sz="800" b="1" dirty="0"/>
              </a:p>
            </p:txBody>
          </p:sp>
          <p:sp>
            <p:nvSpPr>
              <p:cNvPr id="24" name="TextBox 23">
                <a:extLst>
                  <a:ext uri="{FF2B5EF4-FFF2-40B4-BE49-F238E27FC236}">
                    <a16:creationId xmlns:a16="http://schemas.microsoft.com/office/drawing/2014/main" id="{192BCA84-6666-4404-B609-D293AD3FC540}"/>
                  </a:ext>
                </a:extLst>
              </p:cNvPr>
              <p:cNvSpPr txBox="1"/>
              <p:nvPr/>
            </p:nvSpPr>
            <p:spPr>
              <a:xfrm>
                <a:off x="9588253" y="3300570"/>
                <a:ext cx="142240" cy="215444"/>
              </a:xfrm>
              <a:prstGeom prst="rect">
                <a:avLst/>
              </a:prstGeom>
              <a:noFill/>
            </p:spPr>
            <p:txBody>
              <a:bodyPr wrap="square" rtlCol="0">
                <a:spAutoFit/>
              </a:bodyPr>
              <a:lstStyle/>
              <a:p>
                <a:r>
                  <a:rPr lang="en-US" sz="800" b="1" dirty="0"/>
                  <a:t>*</a:t>
                </a:r>
                <a:endParaRPr lang="en-IN" sz="800" b="1" dirty="0"/>
              </a:p>
            </p:txBody>
          </p:sp>
          <p:sp>
            <p:nvSpPr>
              <p:cNvPr id="25" name="TextBox 24">
                <a:extLst>
                  <a:ext uri="{FF2B5EF4-FFF2-40B4-BE49-F238E27FC236}">
                    <a16:creationId xmlns:a16="http://schemas.microsoft.com/office/drawing/2014/main" id="{935D7735-14B6-44E1-9E3F-E7D52E0D182C}"/>
                  </a:ext>
                </a:extLst>
              </p:cNvPr>
              <p:cNvSpPr txBox="1"/>
              <p:nvPr/>
            </p:nvSpPr>
            <p:spPr>
              <a:xfrm>
                <a:off x="9139771" y="2809018"/>
                <a:ext cx="142240" cy="215444"/>
              </a:xfrm>
              <a:prstGeom prst="rect">
                <a:avLst/>
              </a:prstGeom>
              <a:noFill/>
            </p:spPr>
            <p:txBody>
              <a:bodyPr wrap="square" rtlCol="0">
                <a:spAutoFit/>
              </a:bodyPr>
              <a:lstStyle/>
              <a:p>
                <a:r>
                  <a:rPr lang="en-US" sz="800" b="1" dirty="0"/>
                  <a:t>*</a:t>
                </a:r>
                <a:endParaRPr lang="en-IN" sz="800" b="1" dirty="0"/>
              </a:p>
            </p:txBody>
          </p:sp>
          <p:sp>
            <p:nvSpPr>
              <p:cNvPr id="26" name="TextBox 25">
                <a:extLst>
                  <a:ext uri="{FF2B5EF4-FFF2-40B4-BE49-F238E27FC236}">
                    <a16:creationId xmlns:a16="http://schemas.microsoft.com/office/drawing/2014/main" id="{EA09AAC7-4453-42D5-AF12-55BEC8BC7492}"/>
                  </a:ext>
                </a:extLst>
              </p:cNvPr>
              <p:cNvSpPr txBox="1"/>
              <p:nvPr/>
            </p:nvSpPr>
            <p:spPr>
              <a:xfrm>
                <a:off x="8158321" y="2817920"/>
                <a:ext cx="142240" cy="215444"/>
              </a:xfrm>
              <a:prstGeom prst="rect">
                <a:avLst/>
              </a:prstGeom>
              <a:noFill/>
            </p:spPr>
            <p:txBody>
              <a:bodyPr wrap="square" rtlCol="0">
                <a:spAutoFit/>
              </a:bodyPr>
              <a:lstStyle/>
              <a:p>
                <a:r>
                  <a:rPr lang="en-US" sz="800" b="1" dirty="0"/>
                  <a:t>*</a:t>
                </a:r>
                <a:endParaRPr lang="en-IN" sz="800" b="1" dirty="0"/>
              </a:p>
            </p:txBody>
          </p:sp>
          <p:sp>
            <p:nvSpPr>
              <p:cNvPr id="27" name="TextBox 26">
                <a:extLst>
                  <a:ext uri="{FF2B5EF4-FFF2-40B4-BE49-F238E27FC236}">
                    <a16:creationId xmlns:a16="http://schemas.microsoft.com/office/drawing/2014/main" id="{A3718185-F7BD-4C7B-BDBA-9D63313A9D62}"/>
                  </a:ext>
                </a:extLst>
              </p:cNvPr>
              <p:cNvSpPr txBox="1"/>
              <p:nvPr/>
            </p:nvSpPr>
            <p:spPr>
              <a:xfrm>
                <a:off x="8718839" y="4330138"/>
                <a:ext cx="142240" cy="215444"/>
              </a:xfrm>
              <a:prstGeom prst="rect">
                <a:avLst/>
              </a:prstGeom>
              <a:noFill/>
            </p:spPr>
            <p:txBody>
              <a:bodyPr wrap="square" rtlCol="0">
                <a:spAutoFit/>
              </a:bodyPr>
              <a:lstStyle/>
              <a:p>
                <a:r>
                  <a:rPr lang="en-US" sz="800" b="1" dirty="0"/>
                  <a:t>*</a:t>
                </a:r>
                <a:endParaRPr lang="en-IN" sz="800" b="1" dirty="0"/>
              </a:p>
            </p:txBody>
          </p:sp>
          <p:sp>
            <p:nvSpPr>
              <p:cNvPr id="28" name="TextBox 27">
                <a:extLst>
                  <a:ext uri="{FF2B5EF4-FFF2-40B4-BE49-F238E27FC236}">
                    <a16:creationId xmlns:a16="http://schemas.microsoft.com/office/drawing/2014/main" id="{D2640E0F-D63A-4218-854F-D2ED7B4596E6}"/>
                  </a:ext>
                </a:extLst>
              </p:cNvPr>
              <p:cNvSpPr txBox="1"/>
              <p:nvPr/>
            </p:nvSpPr>
            <p:spPr>
              <a:xfrm>
                <a:off x="9701468" y="3949741"/>
                <a:ext cx="142240" cy="215444"/>
              </a:xfrm>
              <a:prstGeom prst="rect">
                <a:avLst/>
              </a:prstGeom>
              <a:noFill/>
            </p:spPr>
            <p:txBody>
              <a:bodyPr wrap="square" rtlCol="0">
                <a:spAutoFit/>
              </a:bodyPr>
              <a:lstStyle/>
              <a:p>
                <a:r>
                  <a:rPr lang="en-US" sz="800" b="1" dirty="0"/>
                  <a:t>*</a:t>
                </a:r>
                <a:endParaRPr lang="en-IN" sz="800" b="1" dirty="0"/>
              </a:p>
            </p:txBody>
          </p:sp>
          <p:sp>
            <p:nvSpPr>
              <p:cNvPr id="29" name="TextBox 28">
                <a:extLst>
                  <a:ext uri="{FF2B5EF4-FFF2-40B4-BE49-F238E27FC236}">
                    <a16:creationId xmlns:a16="http://schemas.microsoft.com/office/drawing/2014/main" id="{93089C99-B810-4489-B0E4-36D5F9D50C03}"/>
                  </a:ext>
                </a:extLst>
              </p:cNvPr>
              <p:cNvSpPr txBox="1"/>
              <p:nvPr/>
            </p:nvSpPr>
            <p:spPr>
              <a:xfrm>
                <a:off x="9670999" y="4394567"/>
                <a:ext cx="142240" cy="215444"/>
              </a:xfrm>
              <a:prstGeom prst="rect">
                <a:avLst/>
              </a:prstGeom>
              <a:noFill/>
            </p:spPr>
            <p:txBody>
              <a:bodyPr wrap="square" rtlCol="0">
                <a:spAutoFit/>
              </a:bodyPr>
              <a:lstStyle/>
              <a:p>
                <a:r>
                  <a:rPr lang="en-US" sz="800" b="1" dirty="0"/>
                  <a:t>*</a:t>
                </a:r>
                <a:endParaRPr lang="en-IN" sz="800" b="1" dirty="0"/>
              </a:p>
            </p:txBody>
          </p:sp>
          <p:sp>
            <p:nvSpPr>
              <p:cNvPr id="30" name="TextBox 29">
                <a:extLst>
                  <a:ext uri="{FF2B5EF4-FFF2-40B4-BE49-F238E27FC236}">
                    <a16:creationId xmlns:a16="http://schemas.microsoft.com/office/drawing/2014/main" id="{F74ABE05-F3DA-49D0-A351-FDD48EC215D0}"/>
                  </a:ext>
                </a:extLst>
              </p:cNvPr>
              <p:cNvSpPr txBox="1"/>
              <p:nvPr/>
            </p:nvSpPr>
            <p:spPr>
              <a:xfrm>
                <a:off x="9281412" y="5255420"/>
                <a:ext cx="142240" cy="215444"/>
              </a:xfrm>
              <a:prstGeom prst="rect">
                <a:avLst/>
              </a:prstGeom>
              <a:noFill/>
            </p:spPr>
            <p:txBody>
              <a:bodyPr wrap="square" rtlCol="0">
                <a:spAutoFit/>
              </a:bodyPr>
              <a:lstStyle/>
              <a:p>
                <a:r>
                  <a:rPr lang="en-US" sz="800" b="1" dirty="0"/>
                  <a:t>*</a:t>
                </a:r>
                <a:endParaRPr lang="en-IN" sz="800" b="1" dirty="0"/>
              </a:p>
            </p:txBody>
          </p:sp>
          <p:sp>
            <p:nvSpPr>
              <p:cNvPr id="31" name="TextBox 30">
                <a:extLst>
                  <a:ext uri="{FF2B5EF4-FFF2-40B4-BE49-F238E27FC236}">
                    <a16:creationId xmlns:a16="http://schemas.microsoft.com/office/drawing/2014/main" id="{9A26B04C-0C9D-49AA-88B9-427BDB369A5B}"/>
                  </a:ext>
                </a:extLst>
              </p:cNvPr>
              <p:cNvSpPr txBox="1"/>
              <p:nvPr/>
            </p:nvSpPr>
            <p:spPr>
              <a:xfrm>
                <a:off x="6987982" y="584238"/>
                <a:ext cx="142240" cy="215444"/>
              </a:xfrm>
              <a:prstGeom prst="rect">
                <a:avLst/>
              </a:prstGeom>
              <a:noFill/>
            </p:spPr>
            <p:txBody>
              <a:bodyPr wrap="square" rtlCol="0">
                <a:spAutoFit/>
              </a:bodyPr>
              <a:lstStyle/>
              <a:p>
                <a:r>
                  <a:rPr lang="en-US" sz="800" b="1" dirty="0"/>
                  <a:t>*</a:t>
                </a:r>
                <a:endParaRPr lang="en-IN" sz="800" b="1" dirty="0"/>
              </a:p>
            </p:txBody>
          </p:sp>
          <p:sp>
            <p:nvSpPr>
              <p:cNvPr id="32" name="TextBox 31">
                <a:extLst>
                  <a:ext uri="{FF2B5EF4-FFF2-40B4-BE49-F238E27FC236}">
                    <a16:creationId xmlns:a16="http://schemas.microsoft.com/office/drawing/2014/main" id="{BBF3E962-E2F2-413B-855D-0EC0FE5BE0CC}"/>
                  </a:ext>
                </a:extLst>
              </p:cNvPr>
              <p:cNvSpPr txBox="1"/>
              <p:nvPr/>
            </p:nvSpPr>
            <p:spPr>
              <a:xfrm>
                <a:off x="8123263" y="508056"/>
                <a:ext cx="142240" cy="215444"/>
              </a:xfrm>
              <a:prstGeom prst="rect">
                <a:avLst/>
              </a:prstGeom>
              <a:noFill/>
            </p:spPr>
            <p:txBody>
              <a:bodyPr wrap="square" rtlCol="0">
                <a:spAutoFit/>
              </a:bodyPr>
              <a:lstStyle/>
              <a:p>
                <a:r>
                  <a:rPr lang="en-US" sz="800" b="1" dirty="0"/>
                  <a:t>*</a:t>
                </a:r>
                <a:endParaRPr lang="en-IN" sz="800" b="1" dirty="0"/>
              </a:p>
            </p:txBody>
          </p:sp>
          <p:sp>
            <p:nvSpPr>
              <p:cNvPr id="33" name="TextBox 32">
                <a:extLst>
                  <a:ext uri="{FF2B5EF4-FFF2-40B4-BE49-F238E27FC236}">
                    <a16:creationId xmlns:a16="http://schemas.microsoft.com/office/drawing/2014/main" id="{D1209879-C84F-46FE-954C-A93AE26C819E}"/>
                  </a:ext>
                </a:extLst>
              </p:cNvPr>
              <p:cNvSpPr txBox="1"/>
              <p:nvPr/>
            </p:nvSpPr>
            <p:spPr>
              <a:xfrm>
                <a:off x="7110542" y="217389"/>
                <a:ext cx="142240" cy="215444"/>
              </a:xfrm>
              <a:prstGeom prst="rect">
                <a:avLst/>
              </a:prstGeom>
              <a:noFill/>
            </p:spPr>
            <p:txBody>
              <a:bodyPr wrap="square" rtlCol="0">
                <a:spAutoFit/>
              </a:bodyPr>
              <a:lstStyle/>
              <a:p>
                <a:r>
                  <a:rPr lang="en-US" sz="800" b="1" dirty="0"/>
                  <a:t>*</a:t>
                </a:r>
                <a:endParaRPr lang="en-IN" sz="800" b="1" dirty="0"/>
              </a:p>
            </p:txBody>
          </p:sp>
          <p:sp>
            <p:nvSpPr>
              <p:cNvPr id="34" name="TextBox 33">
                <a:extLst>
                  <a:ext uri="{FF2B5EF4-FFF2-40B4-BE49-F238E27FC236}">
                    <a16:creationId xmlns:a16="http://schemas.microsoft.com/office/drawing/2014/main" id="{2FE3D377-538E-4851-97B0-D9A63E7B11D9}"/>
                  </a:ext>
                </a:extLst>
              </p:cNvPr>
              <p:cNvSpPr txBox="1"/>
              <p:nvPr/>
            </p:nvSpPr>
            <p:spPr>
              <a:xfrm>
                <a:off x="5996978" y="289337"/>
                <a:ext cx="142240" cy="215444"/>
              </a:xfrm>
              <a:prstGeom prst="rect">
                <a:avLst/>
              </a:prstGeom>
              <a:noFill/>
            </p:spPr>
            <p:txBody>
              <a:bodyPr wrap="square" rtlCol="0">
                <a:spAutoFit/>
              </a:bodyPr>
              <a:lstStyle/>
              <a:p>
                <a:r>
                  <a:rPr lang="en-US" sz="800" b="1" dirty="0"/>
                  <a:t>*</a:t>
                </a:r>
                <a:endParaRPr lang="en-IN" sz="800" b="1" dirty="0"/>
              </a:p>
            </p:txBody>
          </p:sp>
          <p:sp>
            <p:nvSpPr>
              <p:cNvPr id="35" name="TextBox 34">
                <a:extLst>
                  <a:ext uri="{FF2B5EF4-FFF2-40B4-BE49-F238E27FC236}">
                    <a16:creationId xmlns:a16="http://schemas.microsoft.com/office/drawing/2014/main" id="{CE92E52B-8242-4E7B-A386-684364A7790A}"/>
                  </a:ext>
                </a:extLst>
              </p:cNvPr>
              <p:cNvSpPr txBox="1"/>
              <p:nvPr/>
            </p:nvSpPr>
            <p:spPr>
              <a:xfrm>
                <a:off x="2261678" y="1621778"/>
                <a:ext cx="142240" cy="215444"/>
              </a:xfrm>
              <a:prstGeom prst="rect">
                <a:avLst/>
              </a:prstGeom>
              <a:noFill/>
            </p:spPr>
            <p:txBody>
              <a:bodyPr wrap="square" rtlCol="0">
                <a:spAutoFit/>
              </a:bodyPr>
              <a:lstStyle/>
              <a:p>
                <a:r>
                  <a:rPr lang="en-US" sz="800" b="1" dirty="0"/>
                  <a:t>*</a:t>
                </a:r>
                <a:endParaRPr lang="en-IN" sz="800" b="1" dirty="0"/>
              </a:p>
            </p:txBody>
          </p:sp>
          <p:sp>
            <p:nvSpPr>
              <p:cNvPr id="36" name="TextBox 35">
                <a:extLst>
                  <a:ext uri="{FF2B5EF4-FFF2-40B4-BE49-F238E27FC236}">
                    <a16:creationId xmlns:a16="http://schemas.microsoft.com/office/drawing/2014/main" id="{0814AC93-4744-419F-B2FA-49C8EE80F170}"/>
                  </a:ext>
                </a:extLst>
              </p:cNvPr>
              <p:cNvSpPr txBox="1"/>
              <p:nvPr/>
            </p:nvSpPr>
            <p:spPr>
              <a:xfrm>
                <a:off x="2346971" y="2090521"/>
                <a:ext cx="142240" cy="215444"/>
              </a:xfrm>
              <a:prstGeom prst="rect">
                <a:avLst/>
              </a:prstGeom>
              <a:noFill/>
            </p:spPr>
            <p:txBody>
              <a:bodyPr wrap="square" rtlCol="0">
                <a:spAutoFit/>
              </a:bodyPr>
              <a:lstStyle/>
              <a:p>
                <a:r>
                  <a:rPr lang="en-US" sz="800" b="1" dirty="0"/>
                  <a:t>*</a:t>
                </a:r>
                <a:endParaRPr lang="en-IN" sz="800" b="1" dirty="0"/>
              </a:p>
            </p:txBody>
          </p:sp>
          <p:sp>
            <p:nvSpPr>
              <p:cNvPr id="37" name="TextBox 36">
                <a:extLst>
                  <a:ext uri="{FF2B5EF4-FFF2-40B4-BE49-F238E27FC236}">
                    <a16:creationId xmlns:a16="http://schemas.microsoft.com/office/drawing/2014/main" id="{C8F40DCA-9DB1-437A-9106-6F448A78B384}"/>
                  </a:ext>
                </a:extLst>
              </p:cNvPr>
              <p:cNvSpPr txBox="1"/>
              <p:nvPr/>
            </p:nvSpPr>
            <p:spPr>
              <a:xfrm>
                <a:off x="1714501" y="2701296"/>
                <a:ext cx="142240" cy="215444"/>
              </a:xfrm>
              <a:prstGeom prst="rect">
                <a:avLst/>
              </a:prstGeom>
              <a:noFill/>
            </p:spPr>
            <p:txBody>
              <a:bodyPr wrap="square" rtlCol="0">
                <a:spAutoFit/>
              </a:bodyPr>
              <a:lstStyle/>
              <a:p>
                <a:r>
                  <a:rPr lang="en-US" sz="800" b="1" dirty="0"/>
                  <a:t>*</a:t>
                </a:r>
                <a:endParaRPr lang="en-IN" sz="800" b="1" dirty="0"/>
              </a:p>
            </p:txBody>
          </p:sp>
          <p:sp>
            <p:nvSpPr>
              <p:cNvPr id="38" name="TextBox 37">
                <a:extLst>
                  <a:ext uri="{FF2B5EF4-FFF2-40B4-BE49-F238E27FC236}">
                    <a16:creationId xmlns:a16="http://schemas.microsoft.com/office/drawing/2014/main" id="{9DB35764-3B91-49EA-840E-11EEF3159A7A}"/>
                  </a:ext>
                </a:extLst>
              </p:cNvPr>
              <p:cNvSpPr txBox="1"/>
              <p:nvPr/>
            </p:nvSpPr>
            <p:spPr>
              <a:xfrm>
                <a:off x="1837111" y="3195130"/>
                <a:ext cx="142240" cy="215444"/>
              </a:xfrm>
              <a:prstGeom prst="rect">
                <a:avLst/>
              </a:prstGeom>
              <a:noFill/>
            </p:spPr>
            <p:txBody>
              <a:bodyPr wrap="square" rtlCol="0">
                <a:spAutoFit/>
              </a:bodyPr>
              <a:lstStyle/>
              <a:p>
                <a:r>
                  <a:rPr lang="en-US" sz="800" b="1" dirty="0"/>
                  <a:t>*</a:t>
                </a:r>
                <a:endParaRPr lang="en-IN" sz="800" b="1" dirty="0"/>
              </a:p>
            </p:txBody>
          </p:sp>
          <p:sp>
            <p:nvSpPr>
              <p:cNvPr id="39" name="TextBox 38">
                <a:extLst>
                  <a:ext uri="{FF2B5EF4-FFF2-40B4-BE49-F238E27FC236}">
                    <a16:creationId xmlns:a16="http://schemas.microsoft.com/office/drawing/2014/main" id="{FBAD6E01-1364-4EED-BC1F-77A833FE33B8}"/>
                  </a:ext>
                </a:extLst>
              </p:cNvPr>
              <p:cNvSpPr txBox="1"/>
              <p:nvPr/>
            </p:nvSpPr>
            <p:spPr>
              <a:xfrm>
                <a:off x="1826108" y="3972710"/>
                <a:ext cx="142240" cy="215444"/>
              </a:xfrm>
              <a:prstGeom prst="rect">
                <a:avLst/>
              </a:prstGeom>
              <a:noFill/>
            </p:spPr>
            <p:txBody>
              <a:bodyPr wrap="square" rtlCol="0">
                <a:spAutoFit/>
              </a:bodyPr>
              <a:lstStyle/>
              <a:p>
                <a:r>
                  <a:rPr lang="en-US" sz="800" b="1" dirty="0"/>
                  <a:t>*</a:t>
                </a:r>
                <a:endParaRPr lang="en-IN" sz="800" b="1" dirty="0"/>
              </a:p>
            </p:txBody>
          </p:sp>
          <p:sp>
            <p:nvSpPr>
              <p:cNvPr id="40" name="TextBox 39">
                <a:extLst>
                  <a:ext uri="{FF2B5EF4-FFF2-40B4-BE49-F238E27FC236}">
                    <a16:creationId xmlns:a16="http://schemas.microsoft.com/office/drawing/2014/main" id="{C4ECA3C2-6834-4636-838E-D15572F49F7C}"/>
                  </a:ext>
                </a:extLst>
              </p:cNvPr>
              <p:cNvSpPr txBox="1"/>
              <p:nvPr/>
            </p:nvSpPr>
            <p:spPr>
              <a:xfrm>
                <a:off x="1906332" y="4460148"/>
                <a:ext cx="142240" cy="215444"/>
              </a:xfrm>
              <a:prstGeom prst="rect">
                <a:avLst/>
              </a:prstGeom>
              <a:noFill/>
            </p:spPr>
            <p:txBody>
              <a:bodyPr wrap="square" rtlCol="0">
                <a:spAutoFit/>
              </a:bodyPr>
              <a:lstStyle/>
              <a:p>
                <a:r>
                  <a:rPr lang="en-US" sz="800" b="1" dirty="0"/>
                  <a:t>*</a:t>
                </a:r>
                <a:endParaRPr lang="en-IN" sz="800" b="1" dirty="0"/>
              </a:p>
            </p:txBody>
          </p:sp>
          <p:sp>
            <p:nvSpPr>
              <p:cNvPr id="41" name="TextBox 40">
                <a:extLst>
                  <a:ext uri="{FF2B5EF4-FFF2-40B4-BE49-F238E27FC236}">
                    <a16:creationId xmlns:a16="http://schemas.microsoft.com/office/drawing/2014/main" id="{98EF92C7-3B77-4565-90CD-CD4FBF764A72}"/>
                  </a:ext>
                </a:extLst>
              </p:cNvPr>
              <p:cNvSpPr txBox="1"/>
              <p:nvPr/>
            </p:nvSpPr>
            <p:spPr>
              <a:xfrm>
                <a:off x="2503809" y="5618434"/>
                <a:ext cx="142240" cy="215444"/>
              </a:xfrm>
              <a:prstGeom prst="rect">
                <a:avLst/>
              </a:prstGeom>
              <a:noFill/>
            </p:spPr>
            <p:txBody>
              <a:bodyPr wrap="square" rtlCol="0">
                <a:spAutoFit/>
              </a:bodyPr>
              <a:lstStyle/>
              <a:p>
                <a:endParaRPr lang="en-IN" sz="800" b="1" dirty="0"/>
              </a:p>
            </p:txBody>
          </p:sp>
          <p:sp>
            <p:nvSpPr>
              <p:cNvPr id="42" name="TextBox 41">
                <a:extLst>
                  <a:ext uri="{FF2B5EF4-FFF2-40B4-BE49-F238E27FC236}">
                    <a16:creationId xmlns:a16="http://schemas.microsoft.com/office/drawing/2014/main" id="{9275DCE2-8CA1-44B2-BCA8-B975A8645403}"/>
                  </a:ext>
                </a:extLst>
              </p:cNvPr>
              <p:cNvSpPr txBox="1"/>
              <p:nvPr/>
            </p:nvSpPr>
            <p:spPr>
              <a:xfrm>
                <a:off x="3835975" y="2317660"/>
                <a:ext cx="142240" cy="215444"/>
              </a:xfrm>
              <a:prstGeom prst="rect">
                <a:avLst/>
              </a:prstGeom>
              <a:noFill/>
            </p:spPr>
            <p:txBody>
              <a:bodyPr wrap="square" rtlCol="0">
                <a:spAutoFit/>
              </a:bodyPr>
              <a:lstStyle/>
              <a:p>
                <a:r>
                  <a:rPr lang="en-US" sz="800" b="1" dirty="0"/>
                  <a:t>*</a:t>
                </a:r>
                <a:endParaRPr lang="en-IN" sz="800" b="1" dirty="0"/>
              </a:p>
            </p:txBody>
          </p:sp>
          <p:sp>
            <p:nvSpPr>
              <p:cNvPr id="43" name="TextBox 42">
                <a:extLst>
                  <a:ext uri="{FF2B5EF4-FFF2-40B4-BE49-F238E27FC236}">
                    <a16:creationId xmlns:a16="http://schemas.microsoft.com/office/drawing/2014/main" id="{214FA8C9-E5AB-445C-93D3-7C452FF405D2}"/>
                  </a:ext>
                </a:extLst>
              </p:cNvPr>
              <p:cNvSpPr txBox="1"/>
              <p:nvPr/>
            </p:nvSpPr>
            <p:spPr>
              <a:xfrm>
                <a:off x="4609274" y="1890216"/>
                <a:ext cx="59164" cy="215444"/>
              </a:xfrm>
              <a:prstGeom prst="rect">
                <a:avLst/>
              </a:prstGeom>
              <a:noFill/>
            </p:spPr>
            <p:txBody>
              <a:bodyPr wrap="square" rtlCol="0">
                <a:spAutoFit/>
              </a:bodyPr>
              <a:lstStyle/>
              <a:p>
                <a:r>
                  <a:rPr lang="en-US" sz="800" b="1" dirty="0"/>
                  <a:t>1</a:t>
                </a:r>
                <a:endParaRPr lang="en-IN" sz="800" b="1" dirty="0"/>
              </a:p>
            </p:txBody>
          </p:sp>
          <p:sp>
            <p:nvSpPr>
              <p:cNvPr id="44" name="TextBox 43">
                <a:extLst>
                  <a:ext uri="{FF2B5EF4-FFF2-40B4-BE49-F238E27FC236}">
                    <a16:creationId xmlns:a16="http://schemas.microsoft.com/office/drawing/2014/main" id="{2FD16129-62C8-4F52-9143-E353102C0D86}"/>
                  </a:ext>
                </a:extLst>
              </p:cNvPr>
              <p:cNvSpPr txBox="1"/>
              <p:nvPr/>
            </p:nvSpPr>
            <p:spPr>
              <a:xfrm>
                <a:off x="4135500" y="4085152"/>
                <a:ext cx="59164" cy="215444"/>
              </a:xfrm>
              <a:prstGeom prst="rect">
                <a:avLst/>
              </a:prstGeom>
              <a:noFill/>
            </p:spPr>
            <p:txBody>
              <a:bodyPr wrap="square" rtlCol="0">
                <a:spAutoFit/>
              </a:bodyPr>
              <a:lstStyle/>
              <a:p>
                <a:r>
                  <a:rPr lang="en-US" sz="800" b="1" dirty="0"/>
                  <a:t>1</a:t>
                </a:r>
                <a:endParaRPr lang="en-IN" sz="800" b="1" dirty="0"/>
              </a:p>
            </p:txBody>
          </p:sp>
          <p:sp>
            <p:nvSpPr>
              <p:cNvPr id="45" name="TextBox 44">
                <a:extLst>
                  <a:ext uri="{FF2B5EF4-FFF2-40B4-BE49-F238E27FC236}">
                    <a16:creationId xmlns:a16="http://schemas.microsoft.com/office/drawing/2014/main" id="{96CF4C84-3D0D-4461-B5F1-253FCEF442FB}"/>
                  </a:ext>
                </a:extLst>
              </p:cNvPr>
              <p:cNvSpPr txBox="1"/>
              <p:nvPr/>
            </p:nvSpPr>
            <p:spPr>
              <a:xfrm>
                <a:off x="6355757" y="4870264"/>
                <a:ext cx="59164" cy="215444"/>
              </a:xfrm>
              <a:prstGeom prst="rect">
                <a:avLst/>
              </a:prstGeom>
              <a:noFill/>
            </p:spPr>
            <p:txBody>
              <a:bodyPr wrap="square" rtlCol="0">
                <a:spAutoFit/>
              </a:bodyPr>
              <a:lstStyle/>
              <a:p>
                <a:r>
                  <a:rPr lang="en-US" sz="800" b="1" dirty="0"/>
                  <a:t>1</a:t>
                </a:r>
                <a:endParaRPr lang="en-IN" sz="800" b="1" dirty="0"/>
              </a:p>
            </p:txBody>
          </p:sp>
          <p:sp>
            <p:nvSpPr>
              <p:cNvPr id="46" name="TextBox 45">
                <a:extLst>
                  <a:ext uri="{FF2B5EF4-FFF2-40B4-BE49-F238E27FC236}">
                    <a16:creationId xmlns:a16="http://schemas.microsoft.com/office/drawing/2014/main" id="{00527A68-F319-4A91-BA37-68B2396A3560}"/>
                  </a:ext>
                </a:extLst>
              </p:cNvPr>
              <p:cNvSpPr txBox="1"/>
              <p:nvPr/>
            </p:nvSpPr>
            <p:spPr>
              <a:xfrm>
                <a:off x="7626794" y="4020765"/>
                <a:ext cx="59164" cy="215444"/>
              </a:xfrm>
              <a:prstGeom prst="rect">
                <a:avLst/>
              </a:prstGeom>
              <a:noFill/>
            </p:spPr>
            <p:txBody>
              <a:bodyPr wrap="square" rtlCol="0">
                <a:spAutoFit/>
              </a:bodyPr>
              <a:lstStyle/>
              <a:p>
                <a:r>
                  <a:rPr lang="en-US" sz="800" b="1" dirty="0"/>
                  <a:t>1</a:t>
                </a:r>
                <a:endParaRPr lang="en-IN" sz="800" b="1" dirty="0"/>
              </a:p>
            </p:txBody>
          </p:sp>
        </p:grpSp>
      </p:grpSp>
      <p:sp>
        <p:nvSpPr>
          <p:cNvPr id="97" name="TextBox 96">
            <a:extLst>
              <a:ext uri="{FF2B5EF4-FFF2-40B4-BE49-F238E27FC236}">
                <a16:creationId xmlns:a16="http://schemas.microsoft.com/office/drawing/2014/main" id="{B4219DEF-5FB8-4575-86A7-ADDC0D291471}"/>
              </a:ext>
            </a:extLst>
          </p:cNvPr>
          <p:cNvSpPr txBox="1"/>
          <p:nvPr/>
        </p:nvSpPr>
        <p:spPr>
          <a:xfrm>
            <a:off x="46644" y="406200"/>
            <a:ext cx="2492987" cy="1354217"/>
          </a:xfrm>
          <a:prstGeom prst="rect">
            <a:avLst/>
          </a:prstGeom>
          <a:noFill/>
        </p:spPr>
        <p:txBody>
          <a:bodyPr wrap="square" rtlCol="0">
            <a:spAutoFit/>
          </a:bodyPr>
          <a:lstStyle/>
          <a:p>
            <a:r>
              <a:rPr lang="en-IN" sz="3200" b="1" dirty="0">
                <a:solidFill>
                  <a:srgbClr val="000000"/>
                </a:solidFill>
                <a:latin typeface="Algerian" panose="04020705040A02060702" pitchFamily="82" charset="0"/>
                <a:ea typeface="Calibri" panose="020F0502020204030204" pitchFamily="34" charset="0"/>
                <a:cs typeface="Times New Roman" panose="02020603050405020304" pitchFamily="18" charset="0"/>
              </a:rPr>
              <a:t>2.ER DIAGRAM</a:t>
            </a:r>
            <a:endParaRPr lang="en-IN" sz="3200" dirty="0">
              <a:latin typeface="Algerian" panose="04020705040A02060702" pitchFamily="82"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159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173A7407-2174-4DE8-9991-AA004B340951}"/>
              </a:ext>
            </a:extLst>
          </p:cNvPr>
          <p:cNvSpPr>
            <a:spLocks noChangeArrowheads="1"/>
          </p:cNvSpPr>
          <p:nvPr/>
        </p:nvSpPr>
        <p:spPr bwMode="auto">
          <a:xfrm>
            <a:off x="3117197" y="38000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TextBox 33">
            <a:extLst>
              <a:ext uri="{FF2B5EF4-FFF2-40B4-BE49-F238E27FC236}">
                <a16:creationId xmlns:a16="http://schemas.microsoft.com/office/drawing/2014/main" id="{A3EC7354-9EEB-40BC-8536-C8D5DE016ED1}"/>
              </a:ext>
            </a:extLst>
          </p:cNvPr>
          <p:cNvSpPr txBox="1"/>
          <p:nvPr/>
        </p:nvSpPr>
        <p:spPr>
          <a:xfrm>
            <a:off x="2620108" y="1002323"/>
            <a:ext cx="45719" cy="369332"/>
          </a:xfrm>
          <a:prstGeom prst="rect">
            <a:avLst/>
          </a:prstGeom>
          <a:noFill/>
        </p:spPr>
        <p:txBody>
          <a:bodyPr wrap="square" rtlCol="0">
            <a:spAutoFit/>
          </a:bodyPr>
          <a:lstStyle/>
          <a:p>
            <a:r>
              <a:rPr lang="en-US" dirty="0"/>
              <a:t> </a:t>
            </a:r>
            <a:endParaRPr lang="en-IN" dirty="0"/>
          </a:p>
        </p:txBody>
      </p:sp>
      <p:sp>
        <p:nvSpPr>
          <p:cNvPr id="3" name="TextBox 2">
            <a:extLst>
              <a:ext uri="{FF2B5EF4-FFF2-40B4-BE49-F238E27FC236}">
                <a16:creationId xmlns:a16="http://schemas.microsoft.com/office/drawing/2014/main" id="{6F29DF5C-F01A-4CC6-8B4C-DE1392F88187}"/>
              </a:ext>
            </a:extLst>
          </p:cNvPr>
          <p:cNvSpPr txBox="1"/>
          <p:nvPr/>
        </p:nvSpPr>
        <p:spPr>
          <a:xfrm>
            <a:off x="2614555" y="499601"/>
            <a:ext cx="1422472" cy="369332"/>
          </a:xfrm>
          <a:prstGeom prst="rect">
            <a:avLst/>
          </a:prstGeom>
          <a:noFill/>
        </p:spPr>
        <p:txBody>
          <a:bodyPr wrap="square" rtlCol="0">
            <a:spAutoFit/>
          </a:bodyPr>
          <a:lstStyle/>
          <a:p>
            <a:r>
              <a:rPr lang="en-US" dirty="0"/>
              <a:t>1. University</a:t>
            </a:r>
            <a:endParaRPr lang="en-IN" dirty="0"/>
          </a:p>
        </p:txBody>
      </p:sp>
      <p:sp>
        <p:nvSpPr>
          <p:cNvPr id="5" name="Rectangle 1">
            <a:extLst>
              <a:ext uri="{FF2B5EF4-FFF2-40B4-BE49-F238E27FC236}">
                <a16:creationId xmlns:a16="http://schemas.microsoft.com/office/drawing/2014/main" id="{CEE58C80-984F-4EF2-9B0C-3F59167FD5AE}"/>
              </a:ext>
            </a:extLst>
          </p:cNvPr>
          <p:cNvSpPr>
            <a:spLocks noChangeArrowheads="1"/>
          </p:cNvSpPr>
          <p:nvPr/>
        </p:nvSpPr>
        <p:spPr bwMode="auto">
          <a:xfrm>
            <a:off x="2438400" y="3672575"/>
            <a:ext cx="12272602" cy="1136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p>
        </p:txBody>
      </p:sp>
      <p:sp>
        <p:nvSpPr>
          <p:cNvPr id="6" name="TextBox 5">
            <a:extLst>
              <a:ext uri="{FF2B5EF4-FFF2-40B4-BE49-F238E27FC236}">
                <a16:creationId xmlns:a16="http://schemas.microsoft.com/office/drawing/2014/main" id="{27108FB3-15BD-4649-AA56-9616985AE7CC}"/>
              </a:ext>
            </a:extLst>
          </p:cNvPr>
          <p:cNvSpPr txBox="1"/>
          <p:nvPr/>
        </p:nvSpPr>
        <p:spPr>
          <a:xfrm>
            <a:off x="2519002" y="2745836"/>
            <a:ext cx="1960359" cy="369332"/>
          </a:xfrm>
          <a:prstGeom prst="rect">
            <a:avLst/>
          </a:prstGeom>
          <a:noFill/>
        </p:spPr>
        <p:txBody>
          <a:bodyPr wrap="square" rtlCol="0">
            <a:spAutoFit/>
          </a:bodyPr>
          <a:lstStyle/>
          <a:p>
            <a:r>
              <a:rPr lang="en-US" dirty="0"/>
              <a:t>2. Activity</a:t>
            </a:r>
            <a:endParaRPr lang="en-IN" dirty="0"/>
          </a:p>
        </p:txBody>
      </p:sp>
      <p:sp>
        <p:nvSpPr>
          <p:cNvPr id="8" name="TextBox 7">
            <a:extLst>
              <a:ext uri="{FF2B5EF4-FFF2-40B4-BE49-F238E27FC236}">
                <a16:creationId xmlns:a16="http://schemas.microsoft.com/office/drawing/2014/main" id="{B9B063BE-40F8-4B82-B88A-6FC20312FC9F}"/>
              </a:ext>
            </a:extLst>
          </p:cNvPr>
          <p:cNvSpPr txBox="1"/>
          <p:nvPr/>
        </p:nvSpPr>
        <p:spPr>
          <a:xfrm>
            <a:off x="2519002" y="4944533"/>
            <a:ext cx="2560998" cy="646331"/>
          </a:xfrm>
          <a:prstGeom prst="rect">
            <a:avLst/>
          </a:prstGeom>
          <a:noFill/>
        </p:spPr>
        <p:txBody>
          <a:bodyPr wrap="square" rtlCol="0">
            <a:spAutoFit/>
          </a:bodyPr>
          <a:lstStyle/>
          <a:p>
            <a:r>
              <a:rPr lang="en-US" dirty="0"/>
              <a:t>3.</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Courses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 </a:t>
            </a:r>
            <a:endParaRPr lang="en-IN" dirty="0"/>
          </a:p>
        </p:txBody>
      </p:sp>
      <p:sp>
        <p:nvSpPr>
          <p:cNvPr id="16" name="TextBox 15">
            <a:extLst>
              <a:ext uri="{FF2B5EF4-FFF2-40B4-BE49-F238E27FC236}">
                <a16:creationId xmlns:a16="http://schemas.microsoft.com/office/drawing/2014/main" id="{7BB8A179-4603-49AB-BFC4-B16A66F897F5}"/>
              </a:ext>
            </a:extLst>
          </p:cNvPr>
          <p:cNvSpPr txBox="1"/>
          <p:nvPr/>
        </p:nvSpPr>
        <p:spPr>
          <a:xfrm>
            <a:off x="120735" y="346883"/>
            <a:ext cx="2048124" cy="923330"/>
          </a:xfrm>
          <a:prstGeom prst="rect">
            <a:avLst/>
          </a:prstGeom>
          <a:noFill/>
        </p:spPr>
        <p:txBody>
          <a:bodyPr wrap="square">
            <a:spAutoFit/>
          </a:bodyPr>
          <a:lstStyle/>
          <a:p>
            <a:r>
              <a:rPr lang="en-US" b="1" dirty="0">
                <a:solidFill>
                  <a:srgbClr val="000000"/>
                </a:solidFill>
                <a:latin typeface="Algerian" panose="04020705040A02060702" pitchFamily="82" charset="0"/>
                <a:ea typeface="Calibri" panose="020F0502020204030204" pitchFamily="34" charset="0"/>
                <a:cs typeface="Times New Roman" panose="02020603050405020304" pitchFamily="18" charset="0"/>
              </a:rPr>
              <a:t>3</a:t>
            </a:r>
            <a:r>
              <a:rPr lang="en-IN" b="1" dirty="0">
                <a:solidFill>
                  <a:srgbClr val="000000"/>
                </a:solidFill>
                <a:latin typeface="Algerian" panose="04020705040A02060702" pitchFamily="82" charset="0"/>
                <a:ea typeface="Calibri" panose="020F0502020204030204" pitchFamily="34" charset="0"/>
                <a:cs typeface="Times New Roman" panose="02020603050405020304" pitchFamily="18" charset="0"/>
              </a:rPr>
              <a:t>. REALATIONAL </a:t>
            </a:r>
          </a:p>
          <a:p>
            <a:r>
              <a:rPr lang="en-IN" b="1" dirty="0">
                <a:solidFill>
                  <a:srgbClr val="000000"/>
                </a:solidFill>
                <a:latin typeface="Algerian" panose="04020705040A02060702" pitchFamily="82" charset="0"/>
                <a:ea typeface="Calibri" panose="020F0502020204030204" pitchFamily="34" charset="0"/>
                <a:cs typeface="Times New Roman" panose="02020603050405020304" pitchFamily="18" charset="0"/>
              </a:rPr>
              <a:t>       DATA </a:t>
            </a:r>
          </a:p>
          <a:p>
            <a:r>
              <a:rPr lang="en-IN" b="1" dirty="0">
                <a:solidFill>
                  <a:srgbClr val="000000"/>
                </a:solidFill>
                <a:latin typeface="Algerian" panose="04020705040A02060702" pitchFamily="82" charset="0"/>
                <a:ea typeface="Calibri" panose="020F0502020204030204" pitchFamily="34" charset="0"/>
                <a:cs typeface="Times New Roman" panose="02020603050405020304" pitchFamily="18" charset="0"/>
              </a:rPr>
              <a:t>         BASE</a:t>
            </a:r>
            <a:endParaRPr lang="en-IN" sz="1800" dirty="0">
              <a:latin typeface="Algerian" panose="04020705040A02060702" pitchFamily="82"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D46F7DF-D942-4B94-8948-2F2CB00E4726}"/>
              </a:ext>
            </a:extLst>
          </p:cNvPr>
          <p:cNvPicPr>
            <a:picLocks noChangeAspect="1"/>
          </p:cNvPicPr>
          <p:nvPr/>
        </p:nvPicPr>
        <p:blipFill rotWithShape="1">
          <a:blip r:embed="rId2">
            <a:extLst>
              <a:ext uri="{28A0092B-C50C-407E-A947-70E740481C1C}">
                <a14:useLocalDpi xmlns:a14="http://schemas.microsoft.com/office/drawing/2010/main" val="0"/>
              </a:ext>
            </a:extLst>
          </a:blip>
          <a:srcRect t="-1" b="5587"/>
          <a:stretch/>
        </p:blipFill>
        <p:spPr>
          <a:xfrm>
            <a:off x="2614555" y="1320591"/>
            <a:ext cx="7686675" cy="863316"/>
          </a:xfrm>
          <a:prstGeom prst="rect">
            <a:avLst/>
          </a:prstGeom>
          <a:ln>
            <a:solidFill>
              <a:schemeClr val="tx1"/>
            </a:solidFill>
          </a:ln>
        </p:spPr>
      </p:pic>
      <p:pic>
        <p:nvPicPr>
          <p:cNvPr id="9" name="Picture 8">
            <a:extLst>
              <a:ext uri="{FF2B5EF4-FFF2-40B4-BE49-F238E27FC236}">
                <a16:creationId xmlns:a16="http://schemas.microsoft.com/office/drawing/2014/main" id="{DC9BCFA7-18F3-4AEE-B5E7-53C11585D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5442950"/>
            <a:ext cx="7620000" cy="828675"/>
          </a:xfrm>
          <a:prstGeom prst="rect">
            <a:avLst/>
          </a:prstGeom>
          <a:ln>
            <a:solidFill>
              <a:schemeClr val="tx1"/>
            </a:solidFill>
          </a:ln>
        </p:spPr>
      </p:pic>
      <p:pic>
        <p:nvPicPr>
          <p:cNvPr id="11" name="Picture 10">
            <a:extLst>
              <a:ext uri="{FF2B5EF4-FFF2-40B4-BE49-F238E27FC236}">
                <a16:creationId xmlns:a16="http://schemas.microsoft.com/office/drawing/2014/main" id="{C2DB4FD9-A601-4202-B863-4E26C98EB8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1725" y="3199899"/>
            <a:ext cx="7448550" cy="1495425"/>
          </a:xfrm>
          <a:prstGeom prst="rect">
            <a:avLst/>
          </a:prstGeom>
          <a:ln>
            <a:solidFill>
              <a:schemeClr val="tx1"/>
            </a:solidFill>
          </a:ln>
        </p:spPr>
      </p:pic>
    </p:spTree>
    <p:extLst>
      <p:ext uri="{BB962C8B-B14F-4D97-AF65-F5344CB8AC3E}">
        <p14:creationId xmlns:p14="http://schemas.microsoft.com/office/powerpoint/2010/main" val="2531599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77F393-4462-4EFC-B976-2343DC7D7FC3}"/>
              </a:ext>
            </a:extLst>
          </p:cNvPr>
          <p:cNvSpPr txBox="1"/>
          <p:nvPr/>
        </p:nvSpPr>
        <p:spPr>
          <a:xfrm>
            <a:off x="1794087" y="304800"/>
            <a:ext cx="3404446" cy="646331"/>
          </a:xfrm>
          <a:prstGeom prst="rect">
            <a:avLst/>
          </a:prstGeom>
          <a:noFill/>
        </p:spPr>
        <p:txBody>
          <a:bodyPr wrap="square" rtlCol="0">
            <a:spAutoFit/>
          </a:bodyPr>
          <a:lstStyle/>
          <a:p>
            <a:r>
              <a:rPr lang="en-US" dirty="0"/>
              <a:t>4. </a:t>
            </a:r>
            <a:r>
              <a:rPr lang="en-US" sz="1800" dirty="0">
                <a:effectLst/>
                <a:latin typeface="Calibri" panose="020F0502020204030204" pitchFamily="34" charset="0"/>
                <a:ea typeface="Calibri" panose="020F0502020204030204" pitchFamily="34" charset="0"/>
                <a:cs typeface="Times New Roman" panose="02020603050405020304" pitchFamily="18" charset="0"/>
              </a:rPr>
              <a:t>STATIONARY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7F3BFA2E-E634-4D10-B065-31DC20F5D69D}"/>
              </a:ext>
            </a:extLst>
          </p:cNvPr>
          <p:cNvSpPr txBox="1"/>
          <p:nvPr/>
        </p:nvSpPr>
        <p:spPr>
          <a:xfrm>
            <a:off x="1811867" y="2286000"/>
            <a:ext cx="2988733" cy="646331"/>
          </a:xfrm>
          <a:prstGeom prst="rect">
            <a:avLst/>
          </a:prstGeom>
          <a:noFill/>
        </p:spPr>
        <p:txBody>
          <a:bodyPr wrap="square" rtlCol="0">
            <a:spAutoFit/>
          </a:bodyPr>
          <a:lstStyle/>
          <a:p>
            <a:r>
              <a:rPr lang="en-US" dirty="0"/>
              <a:t>5. </a:t>
            </a:r>
            <a:r>
              <a:rPr lang="en-US" sz="1800" dirty="0">
                <a:effectLst/>
                <a:latin typeface="Calibri" panose="020F0502020204030204" pitchFamily="34" charset="0"/>
                <a:ea typeface="Calibri" panose="020F0502020204030204" pitchFamily="34" charset="0"/>
                <a:cs typeface="Times New Roman" panose="02020603050405020304" pitchFamily="18" charset="0"/>
              </a:rPr>
              <a:t>EVENTS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8" name="Rectangle 1">
            <a:extLst>
              <a:ext uri="{FF2B5EF4-FFF2-40B4-BE49-F238E27FC236}">
                <a16:creationId xmlns:a16="http://schemas.microsoft.com/office/drawing/2014/main" id="{D19B7B17-E588-49C2-971E-D90935C56A62}"/>
              </a:ext>
            </a:extLst>
          </p:cNvPr>
          <p:cNvSpPr>
            <a:spLocks noChangeArrowheads="1"/>
          </p:cNvSpPr>
          <p:nvPr/>
        </p:nvSpPr>
        <p:spPr bwMode="auto">
          <a:xfrm>
            <a:off x="1794405" y="48331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9" name="TextBox 8">
            <a:extLst>
              <a:ext uri="{FF2B5EF4-FFF2-40B4-BE49-F238E27FC236}">
                <a16:creationId xmlns:a16="http://schemas.microsoft.com/office/drawing/2014/main" id="{1C95EB77-58AC-4B4F-BFF1-3277DB7833D0}"/>
              </a:ext>
            </a:extLst>
          </p:cNvPr>
          <p:cNvSpPr txBox="1"/>
          <p:nvPr/>
        </p:nvSpPr>
        <p:spPr>
          <a:xfrm>
            <a:off x="1811867" y="4368800"/>
            <a:ext cx="2455333" cy="369332"/>
          </a:xfrm>
          <a:prstGeom prst="rect">
            <a:avLst/>
          </a:prstGeom>
          <a:noFill/>
        </p:spPr>
        <p:txBody>
          <a:bodyPr wrap="square" rtlCol="0">
            <a:spAutoFit/>
          </a:bodyPr>
          <a:lstStyle/>
          <a:p>
            <a:r>
              <a:rPr lang="en-US" dirty="0"/>
              <a:t>6. BOOK</a:t>
            </a:r>
            <a:endParaRPr lang="en-IN" dirty="0"/>
          </a:p>
        </p:txBody>
      </p:sp>
      <p:pic>
        <p:nvPicPr>
          <p:cNvPr id="3" name="Picture 2">
            <a:extLst>
              <a:ext uri="{FF2B5EF4-FFF2-40B4-BE49-F238E27FC236}">
                <a16:creationId xmlns:a16="http://schemas.microsoft.com/office/drawing/2014/main" id="{410AC105-C4C7-425C-8583-8C67A93E3CD3}"/>
              </a:ext>
            </a:extLst>
          </p:cNvPr>
          <p:cNvPicPr>
            <a:picLocks noChangeAspect="1"/>
          </p:cNvPicPr>
          <p:nvPr/>
        </p:nvPicPr>
        <p:blipFill rotWithShape="1">
          <a:blip r:embed="rId2">
            <a:extLst>
              <a:ext uri="{28A0092B-C50C-407E-A947-70E740481C1C}">
                <a14:useLocalDpi xmlns:a14="http://schemas.microsoft.com/office/drawing/2010/main" val="0"/>
              </a:ext>
            </a:extLst>
          </a:blip>
          <a:srcRect b="1951"/>
          <a:stretch/>
        </p:blipFill>
        <p:spPr>
          <a:xfrm>
            <a:off x="776287" y="2633662"/>
            <a:ext cx="10639425" cy="1559647"/>
          </a:xfrm>
          <a:prstGeom prst="rect">
            <a:avLst/>
          </a:prstGeom>
          <a:ln>
            <a:solidFill>
              <a:schemeClr val="tx1"/>
            </a:solidFill>
          </a:ln>
        </p:spPr>
      </p:pic>
      <p:pic>
        <p:nvPicPr>
          <p:cNvPr id="7" name="Picture 6">
            <a:extLst>
              <a:ext uri="{FF2B5EF4-FFF2-40B4-BE49-F238E27FC236}">
                <a16:creationId xmlns:a16="http://schemas.microsoft.com/office/drawing/2014/main" id="{52B348D1-90C7-4789-9537-C185AB8B09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8060" y="930856"/>
            <a:ext cx="7686675" cy="1209675"/>
          </a:xfrm>
          <a:prstGeom prst="rect">
            <a:avLst/>
          </a:prstGeom>
          <a:ln>
            <a:solidFill>
              <a:schemeClr val="tx1"/>
            </a:solidFill>
          </a:ln>
        </p:spPr>
      </p:pic>
      <p:pic>
        <p:nvPicPr>
          <p:cNvPr id="11" name="Picture 10">
            <a:extLst>
              <a:ext uri="{FF2B5EF4-FFF2-40B4-BE49-F238E27FC236}">
                <a16:creationId xmlns:a16="http://schemas.microsoft.com/office/drawing/2014/main" id="{EE83430F-5E6A-41B1-963F-77E6C13D92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3962" y="4738132"/>
            <a:ext cx="7153275" cy="1857375"/>
          </a:xfrm>
          <a:prstGeom prst="rect">
            <a:avLst/>
          </a:prstGeom>
          <a:ln>
            <a:solidFill>
              <a:schemeClr val="tx1"/>
            </a:solidFill>
          </a:ln>
        </p:spPr>
      </p:pic>
    </p:spTree>
    <p:extLst>
      <p:ext uri="{BB962C8B-B14F-4D97-AF65-F5344CB8AC3E}">
        <p14:creationId xmlns:p14="http://schemas.microsoft.com/office/powerpoint/2010/main" val="326450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CE779E-0DFA-460D-8AF6-2B33E84B939B}"/>
              </a:ext>
            </a:extLst>
          </p:cNvPr>
          <p:cNvSpPr txBox="1"/>
          <p:nvPr/>
        </p:nvSpPr>
        <p:spPr>
          <a:xfrm>
            <a:off x="1971887" y="397933"/>
            <a:ext cx="2862580" cy="646331"/>
          </a:xfrm>
          <a:prstGeom prst="rect">
            <a:avLst/>
          </a:prstGeom>
          <a:noFill/>
        </p:spPr>
        <p:txBody>
          <a:bodyPr wrap="square" rtlCol="0">
            <a:spAutoFit/>
          </a:bodyPr>
          <a:lstStyle/>
          <a:p>
            <a:r>
              <a:rPr lang="en-US" dirty="0"/>
              <a:t>7. </a:t>
            </a:r>
            <a:r>
              <a:rPr lang="en-US" sz="1800" dirty="0">
                <a:effectLst/>
                <a:latin typeface="Calibri" panose="020F0502020204030204" pitchFamily="34" charset="0"/>
                <a:ea typeface="Calibri" panose="020F0502020204030204" pitchFamily="34" charset="0"/>
                <a:cs typeface="Times New Roman" panose="02020603050405020304" pitchFamily="18" charset="0"/>
              </a:rPr>
              <a:t>PG/HOSTEL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7" name="Rectangle 2">
            <a:extLst>
              <a:ext uri="{FF2B5EF4-FFF2-40B4-BE49-F238E27FC236}">
                <a16:creationId xmlns:a16="http://schemas.microsoft.com/office/drawing/2014/main" id="{D7F6B100-8FE3-4893-9266-66F4BC69B194}"/>
              </a:ext>
            </a:extLst>
          </p:cNvPr>
          <p:cNvSpPr>
            <a:spLocks noChangeArrowheads="1"/>
          </p:cNvSpPr>
          <p:nvPr/>
        </p:nvSpPr>
        <p:spPr bwMode="auto">
          <a:xfrm>
            <a:off x="1972205" y="4452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8" name="TextBox 7">
            <a:extLst>
              <a:ext uri="{FF2B5EF4-FFF2-40B4-BE49-F238E27FC236}">
                <a16:creationId xmlns:a16="http://schemas.microsoft.com/office/drawing/2014/main" id="{2A8F3622-DC55-4766-BD8B-790EB19F6AED}"/>
              </a:ext>
            </a:extLst>
          </p:cNvPr>
          <p:cNvSpPr txBox="1"/>
          <p:nvPr/>
        </p:nvSpPr>
        <p:spPr>
          <a:xfrm>
            <a:off x="1971886" y="4021667"/>
            <a:ext cx="2303781" cy="646331"/>
          </a:xfrm>
          <a:prstGeom prst="rect">
            <a:avLst/>
          </a:prstGeom>
          <a:noFill/>
        </p:spPr>
        <p:txBody>
          <a:bodyPr wrap="square" rtlCol="0">
            <a:spAutoFit/>
          </a:bodyPr>
          <a:lstStyle/>
          <a:p>
            <a:r>
              <a:rPr lang="en-US" dirty="0"/>
              <a:t>8. </a:t>
            </a:r>
            <a:r>
              <a:rPr lang="en-US" sz="1800" dirty="0">
                <a:effectLst/>
                <a:latin typeface="Calibri" panose="020F0502020204030204" pitchFamily="34" charset="0"/>
                <a:ea typeface="Calibri" panose="020F0502020204030204" pitchFamily="34" charset="0"/>
                <a:cs typeface="Times New Roman" panose="02020603050405020304" pitchFamily="18" charset="0"/>
              </a:rPr>
              <a:t>Restaurant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D8C4B0AA-9532-4DB8-948C-BDEB324A2784}"/>
              </a:ext>
            </a:extLst>
          </p:cNvPr>
          <p:cNvPicPr>
            <a:picLocks noChangeAspect="1"/>
          </p:cNvPicPr>
          <p:nvPr/>
        </p:nvPicPr>
        <p:blipFill rotWithShape="1">
          <a:blip r:embed="rId2">
            <a:extLst>
              <a:ext uri="{28A0092B-C50C-407E-A947-70E740481C1C}">
                <a14:useLocalDpi xmlns:a14="http://schemas.microsoft.com/office/drawing/2010/main" val="0"/>
              </a:ext>
            </a:extLst>
          </a:blip>
          <a:srcRect t="1" b="1432"/>
          <a:stretch/>
        </p:blipFill>
        <p:spPr>
          <a:xfrm>
            <a:off x="3822252" y="363207"/>
            <a:ext cx="7477125" cy="3802393"/>
          </a:xfrm>
          <a:prstGeom prst="rect">
            <a:avLst/>
          </a:prstGeom>
          <a:ln>
            <a:solidFill>
              <a:schemeClr val="tx1"/>
            </a:solidFill>
          </a:ln>
        </p:spPr>
      </p:pic>
      <p:pic>
        <p:nvPicPr>
          <p:cNvPr id="6" name="Picture 5">
            <a:extLst>
              <a:ext uri="{FF2B5EF4-FFF2-40B4-BE49-F238E27FC236}">
                <a16:creationId xmlns:a16="http://schemas.microsoft.com/office/drawing/2014/main" id="{725A900C-621F-491C-8EFC-0B4DA1E9A6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4700" y="4519689"/>
            <a:ext cx="7362825" cy="2152650"/>
          </a:xfrm>
          <a:prstGeom prst="rect">
            <a:avLst/>
          </a:prstGeom>
          <a:ln>
            <a:solidFill>
              <a:schemeClr val="tx1"/>
            </a:solidFill>
          </a:ln>
        </p:spPr>
      </p:pic>
    </p:spTree>
    <p:extLst>
      <p:ext uri="{BB962C8B-B14F-4D97-AF65-F5344CB8AC3E}">
        <p14:creationId xmlns:p14="http://schemas.microsoft.com/office/powerpoint/2010/main" val="4084333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A754C-2D86-4476-8DA7-F281BFEE97E3}"/>
              </a:ext>
            </a:extLst>
          </p:cNvPr>
          <p:cNvSpPr txBox="1"/>
          <p:nvPr/>
        </p:nvSpPr>
        <p:spPr>
          <a:xfrm>
            <a:off x="1820333" y="330200"/>
            <a:ext cx="2226734" cy="646331"/>
          </a:xfrm>
          <a:prstGeom prst="rect">
            <a:avLst/>
          </a:prstGeom>
          <a:noFill/>
        </p:spPr>
        <p:txBody>
          <a:bodyPr wrap="square" rtlCol="0">
            <a:spAutoFit/>
          </a:bodyPr>
          <a:lstStyle/>
          <a:p>
            <a:r>
              <a:rPr lang="en-US" dirty="0"/>
              <a:t>9. </a:t>
            </a:r>
            <a:r>
              <a:rPr lang="en-US" sz="1800" dirty="0">
                <a:effectLst/>
                <a:latin typeface="Calibri" panose="020F0502020204030204" pitchFamily="34" charset="0"/>
                <a:ea typeface="Calibri" panose="020F0502020204030204" pitchFamily="34" charset="0"/>
                <a:cs typeface="Times New Roman" panose="02020603050405020304" pitchFamily="18" charset="0"/>
              </a:rPr>
              <a:t>COMMUNITY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2BEDC4B0-8BAF-45CB-85BF-09733CE77C93}"/>
              </a:ext>
            </a:extLst>
          </p:cNvPr>
          <p:cNvSpPr txBox="1"/>
          <p:nvPr/>
        </p:nvSpPr>
        <p:spPr>
          <a:xfrm>
            <a:off x="1820333" y="2336800"/>
            <a:ext cx="2226734" cy="646331"/>
          </a:xfrm>
          <a:prstGeom prst="rect">
            <a:avLst/>
          </a:prstGeom>
          <a:noFill/>
        </p:spPr>
        <p:txBody>
          <a:bodyPr wrap="square" rtlCol="0">
            <a:spAutoFit/>
          </a:bodyPr>
          <a:lstStyle/>
          <a:p>
            <a:r>
              <a:rPr lang="en-US" dirty="0"/>
              <a:t>10. </a:t>
            </a:r>
            <a:r>
              <a:rPr lang="en-US" sz="1800" dirty="0">
                <a:effectLst/>
                <a:latin typeface="Calibri" panose="020F0502020204030204" pitchFamily="34" charset="0"/>
                <a:ea typeface="Calibri" panose="020F0502020204030204" pitchFamily="34" charset="0"/>
                <a:cs typeface="Times New Roman" panose="02020603050405020304" pitchFamily="18" charset="0"/>
              </a:rPr>
              <a:t>STUDENT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C9C9BC4-CA7F-41D4-A75C-53AAA87EB1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528" y="942109"/>
            <a:ext cx="7743825" cy="1200150"/>
          </a:xfrm>
          <a:prstGeom prst="rect">
            <a:avLst/>
          </a:prstGeom>
          <a:ln>
            <a:solidFill>
              <a:schemeClr val="tx1"/>
            </a:solidFill>
          </a:ln>
        </p:spPr>
      </p:pic>
      <p:pic>
        <p:nvPicPr>
          <p:cNvPr id="7" name="Picture 6">
            <a:extLst>
              <a:ext uri="{FF2B5EF4-FFF2-40B4-BE49-F238E27FC236}">
                <a16:creationId xmlns:a16="http://schemas.microsoft.com/office/drawing/2014/main" id="{13615535-4E37-4FEE-ACFF-9F8D8A1E5A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5803" y="2754168"/>
            <a:ext cx="7829550" cy="5143500"/>
          </a:xfrm>
          <a:prstGeom prst="rect">
            <a:avLst/>
          </a:prstGeom>
          <a:ln>
            <a:solidFill>
              <a:schemeClr val="tx1"/>
            </a:solidFill>
          </a:ln>
        </p:spPr>
      </p:pic>
    </p:spTree>
    <p:extLst>
      <p:ext uri="{BB962C8B-B14F-4D97-AF65-F5344CB8AC3E}">
        <p14:creationId xmlns:p14="http://schemas.microsoft.com/office/powerpoint/2010/main" val="1406056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1108</TotalTime>
  <Words>4085</Words>
  <Application>Microsoft Office PowerPoint</Application>
  <PresentationFormat>Widescreen</PresentationFormat>
  <Paragraphs>269</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Algerian</vt: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dc:creator>
  <cp:lastModifiedBy>Jay Panchal</cp:lastModifiedBy>
  <cp:revision>92</cp:revision>
  <dcterms:created xsi:type="dcterms:W3CDTF">2020-09-12T09:06:46Z</dcterms:created>
  <dcterms:modified xsi:type="dcterms:W3CDTF">2020-10-18T17:00:26Z</dcterms:modified>
</cp:coreProperties>
</file>