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8" r:id="rId8"/>
    <p:sldId id="265" r:id="rId9"/>
    <p:sldId id="263" r:id="rId10"/>
    <p:sldId id="266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DB175-0CAA-499F-933C-14F436CE05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A302DB-E2A8-499B-BAAD-893ED10D6FFE}">
      <dgm:prSet/>
      <dgm:spPr/>
      <dgm:t>
        <a:bodyPr/>
        <a:lstStyle/>
        <a:p>
          <a:pPr>
            <a:defRPr b="1"/>
          </a:pPr>
          <a:r>
            <a:rPr lang="es-CL" dirty="0"/>
            <a:t>Registro de clases de distintos colegios y profesores.</a:t>
          </a:r>
          <a:endParaRPr lang="en-US" dirty="0"/>
        </a:p>
      </dgm:t>
    </dgm:pt>
    <dgm:pt modelId="{1A0D3151-44F0-4F23-9791-C4FE59E8FD59}" type="parTrans" cxnId="{EDD2508C-AC64-4BB8-B3C0-89F924854613}">
      <dgm:prSet/>
      <dgm:spPr/>
      <dgm:t>
        <a:bodyPr/>
        <a:lstStyle/>
        <a:p>
          <a:endParaRPr lang="en-US"/>
        </a:p>
      </dgm:t>
    </dgm:pt>
    <dgm:pt modelId="{FDA9222A-411B-4D7B-8217-CA7AB2CDE802}" type="sibTrans" cxnId="{EDD2508C-AC64-4BB8-B3C0-89F924854613}">
      <dgm:prSet/>
      <dgm:spPr/>
      <dgm:t>
        <a:bodyPr/>
        <a:lstStyle/>
        <a:p>
          <a:endParaRPr lang="en-US"/>
        </a:p>
      </dgm:t>
    </dgm:pt>
    <dgm:pt modelId="{7EED30E0-4385-4008-9103-17EF26D21CAA}">
      <dgm:prSet/>
      <dgm:spPr/>
      <dgm:t>
        <a:bodyPr/>
        <a:lstStyle/>
        <a:p>
          <a:pPr>
            <a:defRPr b="1"/>
          </a:pPr>
          <a:r>
            <a:rPr lang="es-CL" dirty="0"/>
            <a:t>4 módulos: </a:t>
          </a:r>
          <a:endParaRPr lang="en-US" dirty="0"/>
        </a:p>
      </dgm:t>
    </dgm:pt>
    <dgm:pt modelId="{4F9F967A-7486-42EE-B981-502058370C3C}" type="parTrans" cxnId="{1144198A-A851-4C78-862D-A90B31A8B7B7}">
      <dgm:prSet/>
      <dgm:spPr/>
      <dgm:t>
        <a:bodyPr/>
        <a:lstStyle/>
        <a:p>
          <a:endParaRPr lang="en-US"/>
        </a:p>
      </dgm:t>
    </dgm:pt>
    <dgm:pt modelId="{3D967EF7-C674-4BE8-AB51-3E82BD63A640}" type="sibTrans" cxnId="{1144198A-A851-4C78-862D-A90B31A8B7B7}">
      <dgm:prSet/>
      <dgm:spPr/>
      <dgm:t>
        <a:bodyPr/>
        <a:lstStyle/>
        <a:p>
          <a:endParaRPr lang="en-US"/>
        </a:p>
      </dgm:t>
    </dgm:pt>
    <dgm:pt modelId="{8C8DA13E-7C6F-4433-B99C-C7182E5CC196}">
      <dgm:prSet/>
      <dgm:spPr/>
      <dgm:t>
        <a:bodyPr/>
        <a:lstStyle/>
        <a:p>
          <a:r>
            <a:rPr lang="es-CL"/>
            <a:t>Matemática 4° básico</a:t>
          </a:r>
          <a:endParaRPr lang="en-US"/>
        </a:p>
      </dgm:t>
    </dgm:pt>
    <dgm:pt modelId="{80964243-868B-4E97-8AEA-23D31859A453}" type="parTrans" cxnId="{B217393A-8E7E-4904-8F04-329C6A116642}">
      <dgm:prSet/>
      <dgm:spPr/>
      <dgm:t>
        <a:bodyPr/>
        <a:lstStyle/>
        <a:p>
          <a:endParaRPr lang="en-US"/>
        </a:p>
      </dgm:t>
    </dgm:pt>
    <dgm:pt modelId="{7983F812-4AAE-485D-A7A5-540D064DF919}" type="sibTrans" cxnId="{B217393A-8E7E-4904-8F04-329C6A116642}">
      <dgm:prSet/>
      <dgm:spPr/>
      <dgm:t>
        <a:bodyPr/>
        <a:lstStyle/>
        <a:p>
          <a:endParaRPr lang="en-US"/>
        </a:p>
      </dgm:t>
    </dgm:pt>
    <dgm:pt modelId="{E29D6666-E1D5-4E0A-9CB2-23C0ED763084}">
      <dgm:prSet/>
      <dgm:spPr/>
      <dgm:t>
        <a:bodyPr/>
        <a:lstStyle/>
        <a:p>
          <a:r>
            <a:rPr lang="es-CL"/>
            <a:t>Matemática 8°básico</a:t>
          </a:r>
          <a:endParaRPr lang="en-US"/>
        </a:p>
      </dgm:t>
    </dgm:pt>
    <dgm:pt modelId="{5EFC0D31-DC63-4F01-B268-1FB37284F77E}" type="parTrans" cxnId="{6475577A-18A8-4414-8CF3-CDDE78E2EBCB}">
      <dgm:prSet/>
      <dgm:spPr/>
      <dgm:t>
        <a:bodyPr/>
        <a:lstStyle/>
        <a:p>
          <a:endParaRPr lang="en-US"/>
        </a:p>
      </dgm:t>
    </dgm:pt>
    <dgm:pt modelId="{D0A2E952-A562-4B9C-94C2-40126CF8309B}" type="sibTrans" cxnId="{6475577A-18A8-4414-8CF3-CDDE78E2EBCB}">
      <dgm:prSet/>
      <dgm:spPr/>
      <dgm:t>
        <a:bodyPr/>
        <a:lstStyle/>
        <a:p>
          <a:endParaRPr lang="en-US"/>
        </a:p>
      </dgm:t>
    </dgm:pt>
    <dgm:pt modelId="{D6CA36F1-1286-4359-AD14-60A4E6CD3499}">
      <dgm:prSet/>
      <dgm:spPr/>
      <dgm:t>
        <a:bodyPr/>
        <a:lstStyle/>
        <a:p>
          <a:r>
            <a:rPr lang="es-CL"/>
            <a:t>Ciencias 8° básico </a:t>
          </a:r>
          <a:endParaRPr lang="en-US"/>
        </a:p>
      </dgm:t>
    </dgm:pt>
    <dgm:pt modelId="{F9494403-E15D-4E1D-9B54-687482E6ACA6}" type="parTrans" cxnId="{E6092F7D-118D-4A2B-9FC5-4327A4A0443D}">
      <dgm:prSet/>
      <dgm:spPr/>
      <dgm:t>
        <a:bodyPr/>
        <a:lstStyle/>
        <a:p>
          <a:endParaRPr lang="en-US"/>
        </a:p>
      </dgm:t>
    </dgm:pt>
    <dgm:pt modelId="{29CF9AE8-CBB2-45F1-8424-8191472BC516}" type="sibTrans" cxnId="{E6092F7D-118D-4A2B-9FC5-4327A4A0443D}">
      <dgm:prSet/>
      <dgm:spPr/>
      <dgm:t>
        <a:bodyPr/>
        <a:lstStyle/>
        <a:p>
          <a:endParaRPr lang="en-US"/>
        </a:p>
      </dgm:t>
    </dgm:pt>
    <dgm:pt modelId="{A0AF7BDE-5B0E-4249-AA01-9C983D13839E}">
      <dgm:prSet/>
      <dgm:spPr/>
      <dgm:t>
        <a:bodyPr/>
        <a:lstStyle/>
        <a:p>
          <a:r>
            <a:rPr lang="es-CL"/>
            <a:t>Lenguaje 2° medio</a:t>
          </a:r>
          <a:endParaRPr lang="en-US"/>
        </a:p>
      </dgm:t>
    </dgm:pt>
    <dgm:pt modelId="{70144190-91BE-4522-8A8B-71AF5D8A57B1}" type="parTrans" cxnId="{B5E09D6A-ECE9-425C-94E9-E7FE5864DC03}">
      <dgm:prSet/>
      <dgm:spPr/>
      <dgm:t>
        <a:bodyPr/>
        <a:lstStyle/>
        <a:p>
          <a:endParaRPr lang="en-US"/>
        </a:p>
      </dgm:t>
    </dgm:pt>
    <dgm:pt modelId="{C4C8AB6F-9140-49D1-81C4-B176D870AD62}" type="sibTrans" cxnId="{B5E09D6A-ECE9-425C-94E9-E7FE5864DC03}">
      <dgm:prSet/>
      <dgm:spPr/>
      <dgm:t>
        <a:bodyPr/>
        <a:lstStyle/>
        <a:p>
          <a:endParaRPr lang="en-US"/>
        </a:p>
      </dgm:t>
    </dgm:pt>
    <dgm:pt modelId="{25BCCFBA-0517-4193-B030-381A8805FCFA}">
      <dgm:prSet/>
      <dgm:spPr/>
      <dgm:t>
        <a:bodyPr/>
        <a:lstStyle/>
        <a:p>
          <a:pPr>
            <a:defRPr b="1"/>
          </a:pPr>
          <a:r>
            <a:rPr lang="es-CL" dirty="0"/>
            <a:t>Transcripciones, observaciones COPUS y audios </a:t>
          </a:r>
          <a:endParaRPr lang="en-US" dirty="0"/>
        </a:p>
      </dgm:t>
    </dgm:pt>
    <dgm:pt modelId="{6D3D7C9F-3BC7-45E7-8C3D-F00D62A85A13}" type="parTrans" cxnId="{17CD05F0-A827-4EDE-9E8A-F2F657C25B78}">
      <dgm:prSet/>
      <dgm:spPr/>
      <dgm:t>
        <a:bodyPr/>
        <a:lstStyle/>
        <a:p>
          <a:endParaRPr lang="en-US"/>
        </a:p>
      </dgm:t>
    </dgm:pt>
    <dgm:pt modelId="{1A4FCD99-5381-4AD9-BD58-875B764ECFCF}" type="sibTrans" cxnId="{17CD05F0-A827-4EDE-9E8A-F2F657C25B78}">
      <dgm:prSet/>
      <dgm:spPr/>
      <dgm:t>
        <a:bodyPr/>
        <a:lstStyle/>
        <a:p>
          <a:endParaRPr lang="en-US"/>
        </a:p>
      </dgm:t>
    </dgm:pt>
    <dgm:pt modelId="{26C76801-9127-4AA7-997E-BE24C17262A8}" type="pres">
      <dgm:prSet presAssocID="{869DB175-0CAA-499F-933C-14F436CE0511}" presName="root" presStyleCnt="0">
        <dgm:presLayoutVars>
          <dgm:dir/>
          <dgm:resizeHandles val="exact"/>
        </dgm:presLayoutVars>
      </dgm:prSet>
      <dgm:spPr/>
    </dgm:pt>
    <dgm:pt modelId="{D6331F33-0EB0-4AE8-AAC9-AC4050CDEA2B}" type="pres">
      <dgm:prSet presAssocID="{E6A302DB-E2A8-499B-BAAD-893ED10D6FFE}" presName="compNode" presStyleCnt="0"/>
      <dgm:spPr/>
    </dgm:pt>
    <dgm:pt modelId="{07BE9231-3C19-4FC2-BF48-6AB6CA0A60DC}" type="pres">
      <dgm:prSet presAssocID="{E6A302DB-E2A8-499B-BAAD-893ED10D6F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091C12A-F0B5-466A-AA34-EC8070C6A313}" type="pres">
      <dgm:prSet presAssocID="{E6A302DB-E2A8-499B-BAAD-893ED10D6FFE}" presName="iconSpace" presStyleCnt="0"/>
      <dgm:spPr/>
    </dgm:pt>
    <dgm:pt modelId="{4ED991F7-001E-4C4E-B6F0-053A882A2D4F}" type="pres">
      <dgm:prSet presAssocID="{E6A302DB-E2A8-499B-BAAD-893ED10D6FFE}" presName="parTx" presStyleLbl="revTx" presStyleIdx="0" presStyleCnt="6" custLinFactNeighborX="-172" custLinFactNeighborY="-2908">
        <dgm:presLayoutVars>
          <dgm:chMax val="0"/>
          <dgm:chPref val="0"/>
        </dgm:presLayoutVars>
      </dgm:prSet>
      <dgm:spPr/>
    </dgm:pt>
    <dgm:pt modelId="{D9EA4BA7-42ED-44B8-8B6C-A77F2B0E7A43}" type="pres">
      <dgm:prSet presAssocID="{E6A302DB-E2A8-499B-BAAD-893ED10D6FFE}" presName="txSpace" presStyleCnt="0"/>
      <dgm:spPr/>
    </dgm:pt>
    <dgm:pt modelId="{FB632FDC-D689-4D27-B54A-DE2C6FCE4F00}" type="pres">
      <dgm:prSet presAssocID="{E6A302DB-E2A8-499B-BAAD-893ED10D6FFE}" presName="desTx" presStyleLbl="revTx" presStyleIdx="1" presStyleCnt="6">
        <dgm:presLayoutVars/>
      </dgm:prSet>
      <dgm:spPr/>
    </dgm:pt>
    <dgm:pt modelId="{5D171E5E-F8E3-432C-9CEC-63E8C34E1A28}" type="pres">
      <dgm:prSet presAssocID="{FDA9222A-411B-4D7B-8217-CA7AB2CDE802}" presName="sibTrans" presStyleCnt="0"/>
      <dgm:spPr/>
    </dgm:pt>
    <dgm:pt modelId="{B196AC41-A404-4737-A1D4-407F99A3BA5F}" type="pres">
      <dgm:prSet presAssocID="{7EED30E0-4385-4008-9103-17EF26D21CAA}" presName="compNode" presStyleCnt="0"/>
      <dgm:spPr/>
    </dgm:pt>
    <dgm:pt modelId="{56A84C9E-21DB-4A97-A91C-F69D196277C1}" type="pres">
      <dgm:prSet presAssocID="{7EED30E0-4385-4008-9103-17EF26D21C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BBDFFADC-CB20-4D86-B43F-56D48CBC83FF}" type="pres">
      <dgm:prSet presAssocID="{7EED30E0-4385-4008-9103-17EF26D21CAA}" presName="iconSpace" presStyleCnt="0"/>
      <dgm:spPr/>
    </dgm:pt>
    <dgm:pt modelId="{AABC7513-CB10-42C3-B1F4-F879FC5D2BB2}" type="pres">
      <dgm:prSet presAssocID="{7EED30E0-4385-4008-9103-17EF26D21CAA}" presName="parTx" presStyleLbl="revTx" presStyleIdx="2" presStyleCnt="6">
        <dgm:presLayoutVars>
          <dgm:chMax val="0"/>
          <dgm:chPref val="0"/>
        </dgm:presLayoutVars>
      </dgm:prSet>
      <dgm:spPr/>
    </dgm:pt>
    <dgm:pt modelId="{3708B370-E82F-40C1-90BE-799D04B64E19}" type="pres">
      <dgm:prSet presAssocID="{7EED30E0-4385-4008-9103-17EF26D21CAA}" presName="txSpace" presStyleCnt="0"/>
      <dgm:spPr/>
    </dgm:pt>
    <dgm:pt modelId="{21C78CD4-64BF-4AC3-A46F-DC63E0A72C08}" type="pres">
      <dgm:prSet presAssocID="{7EED30E0-4385-4008-9103-17EF26D21CAA}" presName="desTx" presStyleLbl="revTx" presStyleIdx="3" presStyleCnt="6">
        <dgm:presLayoutVars/>
      </dgm:prSet>
      <dgm:spPr/>
    </dgm:pt>
    <dgm:pt modelId="{28ECC087-E436-4ED4-B24C-9C58A92B38F7}" type="pres">
      <dgm:prSet presAssocID="{3D967EF7-C674-4BE8-AB51-3E82BD63A640}" presName="sibTrans" presStyleCnt="0"/>
      <dgm:spPr/>
    </dgm:pt>
    <dgm:pt modelId="{655081D2-1AD6-44F1-9C89-9DE468E360AA}" type="pres">
      <dgm:prSet presAssocID="{25BCCFBA-0517-4193-B030-381A8805FCFA}" presName="compNode" presStyleCnt="0"/>
      <dgm:spPr/>
    </dgm:pt>
    <dgm:pt modelId="{85C4AFAF-7941-4601-B19D-FA5294B8828E}" type="pres">
      <dgm:prSet presAssocID="{25BCCFBA-0517-4193-B030-381A8805F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54B9426-E9D7-4F73-9453-CE8FA413D610}" type="pres">
      <dgm:prSet presAssocID="{25BCCFBA-0517-4193-B030-381A8805FCFA}" presName="iconSpace" presStyleCnt="0"/>
      <dgm:spPr/>
    </dgm:pt>
    <dgm:pt modelId="{077C5C7B-8324-46F9-A87B-FB806AAA534B}" type="pres">
      <dgm:prSet presAssocID="{25BCCFBA-0517-4193-B030-381A8805FCFA}" presName="parTx" presStyleLbl="revTx" presStyleIdx="4" presStyleCnt="6">
        <dgm:presLayoutVars>
          <dgm:chMax val="0"/>
          <dgm:chPref val="0"/>
        </dgm:presLayoutVars>
      </dgm:prSet>
      <dgm:spPr/>
    </dgm:pt>
    <dgm:pt modelId="{C16EDF19-721D-4B54-8C0B-15615F6E54D1}" type="pres">
      <dgm:prSet presAssocID="{25BCCFBA-0517-4193-B030-381A8805FCFA}" presName="txSpace" presStyleCnt="0"/>
      <dgm:spPr/>
    </dgm:pt>
    <dgm:pt modelId="{757EF258-45F3-40B6-B459-BD783C2D729F}" type="pres">
      <dgm:prSet presAssocID="{25BCCFBA-0517-4193-B030-381A8805FCFA}" presName="desTx" presStyleLbl="revTx" presStyleIdx="5" presStyleCnt="6">
        <dgm:presLayoutVars/>
      </dgm:prSet>
      <dgm:spPr/>
    </dgm:pt>
  </dgm:ptLst>
  <dgm:cxnLst>
    <dgm:cxn modelId="{851FFE09-7AAC-4884-BB9C-8B07A9A93DC5}" type="presOf" srcId="{E6A302DB-E2A8-499B-BAAD-893ED10D6FFE}" destId="{4ED991F7-001E-4C4E-B6F0-053A882A2D4F}" srcOrd="0" destOrd="0" presId="urn:microsoft.com/office/officeart/2018/5/layout/CenteredIconLabelDescriptionList"/>
    <dgm:cxn modelId="{259CD80A-CE04-41D3-8477-0A52C492E93D}" type="presOf" srcId="{8C8DA13E-7C6F-4433-B99C-C7182E5CC196}" destId="{21C78CD4-64BF-4AC3-A46F-DC63E0A72C08}" srcOrd="0" destOrd="0" presId="urn:microsoft.com/office/officeart/2018/5/layout/CenteredIconLabelDescriptionList"/>
    <dgm:cxn modelId="{E17E711E-DE7D-44D0-BF4F-E86951F99F36}" type="presOf" srcId="{E29D6666-E1D5-4E0A-9CB2-23C0ED763084}" destId="{21C78CD4-64BF-4AC3-A46F-DC63E0A72C08}" srcOrd="0" destOrd="1" presId="urn:microsoft.com/office/officeart/2018/5/layout/CenteredIconLabelDescriptionList"/>
    <dgm:cxn modelId="{B217393A-8E7E-4904-8F04-329C6A116642}" srcId="{7EED30E0-4385-4008-9103-17EF26D21CAA}" destId="{8C8DA13E-7C6F-4433-B99C-C7182E5CC196}" srcOrd="0" destOrd="0" parTransId="{80964243-868B-4E97-8AEA-23D31859A453}" sibTransId="{7983F812-4AAE-485D-A7A5-540D064DF919}"/>
    <dgm:cxn modelId="{B5E09D6A-ECE9-425C-94E9-E7FE5864DC03}" srcId="{7EED30E0-4385-4008-9103-17EF26D21CAA}" destId="{A0AF7BDE-5B0E-4249-AA01-9C983D13839E}" srcOrd="3" destOrd="0" parTransId="{70144190-91BE-4522-8A8B-71AF5D8A57B1}" sibTransId="{C4C8AB6F-9140-49D1-81C4-B176D870AD62}"/>
    <dgm:cxn modelId="{6475577A-18A8-4414-8CF3-CDDE78E2EBCB}" srcId="{7EED30E0-4385-4008-9103-17EF26D21CAA}" destId="{E29D6666-E1D5-4E0A-9CB2-23C0ED763084}" srcOrd="1" destOrd="0" parTransId="{5EFC0D31-DC63-4F01-B268-1FB37284F77E}" sibTransId="{D0A2E952-A562-4B9C-94C2-40126CF8309B}"/>
    <dgm:cxn modelId="{E6092F7D-118D-4A2B-9FC5-4327A4A0443D}" srcId="{7EED30E0-4385-4008-9103-17EF26D21CAA}" destId="{D6CA36F1-1286-4359-AD14-60A4E6CD3499}" srcOrd="2" destOrd="0" parTransId="{F9494403-E15D-4E1D-9B54-687482E6ACA6}" sibTransId="{29CF9AE8-CBB2-45F1-8424-8191472BC516}"/>
    <dgm:cxn modelId="{1144198A-A851-4C78-862D-A90B31A8B7B7}" srcId="{869DB175-0CAA-499F-933C-14F436CE0511}" destId="{7EED30E0-4385-4008-9103-17EF26D21CAA}" srcOrd="1" destOrd="0" parTransId="{4F9F967A-7486-42EE-B981-502058370C3C}" sibTransId="{3D967EF7-C674-4BE8-AB51-3E82BD63A640}"/>
    <dgm:cxn modelId="{EDD2508C-AC64-4BB8-B3C0-89F924854613}" srcId="{869DB175-0CAA-499F-933C-14F436CE0511}" destId="{E6A302DB-E2A8-499B-BAAD-893ED10D6FFE}" srcOrd="0" destOrd="0" parTransId="{1A0D3151-44F0-4F23-9791-C4FE59E8FD59}" sibTransId="{FDA9222A-411B-4D7B-8217-CA7AB2CDE802}"/>
    <dgm:cxn modelId="{284C83B0-F918-4A33-9118-BE945974BF7C}" type="presOf" srcId="{7EED30E0-4385-4008-9103-17EF26D21CAA}" destId="{AABC7513-CB10-42C3-B1F4-F879FC5D2BB2}" srcOrd="0" destOrd="0" presId="urn:microsoft.com/office/officeart/2018/5/layout/CenteredIconLabelDescriptionList"/>
    <dgm:cxn modelId="{A3AF85D1-8941-4C6E-924F-331F9EFE36E0}" type="presOf" srcId="{869DB175-0CAA-499F-933C-14F436CE0511}" destId="{26C76801-9127-4AA7-997E-BE24C17262A8}" srcOrd="0" destOrd="0" presId="urn:microsoft.com/office/officeart/2018/5/layout/CenteredIconLabelDescriptionList"/>
    <dgm:cxn modelId="{6E0626DB-38C5-4D62-88E3-EABFC554C71F}" type="presOf" srcId="{D6CA36F1-1286-4359-AD14-60A4E6CD3499}" destId="{21C78CD4-64BF-4AC3-A46F-DC63E0A72C08}" srcOrd="0" destOrd="2" presId="urn:microsoft.com/office/officeart/2018/5/layout/CenteredIconLabelDescriptionList"/>
    <dgm:cxn modelId="{3DAE69E3-F9DA-49FD-9763-08745AF3D1E0}" type="presOf" srcId="{A0AF7BDE-5B0E-4249-AA01-9C983D13839E}" destId="{21C78CD4-64BF-4AC3-A46F-DC63E0A72C08}" srcOrd="0" destOrd="3" presId="urn:microsoft.com/office/officeart/2018/5/layout/CenteredIconLabelDescriptionList"/>
    <dgm:cxn modelId="{17CD05F0-A827-4EDE-9E8A-F2F657C25B78}" srcId="{869DB175-0CAA-499F-933C-14F436CE0511}" destId="{25BCCFBA-0517-4193-B030-381A8805FCFA}" srcOrd="2" destOrd="0" parTransId="{6D3D7C9F-3BC7-45E7-8C3D-F00D62A85A13}" sibTransId="{1A4FCD99-5381-4AD9-BD58-875B764ECFCF}"/>
    <dgm:cxn modelId="{4A71BBF8-B0B1-41F2-9ED4-6C5430B7F69B}" type="presOf" srcId="{25BCCFBA-0517-4193-B030-381A8805FCFA}" destId="{077C5C7B-8324-46F9-A87B-FB806AAA534B}" srcOrd="0" destOrd="0" presId="urn:microsoft.com/office/officeart/2018/5/layout/CenteredIconLabelDescriptionList"/>
    <dgm:cxn modelId="{526CF8FC-3509-478E-90CD-79B1E07A58EA}" type="presParOf" srcId="{26C76801-9127-4AA7-997E-BE24C17262A8}" destId="{D6331F33-0EB0-4AE8-AAC9-AC4050CDEA2B}" srcOrd="0" destOrd="0" presId="urn:microsoft.com/office/officeart/2018/5/layout/CenteredIconLabelDescriptionList"/>
    <dgm:cxn modelId="{9EF5B0CC-2EC1-4206-8D8C-73CF7D8AF997}" type="presParOf" srcId="{D6331F33-0EB0-4AE8-AAC9-AC4050CDEA2B}" destId="{07BE9231-3C19-4FC2-BF48-6AB6CA0A60DC}" srcOrd="0" destOrd="0" presId="urn:microsoft.com/office/officeart/2018/5/layout/CenteredIconLabelDescriptionList"/>
    <dgm:cxn modelId="{BC936923-7DC9-4137-AF2A-FF5A4B8DBED8}" type="presParOf" srcId="{D6331F33-0EB0-4AE8-AAC9-AC4050CDEA2B}" destId="{C091C12A-F0B5-466A-AA34-EC8070C6A313}" srcOrd="1" destOrd="0" presId="urn:microsoft.com/office/officeart/2018/5/layout/CenteredIconLabelDescriptionList"/>
    <dgm:cxn modelId="{C9E78283-D096-4C59-8695-BB867F53CC4D}" type="presParOf" srcId="{D6331F33-0EB0-4AE8-AAC9-AC4050CDEA2B}" destId="{4ED991F7-001E-4C4E-B6F0-053A882A2D4F}" srcOrd="2" destOrd="0" presId="urn:microsoft.com/office/officeart/2018/5/layout/CenteredIconLabelDescriptionList"/>
    <dgm:cxn modelId="{67D18D1C-461A-42EB-92A8-6E0B9CFBA6AB}" type="presParOf" srcId="{D6331F33-0EB0-4AE8-AAC9-AC4050CDEA2B}" destId="{D9EA4BA7-42ED-44B8-8B6C-A77F2B0E7A43}" srcOrd="3" destOrd="0" presId="urn:microsoft.com/office/officeart/2018/5/layout/CenteredIconLabelDescriptionList"/>
    <dgm:cxn modelId="{7350115E-ADBA-4457-9441-A2FBE19A11A0}" type="presParOf" srcId="{D6331F33-0EB0-4AE8-AAC9-AC4050CDEA2B}" destId="{FB632FDC-D689-4D27-B54A-DE2C6FCE4F00}" srcOrd="4" destOrd="0" presId="urn:microsoft.com/office/officeart/2018/5/layout/CenteredIconLabelDescriptionList"/>
    <dgm:cxn modelId="{8CD61859-29AB-4E50-B3F7-A58C68905FA7}" type="presParOf" srcId="{26C76801-9127-4AA7-997E-BE24C17262A8}" destId="{5D171E5E-F8E3-432C-9CEC-63E8C34E1A28}" srcOrd="1" destOrd="0" presId="urn:microsoft.com/office/officeart/2018/5/layout/CenteredIconLabelDescriptionList"/>
    <dgm:cxn modelId="{B61EB336-3012-401E-83CD-D493587BA53F}" type="presParOf" srcId="{26C76801-9127-4AA7-997E-BE24C17262A8}" destId="{B196AC41-A404-4737-A1D4-407F99A3BA5F}" srcOrd="2" destOrd="0" presId="urn:microsoft.com/office/officeart/2018/5/layout/CenteredIconLabelDescriptionList"/>
    <dgm:cxn modelId="{B89F1012-0369-495B-A146-01D482E2C549}" type="presParOf" srcId="{B196AC41-A404-4737-A1D4-407F99A3BA5F}" destId="{56A84C9E-21DB-4A97-A91C-F69D196277C1}" srcOrd="0" destOrd="0" presId="urn:microsoft.com/office/officeart/2018/5/layout/CenteredIconLabelDescriptionList"/>
    <dgm:cxn modelId="{160478BF-3934-4DFF-925A-7CF1CA5E83DF}" type="presParOf" srcId="{B196AC41-A404-4737-A1D4-407F99A3BA5F}" destId="{BBDFFADC-CB20-4D86-B43F-56D48CBC83FF}" srcOrd="1" destOrd="0" presId="urn:microsoft.com/office/officeart/2018/5/layout/CenteredIconLabelDescriptionList"/>
    <dgm:cxn modelId="{09F83B6A-57C9-4F8D-94A2-49824F4C3521}" type="presParOf" srcId="{B196AC41-A404-4737-A1D4-407F99A3BA5F}" destId="{AABC7513-CB10-42C3-B1F4-F879FC5D2BB2}" srcOrd="2" destOrd="0" presId="urn:microsoft.com/office/officeart/2018/5/layout/CenteredIconLabelDescriptionList"/>
    <dgm:cxn modelId="{A30496F5-F52F-4A5F-9BF4-EFE92A5D06F7}" type="presParOf" srcId="{B196AC41-A404-4737-A1D4-407F99A3BA5F}" destId="{3708B370-E82F-40C1-90BE-799D04B64E19}" srcOrd="3" destOrd="0" presId="urn:microsoft.com/office/officeart/2018/5/layout/CenteredIconLabelDescriptionList"/>
    <dgm:cxn modelId="{8000D2F9-FCDE-493A-8B61-A62475171D62}" type="presParOf" srcId="{B196AC41-A404-4737-A1D4-407F99A3BA5F}" destId="{21C78CD4-64BF-4AC3-A46F-DC63E0A72C08}" srcOrd="4" destOrd="0" presId="urn:microsoft.com/office/officeart/2018/5/layout/CenteredIconLabelDescriptionList"/>
    <dgm:cxn modelId="{FF8427E6-DB32-4BE2-8811-64A2C9DF9797}" type="presParOf" srcId="{26C76801-9127-4AA7-997E-BE24C17262A8}" destId="{28ECC087-E436-4ED4-B24C-9C58A92B38F7}" srcOrd="3" destOrd="0" presId="urn:microsoft.com/office/officeart/2018/5/layout/CenteredIconLabelDescriptionList"/>
    <dgm:cxn modelId="{104C60BB-3C67-48C7-BC3D-0546FDBC20B0}" type="presParOf" srcId="{26C76801-9127-4AA7-997E-BE24C17262A8}" destId="{655081D2-1AD6-44F1-9C89-9DE468E360AA}" srcOrd="4" destOrd="0" presId="urn:microsoft.com/office/officeart/2018/5/layout/CenteredIconLabelDescriptionList"/>
    <dgm:cxn modelId="{35F1A10E-9672-407E-93C0-9B1AF84797A1}" type="presParOf" srcId="{655081D2-1AD6-44F1-9C89-9DE468E360AA}" destId="{85C4AFAF-7941-4601-B19D-FA5294B8828E}" srcOrd="0" destOrd="0" presId="urn:microsoft.com/office/officeart/2018/5/layout/CenteredIconLabelDescriptionList"/>
    <dgm:cxn modelId="{04BC796E-0215-44EE-BE1D-A2AFF2F20571}" type="presParOf" srcId="{655081D2-1AD6-44F1-9C89-9DE468E360AA}" destId="{954B9426-E9D7-4F73-9453-CE8FA413D610}" srcOrd="1" destOrd="0" presId="urn:microsoft.com/office/officeart/2018/5/layout/CenteredIconLabelDescriptionList"/>
    <dgm:cxn modelId="{629C51AE-4411-4F80-A1D2-69992F5F69A2}" type="presParOf" srcId="{655081D2-1AD6-44F1-9C89-9DE468E360AA}" destId="{077C5C7B-8324-46F9-A87B-FB806AAA534B}" srcOrd="2" destOrd="0" presId="urn:microsoft.com/office/officeart/2018/5/layout/CenteredIconLabelDescriptionList"/>
    <dgm:cxn modelId="{184D3A73-25B0-4A6A-AB25-61C6598366B9}" type="presParOf" srcId="{655081D2-1AD6-44F1-9C89-9DE468E360AA}" destId="{C16EDF19-721D-4B54-8C0B-15615F6E54D1}" srcOrd="3" destOrd="0" presId="urn:microsoft.com/office/officeart/2018/5/layout/CenteredIconLabelDescriptionList"/>
    <dgm:cxn modelId="{F74FE11F-0EA1-4AA2-A131-9CFF5DBC0545}" type="presParOf" srcId="{655081D2-1AD6-44F1-9C89-9DE468E360AA}" destId="{757EF258-45F3-40B6-B459-BD783C2D729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9D394-2482-46B4-B843-D4EF279C046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D9240E-6AA8-400C-A31F-0040246AAB65}">
      <dgm:prSet/>
      <dgm:spPr/>
      <dgm:t>
        <a:bodyPr/>
        <a:lstStyle/>
        <a:p>
          <a:r>
            <a:rPr lang="es-CL"/>
            <a:t>Discovery Education (8°básico)</a:t>
          </a:r>
          <a:endParaRPr lang="en-US"/>
        </a:p>
      </dgm:t>
    </dgm:pt>
    <dgm:pt modelId="{244D1D83-4646-47BA-8AA8-DFC8858D3B32}" type="parTrans" cxnId="{7B221CA8-16C9-45BE-8377-735BD46C87B0}">
      <dgm:prSet/>
      <dgm:spPr/>
      <dgm:t>
        <a:bodyPr/>
        <a:lstStyle/>
        <a:p>
          <a:endParaRPr lang="en-US"/>
        </a:p>
      </dgm:t>
    </dgm:pt>
    <dgm:pt modelId="{4F467011-F5EF-4C90-BDAC-F7E5B355DF63}" type="sibTrans" cxnId="{7B221CA8-16C9-45BE-8377-735BD46C87B0}">
      <dgm:prSet/>
      <dgm:spPr/>
      <dgm:t>
        <a:bodyPr/>
        <a:lstStyle/>
        <a:p>
          <a:endParaRPr lang="en-US"/>
        </a:p>
      </dgm:t>
    </dgm:pt>
    <dgm:pt modelId="{CFD33B2B-FA66-4806-9DDF-46A8C7E2E9F8}">
      <dgm:prSet/>
      <dgm:spPr/>
      <dgm:t>
        <a:bodyPr/>
        <a:lstStyle/>
        <a:p>
          <a:r>
            <a:rPr lang="es-CL" dirty="0" err="1"/>
            <a:t>Pac</a:t>
          </a:r>
          <a:r>
            <a:rPr lang="es-CL" dirty="0"/>
            <a:t> del Mineduc (4°básico)</a:t>
          </a:r>
          <a:endParaRPr lang="en-US" dirty="0"/>
        </a:p>
      </dgm:t>
    </dgm:pt>
    <dgm:pt modelId="{8B1B5515-C319-4162-9A8B-50B14C8BB9BE}" type="parTrans" cxnId="{74088805-59FD-4225-A5AD-E418D4A88237}">
      <dgm:prSet/>
      <dgm:spPr/>
      <dgm:t>
        <a:bodyPr/>
        <a:lstStyle/>
        <a:p>
          <a:endParaRPr lang="en-US"/>
        </a:p>
      </dgm:t>
    </dgm:pt>
    <dgm:pt modelId="{857D2D3C-1257-4C92-95BE-0EA3F0688A82}" type="sibTrans" cxnId="{74088805-59FD-4225-A5AD-E418D4A88237}">
      <dgm:prSet/>
      <dgm:spPr/>
      <dgm:t>
        <a:bodyPr/>
        <a:lstStyle/>
        <a:p>
          <a:endParaRPr lang="en-US"/>
        </a:p>
      </dgm:t>
    </dgm:pt>
    <dgm:pt modelId="{8D0FA1E6-1345-4161-A4FB-B3D371857E8C}">
      <dgm:prSet/>
      <dgm:spPr/>
      <dgm:t>
        <a:bodyPr/>
        <a:lstStyle/>
        <a:p>
          <a:r>
            <a:rPr lang="es-CL"/>
            <a:t>Pdf Santillana (2°medio)</a:t>
          </a:r>
          <a:endParaRPr lang="en-US"/>
        </a:p>
      </dgm:t>
    </dgm:pt>
    <dgm:pt modelId="{93BCC061-1FA9-40E9-B4DA-68E8E1D69CF3}" type="parTrans" cxnId="{2F2BEFEC-5D10-4623-A0B7-132225767DF9}">
      <dgm:prSet/>
      <dgm:spPr/>
      <dgm:t>
        <a:bodyPr/>
        <a:lstStyle/>
        <a:p>
          <a:endParaRPr lang="en-US"/>
        </a:p>
      </dgm:t>
    </dgm:pt>
    <dgm:pt modelId="{86D065F1-6D44-4490-867A-3270B4E92913}" type="sibTrans" cxnId="{2F2BEFEC-5D10-4623-A0B7-132225767DF9}">
      <dgm:prSet/>
      <dgm:spPr/>
      <dgm:t>
        <a:bodyPr/>
        <a:lstStyle/>
        <a:p>
          <a:endParaRPr lang="en-US"/>
        </a:p>
      </dgm:t>
    </dgm:pt>
    <dgm:pt modelId="{2982CF43-08FC-422D-864E-294620D8BD3F}" type="pres">
      <dgm:prSet presAssocID="{D6F9D394-2482-46B4-B843-D4EF279C04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0DB719-1E56-4F11-81AF-39530D80C919}" type="pres">
      <dgm:prSet presAssocID="{64D9240E-6AA8-400C-A31F-0040246AAB65}" presName="root" presStyleCnt="0"/>
      <dgm:spPr/>
    </dgm:pt>
    <dgm:pt modelId="{B03BC81D-C54E-4986-9B0A-32AF35EB45D0}" type="pres">
      <dgm:prSet presAssocID="{64D9240E-6AA8-400C-A31F-0040246AAB65}" presName="rootComposite" presStyleCnt="0"/>
      <dgm:spPr/>
    </dgm:pt>
    <dgm:pt modelId="{0E9395E0-FF86-43B5-8B49-E3D7BB19C514}" type="pres">
      <dgm:prSet presAssocID="{64D9240E-6AA8-400C-A31F-0040246AAB65}" presName="rootText" presStyleLbl="node1" presStyleIdx="0" presStyleCnt="3"/>
      <dgm:spPr/>
    </dgm:pt>
    <dgm:pt modelId="{FEA2813C-3530-4249-9F8C-D81EC58939E3}" type="pres">
      <dgm:prSet presAssocID="{64D9240E-6AA8-400C-A31F-0040246AAB65}" presName="rootConnector" presStyleLbl="node1" presStyleIdx="0" presStyleCnt="3"/>
      <dgm:spPr/>
    </dgm:pt>
    <dgm:pt modelId="{3310670A-E6AA-4289-84CF-8CBF5405E034}" type="pres">
      <dgm:prSet presAssocID="{64D9240E-6AA8-400C-A31F-0040246AAB65}" presName="childShape" presStyleCnt="0"/>
      <dgm:spPr/>
    </dgm:pt>
    <dgm:pt modelId="{3D2F5556-4E33-43D0-BC7B-40156515F216}" type="pres">
      <dgm:prSet presAssocID="{CFD33B2B-FA66-4806-9DDF-46A8C7E2E9F8}" presName="root" presStyleCnt="0"/>
      <dgm:spPr/>
    </dgm:pt>
    <dgm:pt modelId="{D8A6531A-D299-4C8F-A852-1C52E84FC9DC}" type="pres">
      <dgm:prSet presAssocID="{CFD33B2B-FA66-4806-9DDF-46A8C7E2E9F8}" presName="rootComposite" presStyleCnt="0"/>
      <dgm:spPr/>
    </dgm:pt>
    <dgm:pt modelId="{EE5EAA4D-9907-49C7-B866-2DD257685395}" type="pres">
      <dgm:prSet presAssocID="{CFD33B2B-FA66-4806-9DDF-46A8C7E2E9F8}" presName="rootText" presStyleLbl="node1" presStyleIdx="1" presStyleCnt="3"/>
      <dgm:spPr/>
    </dgm:pt>
    <dgm:pt modelId="{E38AC603-FC00-40E0-974D-8131AFD280F6}" type="pres">
      <dgm:prSet presAssocID="{CFD33B2B-FA66-4806-9DDF-46A8C7E2E9F8}" presName="rootConnector" presStyleLbl="node1" presStyleIdx="1" presStyleCnt="3"/>
      <dgm:spPr/>
    </dgm:pt>
    <dgm:pt modelId="{955445B8-167B-4789-BA5E-1FA8B00BB06F}" type="pres">
      <dgm:prSet presAssocID="{CFD33B2B-FA66-4806-9DDF-46A8C7E2E9F8}" presName="childShape" presStyleCnt="0"/>
      <dgm:spPr/>
    </dgm:pt>
    <dgm:pt modelId="{E670E48B-56D8-4993-973C-AE2E15D53BC7}" type="pres">
      <dgm:prSet presAssocID="{8D0FA1E6-1345-4161-A4FB-B3D371857E8C}" presName="root" presStyleCnt="0"/>
      <dgm:spPr/>
    </dgm:pt>
    <dgm:pt modelId="{F6031A4C-C3DA-4A00-825C-0EA2EAE2F02B}" type="pres">
      <dgm:prSet presAssocID="{8D0FA1E6-1345-4161-A4FB-B3D371857E8C}" presName="rootComposite" presStyleCnt="0"/>
      <dgm:spPr/>
    </dgm:pt>
    <dgm:pt modelId="{508E8D7C-59D0-48F3-984F-3E53B8CA53C8}" type="pres">
      <dgm:prSet presAssocID="{8D0FA1E6-1345-4161-A4FB-B3D371857E8C}" presName="rootText" presStyleLbl="node1" presStyleIdx="2" presStyleCnt="3"/>
      <dgm:spPr/>
    </dgm:pt>
    <dgm:pt modelId="{24C7E934-B8BA-4F6C-B4CB-840308E22F4A}" type="pres">
      <dgm:prSet presAssocID="{8D0FA1E6-1345-4161-A4FB-B3D371857E8C}" presName="rootConnector" presStyleLbl="node1" presStyleIdx="2" presStyleCnt="3"/>
      <dgm:spPr/>
    </dgm:pt>
    <dgm:pt modelId="{D1D40DED-D341-44EA-B655-5B7014C5F3EC}" type="pres">
      <dgm:prSet presAssocID="{8D0FA1E6-1345-4161-A4FB-B3D371857E8C}" presName="childShape" presStyleCnt="0"/>
      <dgm:spPr/>
    </dgm:pt>
  </dgm:ptLst>
  <dgm:cxnLst>
    <dgm:cxn modelId="{74088805-59FD-4225-A5AD-E418D4A88237}" srcId="{D6F9D394-2482-46B4-B843-D4EF279C0463}" destId="{CFD33B2B-FA66-4806-9DDF-46A8C7E2E9F8}" srcOrd="1" destOrd="0" parTransId="{8B1B5515-C319-4162-9A8B-50B14C8BB9BE}" sibTransId="{857D2D3C-1257-4C92-95BE-0EA3F0688A82}"/>
    <dgm:cxn modelId="{3F32AB60-3EFE-482F-A307-21FC1AB4B4D3}" type="presOf" srcId="{D6F9D394-2482-46B4-B843-D4EF279C0463}" destId="{2982CF43-08FC-422D-864E-294620D8BD3F}" srcOrd="0" destOrd="0" presId="urn:microsoft.com/office/officeart/2005/8/layout/hierarchy3"/>
    <dgm:cxn modelId="{6E27D060-4206-4E50-8A46-15D55004EF55}" type="presOf" srcId="{CFD33B2B-FA66-4806-9DDF-46A8C7E2E9F8}" destId="{EE5EAA4D-9907-49C7-B866-2DD257685395}" srcOrd="0" destOrd="0" presId="urn:microsoft.com/office/officeart/2005/8/layout/hierarchy3"/>
    <dgm:cxn modelId="{69DC2453-5558-4E59-B3A1-803793FD1CC5}" type="presOf" srcId="{8D0FA1E6-1345-4161-A4FB-B3D371857E8C}" destId="{508E8D7C-59D0-48F3-984F-3E53B8CA53C8}" srcOrd="0" destOrd="0" presId="urn:microsoft.com/office/officeart/2005/8/layout/hierarchy3"/>
    <dgm:cxn modelId="{47FFDE89-ECFD-4361-95B5-2CB8C3CE0CEA}" type="presOf" srcId="{64D9240E-6AA8-400C-A31F-0040246AAB65}" destId="{0E9395E0-FF86-43B5-8B49-E3D7BB19C514}" srcOrd="0" destOrd="0" presId="urn:microsoft.com/office/officeart/2005/8/layout/hierarchy3"/>
    <dgm:cxn modelId="{7B221CA8-16C9-45BE-8377-735BD46C87B0}" srcId="{D6F9D394-2482-46B4-B843-D4EF279C0463}" destId="{64D9240E-6AA8-400C-A31F-0040246AAB65}" srcOrd="0" destOrd="0" parTransId="{244D1D83-4646-47BA-8AA8-DFC8858D3B32}" sibTransId="{4F467011-F5EF-4C90-BDAC-F7E5B355DF63}"/>
    <dgm:cxn modelId="{9B3DAAC3-0438-4DB9-9A87-01D723A0F962}" type="presOf" srcId="{8D0FA1E6-1345-4161-A4FB-B3D371857E8C}" destId="{24C7E934-B8BA-4F6C-B4CB-840308E22F4A}" srcOrd="1" destOrd="0" presId="urn:microsoft.com/office/officeart/2005/8/layout/hierarchy3"/>
    <dgm:cxn modelId="{9E165BC5-83FD-40BF-99AD-5ECC250B24E6}" type="presOf" srcId="{CFD33B2B-FA66-4806-9DDF-46A8C7E2E9F8}" destId="{E38AC603-FC00-40E0-974D-8131AFD280F6}" srcOrd="1" destOrd="0" presId="urn:microsoft.com/office/officeart/2005/8/layout/hierarchy3"/>
    <dgm:cxn modelId="{2F2BEFEC-5D10-4623-A0B7-132225767DF9}" srcId="{D6F9D394-2482-46B4-B843-D4EF279C0463}" destId="{8D0FA1E6-1345-4161-A4FB-B3D371857E8C}" srcOrd="2" destOrd="0" parTransId="{93BCC061-1FA9-40E9-B4DA-68E8E1D69CF3}" sibTransId="{86D065F1-6D44-4490-867A-3270B4E92913}"/>
    <dgm:cxn modelId="{193814F9-6877-4E4A-9F1C-1B2E62FD9AC4}" type="presOf" srcId="{64D9240E-6AA8-400C-A31F-0040246AAB65}" destId="{FEA2813C-3530-4249-9F8C-D81EC58939E3}" srcOrd="1" destOrd="0" presId="urn:microsoft.com/office/officeart/2005/8/layout/hierarchy3"/>
    <dgm:cxn modelId="{CF3E76C2-3E2A-4F4A-9016-BD038A4EA4D9}" type="presParOf" srcId="{2982CF43-08FC-422D-864E-294620D8BD3F}" destId="{A50DB719-1E56-4F11-81AF-39530D80C919}" srcOrd="0" destOrd="0" presId="urn:microsoft.com/office/officeart/2005/8/layout/hierarchy3"/>
    <dgm:cxn modelId="{A46A9E37-3C63-4033-9D63-C110561D11BC}" type="presParOf" srcId="{A50DB719-1E56-4F11-81AF-39530D80C919}" destId="{B03BC81D-C54E-4986-9B0A-32AF35EB45D0}" srcOrd="0" destOrd="0" presId="urn:microsoft.com/office/officeart/2005/8/layout/hierarchy3"/>
    <dgm:cxn modelId="{B1FA46AB-6637-4BC3-8013-84EC6CCC19CD}" type="presParOf" srcId="{B03BC81D-C54E-4986-9B0A-32AF35EB45D0}" destId="{0E9395E0-FF86-43B5-8B49-E3D7BB19C514}" srcOrd="0" destOrd="0" presId="urn:microsoft.com/office/officeart/2005/8/layout/hierarchy3"/>
    <dgm:cxn modelId="{99B77EB4-A539-4584-81E3-3F66AC2BE04D}" type="presParOf" srcId="{B03BC81D-C54E-4986-9B0A-32AF35EB45D0}" destId="{FEA2813C-3530-4249-9F8C-D81EC58939E3}" srcOrd="1" destOrd="0" presId="urn:microsoft.com/office/officeart/2005/8/layout/hierarchy3"/>
    <dgm:cxn modelId="{C6656302-0741-4D49-A6F9-73D5F6ABD4AC}" type="presParOf" srcId="{A50DB719-1E56-4F11-81AF-39530D80C919}" destId="{3310670A-E6AA-4289-84CF-8CBF5405E034}" srcOrd="1" destOrd="0" presId="urn:microsoft.com/office/officeart/2005/8/layout/hierarchy3"/>
    <dgm:cxn modelId="{3503C651-A6D9-492B-9306-3C29F72FF111}" type="presParOf" srcId="{2982CF43-08FC-422D-864E-294620D8BD3F}" destId="{3D2F5556-4E33-43D0-BC7B-40156515F216}" srcOrd="1" destOrd="0" presId="urn:microsoft.com/office/officeart/2005/8/layout/hierarchy3"/>
    <dgm:cxn modelId="{65C9AE08-111A-4C93-9F6A-39D675D1E861}" type="presParOf" srcId="{3D2F5556-4E33-43D0-BC7B-40156515F216}" destId="{D8A6531A-D299-4C8F-A852-1C52E84FC9DC}" srcOrd="0" destOrd="0" presId="urn:microsoft.com/office/officeart/2005/8/layout/hierarchy3"/>
    <dgm:cxn modelId="{EBCF73E6-2CB8-4060-B2E2-CF2B8518EFD2}" type="presParOf" srcId="{D8A6531A-D299-4C8F-A852-1C52E84FC9DC}" destId="{EE5EAA4D-9907-49C7-B866-2DD257685395}" srcOrd="0" destOrd="0" presId="urn:microsoft.com/office/officeart/2005/8/layout/hierarchy3"/>
    <dgm:cxn modelId="{9D8FCB76-93AC-48BC-8CD7-DE536D4DF304}" type="presParOf" srcId="{D8A6531A-D299-4C8F-A852-1C52E84FC9DC}" destId="{E38AC603-FC00-40E0-974D-8131AFD280F6}" srcOrd="1" destOrd="0" presId="urn:microsoft.com/office/officeart/2005/8/layout/hierarchy3"/>
    <dgm:cxn modelId="{6CA9537F-4015-4159-A36D-F92CC69B5C98}" type="presParOf" srcId="{3D2F5556-4E33-43D0-BC7B-40156515F216}" destId="{955445B8-167B-4789-BA5E-1FA8B00BB06F}" srcOrd="1" destOrd="0" presId="urn:microsoft.com/office/officeart/2005/8/layout/hierarchy3"/>
    <dgm:cxn modelId="{35A7D930-AB21-4495-B5AF-33C7CE47C628}" type="presParOf" srcId="{2982CF43-08FC-422D-864E-294620D8BD3F}" destId="{E670E48B-56D8-4993-973C-AE2E15D53BC7}" srcOrd="2" destOrd="0" presId="urn:microsoft.com/office/officeart/2005/8/layout/hierarchy3"/>
    <dgm:cxn modelId="{48B987A8-7CCC-4998-9959-3FB4847EADF6}" type="presParOf" srcId="{E670E48B-56D8-4993-973C-AE2E15D53BC7}" destId="{F6031A4C-C3DA-4A00-825C-0EA2EAE2F02B}" srcOrd="0" destOrd="0" presId="urn:microsoft.com/office/officeart/2005/8/layout/hierarchy3"/>
    <dgm:cxn modelId="{C9996DD0-5FBC-4D35-A5B9-C4860AF9DF07}" type="presParOf" srcId="{F6031A4C-C3DA-4A00-825C-0EA2EAE2F02B}" destId="{508E8D7C-59D0-48F3-984F-3E53B8CA53C8}" srcOrd="0" destOrd="0" presId="urn:microsoft.com/office/officeart/2005/8/layout/hierarchy3"/>
    <dgm:cxn modelId="{BEC8C2E5-BBBD-403B-B03C-89B7E8F39B20}" type="presParOf" srcId="{F6031A4C-C3DA-4A00-825C-0EA2EAE2F02B}" destId="{24C7E934-B8BA-4F6C-B4CB-840308E22F4A}" srcOrd="1" destOrd="0" presId="urn:microsoft.com/office/officeart/2005/8/layout/hierarchy3"/>
    <dgm:cxn modelId="{02F2794B-AA7A-4B5E-B2CE-A69A50540D98}" type="presParOf" srcId="{E670E48B-56D8-4993-973C-AE2E15D53BC7}" destId="{D1D40DED-D341-44EA-B655-5B7014C5F3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231-3C19-4FC2-BF48-6AB6CA0A60DC}">
      <dsp:nvSpPr>
        <dsp:cNvPr id="0" name=""/>
        <dsp:cNvSpPr/>
      </dsp:nvSpPr>
      <dsp:spPr>
        <a:xfrm>
          <a:off x="1020487" y="86867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991F7-001E-4C4E-B6F0-053A882A2D4F}">
      <dsp:nvSpPr>
        <dsp:cNvPr id="0" name=""/>
        <dsp:cNvSpPr/>
      </dsp:nvSpPr>
      <dsp:spPr>
        <a:xfrm>
          <a:off x="0" y="206594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1600" kern="1200" dirty="0"/>
            <a:t>Registro de clases de distintos colegios y profesores.</a:t>
          </a:r>
          <a:endParaRPr lang="en-US" sz="1600" kern="1200" dirty="0"/>
        </a:p>
      </dsp:txBody>
      <dsp:txXfrm>
        <a:off x="0" y="2065946"/>
        <a:ext cx="3138750" cy="470812"/>
      </dsp:txXfrm>
    </dsp:sp>
    <dsp:sp modelId="{FB632FDC-D689-4D27-B54A-DE2C6FCE4F00}">
      <dsp:nvSpPr>
        <dsp:cNvPr id="0" name=""/>
        <dsp:cNvSpPr/>
      </dsp:nvSpPr>
      <dsp:spPr>
        <a:xfrm>
          <a:off x="393" y="2602730"/>
          <a:ext cx="3138750" cy="87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84C9E-21DB-4A97-A91C-F69D196277C1}">
      <dsp:nvSpPr>
        <dsp:cNvPr id="0" name=""/>
        <dsp:cNvSpPr/>
      </dsp:nvSpPr>
      <dsp:spPr>
        <a:xfrm>
          <a:off x="4708518" y="86867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C7513-CB10-42C3-B1F4-F879FC5D2BB2}">
      <dsp:nvSpPr>
        <dsp:cNvPr id="0" name=""/>
        <dsp:cNvSpPr/>
      </dsp:nvSpPr>
      <dsp:spPr>
        <a:xfrm>
          <a:off x="3688425" y="20796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1600" kern="1200" dirty="0"/>
            <a:t>4 módulos: </a:t>
          </a:r>
          <a:endParaRPr lang="en-US" sz="1600" kern="1200" dirty="0"/>
        </a:p>
      </dsp:txBody>
      <dsp:txXfrm>
        <a:off x="3688425" y="2079638"/>
        <a:ext cx="3138750" cy="470812"/>
      </dsp:txXfrm>
    </dsp:sp>
    <dsp:sp modelId="{21C78CD4-64BF-4AC3-A46F-DC63E0A72C08}">
      <dsp:nvSpPr>
        <dsp:cNvPr id="0" name=""/>
        <dsp:cNvSpPr/>
      </dsp:nvSpPr>
      <dsp:spPr>
        <a:xfrm>
          <a:off x="3688425" y="2602730"/>
          <a:ext cx="3138750" cy="87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Matemática 4° básico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Matemática 8°básico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Ciencias 8° básico 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Lenguaje 2° medio</a:t>
          </a:r>
          <a:endParaRPr lang="en-US" sz="1200" kern="1200"/>
        </a:p>
      </dsp:txBody>
      <dsp:txXfrm>
        <a:off x="3688425" y="2602730"/>
        <a:ext cx="3138750" cy="879933"/>
      </dsp:txXfrm>
    </dsp:sp>
    <dsp:sp modelId="{85C4AFAF-7941-4601-B19D-FA5294B8828E}">
      <dsp:nvSpPr>
        <dsp:cNvPr id="0" name=""/>
        <dsp:cNvSpPr/>
      </dsp:nvSpPr>
      <dsp:spPr>
        <a:xfrm>
          <a:off x="8396550" y="86867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5C7B-8324-46F9-A87B-FB806AAA534B}">
      <dsp:nvSpPr>
        <dsp:cNvPr id="0" name=""/>
        <dsp:cNvSpPr/>
      </dsp:nvSpPr>
      <dsp:spPr>
        <a:xfrm>
          <a:off x="7376456" y="20796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1600" kern="1200" dirty="0"/>
            <a:t>Transcripciones, observaciones COPUS y audios </a:t>
          </a:r>
          <a:endParaRPr lang="en-US" sz="1600" kern="1200" dirty="0"/>
        </a:p>
      </dsp:txBody>
      <dsp:txXfrm>
        <a:off x="7376456" y="2079638"/>
        <a:ext cx="3138750" cy="470812"/>
      </dsp:txXfrm>
    </dsp:sp>
    <dsp:sp modelId="{757EF258-45F3-40B6-B459-BD783C2D729F}">
      <dsp:nvSpPr>
        <dsp:cNvPr id="0" name=""/>
        <dsp:cNvSpPr/>
      </dsp:nvSpPr>
      <dsp:spPr>
        <a:xfrm>
          <a:off x="7376456" y="2602730"/>
          <a:ext cx="3138750" cy="87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395E0-FF86-43B5-8B49-E3D7BB19C514}">
      <dsp:nvSpPr>
        <dsp:cNvPr id="0" name=""/>
        <dsp:cNvSpPr/>
      </dsp:nvSpPr>
      <dsp:spPr>
        <a:xfrm>
          <a:off x="1243" y="1081225"/>
          <a:ext cx="2910789" cy="14553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/>
            <a:t>Discovery Education (8°básico)</a:t>
          </a:r>
          <a:endParaRPr lang="en-US" sz="3000" kern="1200"/>
        </a:p>
      </dsp:txBody>
      <dsp:txXfrm>
        <a:off x="43870" y="1123852"/>
        <a:ext cx="2825535" cy="1370140"/>
      </dsp:txXfrm>
    </dsp:sp>
    <dsp:sp modelId="{EE5EAA4D-9907-49C7-B866-2DD257685395}">
      <dsp:nvSpPr>
        <dsp:cNvPr id="0" name=""/>
        <dsp:cNvSpPr/>
      </dsp:nvSpPr>
      <dsp:spPr>
        <a:xfrm>
          <a:off x="3639731" y="1081225"/>
          <a:ext cx="2910789" cy="145539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 err="1"/>
            <a:t>Pac</a:t>
          </a:r>
          <a:r>
            <a:rPr lang="es-CL" sz="3000" kern="1200" dirty="0"/>
            <a:t> del Mineduc (4°básico)</a:t>
          </a:r>
          <a:endParaRPr lang="en-US" sz="3000" kern="1200" dirty="0"/>
        </a:p>
      </dsp:txBody>
      <dsp:txXfrm>
        <a:off x="3682358" y="1123852"/>
        <a:ext cx="2825535" cy="1370140"/>
      </dsp:txXfrm>
    </dsp:sp>
    <dsp:sp modelId="{508E8D7C-59D0-48F3-984F-3E53B8CA53C8}">
      <dsp:nvSpPr>
        <dsp:cNvPr id="0" name=""/>
        <dsp:cNvSpPr/>
      </dsp:nvSpPr>
      <dsp:spPr>
        <a:xfrm>
          <a:off x="7278218" y="1081225"/>
          <a:ext cx="2910789" cy="145539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/>
            <a:t>Pdf Santillana (2°medio)</a:t>
          </a:r>
          <a:endParaRPr lang="en-US" sz="3000" kern="1200"/>
        </a:p>
      </dsp:txBody>
      <dsp:txXfrm>
        <a:off x="7320845" y="1123852"/>
        <a:ext cx="2825535" cy="137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A52A-9A3D-4754-9191-AEDC12614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4663F-DD4B-402F-9447-E7AA2F60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1FC60-F61B-4BDA-BDB2-F86A7C1D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57F26-67E2-45B3-8463-08253E7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C3D88-11E1-46B8-8B95-4EFDAF0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31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ED0D1-055D-4754-AFEF-3C97EDA2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106DED-C424-41F0-B111-3736606E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F94AA-116E-4278-BF96-97E495A0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1C66F-CD55-48BD-8095-5087FDF4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0C6EB-BB0B-49B6-94C0-FBD029D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3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BD64E7-FFB0-4DE7-B573-DBC83EA9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C15841-A615-4255-9BD8-BC365D5F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AA804-654B-4DBA-8562-20615BA8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BFEC7-5681-4B0F-83E2-D4AD2C58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5EED2-00C7-4A67-91A6-23FCB9F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2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99B9-0ABF-450D-8D51-17A972F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A07B6-3D0E-4E19-A4CB-E58786DE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C1150-9680-4CA4-80FC-A9310E36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E72C7-1345-4BBA-83FE-732CDDBB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E00FD-0456-49FF-94AC-1B1CB57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46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062B9-AE60-420C-93FE-F05456AF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F884F-537F-4645-BEC2-F9069610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A4825-8C6B-4F53-A9BD-5D2C462C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98765-5BBE-4FDE-B9C3-36901EC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D3FD9-1A79-4CCD-B592-1AAE8354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4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72A-314F-4C2F-A631-8DCC2C0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1B0F5-9AEF-4104-B4A2-4698908BA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AF21D-B9E4-4D55-ABA7-B8A3FEED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59333-CD8A-4D22-A152-8A96EED1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0BE8D-2D3B-47C6-B630-B3D1E984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96F20-3C3E-450B-A8E6-6FD2E577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1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BC503-009A-4827-AFC0-036D6A66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82133-4A7E-40AC-93EE-F105540D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E439D-6865-40A8-898D-3D84A69F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250A70-022E-412C-957C-31DA7BB6F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FE84B0-72BD-46B1-8945-AA5C9367D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52CD6-90F9-4AE0-BA2E-DC74BEAF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B7C1CC-CC11-4205-B59B-F572A67D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EAADE8-3457-4D80-A83C-B83222F4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22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FF549-BC29-4E82-A732-75649367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2583B5-B3E9-42EC-A1B5-F2394C01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ADB099-A932-4168-85BE-8838538F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00A0D8-1AA6-43B1-9BDF-2024E489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61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BE1726-AA93-43FE-9F62-915C302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317BE-F87C-4D22-93EC-67EC5ECF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46085-0DC1-46FC-9AEA-5D4C8B4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3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566D-E848-4C42-9444-C53E4779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C76C5-0555-42D8-A93A-8A9D6A4E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FF686-C7C6-42EB-82D9-C1BD5204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06867-1F95-40B3-AA73-AAF83470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8CF735-927D-4F58-97D9-7E00434A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5F18A4-C5A0-4592-B7AD-150A95B7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59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8BA47-DF75-43C4-A467-4CDEBA77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2AA579-CC97-401B-8AF8-3B3277456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92BD6-B7FA-4042-BDE5-5E769CE4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C58D1-0285-47CC-8107-36802D6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1DB7B2-EC07-404D-828C-2828904E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AC859-A8A3-4089-9662-E7AD8573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2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95A5B0-7D21-4626-A0E8-3C507641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A31B5-1F8D-4C9E-B44B-17C4146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C137F-5023-4D5B-BF66-032E637EF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2E1C-D01E-453F-8456-8770FCC07A83}" type="datetimeFigureOut">
              <a:rPr lang="es-CL" smtClean="0"/>
              <a:t>31-01-2020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6805C-3A92-4825-B0ED-67C5870D2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9AF7D-8EEE-4197-A4B7-293DEDE24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B227-F640-4E32-9255-7C95F44E151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443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C1DCA-34AD-40DB-B391-AA67E23C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111"/>
            <a:ext cx="9144000" cy="2387600"/>
          </a:xfrm>
        </p:spPr>
        <p:txBody>
          <a:bodyPr/>
          <a:lstStyle/>
          <a:p>
            <a:r>
              <a:rPr lang="es-CL" dirty="0"/>
              <a:t>Comparación entre Clases Tratamiento-Control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5A846-6270-4EFB-89A3-4E441FE4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Diego Morales Poblete</a:t>
            </a:r>
          </a:p>
        </p:txBody>
      </p:sp>
    </p:spTree>
    <p:extLst>
      <p:ext uri="{BB962C8B-B14F-4D97-AF65-F5344CB8AC3E}">
        <p14:creationId xmlns:p14="http://schemas.microsoft.com/office/powerpoint/2010/main" val="20354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1D41-0D30-4964-8759-8B7204F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Intersección DIS </a:t>
            </a:r>
            <a:endParaRPr lang="es-C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75A44A-CE9D-4B05-9AF7-7A9DE056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79" y="2000250"/>
            <a:ext cx="5528329" cy="35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0B19FC-8014-4A91-A9B9-4BA1718BCA52}"/>
              </a:ext>
            </a:extLst>
          </p:cNvPr>
          <p:cNvSpPr txBox="1"/>
          <p:nvPr/>
        </p:nvSpPr>
        <p:spPr>
          <a:xfrm>
            <a:off x="591064" y="1533378"/>
            <a:ext cx="43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14EF34-43E9-4C6F-85E5-A027DFAED123}"/>
              </a:ext>
            </a:extLst>
          </p:cNvPr>
          <p:cNvSpPr txBox="1"/>
          <p:nvPr/>
        </p:nvSpPr>
        <p:spPr>
          <a:xfrm>
            <a:off x="6096000" y="1482356"/>
            <a:ext cx="2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C4E261-7F78-48A5-A5FD-A0B5DB80E29A}"/>
              </a:ext>
            </a:extLst>
          </p:cNvPr>
          <p:cNvSpPr txBox="1"/>
          <p:nvPr/>
        </p:nvSpPr>
        <p:spPr>
          <a:xfrm>
            <a:off x="411903" y="5636949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Porcentaje promedio de Intersección: 9.68%   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3F712E-2699-4D05-AFBF-149BD10970FC}"/>
              </a:ext>
            </a:extLst>
          </p:cNvPr>
          <p:cNvSpPr txBox="1"/>
          <p:nvPr/>
        </p:nvSpPr>
        <p:spPr>
          <a:xfrm>
            <a:off x="6149315" y="5636949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Porcentaje promedio de Intersección: 14.78%   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29A431-19BE-481E-AC8D-954AEE32E633}"/>
              </a:ext>
            </a:extLst>
          </p:cNvPr>
          <p:cNvSpPr txBox="1"/>
          <p:nvPr/>
        </p:nvSpPr>
        <p:spPr>
          <a:xfrm>
            <a:off x="8018585" y="225083"/>
            <a:ext cx="4061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Las barras en rojo corresponden a cuando sólo está exponiendo</a:t>
            </a:r>
          </a:p>
          <a:p>
            <a:r>
              <a:rPr lang="es-ES" sz="1100" dirty="0"/>
              <a:t>En amarillo cuando solo esta haciendo </a:t>
            </a:r>
            <a:r>
              <a:rPr lang="es-ES" sz="1100" dirty="0" err="1"/>
              <a:t>feedback</a:t>
            </a:r>
            <a:r>
              <a:rPr lang="es-ES" sz="1100" dirty="0"/>
              <a:t> </a:t>
            </a:r>
          </a:p>
          <a:p>
            <a:r>
              <a:rPr lang="es-ES" sz="1100" dirty="0"/>
              <a:t>En naranjo cuando hace ambas </a:t>
            </a:r>
            <a:endParaRPr lang="es-CL" sz="11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73FF0C2-78A2-408B-A743-2A3CB22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5528329" cy="35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1FBA3-4316-4B0B-8A4C-70F3F223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los Audios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B9809-6152-4ABD-88DE-17EA583F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err="1">
                <a:latin typeface="+mj-lt"/>
              </a:rPr>
              <a:t>dBFS</a:t>
            </a:r>
            <a:r>
              <a:rPr lang="es-CL" sz="2400" dirty="0">
                <a:latin typeface="+mj-lt"/>
              </a:rPr>
              <a:t> ("</a:t>
            </a:r>
            <a:r>
              <a:rPr lang="es-CL" sz="2400" dirty="0" err="1">
                <a:latin typeface="+mj-lt"/>
              </a:rPr>
              <a:t>decibels</a:t>
            </a:r>
            <a:r>
              <a:rPr lang="es-CL" sz="2400" dirty="0">
                <a:latin typeface="+mj-lt"/>
              </a:rPr>
              <a:t> full </a:t>
            </a:r>
            <a:r>
              <a:rPr lang="es-CL" sz="2400" dirty="0" err="1">
                <a:latin typeface="+mj-lt"/>
              </a:rPr>
              <a:t>scale</a:t>
            </a:r>
            <a:r>
              <a:rPr lang="es-CL" sz="2400" dirty="0">
                <a:latin typeface="+mj-lt"/>
              </a:rPr>
              <a:t>")</a:t>
            </a:r>
          </a:p>
          <a:p>
            <a:r>
              <a:rPr lang="es-CL" sz="2400" dirty="0">
                <a:latin typeface="+mj-lt"/>
              </a:rPr>
              <a:t>Calcular los decibeles promedio cada 15 segundos para hacer la comparación con la transcripción. </a:t>
            </a:r>
          </a:p>
          <a:p>
            <a:pPr marL="0" indent="0">
              <a:buNone/>
            </a:pPr>
            <a:r>
              <a:rPr lang="es-CL" sz="2400" b="1" dirty="0">
                <a:latin typeface="+mj-lt"/>
              </a:rPr>
              <a:t>Resultados a priori:  </a:t>
            </a:r>
          </a:p>
          <a:p>
            <a:r>
              <a:rPr lang="es-CL" sz="2400" dirty="0">
                <a:latin typeface="+mj-lt"/>
              </a:rPr>
              <a:t>El porcentaje de </a:t>
            </a:r>
            <a:r>
              <a:rPr lang="es-CL" sz="2400" dirty="0" err="1">
                <a:latin typeface="+mj-lt"/>
              </a:rPr>
              <a:t>dBFS</a:t>
            </a:r>
            <a:r>
              <a:rPr lang="es-CL" sz="2400" dirty="0">
                <a:latin typeface="+mj-lt"/>
              </a:rPr>
              <a:t> promedio de los segmentos donde la transcripción dice que hay silencio es menor al porcentaje promedio de </a:t>
            </a:r>
            <a:r>
              <a:rPr lang="es-CL" sz="2400" dirty="0" err="1">
                <a:latin typeface="+mj-lt"/>
              </a:rPr>
              <a:t>dBFS</a:t>
            </a:r>
            <a:r>
              <a:rPr lang="es-CL" sz="2400" dirty="0">
                <a:latin typeface="+mj-lt"/>
              </a:rPr>
              <a:t> de los segmentos cuando el profesor está hablando. </a:t>
            </a:r>
          </a:p>
          <a:p>
            <a:r>
              <a:rPr lang="es-CL" sz="2400" dirty="0">
                <a:latin typeface="+mj-lt"/>
              </a:rPr>
              <a:t> Los Valores para el </a:t>
            </a:r>
            <a:r>
              <a:rPr lang="es-CL" sz="2400" dirty="0" err="1">
                <a:latin typeface="+mj-lt"/>
              </a:rPr>
              <a:t>dBFS</a:t>
            </a:r>
            <a:r>
              <a:rPr lang="es-CL" sz="2400" dirty="0">
                <a:latin typeface="+mj-lt"/>
              </a:rPr>
              <a:t> de silencio se mueven entre -35 y -20</a:t>
            </a:r>
          </a:p>
          <a:p>
            <a:r>
              <a:rPr lang="es-CL" sz="2400" dirty="0">
                <a:latin typeface="+mj-lt"/>
              </a:rPr>
              <a:t>Los Valores para el </a:t>
            </a:r>
            <a:r>
              <a:rPr lang="es-CL" sz="2400" dirty="0" err="1">
                <a:latin typeface="+mj-lt"/>
              </a:rPr>
              <a:t>dBFS</a:t>
            </a:r>
            <a:r>
              <a:rPr lang="es-CL" sz="2400" dirty="0">
                <a:latin typeface="+mj-lt"/>
              </a:rPr>
              <a:t> del profesor hablando se mueven entre -22 y -15</a:t>
            </a:r>
          </a:p>
          <a:p>
            <a:r>
              <a:rPr lang="es-CL" sz="2400" dirty="0">
                <a:latin typeface="+mj-lt"/>
              </a:rPr>
              <a:t>La diferencia entre los valores </a:t>
            </a:r>
            <a:r>
              <a:rPr lang="es-CL" sz="2400" u="sng" dirty="0">
                <a:latin typeface="+mj-lt"/>
              </a:rPr>
              <a:t>no</a:t>
            </a:r>
            <a:r>
              <a:rPr lang="es-CL" sz="2400" dirty="0">
                <a:latin typeface="+mj-lt"/>
              </a:rPr>
              <a:t> sigue una tendencia: está  entre 0.15 y 17 </a:t>
            </a:r>
          </a:p>
          <a:p>
            <a:endParaRPr lang="es-CL" sz="2400" dirty="0">
              <a:latin typeface="+mj-lt"/>
            </a:endParaRPr>
          </a:p>
          <a:p>
            <a:endParaRPr lang="es-C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071B-F483-4B58-888F-3ED7843D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clase en particular: 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A4BA2BE-8293-4AC4-ACC8-09C0E3B50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/>
          <a:stretch/>
        </p:blipFill>
        <p:spPr>
          <a:xfrm>
            <a:off x="6795054" y="1690688"/>
            <a:ext cx="5269879" cy="44767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FE1D41-4886-4D15-8FEF-F834DC16D6AD}"/>
              </a:ext>
            </a:extLst>
          </p:cNvPr>
          <p:cNvSpPr txBox="1"/>
          <p:nvPr/>
        </p:nvSpPr>
        <p:spPr>
          <a:xfrm>
            <a:off x="2782956" y="6167388"/>
            <a:ext cx="455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Coincidencia entre transcripción y audio: 91.85%</a:t>
            </a:r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5BF78F-1D0E-4994-8E09-48D223295C72}"/>
              </a:ext>
            </a:extLst>
          </p:cNvPr>
          <p:cNvSpPr txBox="1"/>
          <p:nvPr/>
        </p:nvSpPr>
        <p:spPr>
          <a:xfrm>
            <a:off x="838200" y="1789043"/>
            <a:ext cx="4558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Piloto: DIS control</a:t>
            </a:r>
          </a:p>
          <a:p>
            <a:r>
              <a:rPr lang="es-CL" dirty="0"/>
              <a:t>Duración: 221 líneas(55 minutos aprox.)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Tiempo que habló el profesor</a:t>
            </a:r>
          </a:p>
          <a:p>
            <a:endParaRPr lang="es-CL" dirty="0"/>
          </a:p>
          <a:p>
            <a:r>
              <a:rPr lang="es-CL" dirty="0"/>
              <a:t>Según la Transcripción:  87.33%</a:t>
            </a:r>
          </a:p>
          <a:p>
            <a:endParaRPr lang="es-CL" dirty="0"/>
          </a:p>
          <a:p>
            <a:r>
              <a:rPr lang="es-CL" dirty="0"/>
              <a:t>Según el Audio(K </a:t>
            </a:r>
            <a:r>
              <a:rPr lang="es-CL" dirty="0" err="1"/>
              <a:t>means</a:t>
            </a:r>
            <a:r>
              <a:rPr lang="es-CL" dirty="0"/>
              <a:t>): 88.24%</a:t>
            </a:r>
          </a:p>
          <a:p>
            <a:r>
              <a:rPr lang="es-CL" dirty="0"/>
              <a:t>	</a:t>
            </a:r>
          </a:p>
          <a:p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FAC37E-B5BA-42BF-A092-FA1FDBDFAADB}"/>
              </a:ext>
            </a:extLst>
          </p:cNvPr>
          <p:cNvSpPr txBox="1"/>
          <p:nvPr/>
        </p:nvSpPr>
        <p:spPr>
          <a:xfrm>
            <a:off x="10416209" y="1690688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K </a:t>
            </a:r>
            <a:r>
              <a:rPr lang="es-CL" dirty="0" err="1"/>
              <a:t>means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E55A31-3AF9-4013-A2F3-E96F981BB5CD}"/>
              </a:ext>
            </a:extLst>
          </p:cNvPr>
          <p:cNvSpPr txBox="1"/>
          <p:nvPr/>
        </p:nvSpPr>
        <p:spPr>
          <a:xfrm>
            <a:off x="8884563" y="5890389"/>
            <a:ext cx="192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err="1">
                <a:latin typeface="Abadi" panose="020B0604020104020204" pitchFamily="34" charset="0"/>
              </a:rPr>
              <a:t>dBFS</a:t>
            </a:r>
            <a:endParaRPr lang="es-CL" sz="1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071B-F483-4B58-888F-3ED7843D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 clase en particular: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E1D41-4886-4D15-8FEF-F834DC16D6AD}"/>
              </a:ext>
            </a:extLst>
          </p:cNvPr>
          <p:cNvSpPr txBox="1"/>
          <p:nvPr/>
        </p:nvSpPr>
        <p:spPr>
          <a:xfrm>
            <a:off x="3117573" y="6031210"/>
            <a:ext cx="455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Coincidencia entre transcripción y audio: 22.4%</a:t>
            </a:r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5BF78F-1D0E-4994-8E09-48D223295C72}"/>
              </a:ext>
            </a:extLst>
          </p:cNvPr>
          <p:cNvSpPr txBox="1"/>
          <p:nvPr/>
        </p:nvSpPr>
        <p:spPr>
          <a:xfrm>
            <a:off x="838200" y="1789043"/>
            <a:ext cx="4558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Piloto: PAC control</a:t>
            </a:r>
          </a:p>
          <a:p>
            <a:r>
              <a:rPr lang="es-CL" dirty="0"/>
              <a:t>Duración: 250 líneas(62 minutos aprox.)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Tiempo que habló el profesor</a:t>
            </a:r>
          </a:p>
          <a:p>
            <a:endParaRPr lang="es-CL" dirty="0"/>
          </a:p>
          <a:p>
            <a:r>
              <a:rPr lang="es-CL" dirty="0"/>
              <a:t>Según la Transcripción:  70.4%</a:t>
            </a:r>
          </a:p>
          <a:p>
            <a:endParaRPr lang="es-CL" dirty="0"/>
          </a:p>
          <a:p>
            <a:r>
              <a:rPr lang="es-CL" dirty="0"/>
              <a:t>Según el Audio(K </a:t>
            </a:r>
            <a:r>
              <a:rPr lang="es-CL" dirty="0" err="1"/>
              <a:t>means</a:t>
            </a:r>
            <a:r>
              <a:rPr lang="es-CL" dirty="0"/>
              <a:t>): 32.0%</a:t>
            </a:r>
          </a:p>
          <a:p>
            <a:r>
              <a:rPr lang="es-CL" dirty="0"/>
              <a:t>	</a:t>
            </a:r>
          </a:p>
          <a:p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FAC37E-B5BA-42BF-A092-FA1FDBDFAADB}"/>
              </a:ext>
            </a:extLst>
          </p:cNvPr>
          <p:cNvSpPr txBox="1"/>
          <p:nvPr/>
        </p:nvSpPr>
        <p:spPr>
          <a:xfrm>
            <a:off x="10528750" y="1419710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K </a:t>
            </a:r>
            <a:r>
              <a:rPr lang="es-CL" dirty="0" err="1"/>
              <a:t>means</a:t>
            </a:r>
            <a:endParaRPr lang="es-CL" dirty="0"/>
          </a:p>
        </p:txBody>
      </p:sp>
      <p:pic>
        <p:nvPicPr>
          <p:cNvPr id="7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EB5240F-4211-406C-BC40-4AB38613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7" t="5326"/>
          <a:stretch/>
        </p:blipFill>
        <p:spPr>
          <a:xfrm>
            <a:off x="6795055" y="1789042"/>
            <a:ext cx="5292966" cy="421365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F01265-80CE-46B5-9FA5-C9A66D30D234}"/>
              </a:ext>
            </a:extLst>
          </p:cNvPr>
          <p:cNvSpPr txBox="1"/>
          <p:nvPr/>
        </p:nvSpPr>
        <p:spPr>
          <a:xfrm>
            <a:off x="8950824" y="5793434"/>
            <a:ext cx="192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err="1">
                <a:latin typeface="Abadi" panose="020B0604020104020204" pitchFamily="34" charset="0"/>
              </a:rPr>
              <a:t>dBFS</a:t>
            </a:r>
            <a:endParaRPr lang="es-CL" sz="1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7185F-E341-44CB-94F4-A528C011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</a:t>
            </a:r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409BA6AF-530C-4BC9-8A65-A554ED51D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90966"/>
              </p:ext>
            </p:extLst>
          </p:nvPr>
        </p:nvGraphicFramePr>
        <p:xfrm>
          <a:off x="626166" y="57992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797E1E3-3C5B-4E09-B42B-D81654C74964}"/>
              </a:ext>
            </a:extLst>
          </p:cNvPr>
          <p:cNvGraphicFramePr>
            <a:graphicFrameLocks/>
          </p:cNvGraphicFramePr>
          <p:nvPr/>
        </p:nvGraphicFramePr>
        <p:xfrm>
          <a:off x="788840" y="342900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37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E445F-5B5E-476F-BE54-E47B0F8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/>
              <a:t>Transcripciones: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BE00B-419D-4DEA-AD9D-A05C0ECB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842" y="5118546"/>
            <a:ext cx="10515600" cy="4351338"/>
          </a:xfrm>
        </p:spPr>
        <p:txBody>
          <a:bodyPr/>
          <a:lstStyle/>
          <a:p>
            <a:r>
              <a:rPr lang="es-CL" dirty="0">
                <a:latin typeface="+mj-lt"/>
              </a:rPr>
              <a:t>113 Transcripciones</a:t>
            </a:r>
          </a:p>
          <a:p>
            <a:r>
              <a:rPr lang="es-CL" dirty="0">
                <a:latin typeface="+mj-lt"/>
              </a:rPr>
              <a:t>76 Observaciones</a:t>
            </a:r>
          </a:p>
          <a:p>
            <a:r>
              <a:rPr lang="es-CL" dirty="0">
                <a:latin typeface="+mj-lt"/>
              </a:rPr>
              <a:t>Audios 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E3A67A7-C309-4493-A3AF-927A8D11E01C}"/>
              </a:ext>
            </a:extLst>
          </p:cNvPr>
          <p:cNvSpPr txBox="1">
            <a:spLocks/>
          </p:cNvSpPr>
          <p:nvPr/>
        </p:nvSpPr>
        <p:spPr>
          <a:xfrm>
            <a:off x="5141843" y="465828"/>
            <a:ext cx="6642651" cy="21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Archivo de texto:</a:t>
            </a:r>
          </a:p>
          <a:p>
            <a:r>
              <a:rPr lang="es-CL" sz="2000" dirty="0"/>
              <a:t>una línea = 15 segundos</a:t>
            </a:r>
          </a:p>
          <a:p>
            <a:r>
              <a:rPr lang="es-CL" sz="2000" dirty="0"/>
              <a:t>línea vacía= silencio (o que no pudo ser transcrito)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A5140C-7BB2-4D28-995B-E1494121799A}"/>
              </a:ext>
            </a:extLst>
          </p:cNvPr>
          <p:cNvSpPr txBox="1"/>
          <p:nvPr/>
        </p:nvSpPr>
        <p:spPr>
          <a:xfrm>
            <a:off x="838200" y="4830415"/>
            <a:ext cx="595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latin typeface="+mj-lt"/>
              </a:rPr>
              <a:t>Datos Vistos: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86F97A7-DCE1-4B11-BAD8-A46A9F024C26}"/>
              </a:ext>
            </a:extLst>
          </p:cNvPr>
          <p:cNvSpPr txBox="1">
            <a:spLocks/>
          </p:cNvSpPr>
          <p:nvPr/>
        </p:nvSpPr>
        <p:spPr>
          <a:xfrm>
            <a:off x="838200" y="1799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Observaciones</a:t>
            </a:r>
          </a:p>
          <a:p>
            <a:r>
              <a:rPr lang="es-CL" dirty="0"/>
              <a:t>COPUS: 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84D4059-F66A-426C-84F6-06876D6F28CF}"/>
              </a:ext>
            </a:extLst>
          </p:cNvPr>
          <p:cNvSpPr txBox="1">
            <a:spLocks/>
          </p:cNvSpPr>
          <p:nvPr/>
        </p:nvSpPr>
        <p:spPr>
          <a:xfrm>
            <a:off x="5141842" y="2236148"/>
            <a:ext cx="6642651" cy="21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4 categorías:</a:t>
            </a:r>
          </a:p>
          <a:p>
            <a:r>
              <a:rPr lang="es-CL" sz="2000" dirty="0"/>
              <a:t>Presentar Contenido</a:t>
            </a:r>
          </a:p>
          <a:p>
            <a:r>
              <a:rPr lang="es-CL" sz="2000" dirty="0"/>
              <a:t>Guiar a los estudiantes</a:t>
            </a:r>
          </a:p>
          <a:p>
            <a:r>
              <a:rPr lang="es-CL" sz="2000" dirty="0"/>
              <a:t>Administración</a:t>
            </a:r>
          </a:p>
          <a:p>
            <a:r>
              <a:rPr lang="es-CL" sz="2000" dirty="0"/>
              <a:t>Otros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12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515199-208D-4ABB-81E8-F5E80565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el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Profesor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Habla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86A9578-06BC-4C88-B74F-F1A90BAD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8227"/>
              </p:ext>
            </p:extLst>
          </p:nvPr>
        </p:nvGraphicFramePr>
        <p:xfrm>
          <a:off x="1" y="1396588"/>
          <a:ext cx="10614992" cy="4969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7768">
                  <a:extLst>
                    <a:ext uri="{9D8B030D-6E8A-4147-A177-3AD203B41FA5}">
                      <a16:colId xmlns:a16="http://schemas.microsoft.com/office/drawing/2014/main" val="569330799"/>
                    </a:ext>
                  </a:extLst>
                </a:gridCol>
                <a:gridCol w="1510336">
                  <a:extLst>
                    <a:ext uri="{9D8B030D-6E8A-4147-A177-3AD203B41FA5}">
                      <a16:colId xmlns:a16="http://schemas.microsoft.com/office/drawing/2014/main" val="2329308949"/>
                    </a:ext>
                  </a:extLst>
                </a:gridCol>
                <a:gridCol w="2172199">
                  <a:extLst>
                    <a:ext uri="{9D8B030D-6E8A-4147-A177-3AD203B41FA5}">
                      <a16:colId xmlns:a16="http://schemas.microsoft.com/office/drawing/2014/main" val="3193616026"/>
                    </a:ext>
                  </a:extLst>
                </a:gridCol>
                <a:gridCol w="2121935">
                  <a:extLst>
                    <a:ext uri="{9D8B030D-6E8A-4147-A177-3AD203B41FA5}">
                      <a16:colId xmlns:a16="http://schemas.microsoft.com/office/drawing/2014/main" val="4105155425"/>
                    </a:ext>
                  </a:extLst>
                </a:gridCol>
                <a:gridCol w="2202754">
                  <a:extLst>
                    <a:ext uri="{9D8B030D-6E8A-4147-A177-3AD203B41FA5}">
                      <a16:colId xmlns:a16="http://schemas.microsoft.com/office/drawing/2014/main" val="1304895437"/>
                    </a:ext>
                  </a:extLst>
                </a:gridCol>
              </a:tblGrid>
              <a:tr h="706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PILOTO</a:t>
                      </a:r>
                    </a:p>
                    <a:p>
                      <a:endParaRPr lang="es-CL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r>
                        <a:rPr lang="es-CL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Porcentaje Promedio(%)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r>
                        <a:rPr lang="es-CL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Desviación Estándar (%)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r>
                        <a:rPr lang="es-CL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Intervalo de Confianza al 95%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3496416480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Tratamiento (PAC)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70.903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[ 67.7 , 74.1 ]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3725846030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Control(PAC)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83.728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[ 78.9 , 88.5 ]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2435029898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Tratamiento(DIS)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82.578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[ 79.4 , 85.7 ]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462169605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Control(DIS)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79.150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4.8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[ 68.4 , 89.9 ]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3192727059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Tratamiento(LEN)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00FF"/>
                          </a:highlight>
                        </a:rPr>
                        <a:t>85.108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2.8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[ 78.8 , 91.4 ]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441523622"/>
                  </a:ext>
                </a:extLst>
              </a:tr>
              <a:tr h="705237"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Control(LEN)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00FF"/>
                          </a:highlight>
                        </a:rPr>
                        <a:t>52.217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6.4</a:t>
                      </a:r>
                    </a:p>
                  </a:txBody>
                  <a:tcPr marL="189638" marR="94819" marT="94819" marB="94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[ 39.7 , 64.8 ] </a:t>
                      </a:r>
                    </a:p>
                  </a:txBody>
                  <a:tcPr marL="189638" marR="94819" marT="94819" marB="94819"/>
                </a:tc>
                <a:extLst>
                  <a:ext uri="{0D108BD9-81ED-4DB2-BD59-A6C34878D82A}">
                    <a16:rowId xmlns:a16="http://schemas.microsoft.com/office/drawing/2014/main" val="2165352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4613C11-01F1-4943-AF3C-CEA7AF528D24}"/>
                  </a:ext>
                </a:extLst>
              </p:cNvPr>
              <p:cNvSpPr txBox="1"/>
              <p:nvPr/>
            </p:nvSpPr>
            <p:spPr>
              <a:xfrm>
                <a:off x="10614993" y="1908313"/>
                <a:ext cx="1669774" cy="164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CL" sz="1200" dirty="0"/>
                  <a:t>Umbral de 20 caracteres para considerar silencio.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s-CL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CL" sz="1200" dirty="0" err="1"/>
                  <a:t>Encoding</a:t>
                </a:r>
                <a:r>
                  <a:rPr lang="es-CL" sz="1200" dirty="0"/>
                  <a:t>: utf-8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s-CL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CL" sz="1000" dirty="0"/>
                  <a:t>Desviación Estándar del promedio=Desviación estándar de los datos/</a:t>
                </a:r>
                <a14:m>
                  <m:oMath xmlns:m="http://schemas.openxmlformats.org/officeDocument/2006/math">
                    <m:r>
                      <a:rPr lang="es-CL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s-CL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1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4613C11-01F1-4943-AF3C-CEA7AF528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993" y="1908313"/>
                <a:ext cx="1669774" cy="1642694"/>
              </a:xfrm>
              <a:prstGeom prst="rect">
                <a:avLst/>
              </a:prstGeom>
              <a:blipFill>
                <a:blip r:embed="rId2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476EF7D-29FB-466B-B718-1D0B05323B07}"/>
              </a:ext>
            </a:extLst>
          </p:cNvPr>
          <p:cNvSpPr txBox="1"/>
          <p:nvPr/>
        </p:nvSpPr>
        <p:spPr>
          <a:xfrm>
            <a:off x="10827026" y="5141843"/>
            <a:ext cx="1364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Datos sacados sólo de las transcripciones</a:t>
            </a:r>
          </a:p>
        </p:txBody>
      </p:sp>
    </p:spTree>
    <p:extLst>
      <p:ext uri="{BB962C8B-B14F-4D97-AF65-F5344CB8AC3E}">
        <p14:creationId xmlns:p14="http://schemas.microsoft.com/office/powerpoint/2010/main" val="6749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8B0BF-26D3-4EED-B0D9-87665C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Observaciones PAC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F4ABA7-4951-4EB6-A706-9DB114DF49ED}"/>
              </a:ext>
            </a:extLst>
          </p:cNvPr>
          <p:cNvSpPr txBox="1"/>
          <p:nvPr/>
        </p:nvSpPr>
        <p:spPr>
          <a:xfrm>
            <a:off x="838200" y="1524000"/>
            <a:ext cx="50225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Control n=18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D483C9-7383-4DB3-8A5D-E521D00610EE}"/>
              </a:ext>
            </a:extLst>
          </p:cNvPr>
          <p:cNvSpPr txBox="1"/>
          <p:nvPr/>
        </p:nvSpPr>
        <p:spPr>
          <a:xfrm>
            <a:off x="6785113" y="1421813"/>
            <a:ext cx="25841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Tratamiento n=17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FEF1C19A-D733-4EAA-A45B-D0A36D95CA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512" y="1911670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s-CL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CL" sz="1800" b="1" dirty="0">
                            <a:solidFill>
                              <a:schemeClr val="bg1"/>
                            </a:solidFill>
                            <a:latin typeface="Bodoni MT Black" panose="02070A03080606020203" pitchFamily="18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38.9234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43.3502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2,64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12.734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FEF1C19A-D733-4EAA-A45B-D0A36D95CA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366443"/>
                  </p:ext>
                </p:extLst>
              </p:nvPr>
            </p:nvGraphicFramePr>
            <p:xfrm>
              <a:off x="206512" y="1911670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11" r="-129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38.9234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43.3502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2,64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12.734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CACC56B4-C394-49F4-9793-9EBA06116C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1228" y="1841578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s-CL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CL" sz="1800" b="1" dirty="0">
                            <a:solidFill>
                              <a:schemeClr val="bg1"/>
                            </a:solidFill>
                            <a:latin typeface="Bodoni MT Black" panose="02070A03080606020203" pitchFamily="18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20.0683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71.8807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6.94678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1.1041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CACC56B4-C394-49F4-9793-9EBA06116C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706019"/>
                  </p:ext>
                </p:extLst>
              </p:nvPr>
            </p:nvGraphicFramePr>
            <p:xfrm>
              <a:off x="6331228" y="1841578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333" r="-1290" b="-4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20.0683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71.8807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6.94678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1.1041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682CE0-18C3-4194-AA18-BB7C8E6FA65F}"/>
                  </a:ext>
                </a:extLst>
              </p:cNvPr>
              <p:cNvSpPr txBox="1"/>
              <p:nvPr/>
            </p:nvSpPr>
            <p:spPr>
              <a:xfrm>
                <a:off x="9859617" y="198783"/>
                <a:ext cx="212587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CL" sz="1000" dirty="0"/>
                  <a:t>Desviación Estándar del promedio=Desviación estándar de los datos / </a:t>
                </a:r>
                <a14:m>
                  <m:oMath xmlns:m="http://schemas.openxmlformats.org/officeDocument/2006/math">
                    <m:r>
                      <a:rPr lang="es-CL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s-CL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1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682CE0-18C3-4194-AA18-BB7C8E6F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617" y="198783"/>
                <a:ext cx="2125873" cy="565476"/>
              </a:xfrm>
              <a:prstGeom prst="rect">
                <a:avLst/>
              </a:prstGeom>
              <a:blipFill>
                <a:blip r:embed="rId4"/>
                <a:stretch>
                  <a:fillRect r="-287" b="-65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2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92A8-0610-4E8A-860E-609C540F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0"/>
            <a:ext cx="10515600" cy="1325563"/>
          </a:xfrm>
        </p:spPr>
        <p:txBody>
          <a:bodyPr/>
          <a:lstStyle/>
          <a:p>
            <a:r>
              <a:rPr lang="es-CL" dirty="0"/>
              <a:t>PAC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9D6456-DC66-439A-AFF7-A7E6BA5F03AD}"/>
              </a:ext>
            </a:extLst>
          </p:cNvPr>
          <p:cNvSpPr txBox="1"/>
          <p:nvPr/>
        </p:nvSpPr>
        <p:spPr>
          <a:xfrm>
            <a:off x="759655" y="1505243"/>
            <a:ext cx="46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Control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D13579-88B3-4469-BBD5-F60AFEEC19DA}"/>
              </a:ext>
            </a:extLst>
          </p:cNvPr>
          <p:cNvSpPr txBox="1"/>
          <p:nvPr/>
        </p:nvSpPr>
        <p:spPr>
          <a:xfrm>
            <a:off x="6665843" y="150524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Tratamiento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37EC5FE-3D0C-457E-98A9-0ACB6769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358"/>
            <a:ext cx="5706147" cy="3701599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29B9B46-1E88-4008-89E8-3E134DC8E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9358"/>
            <a:ext cx="5706147" cy="37015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CED9955-52B1-43D3-A262-48106E2D8904}"/>
              </a:ext>
            </a:extLst>
          </p:cNvPr>
          <p:cNvSpPr txBox="1"/>
          <p:nvPr/>
        </p:nvSpPr>
        <p:spPr>
          <a:xfrm>
            <a:off x="9626618" y="219782"/>
            <a:ext cx="256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Si Exponer y </a:t>
            </a:r>
            <a:r>
              <a:rPr lang="es-CL" sz="1400" dirty="0" err="1"/>
              <a:t>Feedback</a:t>
            </a:r>
            <a:r>
              <a:rPr lang="es-CL" sz="1400" dirty="0"/>
              <a:t> se </a:t>
            </a:r>
            <a:r>
              <a:rPr lang="es-CL" sz="1400" dirty="0" err="1"/>
              <a:t>intersectan</a:t>
            </a:r>
            <a:r>
              <a:rPr lang="es-CL" sz="1400" dirty="0"/>
              <a:t>, se prioriza </a:t>
            </a:r>
            <a:r>
              <a:rPr lang="es-CL" sz="1400" dirty="0" err="1"/>
              <a:t>Feedback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8738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1D41-0D30-4964-8759-8B7204F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Intersección PAC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0B19FC-8014-4A91-A9B9-4BA1718BCA52}"/>
              </a:ext>
            </a:extLst>
          </p:cNvPr>
          <p:cNvSpPr txBox="1"/>
          <p:nvPr/>
        </p:nvSpPr>
        <p:spPr>
          <a:xfrm>
            <a:off x="591064" y="1533378"/>
            <a:ext cx="43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Control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14EF34-43E9-4C6F-85E5-A027DFAED123}"/>
              </a:ext>
            </a:extLst>
          </p:cNvPr>
          <p:cNvSpPr txBox="1"/>
          <p:nvPr/>
        </p:nvSpPr>
        <p:spPr>
          <a:xfrm>
            <a:off x="6096000" y="1482356"/>
            <a:ext cx="2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C4E261-7F78-48A5-A5FD-A0B5DB80E29A}"/>
              </a:ext>
            </a:extLst>
          </p:cNvPr>
          <p:cNvSpPr txBox="1"/>
          <p:nvPr/>
        </p:nvSpPr>
        <p:spPr>
          <a:xfrm>
            <a:off x="412150" y="5786812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Porcentaje promedio de Intersección: 3.44%   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3F712E-2699-4D05-AFBF-149BD10970FC}"/>
              </a:ext>
            </a:extLst>
          </p:cNvPr>
          <p:cNvSpPr txBox="1"/>
          <p:nvPr/>
        </p:nvSpPr>
        <p:spPr>
          <a:xfrm>
            <a:off x="6149314" y="5786812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Porcentaje promedio de Intersección: 0.03%   </a:t>
            </a:r>
            <a:endParaRPr lang="es-C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FC8FD-BFB5-403B-ABD1-AFC19C8A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87" y="2148222"/>
            <a:ext cx="5706147" cy="36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7E02B1-C6F0-40B9-B3C0-4485A8151093}"/>
              </a:ext>
            </a:extLst>
          </p:cNvPr>
          <p:cNvSpPr txBox="1"/>
          <p:nvPr/>
        </p:nvSpPr>
        <p:spPr>
          <a:xfrm>
            <a:off x="8018585" y="225083"/>
            <a:ext cx="4061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Las barras en rojo corresponden a cuando sólo está exponiendo</a:t>
            </a:r>
          </a:p>
          <a:p>
            <a:r>
              <a:rPr lang="es-ES" sz="1100" dirty="0"/>
              <a:t>En amarillo cuando solo esta haciendo </a:t>
            </a:r>
            <a:r>
              <a:rPr lang="es-ES" sz="1100" dirty="0" err="1"/>
              <a:t>feedback</a:t>
            </a:r>
            <a:r>
              <a:rPr lang="es-ES" sz="1100" dirty="0"/>
              <a:t> </a:t>
            </a:r>
          </a:p>
          <a:p>
            <a:r>
              <a:rPr lang="es-ES" sz="1100" dirty="0"/>
              <a:t>En naranjo cuando hace ambas </a:t>
            </a:r>
            <a:endParaRPr lang="es-CL" sz="11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34879F9-1C8C-404C-BEA1-24A02182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2148222"/>
            <a:ext cx="5706147" cy="36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8B0BF-26D3-4EED-B0D9-87665C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Observaciones DIS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F4ABA7-4951-4EB6-A706-9DB114DF49ED}"/>
              </a:ext>
            </a:extLst>
          </p:cNvPr>
          <p:cNvSpPr txBox="1"/>
          <p:nvPr/>
        </p:nvSpPr>
        <p:spPr>
          <a:xfrm>
            <a:off x="838200" y="1524000"/>
            <a:ext cx="50225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Control n=8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D483C9-7383-4DB3-8A5D-E521D00610EE}"/>
              </a:ext>
            </a:extLst>
          </p:cNvPr>
          <p:cNvSpPr txBox="1"/>
          <p:nvPr/>
        </p:nvSpPr>
        <p:spPr>
          <a:xfrm>
            <a:off x="6785113" y="1421813"/>
            <a:ext cx="25841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Tratamiento n=33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FEF1C19A-D733-4EAA-A45B-D0A36D95CA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512" y="1911670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s-CL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CL" sz="1800" b="1" dirty="0">
                            <a:solidFill>
                              <a:schemeClr val="bg1"/>
                            </a:solidFill>
                            <a:latin typeface="Bodoni MT Black" panose="02070A03080606020203" pitchFamily="18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46.837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47.02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6.142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FEF1C19A-D733-4EAA-A45B-D0A36D95CA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134916"/>
                  </p:ext>
                </p:extLst>
              </p:nvPr>
            </p:nvGraphicFramePr>
            <p:xfrm>
              <a:off x="206512" y="1911670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11" r="-129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46.837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47.02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6.142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CACC56B4-C394-49F4-9793-9EBA06116C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1228" y="1841578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s-CL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s-CL" sz="1800" b="1" dirty="0">
                            <a:solidFill>
                              <a:schemeClr val="bg1"/>
                            </a:solidFill>
                            <a:latin typeface="Bodoni MT Black" panose="02070A03080606020203" pitchFamily="18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34.9178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48.3197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11.999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4.762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CACC56B4-C394-49F4-9793-9EBA06116C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577700"/>
                  </p:ext>
                </p:extLst>
              </p:nvPr>
            </p:nvGraphicFramePr>
            <p:xfrm>
              <a:off x="6331228" y="1841578"/>
              <a:ext cx="5654262" cy="4581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54">
                      <a:extLst>
                        <a:ext uri="{9D8B030D-6E8A-4147-A177-3AD203B41FA5}">
                          <a16:colId xmlns:a16="http://schemas.microsoft.com/office/drawing/2014/main" val="2291447158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313179619"/>
                        </a:ext>
                      </a:extLst>
                    </a:gridCol>
                    <a:gridCol w="1884754">
                      <a:extLst>
                        <a:ext uri="{9D8B030D-6E8A-4147-A177-3AD203B41FA5}">
                          <a16:colId xmlns:a16="http://schemas.microsoft.com/office/drawing/2014/main" val="1494424350"/>
                        </a:ext>
                      </a:extLst>
                    </a:gridCol>
                  </a:tblGrid>
                  <a:tr h="916241"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Promedio(%)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333" r="-1290" b="-4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350992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Exponer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34.9178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355507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err="1"/>
                            <a:t>Feedback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48.3197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644849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Administración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11.999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607943"/>
                      </a:ext>
                    </a:extLst>
                  </a:tr>
                  <a:tr h="916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Otros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4.762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6839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0A6866-1CCE-45F9-A0C6-0573969EC6D0}"/>
                  </a:ext>
                </a:extLst>
              </p:cNvPr>
              <p:cNvSpPr txBox="1"/>
              <p:nvPr/>
            </p:nvSpPr>
            <p:spPr>
              <a:xfrm>
                <a:off x="9651996" y="162478"/>
                <a:ext cx="212587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CL" sz="1000" dirty="0"/>
                  <a:t>Desviación Estándar del promedio=Desviación estándar de los datos / </a:t>
                </a:r>
                <a14:m>
                  <m:oMath xmlns:m="http://schemas.openxmlformats.org/officeDocument/2006/math">
                    <m:r>
                      <a:rPr lang="es-CL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s-CL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1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0A6866-1CCE-45F9-A0C6-0573969EC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6" y="162478"/>
                <a:ext cx="2125873" cy="565476"/>
              </a:xfrm>
              <a:prstGeom prst="rect">
                <a:avLst/>
              </a:prstGeom>
              <a:blipFill>
                <a:blip r:embed="rId4"/>
                <a:stretch>
                  <a:fillRect r="-287" b="-65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A5F1-3332-415C-A3D5-725A337F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1B79DE-B35F-4E52-90CA-11C98AC8C30F}"/>
              </a:ext>
            </a:extLst>
          </p:cNvPr>
          <p:cNvSpPr txBox="1"/>
          <p:nvPr/>
        </p:nvSpPr>
        <p:spPr>
          <a:xfrm>
            <a:off x="506437" y="1491175"/>
            <a:ext cx="36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Control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CC1918-F20F-4EB9-85AB-42233133349E}"/>
              </a:ext>
            </a:extLst>
          </p:cNvPr>
          <p:cNvSpPr txBox="1"/>
          <p:nvPr/>
        </p:nvSpPr>
        <p:spPr>
          <a:xfrm>
            <a:off x="6096000" y="1491175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Tratamiento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862D175-EDA5-4F78-A0B5-EB00CE92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0"/>
            <a:ext cx="5528329" cy="355647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0A256C-9348-41DE-B7DD-7DE6CD515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72" y="2000250"/>
            <a:ext cx="5528328" cy="3539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2689F8-0638-4721-9D7F-75485D0B07F0}"/>
              </a:ext>
            </a:extLst>
          </p:cNvPr>
          <p:cNvSpPr txBox="1"/>
          <p:nvPr/>
        </p:nvSpPr>
        <p:spPr>
          <a:xfrm>
            <a:off x="9626618" y="219782"/>
            <a:ext cx="256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/>
              <a:t>Si Exponer y </a:t>
            </a:r>
            <a:r>
              <a:rPr lang="es-CL" sz="1400" dirty="0" err="1"/>
              <a:t>Feedback</a:t>
            </a:r>
            <a:r>
              <a:rPr lang="es-CL" sz="1400" dirty="0"/>
              <a:t> se </a:t>
            </a:r>
            <a:r>
              <a:rPr lang="es-CL" sz="1400" dirty="0" err="1"/>
              <a:t>intersectan</a:t>
            </a:r>
            <a:r>
              <a:rPr lang="es-CL" sz="1400" dirty="0"/>
              <a:t>, se prioriza </a:t>
            </a:r>
            <a:r>
              <a:rPr lang="es-CL" sz="1400" dirty="0" err="1"/>
              <a:t>Feedback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27894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653</Words>
  <Application>Microsoft Office PowerPoint</Application>
  <PresentationFormat>Panorámica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Abadi</vt:lpstr>
      <vt:lpstr>Arial</vt:lpstr>
      <vt:lpstr>Bodoni MT Black</vt:lpstr>
      <vt:lpstr>Calibri</vt:lpstr>
      <vt:lpstr>Calibri Light</vt:lpstr>
      <vt:lpstr>Cambria Math</vt:lpstr>
      <vt:lpstr>Tema de Office</vt:lpstr>
      <vt:lpstr>Comparación entre Clases Tratamiento-Control</vt:lpstr>
      <vt:lpstr>Datos </vt:lpstr>
      <vt:lpstr>Transcripciones: </vt:lpstr>
      <vt:lpstr>Porcentaje de Tiempo que el Profesor Habla </vt:lpstr>
      <vt:lpstr>Observaciones PAC</vt:lpstr>
      <vt:lpstr>PAC</vt:lpstr>
      <vt:lpstr>Intersección PAC</vt:lpstr>
      <vt:lpstr>Observaciones DIS</vt:lpstr>
      <vt:lpstr>DIS</vt:lpstr>
      <vt:lpstr>Intersección DIS </vt:lpstr>
      <vt:lpstr>Análisis de los Audios </vt:lpstr>
      <vt:lpstr>Una clase en particular: </vt:lpstr>
      <vt:lpstr>Otra clase en particular: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entre Clases Tratamiento-Control</dc:title>
  <dc:creator>Diegokun</dc:creator>
  <cp:lastModifiedBy>Diegokun</cp:lastModifiedBy>
  <cp:revision>13</cp:revision>
  <dcterms:created xsi:type="dcterms:W3CDTF">2020-01-31T07:57:39Z</dcterms:created>
  <dcterms:modified xsi:type="dcterms:W3CDTF">2020-01-31T19:19:41Z</dcterms:modified>
</cp:coreProperties>
</file>