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77" r:id="rId13"/>
    <p:sldId id="267" r:id="rId14"/>
    <p:sldId id="278" r:id="rId15"/>
    <p:sldId id="273" r:id="rId16"/>
    <p:sldId id="274" r:id="rId17"/>
    <p:sldId id="270" r:id="rId18"/>
    <p:sldId id="275" r:id="rId19"/>
    <p:sldId id="279" r:id="rId20"/>
    <p:sldId id="268" r:id="rId21"/>
    <p:sldId id="269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7A33C-5177-447C-8619-D28EE23E393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CE7C9-F8CD-4F7E-A369-A5D7620D3E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7A33C-5177-447C-8619-D28EE23E393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CE7C9-F8CD-4F7E-A369-A5D7620D3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7A33C-5177-447C-8619-D28EE23E393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CE7C9-F8CD-4F7E-A369-A5D7620D3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7A33C-5177-447C-8619-D28EE23E393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CE7C9-F8CD-4F7E-A369-A5D7620D3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7A33C-5177-447C-8619-D28EE23E393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CE7C9-F8CD-4F7E-A369-A5D7620D3E7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7A33C-5177-447C-8619-D28EE23E393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CE7C9-F8CD-4F7E-A369-A5D7620D3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7A33C-5177-447C-8619-D28EE23E393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CE7C9-F8CD-4F7E-A369-A5D7620D3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7A33C-5177-447C-8619-D28EE23E393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CE7C9-F8CD-4F7E-A369-A5D7620D3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7A33C-5177-447C-8619-D28EE23E393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CE7C9-F8CD-4F7E-A369-A5D7620D3E7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7A33C-5177-447C-8619-D28EE23E393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CE7C9-F8CD-4F7E-A369-A5D7620D3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7A33C-5177-447C-8619-D28EE23E393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CE7C9-F8CD-4F7E-A369-A5D7620D3E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307A33C-5177-447C-8619-D28EE23E393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1ECE7C9-F8CD-4F7E-A369-A5D7620D3E7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782" y="838200"/>
            <a:ext cx="7772400" cy="2126673"/>
          </a:xfrm>
        </p:spPr>
        <p:txBody>
          <a:bodyPr>
            <a:noAutofit/>
          </a:bodyPr>
          <a:lstStyle/>
          <a:p>
            <a:pPr algn="ctr"/>
            <a:r>
              <a:rPr lang="en-US" sz="6000" u="sng" dirty="0" smtClean="0">
                <a:effectLst/>
                <a:latin typeface="Times New Roman" pitchFamily="18" charset="0"/>
                <a:cs typeface="Times New Roman" pitchFamily="18" charset="0"/>
              </a:rPr>
              <a:t>TREADMILL DASHBOARD</a:t>
            </a:r>
            <a:endParaRPr lang="en-US" sz="6000" u="sng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9254" y="3886199"/>
            <a:ext cx="6400800" cy="2528455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GROUP 76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Group Members 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Zumreth Mohamed (E/18/226)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Dinuka Mudalige (E/18/227)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Heshan Munasinghe (E/18/228)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57200"/>
            <a:ext cx="7498080" cy="5791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data input window</a:t>
            </a:r>
          </a:p>
          <a:p>
            <a:pPr marL="82296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942108"/>
            <a:ext cx="3619500" cy="568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5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57200"/>
            <a:ext cx="7498080" cy="5791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dashboard window</a:t>
            </a:r>
          </a:p>
          <a:p>
            <a:pPr marL="82296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90" y="1066800"/>
            <a:ext cx="4732020" cy="55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5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943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Here are some of the sample data and their corresponding results that were obtained.</a:t>
            </a:r>
          </a:p>
          <a:p>
            <a:pPr marL="82296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447800"/>
            <a:ext cx="7301345" cy="458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1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81000"/>
            <a:ext cx="7498080" cy="5867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relevant coding are represented below.</a:t>
            </a:r>
          </a:p>
          <a:p>
            <a:pPr marL="82296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78732"/>
            <a:ext cx="7620000" cy="39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32998"/>
            <a:ext cx="7086600" cy="5715402"/>
          </a:xfrm>
        </p:spPr>
      </p:pic>
    </p:spTree>
    <p:extLst>
      <p:ext uri="{BB962C8B-B14F-4D97-AF65-F5344CB8AC3E}">
        <p14:creationId xmlns:p14="http://schemas.microsoft.com/office/powerpoint/2010/main" val="253794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304800"/>
            <a:ext cx="7774053" cy="62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4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85800"/>
            <a:ext cx="7865220" cy="53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62000"/>
            <a:ext cx="7924800" cy="2693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114800"/>
            <a:ext cx="79248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9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0945"/>
            <a:ext cx="7483599" cy="621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7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85800"/>
            <a:ext cx="7759541" cy="5479360"/>
          </a:xfrm>
        </p:spPr>
      </p:pic>
    </p:spTree>
    <p:extLst>
      <p:ext uri="{BB962C8B-B14F-4D97-AF65-F5344CB8AC3E}">
        <p14:creationId xmlns:p14="http://schemas.microsoft.com/office/powerpoint/2010/main" val="257314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effectLst/>
                <a:latin typeface="Times New Roman" pitchFamily="18" charset="0"/>
                <a:cs typeface="Times New Roman" pitchFamily="18" charset="0"/>
              </a:rPr>
              <a:t>Project goals</a:t>
            </a:r>
            <a:endParaRPr lang="en-US" sz="4400" u="sng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Ability to make a basic operating system for a treadmill.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Defining and implementing proper functions in a code.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Improving coding skills and maintaining a proper program.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Ability to design a graphical user interface and present a basic treadmill dashboard.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Improving teamwork.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85800"/>
            <a:ext cx="7499350" cy="5662388"/>
          </a:xfrm>
        </p:spPr>
      </p:pic>
    </p:spTree>
    <p:extLst>
      <p:ext uri="{BB962C8B-B14F-4D97-AF65-F5344CB8AC3E}">
        <p14:creationId xmlns:p14="http://schemas.microsoft.com/office/powerpoint/2010/main" val="35075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7673340" cy="3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13835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effectLst/>
                <a:latin typeface="Times New Roman" pitchFamily="18" charset="0"/>
                <a:cs typeface="Times New Roman" pitchFamily="18" charset="0"/>
              </a:rPr>
              <a:t>Individual contribution</a:t>
            </a:r>
            <a:endParaRPr lang="en-US" sz="4400" u="sng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All members contributed greatly in an equal manner to complete the project successfully.</a:t>
            </a:r>
          </a:p>
          <a:p>
            <a:pPr marL="82296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Considering the contribution being ranked from 1 to 5 where 1 being the lowest and 5 being the highest,</a:t>
            </a:r>
          </a:p>
          <a:p>
            <a:pPr marL="82296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he contribution of each member,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Zumreth (E/18/226)  – 5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Dinuka (E/18/227)  – 5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Heshan (E/18/228)  – 5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u="sng" dirty="0" smtClean="0">
                <a:effectLst/>
                <a:latin typeface="Times New Roman" pitchFamily="18" charset="0"/>
                <a:cs typeface="Times New Roman" pitchFamily="18" charset="0"/>
              </a:rPr>
              <a:t>Introduction to the project.</a:t>
            </a:r>
            <a:endParaRPr lang="en-US" sz="4400" u="sng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251192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The treadmill is widely used                            today by almost everyone in                                    the world. </a:t>
            </a:r>
          </a:p>
          <a:p>
            <a:pPr marL="82296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program inside the                                  treadmill dashboard consists                                      of a series of complex coding that displays the outputs required by the user.</a:t>
            </a:r>
          </a:p>
          <a:p>
            <a:pPr marL="82296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this project, we designed a treadmill dashboard program that takes certain inputs from the user and displays the relevant outputs.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447800"/>
            <a:ext cx="2721429" cy="198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81000"/>
            <a:ext cx="7498080" cy="58674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project was done under three steps</a:t>
            </a:r>
          </a:p>
          <a:p>
            <a:pPr marL="813816" lvl="1" indent="-45720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Milestone 1</a:t>
            </a:r>
          </a:p>
          <a:p>
            <a:pPr marL="813816" lvl="1" indent="-45720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Milestone 2</a:t>
            </a:r>
          </a:p>
          <a:p>
            <a:pPr marL="813816" lvl="1" indent="-45720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Bonus Milestone</a:t>
            </a:r>
          </a:p>
          <a:p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program was designed using Python programming language. </a:t>
            </a:r>
          </a:p>
          <a:p>
            <a:pPr marL="82296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Different equations were used in order to obtain the required outputs once the inputs were fed into the program.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6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9"/>
            <a:ext cx="7498080" cy="868362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effectLst/>
                <a:latin typeface="Times New Roman" pitchFamily="18" charset="0"/>
                <a:cs typeface="Times New Roman" pitchFamily="18" charset="0"/>
              </a:rPr>
              <a:t>Milestone 1</a:t>
            </a:r>
            <a:endParaRPr lang="en-US" sz="4400" u="sng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562088" cy="5354782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mainly based on designing a computer program to  display  - speed</a:t>
            </a:r>
          </a:p>
          <a:p>
            <a:pPr marL="82296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- distance travelled</a:t>
            </a:r>
          </a:p>
          <a:p>
            <a:pPr marL="82296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- no. of calories</a:t>
            </a:r>
          </a:p>
          <a:p>
            <a:pPr marL="82296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- no. of steps taken  by a treadmill user.</a:t>
            </a:r>
          </a:p>
          <a:p>
            <a:pPr marL="82296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Milestone 1 covers up,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unctions needed for the calculation of the above parameters.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elevant unit conversions to standard units.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sample set of inputs that checks the values for the above parameters when the code runs.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6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effectLst/>
                <a:latin typeface="Times New Roman" pitchFamily="18" charset="0"/>
                <a:cs typeface="Times New Roman" pitchFamily="18" charset="0"/>
              </a:rPr>
              <a:t>Milestone 2</a:t>
            </a:r>
            <a:endParaRPr lang="en-US" sz="4400" u="sng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57745"/>
            <a:ext cx="7498080" cy="495992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is the real-time data visualization of Milestone 1.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relevant input parameters are given to the program.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 timer will then automatically start and the output values will be displayed.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speed is considered constant, but the distance travelled, number of calories burnt and the steps taken will vary with time.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program runs until the system is aborted.</a:t>
            </a:r>
          </a:p>
        </p:txBody>
      </p:sp>
    </p:spTree>
    <p:extLst>
      <p:ext uri="{BB962C8B-B14F-4D97-AF65-F5344CB8AC3E}">
        <p14:creationId xmlns:p14="http://schemas.microsoft.com/office/powerpoint/2010/main" val="5194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16853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effectLst/>
                <a:latin typeface="Times New Roman" pitchFamily="18" charset="0"/>
                <a:cs typeface="Times New Roman" pitchFamily="18" charset="0"/>
              </a:rPr>
              <a:t>Bonus Milestone </a:t>
            </a:r>
            <a:endParaRPr lang="en-US" sz="4400" u="sng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5410200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bonus milestone is mainly based on representing the treadmill dashboard program in a graphical user interface (GUI).</a:t>
            </a:r>
          </a:p>
          <a:p>
            <a:pPr marL="82296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the GUI representation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there consists,</a:t>
            </a:r>
          </a:p>
          <a:p>
            <a:pPr marL="82296" indent="0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 welcome window</a:t>
            </a:r>
          </a:p>
          <a:p>
            <a:pPr marL="82296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window initiates the system. It also consists of a progress bar. </a:t>
            </a:r>
          </a:p>
          <a:p>
            <a:pPr marL="82296" indent="0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 data input window</a:t>
            </a:r>
          </a:p>
          <a:p>
            <a:pPr marL="82296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is in this window that all data are input into the system.</a:t>
            </a:r>
          </a:p>
          <a:p>
            <a:pPr marL="82296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82296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4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81890"/>
            <a:ext cx="7498080" cy="5666509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 dashboard window</a:t>
            </a:r>
          </a:p>
          <a:p>
            <a:pPr marL="82296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window displays all output values required by the user.  </a:t>
            </a:r>
          </a:p>
          <a:p>
            <a:pPr marL="82296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above three representations make up the bonus milestone of our project.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1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57200"/>
            <a:ext cx="7498080" cy="5791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Screenshots of the GUI representation are given below.</a:t>
            </a:r>
          </a:p>
          <a:p>
            <a:pPr marL="82296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welcome window</a:t>
            </a:r>
          </a:p>
          <a:p>
            <a:pPr marL="82296" indent="0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09800"/>
            <a:ext cx="62484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594</TotalTime>
  <Words>446</Words>
  <Application>Microsoft Office PowerPoint</Application>
  <PresentationFormat>On-screen Show (4:3)</PresentationFormat>
  <Paragraphs>69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TREADMILL DASHBOARD</vt:lpstr>
      <vt:lpstr>Project goals</vt:lpstr>
      <vt:lpstr>Introduction to the project.</vt:lpstr>
      <vt:lpstr>PowerPoint Presentation</vt:lpstr>
      <vt:lpstr>Milestone 1</vt:lpstr>
      <vt:lpstr>Milestone 2</vt:lpstr>
      <vt:lpstr>Bonus Milestone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Individual contribution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TREADMILL DASHBOARD</dc:title>
  <dc:creator>admin</dc:creator>
  <cp:lastModifiedBy>admin</cp:lastModifiedBy>
  <cp:revision>29</cp:revision>
  <dcterms:created xsi:type="dcterms:W3CDTF">2021-03-21T11:23:51Z</dcterms:created>
  <dcterms:modified xsi:type="dcterms:W3CDTF">2021-03-23T04:04:41Z</dcterms:modified>
</cp:coreProperties>
</file>