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4.xml" ContentType="application/vnd.openxmlformats-officedocument.presentationml.notesSlide+xml"/>
  <Override PartName="/ppt/tags/tag6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5"/>
  </p:notesMasterIdLst>
  <p:sldIdLst>
    <p:sldId id="256" r:id="rId5"/>
    <p:sldId id="268" r:id="rId6"/>
    <p:sldId id="257" r:id="rId7"/>
    <p:sldId id="280" r:id="rId8"/>
    <p:sldId id="355" r:id="rId9"/>
    <p:sldId id="281" r:id="rId10"/>
    <p:sldId id="265" r:id="rId11"/>
    <p:sldId id="353" r:id="rId12"/>
    <p:sldId id="275" r:id="rId13"/>
    <p:sldId id="27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2828"/>
    <a:srgbClr val="7F7F80"/>
    <a:srgbClr val="344B5E"/>
    <a:srgbClr val="E5E3E4"/>
    <a:srgbClr val="E4583A"/>
    <a:srgbClr val="D84B4A"/>
    <a:srgbClr val="A5ADBA"/>
    <a:srgbClr val="BC64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94" autoAdjust="0"/>
    <p:restoredTop sz="94660"/>
  </p:normalViewPr>
  <p:slideViewPr>
    <p:cSldViewPr snapToGrid="0" showGuides="1">
      <p:cViewPr>
        <p:scale>
          <a:sx n="46" d="100"/>
          <a:sy n="46" d="100"/>
        </p:scale>
        <p:origin x="30" y="13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F55C6-A867-43FC-9865-83EC73EF6238}" type="datetimeFigureOut">
              <a:rPr lang="zh-CN" altLang="en-US" smtClean="0"/>
              <a:pPr/>
              <a:t>2020/8/8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BEAE9-A456-40DF-B39F-D4EF337C1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16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55A87A37-EA1A-4547-A06E-488E600726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E93CCAE7-DB69-46EB-8526-2F57DB80250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90FA65B2-A1BC-41C7-B64E-1E8DA79921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E53820-BE6F-4D17-9075-D7EA5A3B3B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114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680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175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BBFD9E13-8F99-451C-B457-1600F7A023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A745BEB5-49FD-4E14-877E-7692D8BF22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8706D87F-33E0-4F1D-BED0-61E6F266BF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113C12-D374-47BA-8B5F-44ECCE6C98B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0020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609E1-5908-440D-B278-E448BFDAD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D82B18-E37A-4F0D-A05B-A9BB44100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4B6A04-E730-420A-9C5A-C41E9963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7CEF-9355-4FCE-A057-CA6C7DCBE337}" type="datetimeFigureOut">
              <a:rPr lang="zh-CN" altLang="en-US" smtClean="0"/>
              <a:pPr/>
              <a:t>2020/8/8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6A19E-4AFB-4B3A-83C5-0922FDB2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FB224F-96F1-4A43-9721-05CACA0C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50E1-9A25-42E7-AED6-EE09BCDD6A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59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A5808-16D5-4095-A02B-395C1DCBB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C5C80F-BB30-40BB-A4AF-8F6971EEA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967D65-ACB5-45B5-9E51-86D73E61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7CEF-9355-4FCE-A057-CA6C7DCBE337}" type="datetimeFigureOut">
              <a:rPr lang="zh-CN" altLang="en-US" smtClean="0"/>
              <a:pPr/>
              <a:t>2020/8/8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C2C1D4-6E51-4A95-9F0D-FBE756ED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392774-72A6-4F4F-B680-5ADEDA42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50E1-9A25-42E7-AED6-EE09BCDD6A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25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1C8F45-62DA-466A-9712-E3B9FC19B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C35EC5-96E9-4A0C-8504-9B5DD91AB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E0D1E0-B9AD-4A0F-B281-2F2F2077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7CEF-9355-4FCE-A057-CA6C7DCBE337}" type="datetimeFigureOut">
              <a:rPr lang="zh-CN" altLang="en-US" smtClean="0"/>
              <a:pPr/>
              <a:t>2020/8/8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4AF179-B8FB-47F7-BE92-1B01BFD5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C4EFFD-D2A7-486A-8189-A99C5F16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50E1-9A25-42E7-AED6-EE09BCDD6A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22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683968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79704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4862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619250"/>
            <a:ext cx="5181600" cy="45577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19250"/>
            <a:ext cx="5181600" cy="45577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15218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29767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166016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1330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225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FFF3B-75E0-4F08-B308-98A3B05A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FB4506-CCCA-4640-8ACC-090AEB0A3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3B7F5C-FA84-4D24-AF30-26760114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7CEF-9355-4FCE-A057-CA6C7DCBE337}" type="datetimeFigureOut">
              <a:rPr lang="zh-CN" altLang="en-US" smtClean="0"/>
              <a:pPr/>
              <a:t>2020/8/8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D07176-B11C-453B-8773-CCBCACB5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1695A9-D51E-42D3-9E5D-18EF380C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50E1-9A25-42E7-AED6-EE09BCDD6A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4733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910873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713996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27132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5982992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309626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136847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619250"/>
            <a:ext cx="5181600" cy="45577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19250"/>
            <a:ext cx="5181600" cy="45577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552333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211063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322032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93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DE0B8-ED7B-483A-A294-C24B73258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3FEFD5-5315-4AE1-A057-FF3387FF1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21021-60CC-45D3-93EC-8AA502A8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7CEF-9355-4FCE-A057-CA6C7DCBE337}" type="datetimeFigureOut">
              <a:rPr lang="zh-CN" altLang="en-US" smtClean="0"/>
              <a:pPr/>
              <a:t>2020/8/8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0BCB6D-310F-4C0C-A688-ED055B27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BDD84B-D7FB-43B1-9265-E28D27D5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50E1-9A25-42E7-AED6-EE09BCDD6A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4204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331505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967617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296019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006593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8349033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007289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883296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619250"/>
            <a:ext cx="5181600" cy="45577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19250"/>
            <a:ext cx="5181600" cy="45577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33364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168729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6762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1204B-DC54-413C-925E-95750B4F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2708CE-8382-482B-8BF2-495507010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AFAF27-5523-45F4-A995-BA735D1E1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302DF5-DF7C-42A4-9012-1DC0D11B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7CEF-9355-4FCE-A057-CA6C7DCBE337}" type="datetimeFigureOut">
              <a:rPr lang="zh-CN" altLang="en-US" smtClean="0"/>
              <a:pPr/>
              <a:t>2020/8/8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9B7861-4724-4936-9159-A948D657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49B876-63B2-465D-AF0F-F72D508B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50E1-9A25-42E7-AED6-EE09BCDD6A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0723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0050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777291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77652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316743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8527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750650" y="2634378"/>
            <a:ext cx="2507294" cy="2507294"/>
          </a:xfrm>
          <a:custGeom>
            <a:avLst/>
            <a:gdLst>
              <a:gd name="connsiteX0" fmla="*/ 1253647 w 2507294"/>
              <a:gd name="connsiteY0" fmla="*/ 0 h 2507294"/>
              <a:gd name="connsiteX1" fmla="*/ 2507294 w 2507294"/>
              <a:gd name="connsiteY1" fmla="*/ 1253647 h 2507294"/>
              <a:gd name="connsiteX2" fmla="*/ 1253647 w 2507294"/>
              <a:gd name="connsiteY2" fmla="*/ 2507294 h 2507294"/>
              <a:gd name="connsiteX3" fmla="*/ 0 w 2507294"/>
              <a:gd name="connsiteY3" fmla="*/ 1253647 h 2507294"/>
              <a:gd name="connsiteX4" fmla="*/ 1253647 w 2507294"/>
              <a:gd name="connsiteY4" fmla="*/ 0 h 25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294" h="2507294">
                <a:moveTo>
                  <a:pt x="1253647" y="0"/>
                </a:moveTo>
                <a:cubicBezTo>
                  <a:pt x="1946017" y="0"/>
                  <a:pt x="2507294" y="561277"/>
                  <a:pt x="2507294" y="1253647"/>
                </a:cubicBezTo>
                <a:cubicBezTo>
                  <a:pt x="2507294" y="1946017"/>
                  <a:pt x="1946017" y="2507294"/>
                  <a:pt x="1253647" y="2507294"/>
                </a:cubicBezTo>
                <a:cubicBezTo>
                  <a:pt x="561277" y="2507294"/>
                  <a:pt x="0" y="1946017"/>
                  <a:pt x="0" y="1253647"/>
                </a:cubicBezTo>
                <a:cubicBezTo>
                  <a:pt x="0" y="561277"/>
                  <a:pt x="561277" y="0"/>
                  <a:pt x="12536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07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C7F4D-B749-4386-9633-9BD3D559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ABBF2A-DFC2-4CC1-B381-64CC28925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96D56C-EB7F-40AD-9D1F-BC64C391E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2212D4-D3D3-4986-BE0C-389A34A70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4DA3B7-0161-4974-A8BF-2A74E370D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77F292-EE4E-4434-BFE8-3D016CE18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7CEF-9355-4FCE-A057-CA6C7DCBE337}" type="datetimeFigureOut">
              <a:rPr lang="zh-CN" altLang="en-US" smtClean="0"/>
              <a:pPr/>
              <a:t>2020/8/8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1A7644-8955-439B-B756-FE68BCDA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775C98-F1A3-4479-A840-B7AA9A88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50E1-9A25-42E7-AED6-EE09BCDD6A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90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783A2-F2B2-4970-A4E6-6AC7A67A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87870E-37E9-4030-AD8A-96659F39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7CEF-9355-4FCE-A057-CA6C7DCBE337}" type="datetimeFigureOut">
              <a:rPr lang="zh-CN" altLang="en-US" smtClean="0"/>
              <a:pPr/>
              <a:t>2020/8/8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DC948B-F371-41B7-BFFE-396C3AAA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386D8B-CFED-4B16-98E7-FCA3D88E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50E1-9A25-42E7-AED6-EE09BCDD6A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95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DFC90D-DB92-4DE9-B7CD-EF8C1128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7CEF-9355-4FCE-A057-CA6C7DCBE337}" type="datetimeFigureOut">
              <a:rPr lang="zh-CN" altLang="en-US" smtClean="0"/>
              <a:pPr/>
              <a:t>2020/8/8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A288F4-98FC-4500-B6FE-E56601BAA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F64BF3-CF98-486A-A03C-8361CC96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50E1-9A25-42E7-AED6-EE09BCDD6A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26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6A707-D310-4E1B-B30C-50CC086C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1D962-F83A-452E-91B0-3FF1298FF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C3F51-A969-4340-8E99-0F2C7D53E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D5B041-F6FA-4197-835C-D9514170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7CEF-9355-4FCE-A057-CA6C7DCBE337}" type="datetimeFigureOut">
              <a:rPr lang="zh-CN" altLang="en-US" smtClean="0"/>
              <a:pPr/>
              <a:t>2020/8/8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05DD2A-6871-4DF1-8E09-31B0210D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CD186F-AE86-4DDA-918F-7780D75B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50E1-9A25-42E7-AED6-EE09BCDD6A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93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DF3A2-11F7-4CA0-AF92-544EBAD29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8ED876-F7B0-4866-836E-301615946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CFCD72-6948-4225-91F9-A68734240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615CC6-C6F4-4981-A141-6F5FD6801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7CEF-9355-4FCE-A057-CA6C7DCBE337}" type="datetimeFigureOut">
              <a:rPr lang="zh-CN" altLang="en-US" smtClean="0"/>
              <a:pPr/>
              <a:t>2020/8/8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0B5C75-469F-476D-BC16-2214F6D6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237F1F-C5E9-46D3-958B-26B1FA44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50E1-9A25-42E7-AED6-EE09BCDD6A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42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AB2318-2AFC-49F8-BD29-15258B79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2FEF50-B9D1-4DCE-8613-5A0C84D62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FDB599-387A-4E42-9F9B-4AFC49F86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E7CEF-9355-4FCE-A057-CA6C7DCBE337}" type="datetimeFigureOut">
              <a:rPr lang="zh-CN" altLang="en-US" smtClean="0"/>
              <a:pPr/>
              <a:t>2020/8/8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B4A674-0DD3-4C59-8D5B-18CC66B1F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9C8D5C-F49C-4779-AF96-28048D896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650E1-9A25-42E7-AED6-EE09BCDD6A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04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>
            <a:extLst>
              <a:ext uri="{FF2B5EF4-FFF2-40B4-BE49-F238E27FC236}">
                <a16:creationId xmlns:a16="http://schemas.microsoft.com/office/drawing/2014/main" id="{6244E6C0-C25B-420E-8B15-2AEED19568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9320"/>
          <a:stretch>
            <a:fillRect/>
          </a:stretch>
        </p:blipFill>
        <p:spPr bwMode="auto">
          <a:xfrm>
            <a:off x="0" y="0"/>
            <a:ext cx="12192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矩形 7">
            <a:extLst>
              <a:ext uri="{FF2B5EF4-FFF2-40B4-BE49-F238E27FC236}">
                <a16:creationId xmlns:a16="http://schemas.microsoft.com/office/drawing/2014/main" id="{587C80DB-019F-4B86-B261-EF262875910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4159250"/>
          </a:xfrm>
          <a:prstGeom prst="rect">
            <a:avLst/>
          </a:prstGeom>
          <a:solidFill>
            <a:srgbClr val="354B5E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52" name="矩形 8">
            <a:extLst>
              <a:ext uri="{FF2B5EF4-FFF2-40B4-BE49-F238E27FC236}">
                <a16:creationId xmlns:a16="http://schemas.microsoft.com/office/drawing/2014/main" id="{5C096410-932A-41D6-AFC5-78DF133F2C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087813"/>
            <a:ext cx="12192000" cy="7143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53" name="圆角矩形 9">
            <a:extLst>
              <a:ext uri="{FF2B5EF4-FFF2-40B4-BE49-F238E27FC236}">
                <a16:creationId xmlns:a16="http://schemas.microsoft.com/office/drawing/2014/main" id="{14CCE1D0-ECAE-4BC0-8062-A210606F8216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556250" y="3586163"/>
            <a:ext cx="1079500" cy="1079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30" name="标题占位符 1">
            <a:extLst>
              <a:ext uri="{FF2B5EF4-FFF2-40B4-BE49-F238E27FC236}">
                <a16:creationId xmlns:a16="http://schemas.microsoft.com/office/drawing/2014/main" id="{D6A07650-276C-4A03-99D9-839CE6017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CN"/>
              <a:t>单击此处编辑母版标题样式</a:t>
            </a:r>
          </a:p>
        </p:txBody>
      </p:sp>
      <p:sp>
        <p:nvSpPr>
          <p:cNvPr id="1031" name="文本占位符 2">
            <a:extLst>
              <a:ext uri="{FF2B5EF4-FFF2-40B4-BE49-F238E27FC236}">
                <a16:creationId xmlns:a16="http://schemas.microsoft.com/office/drawing/2014/main" id="{FD88AD39-B001-4C96-B239-8166505B9B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19250"/>
            <a:ext cx="10515600" cy="455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CN"/>
              <a:t>单击此处编辑母版文本样式</a:t>
            </a:r>
          </a:p>
          <a:p>
            <a:pPr lvl="1"/>
            <a:r>
              <a:rPr lang="zh-TW" altLang="zh-CN"/>
              <a:t>第二级</a:t>
            </a:r>
          </a:p>
          <a:p>
            <a:pPr lvl="2"/>
            <a:r>
              <a:rPr lang="zh-TW" altLang="zh-CN"/>
              <a:t>第三级</a:t>
            </a:r>
          </a:p>
          <a:p>
            <a:pPr lvl="3"/>
            <a:r>
              <a:rPr lang="zh-TW" altLang="zh-CN"/>
              <a:t>第四级</a:t>
            </a:r>
          </a:p>
          <a:p>
            <a:pPr lvl="4"/>
            <a:r>
              <a:rPr lang="zh-TW" altLang="zh-CN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4418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9pPr>
    </p:titleStyle>
    <p:bodyStyle>
      <a:lvl1pPr marL="228600" indent="-228600" algn="l" rtl="0" eaLnBrk="0" fontAlgn="base" hangingPunct="0">
        <a:lnSpc>
          <a:spcPct val="125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>
            <a:extLst>
              <a:ext uri="{FF2B5EF4-FFF2-40B4-BE49-F238E27FC236}">
                <a16:creationId xmlns:a16="http://schemas.microsoft.com/office/drawing/2014/main" id="{5F7F0A3F-B842-4B75-B593-D9AB0DA148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矩形 7">
            <a:extLst>
              <a:ext uri="{FF2B5EF4-FFF2-40B4-BE49-F238E27FC236}">
                <a16:creationId xmlns:a16="http://schemas.microsoft.com/office/drawing/2014/main" id="{B6B5EAC2-C733-4DBE-90DC-9C0B239372E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354B5E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100" name="矩形 8">
            <a:extLst>
              <a:ext uri="{FF2B5EF4-FFF2-40B4-BE49-F238E27FC236}">
                <a16:creationId xmlns:a16="http://schemas.microsoft.com/office/drawing/2014/main" id="{57714EB1-3851-4E9F-A24C-0C26F061B1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2413" y="1809750"/>
            <a:ext cx="4319587" cy="32385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53" name="标题占位符 1">
            <a:extLst>
              <a:ext uri="{FF2B5EF4-FFF2-40B4-BE49-F238E27FC236}">
                <a16:creationId xmlns:a16="http://schemas.microsoft.com/office/drawing/2014/main" id="{8EA598E1-077A-4513-A626-0A212A2204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CN"/>
              <a:t>单击此处编辑母版标题样式</a:t>
            </a:r>
          </a:p>
        </p:txBody>
      </p:sp>
      <p:sp>
        <p:nvSpPr>
          <p:cNvPr id="2054" name="文本占位符 2">
            <a:extLst>
              <a:ext uri="{FF2B5EF4-FFF2-40B4-BE49-F238E27FC236}">
                <a16:creationId xmlns:a16="http://schemas.microsoft.com/office/drawing/2014/main" id="{0D2A3D36-745C-480C-9B32-4E1AFB10D9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19250"/>
            <a:ext cx="10515600" cy="455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CN"/>
              <a:t>单击此处编辑母版文本样式</a:t>
            </a:r>
          </a:p>
          <a:p>
            <a:pPr lvl="1"/>
            <a:r>
              <a:rPr lang="zh-TW" altLang="zh-CN"/>
              <a:t>第二级</a:t>
            </a:r>
          </a:p>
          <a:p>
            <a:pPr lvl="2"/>
            <a:r>
              <a:rPr lang="zh-TW" altLang="zh-CN"/>
              <a:t>第三级</a:t>
            </a:r>
          </a:p>
          <a:p>
            <a:pPr lvl="3"/>
            <a:r>
              <a:rPr lang="zh-TW" altLang="zh-CN"/>
              <a:t>第四级</a:t>
            </a:r>
          </a:p>
          <a:p>
            <a:pPr lvl="4"/>
            <a:r>
              <a:rPr lang="zh-TW" altLang="zh-CN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3612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9pPr>
    </p:titleStyle>
    <p:bodyStyle>
      <a:lvl1pPr marL="228600" indent="-228600" algn="l" rtl="0" eaLnBrk="0" fontAlgn="base" hangingPunct="0">
        <a:lnSpc>
          <a:spcPct val="125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6">
            <a:extLst>
              <a:ext uri="{FF2B5EF4-FFF2-40B4-BE49-F238E27FC236}">
                <a16:creationId xmlns:a16="http://schemas.microsoft.com/office/drawing/2014/main" id="{60223470-4549-4ED4-BDE0-A9C359CBE75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79425" y="692150"/>
            <a:ext cx="179388" cy="630238"/>
            <a:chOff x="0" y="0"/>
            <a:chExt cx="180000" cy="630000"/>
          </a:xfrm>
        </p:grpSpPr>
        <p:sp>
          <p:nvSpPr>
            <p:cNvPr id="2" name="圆角矩形 7">
              <a:extLst>
                <a:ext uri="{FF2B5EF4-FFF2-40B4-BE49-F238E27FC236}">
                  <a16:creationId xmlns:a16="http://schemas.microsoft.com/office/drawing/2014/main" id="{3BF2859C-FB8C-4A3B-AE95-BF245427BE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180000" cy="1793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圆角矩形 8">
              <a:extLst>
                <a:ext uri="{FF2B5EF4-FFF2-40B4-BE49-F238E27FC236}">
                  <a16:creationId xmlns:a16="http://schemas.microsoft.com/office/drawing/2014/main" id="{9492282E-D6E7-41D5-B190-3276E0164D6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25340"/>
              <a:ext cx="180000" cy="17932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125" name="圆角矩形 9">
              <a:extLst>
                <a:ext uri="{FF2B5EF4-FFF2-40B4-BE49-F238E27FC236}">
                  <a16:creationId xmlns:a16="http://schemas.microsoft.com/office/drawing/2014/main" id="{4B7AFB4D-887D-4A39-8228-1E6DBD24BE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50680"/>
              <a:ext cx="180000" cy="1793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5" name="标题占位符 1">
            <a:extLst>
              <a:ext uri="{FF2B5EF4-FFF2-40B4-BE49-F238E27FC236}">
                <a16:creationId xmlns:a16="http://schemas.microsoft.com/office/drawing/2014/main" id="{B078905B-68EF-4139-BD60-142168BF92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CN"/>
              <a:t>单击此处编辑母版标题样式</a:t>
            </a:r>
          </a:p>
        </p:txBody>
      </p:sp>
      <p:sp>
        <p:nvSpPr>
          <p:cNvPr id="3076" name="文本占位符 2">
            <a:extLst>
              <a:ext uri="{FF2B5EF4-FFF2-40B4-BE49-F238E27FC236}">
                <a16:creationId xmlns:a16="http://schemas.microsoft.com/office/drawing/2014/main" id="{72826683-2CAE-42C3-85C1-72183B6A26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19250"/>
            <a:ext cx="10515600" cy="455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CN"/>
              <a:t>单击此处编辑母版文本样式</a:t>
            </a:r>
          </a:p>
          <a:p>
            <a:pPr lvl="1"/>
            <a:r>
              <a:rPr lang="zh-TW" altLang="zh-CN"/>
              <a:t>第二级</a:t>
            </a:r>
          </a:p>
          <a:p>
            <a:pPr lvl="2"/>
            <a:r>
              <a:rPr lang="zh-TW" altLang="zh-CN"/>
              <a:t>第三级</a:t>
            </a:r>
          </a:p>
          <a:p>
            <a:pPr lvl="3"/>
            <a:r>
              <a:rPr lang="zh-TW" altLang="zh-CN"/>
              <a:t>第四级</a:t>
            </a:r>
          </a:p>
          <a:p>
            <a:pPr lvl="4"/>
            <a:r>
              <a:rPr lang="zh-TW" altLang="zh-CN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3574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56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34" charset="-122"/>
        </a:defRPr>
      </a:lvl9pPr>
    </p:titleStyle>
    <p:bodyStyle>
      <a:lvl1pPr marL="228600" indent="-228600" algn="l" rtl="0" eaLnBrk="0" fontAlgn="base" hangingPunct="0">
        <a:lnSpc>
          <a:spcPct val="125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slideLayout" Target="../slideLayouts/slideLayout4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5.xml"/><Relationship Id="rId1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5.xml"/><Relationship Id="rId1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tags" Target="../tags/tag3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tags" Target="../tags/tag37.xml"/><Relationship Id="rId2" Type="http://schemas.openxmlformats.org/officeDocument/2006/relationships/tags" Target="../tags/tag22.xml"/><Relationship Id="rId16" Type="http://schemas.openxmlformats.org/officeDocument/2006/relationships/tags" Target="../tags/tag36.xml"/><Relationship Id="rId20" Type="http://schemas.openxmlformats.org/officeDocument/2006/relationships/slideLayout" Target="../slideLayouts/slideLayout40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10" Type="http://schemas.openxmlformats.org/officeDocument/2006/relationships/tags" Target="../tags/tag30.xml"/><Relationship Id="rId19" Type="http://schemas.openxmlformats.org/officeDocument/2006/relationships/tags" Target="../tags/tag39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tags" Target="../tags/tag59.xml"/><Relationship Id="rId3" Type="http://schemas.openxmlformats.org/officeDocument/2006/relationships/tags" Target="../tags/tag44.xml"/><Relationship Id="rId21" Type="http://schemas.openxmlformats.org/officeDocument/2006/relationships/tags" Target="../tags/tag62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5" Type="http://schemas.openxmlformats.org/officeDocument/2006/relationships/image" Target="../media/image5.png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20" Type="http://schemas.openxmlformats.org/officeDocument/2006/relationships/tags" Target="../tags/tag61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24" Type="http://schemas.openxmlformats.org/officeDocument/2006/relationships/image" Target="../media/image4.png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23" Type="http://schemas.openxmlformats.org/officeDocument/2006/relationships/notesSlide" Target="../notesSlides/notesSlide4.xml"/><Relationship Id="rId10" Type="http://schemas.openxmlformats.org/officeDocument/2006/relationships/tags" Target="../tags/tag51.xml"/><Relationship Id="rId19" Type="http://schemas.openxmlformats.org/officeDocument/2006/relationships/tags" Target="../tags/tag60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PA_标题 6">
            <a:extLst>
              <a:ext uri="{FF2B5EF4-FFF2-40B4-BE49-F238E27FC236}">
                <a16:creationId xmlns:a16="http://schemas.microsoft.com/office/drawing/2014/main" id="{6FEA565F-4C23-4581-8830-5707C86834E4}"/>
              </a:ext>
            </a:extLst>
          </p:cNvPr>
          <p:cNvSpPr>
            <a:spLocks noGrp="1"/>
          </p:cNvSpPr>
          <p:nvPr>
            <p:ph type="ctrTitle" idx="4294967295"/>
            <p:custDataLst>
              <p:tags r:id="rId1"/>
            </p:custDataLst>
          </p:nvPr>
        </p:nvSpPr>
        <p:spPr>
          <a:xfrm>
            <a:off x="839787" y="1193939"/>
            <a:ext cx="10512425" cy="1450975"/>
          </a:xfrm>
        </p:spPr>
        <p:txBody>
          <a:bodyPr anchor="b"/>
          <a:lstStyle/>
          <a:p>
            <a:pPr algn="ctr" eaLnBrk="1" hangingPunct="1"/>
            <a:r>
              <a:rPr lang="zh-CN" altLang="en-US" sz="5400" dirty="0">
                <a:solidFill>
                  <a:schemeClr val="bg1"/>
                </a:solidFill>
              </a:rPr>
              <a:t>长江三角洲小农家庭与乡村发展</a:t>
            </a:r>
            <a:br>
              <a:rPr lang="en-US" altLang="zh-CN" sz="5400" dirty="0">
                <a:solidFill>
                  <a:schemeClr val="bg1"/>
                </a:solidFill>
              </a:rPr>
            </a:b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22531" name="PA_文本框 10">
            <a:extLst>
              <a:ext uri="{FF2B5EF4-FFF2-40B4-BE49-F238E27FC236}">
                <a16:creationId xmlns:a16="http://schemas.microsoft.com/office/drawing/2014/main" id="{50757C1D-BEDB-4112-82CC-8B5D349A71F1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454905" y="5165899"/>
            <a:ext cx="131318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>
                <a:solidFill>
                  <a:srgbClr val="354B5E"/>
                </a:solidFill>
              </a:rPr>
              <a:t>2020.8.8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54B5E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  <a:t>杨周娴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354B5E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>
                <a:solidFill>
                  <a:srgbClr val="354B5E"/>
                </a:solidFill>
              </a:rPr>
              <a:t>十</a:t>
            </a:r>
            <a:r>
              <a:rPr lang="en-US" altLang="zh-CN" dirty="0">
                <a:solidFill>
                  <a:srgbClr val="354B5E"/>
                </a:solidFill>
              </a:rPr>
              <a:t>-</a:t>
            </a:r>
            <a:r>
              <a:rPr lang="zh-CN" altLang="en-US" dirty="0">
                <a:solidFill>
                  <a:srgbClr val="354B5E"/>
                </a:solidFill>
              </a:rPr>
              <a:t>十四章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54B5E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619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PA_标题 1">
            <a:extLst>
              <a:ext uri="{FF2B5EF4-FFF2-40B4-BE49-F238E27FC236}">
                <a16:creationId xmlns:a16="http://schemas.microsoft.com/office/drawing/2014/main" id="{5ADB4D84-8BF1-457E-B939-BA0A5676CF7E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Thank You!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8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PA_标题 1">
            <a:extLst>
              <a:ext uri="{FF2B5EF4-FFF2-40B4-BE49-F238E27FC236}">
                <a16:creationId xmlns:a16="http://schemas.microsoft.com/office/drawing/2014/main" id="{B3E12E8C-4E59-479B-9C8F-A38C79BEE175}"/>
              </a:ext>
            </a:extLst>
          </p:cNvPr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838200" y="495504"/>
            <a:ext cx="10515600" cy="1079500"/>
          </a:xfrm>
        </p:spPr>
        <p:txBody>
          <a:bodyPr/>
          <a:lstStyle/>
          <a:p>
            <a:pPr eaLnBrk="1" hangingPunct="1"/>
            <a:r>
              <a:rPr lang="zh-CN" altLang="en-US" dirty="0"/>
              <a:t>目录</a:t>
            </a:r>
          </a:p>
        </p:txBody>
      </p:sp>
      <p:sp>
        <p:nvSpPr>
          <p:cNvPr id="37892" name="PA_椭圆 10">
            <a:extLst>
              <a:ext uri="{FF2B5EF4-FFF2-40B4-BE49-F238E27FC236}">
                <a16:creationId xmlns:a16="http://schemas.microsoft.com/office/drawing/2014/main" id="{14A12E13-1B2B-400B-9AFD-617D0FF1CDF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2792413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893" name="PA_椭圆 11">
            <a:extLst>
              <a:ext uri="{FF2B5EF4-FFF2-40B4-BE49-F238E27FC236}">
                <a16:creationId xmlns:a16="http://schemas.microsoft.com/office/drawing/2014/main" id="{3B09B1F1-0BA2-4E8B-A681-C6052C9934F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954338" y="4605338"/>
            <a:ext cx="914400" cy="914400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5400" dirty="0">
                <a:solidFill>
                  <a:srgbClr val="FFFFFF"/>
                </a:solidFill>
              </a:rPr>
              <a:t>2</a:t>
            </a:r>
            <a:endParaRPr lang="zh-CN" altLang="en-US" sz="5400" dirty="0">
              <a:solidFill>
                <a:srgbClr val="FFFFFF"/>
              </a:solidFill>
            </a:endParaRPr>
          </a:p>
        </p:txBody>
      </p:sp>
      <p:sp>
        <p:nvSpPr>
          <p:cNvPr id="37894" name="PA_椭圆 12">
            <a:extLst>
              <a:ext uri="{FF2B5EF4-FFF2-40B4-BE49-F238E27FC236}">
                <a16:creationId xmlns:a16="http://schemas.microsoft.com/office/drawing/2014/main" id="{C30CB4C8-D295-491D-9545-E01A33894E6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65750" y="2792413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895" name="PA_椭圆 13">
            <a:extLst>
              <a:ext uri="{FF2B5EF4-FFF2-40B4-BE49-F238E27FC236}">
                <a16:creationId xmlns:a16="http://schemas.microsoft.com/office/drawing/2014/main" id="{C9B48AB9-A51A-4E9B-96F5-E39E85F3E7C1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842250" y="4605338"/>
            <a:ext cx="914400" cy="914400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7896" name="PA_直接箭头连接符 14">
            <a:extLst>
              <a:ext uri="{FF2B5EF4-FFF2-40B4-BE49-F238E27FC236}">
                <a16:creationId xmlns:a16="http://schemas.microsoft.com/office/drawing/2014/main" id="{301FC715-D928-453A-8ED0-5AD56FFB3F53}"/>
              </a:ext>
            </a:extLst>
          </p:cNvPr>
          <p:cNvCxnSpPr>
            <a:cxnSpLocks noChangeShapeType="1"/>
            <a:stCxn id="37892" idx="5"/>
            <a:endCxn id="37893" idx="1"/>
          </p:cNvCxnSpPr>
          <p:nvPr>
            <p:custDataLst>
              <p:tags r:id="rId6"/>
            </p:custDataLst>
          </p:nvPr>
        </p:nvCxnSpPr>
        <p:spPr bwMode="auto">
          <a:xfrm>
            <a:off x="1619250" y="3573463"/>
            <a:ext cx="1468438" cy="1165225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7" name="PA_直接箭头连接符 15">
            <a:extLst>
              <a:ext uri="{FF2B5EF4-FFF2-40B4-BE49-F238E27FC236}">
                <a16:creationId xmlns:a16="http://schemas.microsoft.com/office/drawing/2014/main" id="{00CFCC30-C58D-4F7E-B0B5-3C7DE3E04841}"/>
              </a:ext>
            </a:extLst>
          </p:cNvPr>
          <p:cNvCxnSpPr>
            <a:cxnSpLocks noChangeShapeType="1"/>
            <a:stCxn id="37893" idx="7"/>
            <a:endCxn id="37894" idx="3"/>
          </p:cNvCxnSpPr>
          <p:nvPr>
            <p:custDataLst>
              <p:tags r:id="rId7"/>
            </p:custDataLst>
          </p:nvPr>
        </p:nvCxnSpPr>
        <p:spPr bwMode="auto">
          <a:xfrm flipV="1">
            <a:off x="3733800" y="3573463"/>
            <a:ext cx="1765300" cy="1165225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8" name="PA_直接箭头连接符 16">
            <a:extLst>
              <a:ext uri="{FF2B5EF4-FFF2-40B4-BE49-F238E27FC236}">
                <a16:creationId xmlns:a16="http://schemas.microsoft.com/office/drawing/2014/main" id="{4621E25F-1B53-4C3C-9B5B-694241E03616}"/>
              </a:ext>
            </a:extLst>
          </p:cNvPr>
          <p:cNvCxnSpPr>
            <a:cxnSpLocks noChangeShapeType="1"/>
            <a:stCxn id="37894" idx="5"/>
            <a:endCxn id="37895" idx="1"/>
          </p:cNvCxnSpPr>
          <p:nvPr>
            <p:custDataLst>
              <p:tags r:id="rId8"/>
            </p:custDataLst>
          </p:nvPr>
        </p:nvCxnSpPr>
        <p:spPr bwMode="auto">
          <a:xfrm>
            <a:off x="6146800" y="3573463"/>
            <a:ext cx="1828800" cy="1165225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2" name="PA_文本框 20">
            <a:extLst>
              <a:ext uri="{FF2B5EF4-FFF2-40B4-BE49-F238E27FC236}">
                <a16:creationId xmlns:a16="http://schemas.microsoft.com/office/drawing/2014/main" id="{DCB72624-2681-428B-9885-E375E0B5EDCD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921094" y="3018780"/>
            <a:ext cx="27366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b="1" dirty="0">
                <a:solidFill>
                  <a:srgbClr val="354B5E"/>
                </a:solidFill>
                <a:ea typeface="Microsoft JhengHei" panose="020B0604030504040204" pitchFamily="34" charset="-120"/>
              </a:rPr>
              <a:t>集体与家庭</a:t>
            </a:r>
            <a:endParaRPr lang="en-US" altLang="zh-CN" sz="2400" b="1" dirty="0">
              <a:solidFill>
                <a:srgbClr val="354B5E"/>
              </a:solidFill>
              <a:ea typeface="Microsoft JhengHei" panose="020B0604030504040204" pitchFamily="34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54B5E"/>
                </a:solidFill>
                <a:effectLst/>
                <a:uLnTx/>
                <a:uFillTx/>
                <a:latin typeface="Segoe UI" panose="020B0502040204020203" pitchFamily="34" charset="0"/>
                <a:ea typeface="Microsoft JhengHei" panose="020B0604030504040204" pitchFamily="34" charset="-120"/>
                <a:cs typeface="+mn-cs"/>
              </a:rPr>
              <a:t>（基于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54B5E"/>
                </a:solidFill>
                <a:effectLst/>
                <a:uLnTx/>
                <a:uFillTx/>
                <a:latin typeface="Segoe UI" panose="020B0502040204020203" pitchFamily="34" charset="0"/>
                <a:ea typeface="Microsoft JhengHei" panose="020B0604030504040204" pitchFamily="34" charset="-120"/>
                <a:cs typeface="+mn-cs"/>
              </a:rPr>
              <a:t>10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54B5E"/>
                </a:solidFill>
                <a:effectLst/>
                <a:uLnTx/>
                <a:uFillTx/>
                <a:latin typeface="Segoe UI" panose="020B0502040204020203" pitchFamily="34" charset="0"/>
                <a:ea typeface="Microsoft JhengHei" panose="020B0604030504040204" pitchFamily="34" charset="-120"/>
                <a:cs typeface="+mn-cs"/>
              </a:rPr>
              <a:t>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54B5E"/>
                </a:solidFill>
                <a:effectLst/>
                <a:uLnTx/>
                <a:uFillTx/>
                <a:latin typeface="Segoe UI" panose="020B0502040204020203" pitchFamily="34" charset="0"/>
                <a:ea typeface="Microsoft JhengHei" panose="020B0604030504040204" pitchFamily="34" charset="-120"/>
                <a:cs typeface="+mn-cs"/>
              </a:rPr>
              <a:t>11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54B5E"/>
                </a:solidFill>
                <a:effectLst/>
                <a:uLnTx/>
                <a:uFillTx/>
                <a:latin typeface="Segoe UI" panose="020B0502040204020203" pitchFamily="34" charset="0"/>
                <a:ea typeface="Microsoft JhengHei" panose="020B0604030504040204" pitchFamily="34" charset="-120"/>
                <a:cs typeface="+mn-cs"/>
              </a:rPr>
              <a:t>章）</a:t>
            </a:r>
          </a:p>
        </p:txBody>
      </p:sp>
      <p:sp>
        <p:nvSpPr>
          <p:cNvPr id="37904" name="PA_文本框 22">
            <a:extLst>
              <a:ext uri="{FF2B5EF4-FFF2-40B4-BE49-F238E27FC236}">
                <a16:creationId xmlns:a16="http://schemas.microsoft.com/office/drawing/2014/main" id="{07D80AA9-ECD0-4C50-BC31-90FE46295841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952419" y="4835764"/>
            <a:ext cx="21611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400" b="1" dirty="0">
                <a:solidFill>
                  <a:srgbClr val="354B5E"/>
                </a:solidFill>
                <a:ea typeface="Microsoft JhengHei" panose="020B0604030504040204" pitchFamily="34" charset="-120"/>
              </a:rPr>
              <a:t>12 </a:t>
            </a:r>
            <a:r>
              <a:rPr lang="zh-CN" altLang="en-US" sz="2400" b="1" dirty="0">
                <a:solidFill>
                  <a:srgbClr val="354B5E"/>
                </a:solidFill>
                <a:ea typeface="Microsoft JhengHei" panose="020B0604030504040204" pitchFamily="34" charset="-120"/>
              </a:rPr>
              <a:t>乡村工业化</a:t>
            </a:r>
          </a:p>
        </p:txBody>
      </p:sp>
      <p:sp>
        <p:nvSpPr>
          <p:cNvPr id="37905" name="PA_文本框 23">
            <a:extLst>
              <a:ext uri="{FF2B5EF4-FFF2-40B4-BE49-F238E27FC236}">
                <a16:creationId xmlns:a16="http://schemas.microsoft.com/office/drawing/2014/main" id="{ACC6F670-FCD7-4AF4-8FA3-1F3A4AF35960}"/>
              </a:ext>
            </a:extLst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8905796" y="4827830"/>
            <a:ext cx="2691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b="1" dirty="0">
                <a:solidFill>
                  <a:srgbClr val="354B5E"/>
                </a:solidFill>
                <a:ea typeface="Microsoft JhengHei" panose="020B0604030504040204" pitchFamily="34" charset="-120"/>
              </a:rPr>
              <a:t>14</a:t>
            </a:r>
            <a:r>
              <a:rPr lang="zh-CN" altLang="en-US" sz="2400" b="1" dirty="0">
                <a:solidFill>
                  <a:srgbClr val="354B5E"/>
                </a:solidFill>
                <a:ea typeface="Microsoft JhengHei" panose="020B0604030504040204" pitchFamily="34" charset="-120"/>
              </a:rPr>
              <a:t>半农半工的村庄</a:t>
            </a:r>
          </a:p>
        </p:txBody>
      </p:sp>
      <p:sp>
        <p:nvSpPr>
          <p:cNvPr id="14" name="PA_文本框 22">
            <a:extLst>
              <a:ext uri="{FF2B5EF4-FFF2-40B4-BE49-F238E27FC236}">
                <a16:creationId xmlns:a16="http://schemas.microsoft.com/office/drawing/2014/main" id="{07D80AA9-ECD0-4C50-BC31-90FE46295841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621516" y="3016751"/>
            <a:ext cx="37000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400" b="1" dirty="0">
                <a:solidFill>
                  <a:srgbClr val="354B5E"/>
                </a:solidFill>
                <a:ea typeface="Microsoft JhengHei" panose="020B0604030504040204" pitchFamily="34" charset="-120"/>
              </a:rPr>
              <a:t>13 </a:t>
            </a:r>
            <a:r>
              <a:rPr lang="zh-CN" altLang="en-US" sz="2400" b="1" dirty="0">
                <a:solidFill>
                  <a:srgbClr val="354B5E"/>
                </a:solidFill>
                <a:ea typeface="Microsoft JhengHei" panose="020B0604030504040204" pitchFamily="34" charset="-120"/>
              </a:rPr>
              <a:t>乡村发展中资本主义与</a:t>
            </a:r>
            <a:endParaRPr lang="en-US" altLang="zh-CN" sz="2400" b="1" dirty="0">
              <a:solidFill>
                <a:srgbClr val="354B5E"/>
              </a:solidFill>
              <a:ea typeface="Microsoft JhengHei" panose="020B0604030504040204" pitchFamily="34" charset="-120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400" b="1" dirty="0">
                <a:solidFill>
                  <a:srgbClr val="354B5E"/>
                </a:solidFill>
                <a:ea typeface="Microsoft JhengHei" panose="020B0604030504040204" pitchFamily="34" charset="-120"/>
              </a:rPr>
              <a:t>社会主义的斗争</a:t>
            </a:r>
          </a:p>
        </p:txBody>
      </p:sp>
    </p:spTree>
    <p:extLst>
      <p:ext uri="{BB962C8B-B14F-4D97-AF65-F5344CB8AC3E}">
        <p14:creationId xmlns:p14="http://schemas.microsoft.com/office/powerpoint/2010/main" val="254629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2" grpId="0" animBg="1"/>
      <p:bldP spid="37893" grpId="0" animBg="1"/>
      <p:bldP spid="37894" grpId="0" animBg="1"/>
      <p:bldP spid="37895" grpId="0" animBg="1"/>
      <p:bldP spid="37902" grpId="0"/>
      <p:bldP spid="37904" grpId="0"/>
      <p:bldP spid="37905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PA_文本框 9">
            <a:extLst>
              <a:ext uri="{FF2B5EF4-FFF2-40B4-BE49-F238E27FC236}">
                <a16:creationId xmlns:a16="http://schemas.microsoft.com/office/drawing/2014/main" id="{AF911A00-D586-4564-9386-F7831E2E3DE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56588" y="2366963"/>
            <a:ext cx="360045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+mn-cs"/>
              </a:rPr>
              <a:t>CHAPTER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+mn-cs"/>
              </a:rPr>
              <a:t>ONE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579" name="PA_文本框 11">
            <a:extLst>
              <a:ext uri="{FF2B5EF4-FFF2-40B4-BE49-F238E27FC236}">
                <a16:creationId xmlns:a16="http://schemas.microsoft.com/office/drawing/2014/main" id="{F1525AD0-086E-452C-A908-646C2054721F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10759" y="3028024"/>
            <a:ext cx="6973887" cy="2529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  <a:t>集体、家庭与副业生产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4000" dirty="0">
                <a:solidFill>
                  <a:srgbClr val="FFFFFF"/>
                </a:solidFill>
              </a:rPr>
              <a:t>农业的增长与发展</a:t>
            </a:r>
            <a:endParaRPr lang="en-US" altLang="zh-CN" sz="4000" dirty="0">
              <a:solidFill>
                <a:srgbClr val="FFFFFF"/>
              </a:solidFill>
            </a:endParaRPr>
          </a:p>
          <a:p>
            <a:pPr marL="0" marR="0" lvl="0" indent="0" algn="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  <a:t>（集体化与家庭生产）</a:t>
            </a:r>
          </a:p>
        </p:txBody>
      </p:sp>
    </p:spTree>
    <p:extLst>
      <p:ext uri="{BB962C8B-B14F-4D97-AF65-F5344CB8AC3E}">
        <p14:creationId xmlns:p14="http://schemas.microsoft.com/office/powerpoint/2010/main" val="140490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>
          <a:xfrm>
            <a:off x="3241964" y="1872898"/>
            <a:ext cx="1681991" cy="645952"/>
          </a:xfrm>
          <a:prstGeom prst="roundRect">
            <a:avLst>
              <a:gd name="adj" fmla="val 562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集体化</a:t>
            </a:r>
            <a:endParaRPr lang="en-US" altLang="zh-CN" dirty="0"/>
          </a:p>
          <a:p>
            <a:pPr algn="ctr"/>
            <a:r>
              <a:rPr lang="zh-CN" altLang="en-US" dirty="0"/>
              <a:t>时期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4923956" y="748146"/>
            <a:ext cx="6131972" cy="2915938"/>
            <a:chOff x="3569815" y="2533475"/>
            <a:chExt cx="2955020" cy="2776757"/>
          </a:xfrm>
        </p:grpSpPr>
        <p:sp>
          <p:nvSpPr>
            <p:cNvPr id="22" name="矩形: 圆角 21"/>
            <p:cNvSpPr/>
            <p:nvPr/>
          </p:nvSpPr>
          <p:spPr>
            <a:xfrm>
              <a:off x="5667164" y="2533475"/>
              <a:ext cx="857671" cy="608609"/>
            </a:xfrm>
            <a:prstGeom prst="roundRect">
              <a:avLst>
                <a:gd name="adj" fmla="val 1684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副业</a:t>
              </a:r>
            </a:p>
          </p:txBody>
        </p:sp>
        <p:sp>
          <p:nvSpPr>
            <p:cNvPr id="23" name="矩形: 圆角 22"/>
            <p:cNvSpPr/>
            <p:nvPr/>
          </p:nvSpPr>
          <p:spPr>
            <a:xfrm>
              <a:off x="5667164" y="3607266"/>
              <a:ext cx="857671" cy="612396"/>
            </a:xfrm>
            <a:prstGeom prst="roundRect">
              <a:avLst>
                <a:gd name="adj" fmla="val 12404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劳动力核算</a:t>
              </a:r>
            </a:p>
          </p:txBody>
        </p:sp>
        <p:sp>
          <p:nvSpPr>
            <p:cNvPr id="24" name="矩形: 圆角 23"/>
            <p:cNvSpPr/>
            <p:nvPr/>
          </p:nvSpPr>
          <p:spPr>
            <a:xfrm>
              <a:off x="5667164" y="4731392"/>
              <a:ext cx="857671" cy="578840"/>
            </a:xfrm>
            <a:prstGeom prst="roundRect">
              <a:avLst>
                <a:gd name="adj" fmla="val 13514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农业变化动力</a:t>
              </a:r>
            </a:p>
          </p:txBody>
        </p:sp>
        <p:cxnSp>
          <p:nvCxnSpPr>
            <p:cNvPr id="9" name="连接符: 肘形 8"/>
            <p:cNvCxnSpPr>
              <a:cxnSpLocks/>
              <a:stCxn id="3" idx="3"/>
              <a:endCxn id="22" idx="1"/>
            </p:cNvCxnSpPr>
            <p:nvPr/>
          </p:nvCxnSpPr>
          <p:spPr>
            <a:xfrm flipV="1">
              <a:off x="3569815" y="2837780"/>
              <a:ext cx="2097349" cy="1074321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连接符: 肘形 25"/>
            <p:cNvCxnSpPr>
              <a:cxnSpLocks/>
              <a:stCxn id="3" idx="3"/>
              <a:endCxn id="23" idx="1"/>
            </p:cNvCxnSpPr>
            <p:nvPr/>
          </p:nvCxnSpPr>
          <p:spPr>
            <a:xfrm>
              <a:off x="3569815" y="3912101"/>
              <a:ext cx="2097349" cy="1363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连接符: 肘形 27"/>
            <p:cNvCxnSpPr>
              <a:cxnSpLocks/>
              <a:stCxn id="3" idx="3"/>
              <a:endCxn id="24" idx="1"/>
            </p:cNvCxnSpPr>
            <p:nvPr/>
          </p:nvCxnSpPr>
          <p:spPr>
            <a:xfrm>
              <a:off x="3569815" y="3912101"/>
              <a:ext cx="2097349" cy="1108710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5120352" y="2668797"/>
              <a:ext cx="88900" cy="889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5120352" y="3843575"/>
              <a:ext cx="88900" cy="889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120352" y="5029284"/>
              <a:ext cx="88900" cy="889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PA_标题 1">
            <a:extLst>
              <a:ext uri="{FF2B5EF4-FFF2-40B4-BE49-F238E27FC236}">
                <a16:creationId xmlns:a16="http://schemas.microsoft.com/office/drawing/2014/main" id="{AE93E495-5238-7B4C-A89D-B571C0B0531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838200" y="598241"/>
            <a:ext cx="10515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/>
            <a:r>
              <a:rPr lang="zh-CN" altLang="en-US" dirty="0"/>
              <a:t>集体化与家庭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D08A70C-C5C0-4D11-ADCF-C759B56BC85C}"/>
              </a:ext>
            </a:extLst>
          </p:cNvPr>
          <p:cNvSpPr/>
          <p:nvPr/>
        </p:nvSpPr>
        <p:spPr>
          <a:xfrm>
            <a:off x="3169227" y="5037635"/>
            <a:ext cx="1754728" cy="645952"/>
          </a:xfrm>
          <a:prstGeom prst="roundRect">
            <a:avLst>
              <a:gd name="adj" fmla="val 562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解散农业集体制时期</a:t>
            </a:r>
            <a:endParaRPr lang="en-US" altLang="zh-CN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E2E6526-F8D1-4C91-AAA1-E619D1934BF7}"/>
              </a:ext>
            </a:extLst>
          </p:cNvPr>
          <p:cNvGrpSpPr/>
          <p:nvPr/>
        </p:nvGrpSpPr>
        <p:grpSpPr>
          <a:xfrm>
            <a:off x="4923955" y="5005906"/>
            <a:ext cx="6131972" cy="643092"/>
            <a:chOff x="3569815" y="3607266"/>
            <a:chExt cx="2955020" cy="612396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BC254B3A-0BBF-4303-B6C5-423F39BBE812}"/>
                </a:ext>
              </a:extLst>
            </p:cNvPr>
            <p:cNvSpPr/>
            <p:nvPr/>
          </p:nvSpPr>
          <p:spPr>
            <a:xfrm>
              <a:off x="5667164" y="3607266"/>
              <a:ext cx="857671" cy="612396"/>
            </a:xfrm>
            <a:prstGeom prst="roundRect">
              <a:avLst>
                <a:gd name="adj" fmla="val 12404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渐变与结合</a:t>
              </a:r>
            </a:p>
          </p:txBody>
        </p: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9CAC9274-A7DE-4B12-9C88-48B77A8962B6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3569815" y="3912101"/>
              <a:ext cx="2097349" cy="1363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1C05E1EB-A647-4A0A-BDF9-15CE56CB5477}"/>
                </a:ext>
              </a:extLst>
            </p:cNvPr>
            <p:cNvSpPr/>
            <p:nvPr/>
          </p:nvSpPr>
          <p:spPr>
            <a:xfrm>
              <a:off x="5120352" y="3843575"/>
              <a:ext cx="88900" cy="889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4395881"/>
      </p:ext>
    </p:extLst>
  </p:cSld>
  <p:clrMapOvr>
    <a:masterClrMapping/>
  </p:clrMapOvr>
  <p:transition spd="slow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/>
      <p:bldP spid="33" grpId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>
          <a:xfrm>
            <a:off x="3241964" y="2853057"/>
            <a:ext cx="1681991" cy="645952"/>
          </a:xfrm>
          <a:prstGeom prst="roundRect">
            <a:avLst>
              <a:gd name="adj" fmla="val 562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区别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4923955" y="1753588"/>
            <a:ext cx="6131972" cy="2915938"/>
            <a:chOff x="3569815" y="2533475"/>
            <a:chExt cx="2955020" cy="2776757"/>
          </a:xfrm>
        </p:grpSpPr>
        <p:sp>
          <p:nvSpPr>
            <p:cNvPr id="22" name="矩形: 圆角 21"/>
            <p:cNvSpPr/>
            <p:nvPr/>
          </p:nvSpPr>
          <p:spPr>
            <a:xfrm>
              <a:off x="5667164" y="2533475"/>
              <a:ext cx="857671" cy="608609"/>
            </a:xfrm>
            <a:prstGeom prst="roundRect">
              <a:avLst>
                <a:gd name="adj" fmla="val 1684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效率</a:t>
              </a:r>
            </a:p>
          </p:txBody>
        </p:sp>
        <p:sp>
          <p:nvSpPr>
            <p:cNvPr id="23" name="矩形: 圆角 22"/>
            <p:cNvSpPr/>
            <p:nvPr/>
          </p:nvSpPr>
          <p:spPr>
            <a:xfrm>
              <a:off x="5667164" y="3607266"/>
              <a:ext cx="857671" cy="612396"/>
            </a:xfrm>
            <a:prstGeom prst="roundRect">
              <a:avLst>
                <a:gd name="adj" fmla="val 12404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生产单位</a:t>
              </a:r>
            </a:p>
          </p:txBody>
        </p:sp>
        <p:sp>
          <p:nvSpPr>
            <p:cNvPr id="24" name="矩形: 圆角 23"/>
            <p:cNvSpPr/>
            <p:nvPr/>
          </p:nvSpPr>
          <p:spPr>
            <a:xfrm>
              <a:off x="5667164" y="4731392"/>
              <a:ext cx="857671" cy="578840"/>
            </a:xfrm>
            <a:prstGeom prst="roundRect">
              <a:avLst>
                <a:gd name="adj" fmla="val 13514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发展与增长</a:t>
              </a:r>
            </a:p>
          </p:txBody>
        </p:sp>
        <p:cxnSp>
          <p:nvCxnSpPr>
            <p:cNvPr id="9" name="连接符: 肘形 8"/>
            <p:cNvCxnSpPr>
              <a:cxnSpLocks/>
              <a:stCxn id="3" idx="3"/>
              <a:endCxn id="22" idx="1"/>
            </p:cNvCxnSpPr>
            <p:nvPr/>
          </p:nvCxnSpPr>
          <p:spPr>
            <a:xfrm flipV="1">
              <a:off x="3569815" y="2837780"/>
              <a:ext cx="2097349" cy="1050245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连接符: 肘形 25"/>
            <p:cNvCxnSpPr>
              <a:cxnSpLocks/>
              <a:stCxn id="3" idx="3"/>
              <a:endCxn id="23" idx="1"/>
            </p:cNvCxnSpPr>
            <p:nvPr/>
          </p:nvCxnSpPr>
          <p:spPr>
            <a:xfrm>
              <a:off x="3569815" y="3888025"/>
              <a:ext cx="2097349" cy="25439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连接符: 肘形 27"/>
            <p:cNvCxnSpPr>
              <a:cxnSpLocks/>
              <a:stCxn id="3" idx="3"/>
              <a:endCxn id="24" idx="1"/>
            </p:cNvCxnSpPr>
            <p:nvPr/>
          </p:nvCxnSpPr>
          <p:spPr>
            <a:xfrm>
              <a:off x="3569815" y="3888025"/>
              <a:ext cx="2097349" cy="1132787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5120352" y="2668797"/>
              <a:ext cx="88900" cy="889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5120352" y="3843575"/>
              <a:ext cx="88900" cy="889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120352" y="5029284"/>
              <a:ext cx="88900" cy="889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PA_标题 1">
            <a:extLst>
              <a:ext uri="{FF2B5EF4-FFF2-40B4-BE49-F238E27FC236}">
                <a16:creationId xmlns:a16="http://schemas.microsoft.com/office/drawing/2014/main" id="{AE93E495-5238-7B4C-A89D-B571C0B0531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838200" y="598241"/>
            <a:ext cx="10515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/>
            <a:r>
              <a:rPr lang="zh-CN" altLang="en-US" dirty="0"/>
              <a:t>集体农场与家庭农场的区别与相似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D08A70C-C5C0-4D11-ADCF-C759B56BC85C}"/>
              </a:ext>
            </a:extLst>
          </p:cNvPr>
          <p:cNvSpPr/>
          <p:nvPr/>
        </p:nvSpPr>
        <p:spPr>
          <a:xfrm>
            <a:off x="3169227" y="5037635"/>
            <a:ext cx="1754728" cy="645952"/>
          </a:xfrm>
          <a:prstGeom prst="roundRect">
            <a:avLst>
              <a:gd name="adj" fmla="val 562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相似</a:t>
            </a:r>
            <a:endParaRPr lang="en-US" altLang="zh-CN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E2E6526-F8D1-4C91-AAA1-E619D1934BF7}"/>
              </a:ext>
            </a:extLst>
          </p:cNvPr>
          <p:cNvGrpSpPr/>
          <p:nvPr/>
        </p:nvGrpSpPr>
        <p:grpSpPr>
          <a:xfrm>
            <a:off x="4923955" y="5005906"/>
            <a:ext cx="6131972" cy="643092"/>
            <a:chOff x="3569815" y="3607266"/>
            <a:chExt cx="2955020" cy="612396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BC254B3A-0BBF-4303-B6C5-423F39BBE812}"/>
                </a:ext>
              </a:extLst>
            </p:cNvPr>
            <p:cNvSpPr/>
            <p:nvPr/>
          </p:nvSpPr>
          <p:spPr>
            <a:xfrm>
              <a:off x="5667164" y="3607266"/>
              <a:ext cx="857671" cy="612396"/>
            </a:xfrm>
            <a:prstGeom prst="roundRect">
              <a:avLst>
                <a:gd name="adj" fmla="val 12404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过密化</a:t>
              </a:r>
            </a:p>
          </p:txBody>
        </p: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9CAC9274-A7DE-4B12-9C88-48B77A8962B6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3569815" y="3912101"/>
              <a:ext cx="2097349" cy="1363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1C05E1EB-A647-4A0A-BDF9-15CE56CB5477}"/>
                </a:ext>
              </a:extLst>
            </p:cNvPr>
            <p:cNvSpPr/>
            <p:nvPr/>
          </p:nvSpPr>
          <p:spPr>
            <a:xfrm>
              <a:off x="5120352" y="3843575"/>
              <a:ext cx="88900" cy="889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F453872-7031-4549-BECE-F7F9BC3EC4AD}"/>
              </a:ext>
            </a:extLst>
          </p:cNvPr>
          <p:cNvSpPr/>
          <p:nvPr/>
        </p:nvSpPr>
        <p:spPr>
          <a:xfrm>
            <a:off x="9276170" y="6037319"/>
            <a:ext cx="2077629" cy="607854"/>
          </a:xfrm>
          <a:prstGeom prst="roundRect">
            <a:avLst>
              <a:gd name="adj" fmla="val 13514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劳动报酬的计算</a:t>
            </a: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D9315C78-37F4-421A-94C3-23DDBBC7DDC1}"/>
              </a:ext>
            </a:extLst>
          </p:cNvPr>
          <p:cNvCxnSpPr>
            <a:cxnSpLocks/>
          </p:cNvCxnSpPr>
          <p:nvPr/>
        </p:nvCxnSpPr>
        <p:spPr>
          <a:xfrm>
            <a:off x="4826973" y="5300738"/>
            <a:ext cx="4352216" cy="1189566"/>
          </a:xfrm>
          <a:prstGeom prst="bentConnector3">
            <a:avLst>
              <a:gd name="adj1" fmla="val 24693"/>
            </a:avLst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28881"/>
      </p:ext>
    </p:extLst>
  </p:cSld>
  <p:clrMapOvr>
    <a:masterClrMapping/>
  </p:clrMapOvr>
  <p:transition spd="slow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/>
      <p:bldP spid="33" grpId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PA_文本框 9">
            <a:extLst>
              <a:ext uri="{FF2B5EF4-FFF2-40B4-BE49-F238E27FC236}">
                <a16:creationId xmlns:a16="http://schemas.microsoft.com/office/drawing/2014/main" id="{AF911A00-D586-4564-9386-F7831E2E3DE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482909" y="2366963"/>
            <a:ext cx="3374129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+mn-cs"/>
              </a:rPr>
              <a:t>CHAPTER</a:t>
            </a:r>
          </a:p>
          <a:p>
            <a:pPr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6600" dirty="0">
                <a:solidFill>
                  <a:srgbClr val="FFFFFF"/>
                </a:solidFill>
                <a:latin typeface="Segoe UI Light" panose="020B0502040204020203" pitchFamily="34" charset="0"/>
              </a:rPr>
              <a:t>TWO</a:t>
            </a:r>
            <a:endParaRPr lang="zh-CN" altLang="en-US" sz="6600" dirty="0">
              <a:solidFill>
                <a:srgbClr val="FFFFFF"/>
              </a:solidFill>
              <a:latin typeface="Segoe UI Light" panose="020B0502040204020203" pitchFamily="34" charset="0"/>
            </a:endParaRPr>
          </a:p>
        </p:txBody>
      </p:sp>
      <p:sp>
        <p:nvSpPr>
          <p:cNvPr id="24579" name="PA_文本框 11">
            <a:extLst>
              <a:ext uri="{FF2B5EF4-FFF2-40B4-BE49-F238E27FC236}">
                <a16:creationId xmlns:a16="http://schemas.microsoft.com/office/drawing/2014/main" id="{F1525AD0-086E-452C-A908-646C2054721F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10759" y="3028024"/>
            <a:ext cx="6973887" cy="801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4000" dirty="0">
                <a:solidFill>
                  <a:srgbClr val="FFFFFF"/>
                </a:solidFill>
              </a:rPr>
              <a:t>乡村工业化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690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A_标题 8">
            <a:extLst>
              <a:ext uri="{FF2B5EF4-FFF2-40B4-BE49-F238E27FC236}">
                <a16:creationId xmlns:a16="http://schemas.microsoft.com/office/drawing/2014/main" id="{610694B2-D33B-4F61-B4D1-6BF2CEFF2288}"/>
              </a:ext>
            </a:extLst>
          </p:cNvPr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乡村工业化</a:t>
            </a:r>
          </a:p>
        </p:txBody>
      </p:sp>
      <p:sp>
        <p:nvSpPr>
          <p:cNvPr id="33796" name="PA_椭圆 1">
            <a:extLst>
              <a:ext uri="{FF2B5EF4-FFF2-40B4-BE49-F238E27FC236}">
                <a16:creationId xmlns:a16="http://schemas.microsoft.com/office/drawing/2014/main" id="{D31574AB-D24F-4CE6-8D14-684F77FD8851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839788" y="2724150"/>
            <a:ext cx="2879725" cy="287972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800" dirty="0">
                <a:solidFill>
                  <a:srgbClr val="FFFFFF"/>
                </a:solidFill>
              </a:rPr>
              <a:t>乡村工业化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797" name="PA_空心弧 2">
            <a:extLst>
              <a:ext uri="{FF2B5EF4-FFF2-40B4-BE49-F238E27FC236}">
                <a16:creationId xmlns:a16="http://schemas.microsoft.com/office/drawing/2014/main" id="{DBD51728-FCF1-4E0E-9CEE-659AD0F000FC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19063" y="2005013"/>
            <a:ext cx="4321175" cy="4319587"/>
          </a:xfrm>
          <a:custGeom>
            <a:avLst/>
            <a:gdLst>
              <a:gd name="T0" fmla="*/ 2162940 w 4320000"/>
              <a:gd name="T1" fmla="*/ 0 h 4320000"/>
              <a:gd name="T2" fmla="*/ 4325878 w 4320000"/>
              <a:gd name="T3" fmla="*/ 2158970 h 4320000"/>
              <a:gd name="T4" fmla="*/ 2162940 w 4320000"/>
              <a:gd name="T5" fmla="*/ 4317935 h 4320000"/>
              <a:gd name="T6" fmla="*/ 2162940 w 4320000"/>
              <a:gd name="T7" fmla="*/ 4188397 h 4320000"/>
              <a:gd name="T8" fmla="*/ 4196102 w 4320000"/>
              <a:gd name="T9" fmla="*/ 2158970 h 4320000"/>
              <a:gd name="T10" fmla="*/ 2162940 w 4320000"/>
              <a:gd name="T11" fmla="*/ 129540 h 4320000"/>
              <a:gd name="T12" fmla="*/ 2162940 w 4320000"/>
              <a:gd name="T13" fmla="*/ 0 h 4320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320000" h="4320000">
                <a:moveTo>
                  <a:pt x="2160000" y="0"/>
                </a:moveTo>
                <a:cubicBezTo>
                  <a:pt x="3352935" y="0"/>
                  <a:pt x="4320000" y="967065"/>
                  <a:pt x="4320000" y="2160000"/>
                </a:cubicBezTo>
                <a:cubicBezTo>
                  <a:pt x="4320000" y="3352935"/>
                  <a:pt x="3352935" y="4320000"/>
                  <a:pt x="2160000" y="4320000"/>
                </a:cubicBezTo>
                <a:lnTo>
                  <a:pt x="2160000" y="4190400"/>
                </a:lnTo>
                <a:cubicBezTo>
                  <a:pt x="3281359" y="4190400"/>
                  <a:pt x="4190400" y="3281359"/>
                  <a:pt x="4190400" y="2160000"/>
                </a:cubicBezTo>
                <a:cubicBezTo>
                  <a:pt x="4190400" y="1038641"/>
                  <a:pt x="3281359" y="129600"/>
                  <a:pt x="2160000" y="129600"/>
                </a:cubicBezTo>
                <a:lnTo>
                  <a:pt x="21600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798" name="PA_椭圆 5">
            <a:extLst>
              <a:ext uri="{FF2B5EF4-FFF2-40B4-BE49-F238E27FC236}">
                <a16:creationId xmlns:a16="http://schemas.microsoft.com/office/drawing/2014/main" id="{2683BF26-7F8F-441C-B5A2-D7B1138D2CB6}"/>
              </a:ext>
            </a:extLst>
          </p:cNvPr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2948782" y="2083539"/>
            <a:ext cx="449262" cy="449263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799" name="PA_椭圆 6">
            <a:extLst>
              <a:ext uri="{FF2B5EF4-FFF2-40B4-BE49-F238E27FC236}">
                <a16:creationId xmlns:a16="http://schemas.microsoft.com/office/drawing/2014/main" id="{3763CDF6-EAAE-4A2E-99EC-89360DE116B8}"/>
              </a:ext>
            </a:extLst>
          </p:cNvPr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922603" y="3051225"/>
            <a:ext cx="450850" cy="449263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800" name="PA_椭圆 7">
            <a:extLst>
              <a:ext uri="{FF2B5EF4-FFF2-40B4-BE49-F238E27FC236}">
                <a16:creationId xmlns:a16="http://schemas.microsoft.com/office/drawing/2014/main" id="{3A53F329-CD50-4400-8871-051614ABF1E7}"/>
              </a:ext>
            </a:extLst>
          </p:cNvPr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4072247" y="4370016"/>
            <a:ext cx="450850" cy="45085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801" name="PA_椭圆 10">
            <a:extLst>
              <a:ext uri="{FF2B5EF4-FFF2-40B4-BE49-F238E27FC236}">
                <a16:creationId xmlns:a16="http://schemas.microsoft.com/office/drawing/2014/main" id="{A066EDC8-1F9D-4D4E-B805-91063632A2AB}"/>
              </a:ext>
            </a:extLst>
          </p:cNvPr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3221987" y="5617261"/>
            <a:ext cx="449262" cy="449262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802" name="PA_椭圆 11">
            <a:extLst>
              <a:ext uri="{FF2B5EF4-FFF2-40B4-BE49-F238E27FC236}">
                <a16:creationId xmlns:a16="http://schemas.microsoft.com/office/drawing/2014/main" id="{519FA271-9F0F-46E7-BB6B-519ED1077FC7}"/>
              </a:ext>
            </a:extLst>
          </p:cNvPr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5530275" y="1858113"/>
            <a:ext cx="900113" cy="900113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3200" dirty="0">
                <a:solidFill>
                  <a:srgbClr val="FFFFFF"/>
                </a:solidFill>
              </a:rPr>
              <a:t>01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33803" name="PA_椭圆 12">
            <a:extLst>
              <a:ext uri="{FF2B5EF4-FFF2-40B4-BE49-F238E27FC236}">
                <a16:creationId xmlns:a16="http://schemas.microsoft.com/office/drawing/2014/main" id="{CE3701CF-2347-4B39-9752-E65914A6AF6E}"/>
              </a:ext>
            </a:extLst>
          </p:cNvPr>
          <p:cNvSpPr>
            <a:spLocks noChangeAspect="1" noChangeArrowheads="1"/>
          </p:cNvSpPr>
          <p:nvPr>
            <p:custDataLst>
              <p:tags r:id="rId9"/>
            </p:custDataLst>
          </p:nvPr>
        </p:nvSpPr>
        <p:spPr bwMode="auto">
          <a:xfrm>
            <a:off x="6795224" y="2816909"/>
            <a:ext cx="900113" cy="900113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3200" dirty="0">
                <a:solidFill>
                  <a:srgbClr val="FFFFFF"/>
                </a:solidFill>
              </a:rPr>
              <a:t>02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33804" name="PA_椭圆 13">
            <a:extLst>
              <a:ext uri="{FF2B5EF4-FFF2-40B4-BE49-F238E27FC236}">
                <a16:creationId xmlns:a16="http://schemas.microsoft.com/office/drawing/2014/main" id="{3E77A761-E67C-4606-BFB2-01F192617960}"/>
              </a:ext>
            </a:extLst>
          </p:cNvPr>
          <p:cNvSpPr>
            <a:spLocks noChangeAspect="1" noChangeArrowheads="1"/>
          </p:cNvSpPr>
          <p:nvPr>
            <p:custDataLst>
              <p:tags r:id="rId10"/>
            </p:custDataLst>
          </p:nvPr>
        </p:nvSpPr>
        <p:spPr bwMode="auto">
          <a:xfrm>
            <a:off x="6430388" y="4157427"/>
            <a:ext cx="900113" cy="89852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3200" dirty="0">
                <a:solidFill>
                  <a:srgbClr val="FFFFFF"/>
                </a:solidFill>
              </a:rPr>
              <a:t>03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33805" name="PA_椭圆 14">
            <a:extLst>
              <a:ext uri="{FF2B5EF4-FFF2-40B4-BE49-F238E27FC236}">
                <a16:creationId xmlns:a16="http://schemas.microsoft.com/office/drawing/2014/main" id="{750264D8-C605-4951-8184-E15212D88930}"/>
              </a:ext>
            </a:extLst>
          </p:cNvPr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5516780" y="5391836"/>
            <a:ext cx="900113" cy="900112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3200" dirty="0">
                <a:solidFill>
                  <a:srgbClr val="FFFFFF"/>
                </a:solidFill>
              </a:rPr>
              <a:t>04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cxnSp>
        <p:nvCxnSpPr>
          <p:cNvPr id="33806" name="PA_直接连接符 4">
            <a:extLst>
              <a:ext uri="{FF2B5EF4-FFF2-40B4-BE49-F238E27FC236}">
                <a16:creationId xmlns:a16="http://schemas.microsoft.com/office/drawing/2014/main" id="{73F9ADC0-AE39-4650-BC8F-49E6BAC568A2}"/>
              </a:ext>
            </a:extLst>
          </p:cNvPr>
          <p:cNvCxnSpPr>
            <a:cxnSpLocks noChangeShapeType="1"/>
            <a:stCxn id="33798" idx="6"/>
            <a:endCxn id="33802" idx="2"/>
          </p:cNvCxnSpPr>
          <p:nvPr>
            <p:custDataLst>
              <p:tags r:id="rId12"/>
            </p:custDataLst>
          </p:nvPr>
        </p:nvCxnSpPr>
        <p:spPr bwMode="auto">
          <a:xfrm flipV="1">
            <a:off x="3398044" y="2308170"/>
            <a:ext cx="2132231" cy="1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7" name="PA_直接连接符 16">
            <a:extLst>
              <a:ext uri="{FF2B5EF4-FFF2-40B4-BE49-F238E27FC236}">
                <a16:creationId xmlns:a16="http://schemas.microsoft.com/office/drawing/2014/main" id="{ED46ADFF-52EB-4DF4-8862-29939B6641F0}"/>
              </a:ext>
            </a:extLst>
          </p:cNvPr>
          <p:cNvCxnSpPr>
            <a:cxnSpLocks noChangeShapeType="1"/>
            <a:stCxn id="33799" idx="6"/>
            <a:endCxn id="33803" idx="2"/>
          </p:cNvCxnSpPr>
          <p:nvPr>
            <p:custDataLst>
              <p:tags r:id="rId13"/>
            </p:custDataLst>
          </p:nvPr>
        </p:nvCxnSpPr>
        <p:spPr bwMode="auto">
          <a:xfrm flipV="1">
            <a:off x="4373453" y="3266966"/>
            <a:ext cx="2421771" cy="8891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8" name="PA_直接连接符 18">
            <a:extLst>
              <a:ext uri="{FF2B5EF4-FFF2-40B4-BE49-F238E27FC236}">
                <a16:creationId xmlns:a16="http://schemas.microsoft.com/office/drawing/2014/main" id="{4E932D93-AB38-445E-B6A8-BA7E3E82167B}"/>
              </a:ext>
            </a:extLst>
          </p:cNvPr>
          <p:cNvCxnSpPr>
            <a:cxnSpLocks noChangeShapeType="1"/>
            <a:stCxn id="33800" idx="6"/>
            <a:endCxn id="33804" idx="2"/>
          </p:cNvCxnSpPr>
          <p:nvPr>
            <p:custDataLst>
              <p:tags r:id="rId14"/>
            </p:custDataLst>
          </p:nvPr>
        </p:nvCxnSpPr>
        <p:spPr bwMode="auto">
          <a:xfrm>
            <a:off x="4523097" y="4595441"/>
            <a:ext cx="1907291" cy="11249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9" name="PA_直接连接符 20">
            <a:extLst>
              <a:ext uri="{FF2B5EF4-FFF2-40B4-BE49-F238E27FC236}">
                <a16:creationId xmlns:a16="http://schemas.microsoft.com/office/drawing/2014/main" id="{0A3BB6C7-5254-4397-9248-8BF252551F00}"/>
              </a:ext>
            </a:extLst>
          </p:cNvPr>
          <p:cNvCxnSpPr>
            <a:cxnSpLocks noChangeShapeType="1"/>
            <a:stCxn id="33801" idx="6"/>
            <a:endCxn id="33805" idx="2"/>
          </p:cNvCxnSpPr>
          <p:nvPr>
            <p:custDataLst>
              <p:tags r:id="rId15"/>
            </p:custDataLst>
          </p:nvPr>
        </p:nvCxnSpPr>
        <p:spPr bwMode="auto">
          <a:xfrm>
            <a:off x="3671249" y="5841892"/>
            <a:ext cx="1845531" cy="0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0" name="PA_文本框 21">
            <a:extLst>
              <a:ext uri="{FF2B5EF4-FFF2-40B4-BE49-F238E27FC236}">
                <a16:creationId xmlns:a16="http://schemas.microsoft.com/office/drawing/2014/main" id="{7291DC43-1F9B-4ABA-A892-B88A7F8CDC01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430388" y="1802206"/>
            <a:ext cx="1620957" cy="37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600" dirty="0">
                <a:solidFill>
                  <a:srgbClr val="D74B4B"/>
                </a:solidFill>
              </a:rPr>
              <a:t>公社积累打基础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D74B4B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811" name="PA_文本框 22">
            <a:extLst>
              <a:ext uri="{FF2B5EF4-FFF2-40B4-BE49-F238E27FC236}">
                <a16:creationId xmlns:a16="http://schemas.microsoft.com/office/drawing/2014/main" id="{53F1086D-9417-49A3-A7BD-29348B2C097E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324415" y="4126833"/>
            <a:ext cx="1210588" cy="78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ts val="800"/>
              </a:spcAft>
              <a:buNone/>
              <a:defRPr/>
            </a:pPr>
            <a:r>
              <a:rPr lang="zh-CN" altLang="en-US" sz="1600" dirty="0">
                <a:solidFill>
                  <a:srgbClr val="D74B4B"/>
                </a:solidFill>
              </a:rPr>
              <a:t>大鱼帮小鱼</a:t>
            </a:r>
            <a:endParaRPr lang="en-US" altLang="zh-CN" sz="1600" dirty="0">
              <a:solidFill>
                <a:srgbClr val="D74B4B"/>
              </a:solidFill>
            </a:endParaRPr>
          </a:p>
          <a:p>
            <a:pPr lvl="0" fontAlgn="base">
              <a:spcBef>
                <a:spcPct val="0"/>
              </a:spcBef>
              <a:spcAft>
                <a:spcPts val="800"/>
              </a:spcAft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74B4B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  <a:t>小鱼帮虾米</a:t>
            </a:r>
          </a:p>
        </p:txBody>
      </p:sp>
      <p:sp>
        <p:nvSpPr>
          <p:cNvPr id="33812" name="PA_文本框 23">
            <a:extLst>
              <a:ext uri="{FF2B5EF4-FFF2-40B4-BE49-F238E27FC236}">
                <a16:creationId xmlns:a16="http://schemas.microsoft.com/office/drawing/2014/main" id="{A5B0B69D-F595-4A26-80A8-ACA249BC7B7B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826771" y="3090067"/>
            <a:ext cx="2646878" cy="37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ts val="800"/>
              </a:spcAft>
              <a:buNone/>
              <a:defRPr/>
            </a:pPr>
            <a:r>
              <a:rPr lang="zh-CN" altLang="en-US" sz="1600" dirty="0">
                <a:solidFill>
                  <a:srgbClr val="354B5E"/>
                </a:solidFill>
              </a:rPr>
              <a:t>公社工业化带动大队工业化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54B5E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813" name="PA_文本框 24">
            <a:extLst>
              <a:ext uri="{FF2B5EF4-FFF2-40B4-BE49-F238E27FC236}">
                <a16:creationId xmlns:a16="http://schemas.microsoft.com/office/drawing/2014/main" id="{21310834-E39C-4FFB-81C2-36121B3EC042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416893" y="5400269"/>
            <a:ext cx="1620957" cy="37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ts val="800"/>
              </a:spcAft>
              <a:buNone/>
              <a:defRPr/>
            </a:pPr>
            <a:r>
              <a:rPr lang="zh-CN" altLang="en-US" sz="1600" dirty="0">
                <a:solidFill>
                  <a:srgbClr val="354B5E"/>
                </a:solidFill>
              </a:rPr>
              <a:t>集体工业是主体</a:t>
            </a:r>
          </a:p>
        </p:txBody>
      </p:sp>
    </p:spTree>
    <p:extLst>
      <p:ext uri="{BB962C8B-B14F-4D97-AF65-F5344CB8AC3E}">
        <p14:creationId xmlns:p14="http://schemas.microsoft.com/office/powerpoint/2010/main" val="203414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796" grpId="0" animBg="1"/>
      <p:bldP spid="33797" grpId="0" animBg="1"/>
      <p:bldP spid="33798" grpId="0" animBg="1"/>
      <p:bldP spid="33799" grpId="0" animBg="1"/>
      <p:bldP spid="33800" grpId="0" animBg="1"/>
      <p:bldP spid="33801" grpId="0" animBg="1"/>
      <p:bldP spid="33802" grpId="0" animBg="1"/>
      <p:bldP spid="33803" grpId="0" animBg="1"/>
      <p:bldP spid="33804" grpId="0" animBg="1"/>
      <p:bldP spid="33805" grpId="0" animBg="1"/>
      <p:bldP spid="33810" grpId="0"/>
      <p:bldP spid="33811" grpId="0"/>
      <p:bldP spid="33812" grpId="0"/>
      <p:bldP spid="338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PA_文本框 9">
            <a:extLst>
              <a:ext uri="{FF2B5EF4-FFF2-40B4-BE49-F238E27FC236}">
                <a16:creationId xmlns:a16="http://schemas.microsoft.com/office/drawing/2014/main" id="{AF911A00-D586-4564-9386-F7831E2E3DE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482909" y="2366963"/>
            <a:ext cx="3374129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+mn-cs"/>
              </a:rPr>
              <a:t>CHAPTER</a:t>
            </a:r>
          </a:p>
          <a:p>
            <a:pPr lvl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6600" dirty="0">
                <a:solidFill>
                  <a:srgbClr val="FFFFFF"/>
                </a:solidFill>
                <a:latin typeface="Segoe UI Light" panose="020B0502040204020203" pitchFamily="34" charset="0"/>
              </a:rPr>
              <a:t>FOUR</a:t>
            </a:r>
            <a:endParaRPr lang="zh-CN" altLang="en-US" sz="6600" dirty="0">
              <a:solidFill>
                <a:srgbClr val="FFFFFF"/>
              </a:solidFill>
              <a:latin typeface="Segoe UI Light" panose="020B0502040204020203" pitchFamily="34" charset="0"/>
            </a:endParaRPr>
          </a:p>
        </p:txBody>
      </p:sp>
      <p:sp>
        <p:nvSpPr>
          <p:cNvPr id="24579" name="PA_文本框 11">
            <a:extLst>
              <a:ext uri="{FF2B5EF4-FFF2-40B4-BE49-F238E27FC236}">
                <a16:creationId xmlns:a16="http://schemas.microsoft.com/office/drawing/2014/main" id="{F1525AD0-086E-452C-A908-646C2054721F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10759" y="3028024"/>
            <a:ext cx="6973887" cy="801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lvl="0" algn="r" fontAlgn="base">
              <a:spcBef>
                <a:spcPct val="0"/>
              </a:spcBef>
              <a:spcAft>
                <a:spcPts val="800"/>
              </a:spcAft>
              <a:buNone/>
              <a:defRPr/>
            </a:pPr>
            <a:r>
              <a:rPr lang="zh-CN" altLang="en-US" sz="4000" dirty="0">
                <a:solidFill>
                  <a:srgbClr val="FFFFFF"/>
                </a:solidFill>
              </a:rPr>
              <a:t>半农半工的村庄</a:t>
            </a:r>
          </a:p>
        </p:txBody>
      </p:sp>
    </p:spTree>
    <p:extLst>
      <p:ext uri="{BB962C8B-B14F-4D97-AF65-F5344CB8AC3E}">
        <p14:creationId xmlns:p14="http://schemas.microsoft.com/office/powerpoint/2010/main" val="386319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PA_任意多边形 38">
            <a:extLst>
              <a:ext uri="{FF2B5EF4-FFF2-40B4-BE49-F238E27FC236}">
                <a16:creationId xmlns:a16="http://schemas.microsoft.com/office/drawing/2014/main" id="{CBD54360-D81C-4C71-8E0C-DADE30175BE7}"/>
              </a:ext>
            </a:extLst>
          </p:cNvPr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2769830" y="5194409"/>
            <a:ext cx="376237" cy="738188"/>
          </a:xfrm>
          <a:custGeom>
            <a:avLst/>
            <a:gdLst>
              <a:gd name="T0" fmla="*/ 2147483646 w 189"/>
              <a:gd name="T1" fmla="*/ 2147483646 h 371"/>
              <a:gd name="T2" fmla="*/ 2147483646 w 189"/>
              <a:gd name="T3" fmla="*/ 2147483646 h 371"/>
              <a:gd name="T4" fmla="*/ 2147483646 w 189"/>
              <a:gd name="T5" fmla="*/ 2147483646 h 371"/>
              <a:gd name="T6" fmla="*/ 2147483646 w 189"/>
              <a:gd name="T7" fmla="*/ 2147483646 h 371"/>
              <a:gd name="T8" fmla="*/ 2147483646 w 189"/>
              <a:gd name="T9" fmla="*/ 2147483646 h 371"/>
              <a:gd name="T10" fmla="*/ 2147483646 w 189"/>
              <a:gd name="T11" fmla="*/ 2147483646 h 371"/>
              <a:gd name="T12" fmla="*/ 2147483646 w 189"/>
              <a:gd name="T13" fmla="*/ 2147483646 h 371"/>
              <a:gd name="T14" fmla="*/ 2147483646 w 189"/>
              <a:gd name="T15" fmla="*/ 2147483646 h 371"/>
              <a:gd name="T16" fmla="*/ 2147483646 w 189"/>
              <a:gd name="T17" fmla="*/ 2147483646 h 371"/>
              <a:gd name="T18" fmla="*/ 2147483646 w 189"/>
              <a:gd name="T19" fmla="*/ 2147483646 h 371"/>
              <a:gd name="T20" fmla="*/ 2147483646 w 189"/>
              <a:gd name="T21" fmla="*/ 2147483646 h 371"/>
              <a:gd name="T22" fmla="*/ 2147483646 w 189"/>
              <a:gd name="T23" fmla="*/ 2147483646 h 371"/>
              <a:gd name="T24" fmla="*/ 2147483646 w 189"/>
              <a:gd name="T25" fmla="*/ 2147483646 h 371"/>
              <a:gd name="T26" fmla="*/ 2147483646 w 189"/>
              <a:gd name="T27" fmla="*/ 2147483646 h 371"/>
              <a:gd name="T28" fmla="*/ 2147483646 w 189"/>
              <a:gd name="T29" fmla="*/ 2147483646 h 371"/>
              <a:gd name="T30" fmla="*/ 2147483646 w 189"/>
              <a:gd name="T31" fmla="*/ 2147483646 h 371"/>
              <a:gd name="T32" fmla="*/ 2147483646 w 189"/>
              <a:gd name="T33" fmla="*/ 2147483646 h 371"/>
              <a:gd name="T34" fmla="*/ 2147483646 w 189"/>
              <a:gd name="T35" fmla="*/ 2147483646 h 371"/>
              <a:gd name="T36" fmla="*/ 2147483646 w 189"/>
              <a:gd name="T37" fmla="*/ 2147483646 h 371"/>
              <a:gd name="T38" fmla="*/ 2147483646 w 189"/>
              <a:gd name="T39" fmla="*/ 2147483646 h 371"/>
              <a:gd name="T40" fmla="*/ 2147483646 w 189"/>
              <a:gd name="T41" fmla="*/ 2147483646 h 371"/>
              <a:gd name="T42" fmla="*/ 2147483646 w 189"/>
              <a:gd name="T43" fmla="*/ 2147483646 h 371"/>
              <a:gd name="T44" fmla="*/ 2147483646 w 189"/>
              <a:gd name="T45" fmla="*/ 2147483646 h 371"/>
              <a:gd name="T46" fmla="*/ 2147483646 w 189"/>
              <a:gd name="T47" fmla="*/ 2147483646 h 371"/>
              <a:gd name="T48" fmla="*/ 2147483646 w 189"/>
              <a:gd name="T49" fmla="*/ 2147483646 h 371"/>
              <a:gd name="T50" fmla="*/ 2147483646 w 189"/>
              <a:gd name="T51" fmla="*/ 2147483646 h 371"/>
              <a:gd name="T52" fmla="*/ 2147483646 w 189"/>
              <a:gd name="T53" fmla="*/ 2147483646 h 371"/>
              <a:gd name="T54" fmla="*/ 2147483646 w 189"/>
              <a:gd name="T55" fmla="*/ 2147483646 h 371"/>
              <a:gd name="T56" fmla="*/ 2147483646 w 189"/>
              <a:gd name="T57" fmla="*/ 2147483646 h 371"/>
              <a:gd name="T58" fmla="*/ 2147483646 w 189"/>
              <a:gd name="T59" fmla="*/ 2147483646 h 371"/>
              <a:gd name="T60" fmla="*/ 2147483646 w 189"/>
              <a:gd name="T61" fmla="*/ 2147483646 h 371"/>
              <a:gd name="T62" fmla="*/ 2147483646 w 189"/>
              <a:gd name="T63" fmla="*/ 2147483646 h 371"/>
              <a:gd name="T64" fmla="*/ 2147483646 w 189"/>
              <a:gd name="T65" fmla="*/ 2147483646 h 371"/>
              <a:gd name="T66" fmla="*/ 2147483646 w 189"/>
              <a:gd name="T67" fmla="*/ 2147483646 h 371"/>
              <a:gd name="T68" fmla="*/ 2147483646 w 189"/>
              <a:gd name="T69" fmla="*/ 2147483646 h 371"/>
              <a:gd name="T70" fmla="*/ 2147483646 w 189"/>
              <a:gd name="T71" fmla="*/ 2147483646 h 371"/>
              <a:gd name="T72" fmla="*/ 2147483646 w 189"/>
              <a:gd name="T73" fmla="*/ 2147483646 h 371"/>
              <a:gd name="T74" fmla="*/ 2147483646 w 189"/>
              <a:gd name="T75" fmla="*/ 2147483646 h 37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89" h="371">
                <a:moveTo>
                  <a:pt x="110" y="29"/>
                </a:moveTo>
                <a:cubicBezTo>
                  <a:pt x="116" y="46"/>
                  <a:pt x="116" y="46"/>
                  <a:pt x="116" y="46"/>
                </a:cubicBezTo>
                <a:cubicBezTo>
                  <a:pt x="13" y="82"/>
                  <a:pt x="13" y="82"/>
                  <a:pt x="13" y="82"/>
                </a:cubicBezTo>
                <a:cubicBezTo>
                  <a:pt x="7" y="64"/>
                  <a:pt x="7" y="64"/>
                  <a:pt x="7" y="64"/>
                </a:cubicBezTo>
                <a:cubicBezTo>
                  <a:pt x="0" y="45"/>
                  <a:pt x="10" y="25"/>
                  <a:pt x="29" y="18"/>
                </a:cubicBezTo>
                <a:cubicBezTo>
                  <a:pt x="64" y="6"/>
                  <a:pt x="64" y="6"/>
                  <a:pt x="64" y="6"/>
                </a:cubicBezTo>
                <a:cubicBezTo>
                  <a:pt x="83" y="0"/>
                  <a:pt x="104" y="10"/>
                  <a:pt x="110" y="29"/>
                </a:cubicBezTo>
                <a:close/>
                <a:moveTo>
                  <a:pt x="170" y="259"/>
                </a:moveTo>
                <a:cubicBezTo>
                  <a:pt x="171" y="264"/>
                  <a:pt x="177" y="266"/>
                  <a:pt x="181" y="265"/>
                </a:cubicBezTo>
                <a:cubicBezTo>
                  <a:pt x="186" y="263"/>
                  <a:pt x="189" y="258"/>
                  <a:pt x="187" y="253"/>
                </a:cubicBezTo>
                <a:cubicBezTo>
                  <a:pt x="122" y="63"/>
                  <a:pt x="122" y="63"/>
                  <a:pt x="122" y="63"/>
                </a:cubicBezTo>
                <a:cubicBezTo>
                  <a:pt x="105" y="69"/>
                  <a:pt x="105" y="69"/>
                  <a:pt x="105" y="69"/>
                </a:cubicBezTo>
                <a:lnTo>
                  <a:pt x="170" y="259"/>
                </a:lnTo>
                <a:close/>
                <a:moveTo>
                  <a:pt x="84" y="289"/>
                </a:moveTo>
                <a:cubicBezTo>
                  <a:pt x="85" y="293"/>
                  <a:pt x="90" y="296"/>
                  <a:pt x="95" y="294"/>
                </a:cubicBezTo>
                <a:cubicBezTo>
                  <a:pt x="100" y="293"/>
                  <a:pt x="102" y="288"/>
                  <a:pt x="101" y="283"/>
                </a:cubicBezTo>
                <a:cubicBezTo>
                  <a:pt x="36" y="93"/>
                  <a:pt x="36" y="93"/>
                  <a:pt x="36" y="93"/>
                </a:cubicBezTo>
                <a:cubicBezTo>
                  <a:pt x="19" y="99"/>
                  <a:pt x="19" y="99"/>
                  <a:pt x="19" y="99"/>
                </a:cubicBezTo>
                <a:lnTo>
                  <a:pt x="84" y="289"/>
                </a:lnTo>
                <a:close/>
                <a:moveTo>
                  <a:pt x="53" y="87"/>
                </a:moveTo>
                <a:cubicBezTo>
                  <a:pt x="118" y="277"/>
                  <a:pt x="118" y="277"/>
                  <a:pt x="118" y="277"/>
                </a:cubicBezTo>
                <a:cubicBezTo>
                  <a:pt x="121" y="286"/>
                  <a:pt x="132" y="291"/>
                  <a:pt x="141" y="288"/>
                </a:cubicBezTo>
                <a:cubicBezTo>
                  <a:pt x="151" y="285"/>
                  <a:pt x="156" y="275"/>
                  <a:pt x="152" y="265"/>
                </a:cubicBezTo>
                <a:cubicBezTo>
                  <a:pt x="87" y="75"/>
                  <a:pt x="87" y="75"/>
                  <a:pt x="87" y="75"/>
                </a:cubicBezTo>
                <a:lnTo>
                  <a:pt x="53" y="87"/>
                </a:lnTo>
                <a:close/>
                <a:moveTo>
                  <a:pt x="187" y="282"/>
                </a:moveTo>
                <a:cubicBezTo>
                  <a:pt x="181" y="284"/>
                  <a:pt x="175" y="283"/>
                  <a:pt x="170" y="282"/>
                </a:cubicBezTo>
                <a:cubicBezTo>
                  <a:pt x="169" y="283"/>
                  <a:pt x="169" y="285"/>
                  <a:pt x="168" y="287"/>
                </a:cubicBezTo>
                <a:cubicBezTo>
                  <a:pt x="164" y="296"/>
                  <a:pt x="156" y="302"/>
                  <a:pt x="147" y="305"/>
                </a:cubicBezTo>
                <a:cubicBezTo>
                  <a:pt x="138" y="309"/>
                  <a:pt x="128" y="308"/>
                  <a:pt x="119" y="304"/>
                </a:cubicBezTo>
                <a:cubicBezTo>
                  <a:pt x="118" y="303"/>
                  <a:pt x="116" y="302"/>
                  <a:pt x="115" y="301"/>
                </a:cubicBezTo>
                <a:cubicBezTo>
                  <a:pt x="111" y="306"/>
                  <a:pt x="107" y="310"/>
                  <a:pt x="101" y="312"/>
                </a:cubicBezTo>
                <a:cubicBezTo>
                  <a:pt x="100" y="312"/>
                  <a:pt x="100" y="312"/>
                  <a:pt x="99" y="312"/>
                </a:cubicBezTo>
                <a:cubicBezTo>
                  <a:pt x="170" y="371"/>
                  <a:pt x="170" y="371"/>
                  <a:pt x="170" y="371"/>
                </a:cubicBezTo>
                <a:cubicBezTo>
                  <a:pt x="189" y="281"/>
                  <a:pt x="189" y="281"/>
                  <a:pt x="189" y="281"/>
                </a:cubicBezTo>
                <a:cubicBezTo>
                  <a:pt x="188" y="282"/>
                  <a:pt x="188" y="282"/>
                  <a:pt x="187" y="282"/>
                </a:cubicBezTo>
                <a:close/>
                <a:moveTo>
                  <a:pt x="187" y="282"/>
                </a:moveTo>
                <a:cubicBezTo>
                  <a:pt x="187" y="282"/>
                  <a:pt x="187" y="282"/>
                  <a:pt x="187" y="282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5061" name="PA_组合 4">
            <a:extLst>
              <a:ext uri="{FF2B5EF4-FFF2-40B4-BE49-F238E27FC236}">
                <a16:creationId xmlns:a16="http://schemas.microsoft.com/office/drawing/2014/main" id="{9DDF186F-A7FD-4F05-AF60-F1523F522C34}"/>
              </a:ext>
            </a:extLst>
          </p:cNvPr>
          <p:cNvPicPr>
            <a:picLocks noChangeArrowheads="1"/>
          </p:cNvPicPr>
          <p:nvPr>
            <p:custDataLst>
              <p:tags r:id="rId2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358" y="2780326"/>
            <a:ext cx="803275" cy="5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PA_任意多边形 45">
            <a:extLst>
              <a:ext uri="{FF2B5EF4-FFF2-40B4-BE49-F238E27FC236}">
                <a16:creationId xmlns:a16="http://schemas.microsoft.com/office/drawing/2014/main" id="{331359BF-0554-4876-9165-DB35A2C4F9B5}"/>
              </a:ext>
            </a:extLst>
          </p:cNvPr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8010475" y="2425757"/>
            <a:ext cx="614362" cy="617538"/>
          </a:xfrm>
          <a:custGeom>
            <a:avLst/>
            <a:gdLst>
              <a:gd name="T0" fmla="*/ 2147483646 w 308"/>
              <a:gd name="T1" fmla="*/ 2147483646 h 310"/>
              <a:gd name="T2" fmla="*/ 2147483646 w 308"/>
              <a:gd name="T3" fmla="*/ 2147483646 h 310"/>
              <a:gd name="T4" fmla="*/ 2147483646 w 308"/>
              <a:gd name="T5" fmla="*/ 2147483646 h 310"/>
              <a:gd name="T6" fmla="*/ 2147483646 w 308"/>
              <a:gd name="T7" fmla="*/ 2147483646 h 310"/>
              <a:gd name="T8" fmla="*/ 2147483646 w 308"/>
              <a:gd name="T9" fmla="*/ 2147483646 h 310"/>
              <a:gd name="T10" fmla="*/ 2147483646 w 308"/>
              <a:gd name="T11" fmla="*/ 2147483646 h 310"/>
              <a:gd name="T12" fmla="*/ 2147483646 w 308"/>
              <a:gd name="T13" fmla="*/ 2147483646 h 310"/>
              <a:gd name="T14" fmla="*/ 2147483646 w 308"/>
              <a:gd name="T15" fmla="*/ 2147483646 h 310"/>
              <a:gd name="T16" fmla="*/ 2147483646 w 308"/>
              <a:gd name="T17" fmla="*/ 2147483646 h 310"/>
              <a:gd name="T18" fmla="*/ 2147483646 w 308"/>
              <a:gd name="T19" fmla="*/ 2147483646 h 310"/>
              <a:gd name="T20" fmla="*/ 0 w 308"/>
              <a:gd name="T21" fmla="*/ 2147483646 h 310"/>
              <a:gd name="T22" fmla="*/ 2147483646 w 308"/>
              <a:gd name="T23" fmla="*/ 2147483646 h 310"/>
              <a:gd name="T24" fmla="*/ 2147483646 w 308"/>
              <a:gd name="T25" fmla="*/ 2147483646 h 310"/>
              <a:gd name="T26" fmla="*/ 2147483646 w 308"/>
              <a:gd name="T27" fmla="*/ 2147483646 h 310"/>
              <a:gd name="T28" fmla="*/ 2147483646 w 308"/>
              <a:gd name="T29" fmla="*/ 2147483646 h 310"/>
              <a:gd name="T30" fmla="*/ 2147483646 w 308"/>
              <a:gd name="T31" fmla="*/ 2147483646 h 310"/>
              <a:gd name="T32" fmla="*/ 2147483646 w 308"/>
              <a:gd name="T33" fmla="*/ 2147483646 h 310"/>
              <a:gd name="T34" fmla="*/ 2147483646 w 308"/>
              <a:gd name="T35" fmla="*/ 2147483646 h 310"/>
              <a:gd name="T36" fmla="*/ 2147483646 w 308"/>
              <a:gd name="T37" fmla="*/ 2147483646 h 310"/>
              <a:gd name="T38" fmla="*/ 2147483646 w 308"/>
              <a:gd name="T39" fmla="*/ 2147483646 h 310"/>
              <a:gd name="T40" fmla="*/ 2147483646 w 308"/>
              <a:gd name="T41" fmla="*/ 2147483646 h 310"/>
              <a:gd name="T42" fmla="*/ 2147483646 w 308"/>
              <a:gd name="T43" fmla="*/ 2147483646 h 310"/>
              <a:gd name="T44" fmla="*/ 2147483646 w 308"/>
              <a:gd name="T45" fmla="*/ 2147483646 h 310"/>
              <a:gd name="T46" fmla="*/ 2147483646 w 308"/>
              <a:gd name="T47" fmla="*/ 2147483646 h 310"/>
              <a:gd name="T48" fmla="*/ 2147483646 w 308"/>
              <a:gd name="T49" fmla="*/ 2147483646 h 310"/>
              <a:gd name="T50" fmla="*/ 2147483646 w 308"/>
              <a:gd name="T51" fmla="*/ 2147483646 h 310"/>
              <a:gd name="T52" fmla="*/ 2147483646 w 308"/>
              <a:gd name="T53" fmla="*/ 2147483646 h 310"/>
              <a:gd name="T54" fmla="*/ 2147483646 w 308"/>
              <a:gd name="T55" fmla="*/ 2147483646 h 310"/>
              <a:gd name="T56" fmla="*/ 2147483646 w 308"/>
              <a:gd name="T57" fmla="*/ 2147483646 h 310"/>
              <a:gd name="T58" fmla="*/ 2147483646 w 308"/>
              <a:gd name="T59" fmla="*/ 2147483646 h 310"/>
              <a:gd name="T60" fmla="*/ 2147483646 w 308"/>
              <a:gd name="T61" fmla="*/ 2147483646 h 310"/>
              <a:gd name="T62" fmla="*/ 2147483646 w 308"/>
              <a:gd name="T63" fmla="*/ 2147483646 h 310"/>
              <a:gd name="T64" fmla="*/ 2147483646 w 308"/>
              <a:gd name="T65" fmla="*/ 2147483646 h 310"/>
              <a:gd name="T66" fmla="*/ 2147483646 w 308"/>
              <a:gd name="T67" fmla="*/ 2147483646 h 310"/>
              <a:gd name="T68" fmla="*/ 2147483646 w 308"/>
              <a:gd name="T69" fmla="*/ 2147483646 h 310"/>
              <a:gd name="T70" fmla="*/ 2147483646 w 308"/>
              <a:gd name="T71" fmla="*/ 2147483646 h 310"/>
              <a:gd name="T72" fmla="*/ 2147483646 w 308"/>
              <a:gd name="T73" fmla="*/ 2147483646 h 310"/>
              <a:gd name="T74" fmla="*/ 2147483646 w 308"/>
              <a:gd name="T75" fmla="*/ 2147483646 h 310"/>
              <a:gd name="T76" fmla="*/ 2147483646 w 308"/>
              <a:gd name="T77" fmla="*/ 2147483646 h 31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308" h="310">
                <a:moveTo>
                  <a:pt x="285" y="102"/>
                </a:moveTo>
                <a:cubicBezTo>
                  <a:pt x="270" y="83"/>
                  <a:pt x="251" y="77"/>
                  <a:pt x="227" y="84"/>
                </a:cubicBezTo>
                <a:cubicBezTo>
                  <a:pt x="199" y="92"/>
                  <a:pt x="199" y="92"/>
                  <a:pt x="199" y="92"/>
                </a:cubicBezTo>
                <a:cubicBezTo>
                  <a:pt x="201" y="80"/>
                  <a:pt x="201" y="63"/>
                  <a:pt x="196" y="44"/>
                </a:cubicBezTo>
                <a:cubicBezTo>
                  <a:pt x="194" y="39"/>
                  <a:pt x="192" y="33"/>
                  <a:pt x="190" y="28"/>
                </a:cubicBezTo>
                <a:cubicBezTo>
                  <a:pt x="180" y="7"/>
                  <a:pt x="161" y="0"/>
                  <a:pt x="141" y="8"/>
                </a:cubicBezTo>
                <a:cubicBezTo>
                  <a:pt x="133" y="12"/>
                  <a:pt x="132" y="21"/>
                  <a:pt x="131" y="42"/>
                </a:cubicBezTo>
                <a:cubicBezTo>
                  <a:pt x="130" y="60"/>
                  <a:pt x="128" y="84"/>
                  <a:pt x="122" y="105"/>
                </a:cubicBezTo>
                <a:cubicBezTo>
                  <a:pt x="117" y="121"/>
                  <a:pt x="105" y="136"/>
                  <a:pt x="94" y="146"/>
                </a:cubicBezTo>
                <a:cubicBezTo>
                  <a:pt x="93" y="144"/>
                  <a:pt x="93" y="144"/>
                  <a:pt x="93" y="144"/>
                </a:cubicBezTo>
                <a:cubicBezTo>
                  <a:pt x="0" y="171"/>
                  <a:pt x="0" y="171"/>
                  <a:pt x="0" y="171"/>
                </a:cubicBezTo>
                <a:cubicBezTo>
                  <a:pt x="40" y="310"/>
                  <a:pt x="40" y="310"/>
                  <a:pt x="40" y="310"/>
                </a:cubicBezTo>
                <a:cubicBezTo>
                  <a:pt x="133" y="283"/>
                  <a:pt x="133" y="283"/>
                  <a:pt x="133" y="283"/>
                </a:cubicBezTo>
                <a:cubicBezTo>
                  <a:pt x="131" y="275"/>
                  <a:pt x="131" y="275"/>
                  <a:pt x="131" y="275"/>
                </a:cubicBezTo>
                <a:cubicBezTo>
                  <a:pt x="146" y="270"/>
                  <a:pt x="154" y="268"/>
                  <a:pt x="156" y="268"/>
                </a:cubicBezTo>
                <a:cubicBezTo>
                  <a:pt x="176" y="273"/>
                  <a:pt x="176" y="273"/>
                  <a:pt x="176" y="273"/>
                </a:cubicBezTo>
                <a:cubicBezTo>
                  <a:pt x="191" y="277"/>
                  <a:pt x="191" y="277"/>
                  <a:pt x="191" y="277"/>
                </a:cubicBezTo>
                <a:cubicBezTo>
                  <a:pt x="205" y="280"/>
                  <a:pt x="258" y="266"/>
                  <a:pt x="280" y="256"/>
                </a:cubicBezTo>
                <a:cubicBezTo>
                  <a:pt x="308" y="243"/>
                  <a:pt x="308" y="217"/>
                  <a:pt x="308" y="216"/>
                </a:cubicBezTo>
                <a:cubicBezTo>
                  <a:pt x="308" y="207"/>
                  <a:pt x="308" y="130"/>
                  <a:pt x="285" y="102"/>
                </a:cubicBezTo>
                <a:close/>
                <a:moveTo>
                  <a:pt x="289" y="216"/>
                </a:moveTo>
                <a:cubicBezTo>
                  <a:pt x="289" y="216"/>
                  <a:pt x="289" y="231"/>
                  <a:pt x="272" y="238"/>
                </a:cubicBezTo>
                <a:cubicBezTo>
                  <a:pt x="249" y="249"/>
                  <a:pt x="202" y="260"/>
                  <a:pt x="195" y="259"/>
                </a:cubicBezTo>
                <a:cubicBezTo>
                  <a:pt x="195" y="259"/>
                  <a:pt x="182" y="255"/>
                  <a:pt x="182" y="255"/>
                </a:cubicBezTo>
                <a:cubicBezTo>
                  <a:pt x="157" y="249"/>
                  <a:pt x="157" y="249"/>
                  <a:pt x="157" y="249"/>
                </a:cubicBezTo>
                <a:cubicBezTo>
                  <a:pt x="152" y="249"/>
                  <a:pt x="141" y="252"/>
                  <a:pt x="126" y="257"/>
                </a:cubicBezTo>
                <a:cubicBezTo>
                  <a:pt x="100" y="165"/>
                  <a:pt x="100" y="165"/>
                  <a:pt x="100" y="165"/>
                </a:cubicBezTo>
                <a:cubicBezTo>
                  <a:pt x="113" y="155"/>
                  <a:pt x="132" y="135"/>
                  <a:pt x="140" y="111"/>
                </a:cubicBezTo>
                <a:cubicBezTo>
                  <a:pt x="147" y="88"/>
                  <a:pt x="149" y="62"/>
                  <a:pt x="150" y="43"/>
                </a:cubicBezTo>
                <a:cubicBezTo>
                  <a:pt x="150" y="43"/>
                  <a:pt x="151" y="28"/>
                  <a:pt x="152" y="25"/>
                </a:cubicBezTo>
                <a:cubicBezTo>
                  <a:pt x="161" y="22"/>
                  <a:pt x="168" y="26"/>
                  <a:pt x="173" y="36"/>
                </a:cubicBezTo>
                <a:cubicBezTo>
                  <a:pt x="175" y="40"/>
                  <a:pt x="176" y="45"/>
                  <a:pt x="178" y="49"/>
                </a:cubicBezTo>
                <a:cubicBezTo>
                  <a:pt x="186" y="76"/>
                  <a:pt x="178" y="102"/>
                  <a:pt x="178" y="103"/>
                </a:cubicBezTo>
                <a:cubicBezTo>
                  <a:pt x="172" y="120"/>
                  <a:pt x="172" y="120"/>
                  <a:pt x="172" y="120"/>
                </a:cubicBezTo>
                <a:cubicBezTo>
                  <a:pt x="233" y="102"/>
                  <a:pt x="233" y="102"/>
                  <a:pt x="233" y="102"/>
                </a:cubicBezTo>
                <a:cubicBezTo>
                  <a:pt x="249" y="98"/>
                  <a:pt x="260" y="101"/>
                  <a:pt x="270" y="113"/>
                </a:cubicBezTo>
                <a:cubicBezTo>
                  <a:pt x="286" y="133"/>
                  <a:pt x="289" y="194"/>
                  <a:pt x="289" y="216"/>
                </a:cubicBezTo>
                <a:close/>
                <a:moveTo>
                  <a:pt x="289" y="216"/>
                </a:moveTo>
                <a:cubicBezTo>
                  <a:pt x="289" y="216"/>
                  <a:pt x="289" y="216"/>
                  <a:pt x="289" y="216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5063" name="PA_组合 13">
            <a:extLst>
              <a:ext uri="{FF2B5EF4-FFF2-40B4-BE49-F238E27FC236}">
                <a16:creationId xmlns:a16="http://schemas.microsoft.com/office/drawing/2014/main" id="{74418146-7194-4C6A-8734-19361BC59199}"/>
              </a:ext>
            </a:extLst>
          </p:cNvPr>
          <p:cNvPicPr>
            <a:picLocks noChangeArrowheads="1"/>
          </p:cNvPicPr>
          <p:nvPr>
            <p:custDataLst>
              <p:tags r:id="rId4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613" y="5489020"/>
            <a:ext cx="573088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4" name="PA_任意多边形 49">
            <a:extLst>
              <a:ext uri="{FF2B5EF4-FFF2-40B4-BE49-F238E27FC236}">
                <a16:creationId xmlns:a16="http://schemas.microsoft.com/office/drawing/2014/main" id="{9DBB9EB1-D4C4-4413-B73A-826AA3CC94BE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729038" y="5100638"/>
            <a:ext cx="1276350" cy="360362"/>
          </a:xfrm>
          <a:custGeom>
            <a:avLst/>
            <a:gdLst>
              <a:gd name="T0" fmla="*/ 2147483646 w 641"/>
              <a:gd name="T1" fmla="*/ 0 h 181"/>
              <a:gd name="T2" fmla="*/ 2147483646 w 641"/>
              <a:gd name="T3" fmla="*/ 0 h 181"/>
              <a:gd name="T4" fmla="*/ 2147483646 w 641"/>
              <a:gd name="T5" fmla="*/ 2147483646 h 181"/>
              <a:gd name="T6" fmla="*/ 0 w 641"/>
              <a:gd name="T7" fmla="*/ 2147483646 h 181"/>
              <a:gd name="T8" fmla="*/ 2147483646 w 641"/>
              <a:gd name="T9" fmla="*/ 2147483646 h 181"/>
              <a:gd name="T10" fmla="*/ 2147483646 w 641"/>
              <a:gd name="T11" fmla="*/ 2147483646 h 181"/>
              <a:gd name="T12" fmla="*/ 2147483646 w 641"/>
              <a:gd name="T13" fmla="*/ 2147483646 h 181"/>
              <a:gd name="T14" fmla="*/ 2147483646 w 641"/>
              <a:gd name="T15" fmla="*/ 2147483646 h 181"/>
              <a:gd name="T16" fmla="*/ 2147483646 w 641"/>
              <a:gd name="T17" fmla="*/ 2147483646 h 181"/>
              <a:gd name="T18" fmla="*/ 2147483646 w 641"/>
              <a:gd name="T19" fmla="*/ 0 h 181"/>
              <a:gd name="T20" fmla="*/ 2147483646 w 641"/>
              <a:gd name="T21" fmla="*/ 0 h 181"/>
              <a:gd name="T22" fmla="*/ 2147483646 w 641"/>
              <a:gd name="T23" fmla="*/ 0 h 18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41" h="181">
                <a:moveTo>
                  <a:pt x="36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109"/>
                  <a:pt x="28" y="109"/>
                  <a:pt x="28" y="109"/>
                </a:cubicBezTo>
                <a:cubicBezTo>
                  <a:pt x="12" y="113"/>
                  <a:pt x="0" y="127"/>
                  <a:pt x="0" y="144"/>
                </a:cubicBezTo>
                <a:cubicBezTo>
                  <a:pt x="0" y="164"/>
                  <a:pt x="16" y="181"/>
                  <a:pt x="36" y="181"/>
                </a:cubicBezTo>
                <a:cubicBezTo>
                  <a:pt x="57" y="181"/>
                  <a:pt x="73" y="164"/>
                  <a:pt x="73" y="144"/>
                </a:cubicBezTo>
                <a:cubicBezTo>
                  <a:pt x="73" y="126"/>
                  <a:pt x="60" y="112"/>
                  <a:pt x="44" y="108"/>
                </a:cubicBezTo>
                <a:cubicBezTo>
                  <a:pt x="44" y="16"/>
                  <a:pt x="44" y="16"/>
                  <a:pt x="44" y="16"/>
                </a:cubicBezTo>
                <a:cubicBezTo>
                  <a:pt x="641" y="16"/>
                  <a:pt x="641" y="16"/>
                  <a:pt x="641" y="16"/>
                </a:cubicBezTo>
                <a:cubicBezTo>
                  <a:pt x="641" y="0"/>
                  <a:pt x="641" y="0"/>
                  <a:pt x="641" y="0"/>
                </a:cubicBezTo>
                <a:cubicBezTo>
                  <a:pt x="44" y="0"/>
                  <a:pt x="44" y="0"/>
                  <a:pt x="44" y="0"/>
                </a:cubicBezTo>
                <a:lnTo>
                  <a:pt x="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065" name="PA_任意多边形 50">
            <a:extLst>
              <a:ext uri="{FF2B5EF4-FFF2-40B4-BE49-F238E27FC236}">
                <a16:creationId xmlns:a16="http://schemas.microsoft.com/office/drawing/2014/main" id="{F644B0D9-8FD4-4F02-95BA-A0421B39D091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729038" y="3324225"/>
            <a:ext cx="1495424" cy="341313"/>
          </a:xfrm>
          <a:custGeom>
            <a:avLst/>
            <a:gdLst>
              <a:gd name="T0" fmla="*/ 2147483646 w 641"/>
              <a:gd name="T1" fmla="*/ 2147483646 h 171"/>
              <a:gd name="T2" fmla="*/ 2147483646 w 641"/>
              <a:gd name="T3" fmla="*/ 2147483646 h 171"/>
              <a:gd name="T4" fmla="*/ 2147483646 w 641"/>
              <a:gd name="T5" fmla="*/ 0 h 171"/>
              <a:gd name="T6" fmla="*/ 0 w 641"/>
              <a:gd name="T7" fmla="*/ 2147483646 h 171"/>
              <a:gd name="T8" fmla="*/ 2147483646 w 641"/>
              <a:gd name="T9" fmla="*/ 2147483646 h 171"/>
              <a:gd name="T10" fmla="*/ 2147483646 w 641"/>
              <a:gd name="T11" fmla="*/ 2147483646 h 171"/>
              <a:gd name="T12" fmla="*/ 2147483646 w 641"/>
              <a:gd name="T13" fmla="*/ 2147483646 h 171"/>
              <a:gd name="T14" fmla="*/ 2147483646 w 641"/>
              <a:gd name="T15" fmla="*/ 2147483646 h 171"/>
              <a:gd name="T16" fmla="*/ 2147483646 w 641"/>
              <a:gd name="T17" fmla="*/ 2147483646 h 171"/>
              <a:gd name="T18" fmla="*/ 2147483646 w 641"/>
              <a:gd name="T19" fmla="*/ 2147483646 h 171"/>
              <a:gd name="T20" fmla="*/ 2147483646 w 641"/>
              <a:gd name="T21" fmla="*/ 2147483646 h 171"/>
              <a:gd name="T22" fmla="*/ 2147483646 w 641"/>
              <a:gd name="T23" fmla="*/ 2147483646 h 17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41" h="171">
                <a:moveTo>
                  <a:pt x="44" y="72"/>
                </a:moveTo>
                <a:cubicBezTo>
                  <a:pt x="60" y="69"/>
                  <a:pt x="73" y="54"/>
                  <a:pt x="73" y="36"/>
                </a:cubicBezTo>
                <a:cubicBezTo>
                  <a:pt x="73" y="16"/>
                  <a:pt x="57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3"/>
                  <a:pt x="12" y="67"/>
                  <a:pt x="28" y="71"/>
                </a:cubicBezTo>
                <a:cubicBezTo>
                  <a:pt x="28" y="171"/>
                  <a:pt x="28" y="171"/>
                  <a:pt x="28" y="171"/>
                </a:cubicBezTo>
                <a:cubicBezTo>
                  <a:pt x="36" y="171"/>
                  <a:pt x="36" y="171"/>
                  <a:pt x="36" y="171"/>
                </a:cubicBezTo>
                <a:cubicBezTo>
                  <a:pt x="44" y="171"/>
                  <a:pt x="44" y="171"/>
                  <a:pt x="44" y="171"/>
                </a:cubicBezTo>
                <a:cubicBezTo>
                  <a:pt x="641" y="171"/>
                  <a:pt x="641" y="171"/>
                  <a:pt x="641" y="171"/>
                </a:cubicBezTo>
                <a:cubicBezTo>
                  <a:pt x="641" y="155"/>
                  <a:pt x="641" y="155"/>
                  <a:pt x="641" y="155"/>
                </a:cubicBezTo>
                <a:cubicBezTo>
                  <a:pt x="44" y="155"/>
                  <a:pt x="44" y="155"/>
                  <a:pt x="44" y="155"/>
                </a:cubicBezTo>
                <a:lnTo>
                  <a:pt x="44" y="72"/>
                </a:lnTo>
                <a:close/>
              </a:path>
            </a:pathLst>
          </a:cu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066" name="PA_任意多边形 51">
            <a:extLst>
              <a:ext uri="{FF2B5EF4-FFF2-40B4-BE49-F238E27FC236}">
                <a16:creationId xmlns:a16="http://schemas.microsoft.com/office/drawing/2014/main" id="{4414B3DC-B676-4DA0-94B0-0455F2E64ABA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7177088" y="3027363"/>
            <a:ext cx="1277937" cy="358775"/>
          </a:xfrm>
          <a:custGeom>
            <a:avLst/>
            <a:gdLst>
              <a:gd name="T0" fmla="*/ 2147483646 w 642"/>
              <a:gd name="T1" fmla="*/ 2147483646 h 180"/>
              <a:gd name="T2" fmla="*/ 2147483646 w 642"/>
              <a:gd name="T3" fmla="*/ 2147483646 h 180"/>
              <a:gd name="T4" fmla="*/ 2147483646 w 642"/>
              <a:gd name="T5" fmla="*/ 2147483646 h 180"/>
              <a:gd name="T6" fmla="*/ 2147483646 w 642"/>
              <a:gd name="T7" fmla="*/ 2147483646 h 180"/>
              <a:gd name="T8" fmla="*/ 2147483646 w 642"/>
              <a:gd name="T9" fmla="*/ 0 h 180"/>
              <a:gd name="T10" fmla="*/ 2147483646 w 642"/>
              <a:gd name="T11" fmla="*/ 2147483646 h 180"/>
              <a:gd name="T12" fmla="*/ 2147483646 w 642"/>
              <a:gd name="T13" fmla="*/ 2147483646 h 180"/>
              <a:gd name="T14" fmla="*/ 2147483646 w 642"/>
              <a:gd name="T15" fmla="*/ 2147483646 h 180"/>
              <a:gd name="T16" fmla="*/ 0 w 642"/>
              <a:gd name="T17" fmla="*/ 2147483646 h 180"/>
              <a:gd name="T18" fmla="*/ 0 w 642"/>
              <a:gd name="T19" fmla="*/ 2147483646 h 180"/>
              <a:gd name="T20" fmla="*/ 2147483646 w 642"/>
              <a:gd name="T21" fmla="*/ 2147483646 h 180"/>
              <a:gd name="T22" fmla="*/ 2147483646 w 642"/>
              <a:gd name="T23" fmla="*/ 2147483646 h 18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42" h="180">
                <a:moveTo>
                  <a:pt x="606" y="180"/>
                </a:moveTo>
                <a:cubicBezTo>
                  <a:pt x="614" y="180"/>
                  <a:pt x="614" y="180"/>
                  <a:pt x="614" y="180"/>
                </a:cubicBezTo>
                <a:cubicBezTo>
                  <a:pt x="614" y="71"/>
                  <a:pt x="614" y="71"/>
                  <a:pt x="614" y="71"/>
                </a:cubicBezTo>
                <a:cubicBezTo>
                  <a:pt x="630" y="68"/>
                  <a:pt x="642" y="53"/>
                  <a:pt x="642" y="36"/>
                </a:cubicBezTo>
                <a:cubicBezTo>
                  <a:pt x="642" y="16"/>
                  <a:pt x="626" y="0"/>
                  <a:pt x="606" y="0"/>
                </a:cubicBezTo>
                <a:cubicBezTo>
                  <a:pt x="585" y="0"/>
                  <a:pt x="569" y="16"/>
                  <a:pt x="569" y="36"/>
                </a:cubicBezTo>
                <a:cubicBezTo>
                  <a:pt x="569" y="53"/>
                  <a:pt x="581" y="68"/>
                  <a:pt x="598" y="71"/>
                </a:cubicBezTo>
                <a:cubicBezTo>
                  <a:pt x="598" y="164"/>
                  <a:pt x="598" y="164"/>
                  <a:pt x="598" y="164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180"/>
                  <a:pt x="0" y="180"/>
                  <a:pt x="0" y="180"/>
                </a:cubicBezTo>
                <a:cubicBezTo>
                  <a:pt x="598" y="180"/>
                  <a:pt x="598" y="180"/>
                  <a:pt x="598" y="180"/>
                </a:cubicBezTo>
                <a:lnTo>
                  <a:pt x="606" y="1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067" name="PA_任意多边形 52">
            <a:extLst>
              <a:ext uri="{FF2B5EF4-FFF2-40B4-BE49-F238E27FC236}">
                <a16:creationId xmlns:a16="http://schemas.microsoft.com/office/drawing/2014/main" id="{E9E638D6-9BC7-4B47-BBC0-4809906A508B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7177088" y="5100638"/>
            <a:ext cx="1277937" cy="360362"/>
          </a:xfrm>
          <a:custGeom>
            <a:avLst/>
            <a:gdLst>
              <a:gd name="T0" fmla="*/ 2147483646 w 642"/>
              <a:gd name="T1" fmla="*/ 2147483646 h 181"/>
              <a:gd name="T2" fmla="*/ 2147483646 w 642"/>
              <a:gd name="T3" fmla="*/ 0 h 181"/>
              <a:gd name="T4" fmla="*/ 2147483646 w 642"/>
              <a:gd name="T5" fmla="*/ 0 h 181"/>
              <a:gd name="T6" fmla="*/ 2147483646 w 642"/>
              <a:gd name="T7" fmla="*/ 0 h 181"/>
              <a:gd name="T8" fmla="*/ 0 w 642"/>
              <a:gd name="T9" fmla="*/ 0 h 181"/>
              <a:gd name="T10" fmla="*/ 0 w 642"/>
              <a:gd name="T11" fmla="*/ 2147483646 h 181"/>
              <a:gd name="T12" fmla="*/ 2147483646 w 642"/>
              <a:gd name="T13" fmla="*/ 2147483646 h 181"/>
              <a:gd name="T14" fmla="*/ 2147483646 w 642"/>
              <a:gd name="T15" fmla="*/ 2147483646 h 181"/>
              <a:gd name="T16" fmla="*/ 2147483646 w 642"/>
              <a:gd name="T17" fmla="*/ 2147483646 h 181"/>
              <a:gd name="T18" fmla="*/ 2147483646 w 642"/>
              <a:gd name="T19" fmla="*/ 2147483646 h 181"/>
              <a:gd name="T20" fmla="*/ 2147483646 w 642"/>
              <a:gd name="T21" fmla="*/ 2147483646 h 181"/>
              <a:gd name="T22" fmla="*/ 2147483646 w 642"/>
              <a:gd name="T23" fmla="*/ 2147483646 h 18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42" h="181">
                <a:moveTo>
                  <a:pt x="614" y="109"/>
                </a:moveTo>
                <a:cubicBezTo>
                  <a:pt x="614" y="0"/>
                  <a:pt x="614" y="0"/>
                  <a:pt x="614" y="0"/>
                </a:cubicBezTo>
                <a:cubicBezTo>
                  <a:pt x="606" y="0"/>
                  <a:pt x="606" y="0"/>
                  <a:pt x="606" y="0"/>
                </a:cubicBezTo>
                <a:cubicBezTo>
                  <a:pt x="598" y="0"/>
                  <a:pt x="598" y="0"/>
                  <a:pt x="59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598" y="16"/>
                  <a:pt x="598" y="16"/>
                  <a:pt x="598" y="16"/>
                </a:cubicBezTo>
                <a:cubicBezTo>
                  <a:pt x="598" y="109"/>
                  <a:pt x="598" y="109"/>
                  <a:pt x="598" y="109"/>
                </a:cubicBezTo>
                <a:cubicBezTo>
                  <a:pt x="581" y="112"/>
                  <a:pt x="569" y="127"/>
                  <a:pt x="569" y="144"/>
                </a:cubicBezTo>
                <a:cubicBezTo>
                  <a:pt x="569" y="164"/>
                  <a:pt x="585" y="181"/>
                  <a:pt x="606" y="181"/>
                </a:cubicBezTo>
                <a:cubicBezTo>
                  <a:pt x="626" y="181"/>
                  <a:pt x="642" y="164"/>
                  <a:pt x="642" y="144"/>
                </a:cubicBezTo>
                <a:cubicBezTo>
                  <a:pt x="642" y="127"/>
                  <a:pt x="630" y="112"/>
                  <a:pt x="614" y="109"/>
                </a:cubicBezTo>
                <a:close/>
              </a:path>
            </a:pathLst>
          </a:cu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5068" name="PA_组合 56">
            <a:extLst>
              <a:ext uri="{FF2B5EF4-FFF2-40B4-BE49-F238E27FC236}">
                <a16:creationId xmlns:a16="http://schemas.microsoft.com/office/drawing/2014/main" id="{867301CD-98B1-49CD-8BC9-A3863830E4AC}"/>
              </a:ext>
            </a:extLst>
          </p:cNvPr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5729288" y="4914900"/>
            <a:ext cx="723900" cy="655638"/>
            <a:chOff x="0" y="0"/>
            <a:chExt cx="628650" cy="655638"/>
          </a:xfrm>
        </p:grpSpPr>
        <p:sp>
          <p:nvSpPr>
            <p:cNvPr id="45090" name="Freeform 53">
              <a:extLst>
                <a:ext uri="{FF2B5EF4-FFF2-40B4-BE49-F238E27FC236}">
                  <a16:creationId xmlns:a16="http://schemas.microsoft.com/office/drawing/2014/main" id="{169164EB-F64C-47E0-AA80-0495D309A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5" y="7938"/>
              <a:ext cx="493713" cy="623888"/>
            </a:xfrm>
            <a:custGeom>
              <a:avLst/>
              <a:gdLst>
                <a:gd name="T0" fmla="*/ 2147483646 w 248"/>
                <a:gd name="T1" fmla="*/ 2147483646 h 313"/>
                <a:gd name="T2" fmla="*/ 2147483646 w 248"/>
                <a:gd name="T3" fmla="*/ 2147483646 h 313"/>
                <a:gd name="T4" fmla="*/ 0 w 248"/>
                <a:gd name="T5" fmla="*/ 2147483646 h 313"/>
                <a:gd name="T6" fmla="*/ 0 w 248"/>
                <a:gd name="T7" fmla="*/ 2147483646 h 313"/>
                <a:gd name="T8" fmla="*/ 2147483646 w 248"/>
                <a:gd name="T9" fmla="*/ 0 h 313"/>
                <a:gd name="T10" fmla="*/ 2147483646 w 248"/>
                <a:gd name="T11" fmla="*/ 0 h 313"/>
                <a:gd name="T12" fmla="*/ 2147483646 w 248"/>
                <a:gd name="T13" fmla="*/ 2147483646 h 313"/>
                <a:gd name="T14" fmla="*/ 2147483646 w 248"/>
                <a:gd name="T15" fmla="*/ 2147483646 h 313"/>
                <a:gd name="T16" fmla="*/ 2147483646 w 248"/>
                <a:gd name="T17" fmla="*/ 2147483646 h 3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8" h="313">
                  <a:moveTo>
                    <a:pt x="148" y="313"/>
                  </a:moveTo>
                  <a:cubicBezTo>
                    <a:pt x="100" y="313"/>
                    <a:pt x="100" y="313"/>
                    <a:pt x="100" y="313"/>
                  </a:cubicBezTo>
                  <a:cubicBezTo>
                    <a:pt x="45" y="313"/>
                    <a:pt x="0" y="268"/>
                    <a:pt x="0" y="213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203" y="0"/>
                    <a:pt x="248" y="45"/>
                    <a:pt x="248" y="100"/>
                  </a:cubicBezTo>
                  <a:cubicBezTo>
                    <a:pt x="248" y="213"/>
                    <a:pt x="248" y="213"/>
                    <a:pt x="248" y="213"/>
                  </a:cubicBezTo>
                  <a:cubicBezTo>
                    <a:pt x="248" y="268"/>
                    <a:pt x="203" y="313"/>
                    <a:pt x="148" y="313"/>
                  </a:cubicBezTo>
                  <a:close/>
                </a:path>
              </a:pathLst>
            </a:custGeom>
            <a:solidFill>
              <a:srgbClr val="9B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5091" name="Freeform 54">
              <a:extLst>
                <a:ext uri="{FF2B5EF4-FFF2-40B4-BE49-F238E27FC236}">
                  <a16:creationId xmlns:a16="http://schemas.microsoft.com/office/drawing/2014/main" id="{6C8024E3-4B6E-409E-AF79-BA335940D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628650" cy="149225"/>
            </a:xfrm>
            <a:custGeom>
              <a:avLst/>
              <a:gdLst>
                <a:gd name="T0" fmla="*/ 2147483646 w 316"/>
                <a:gd name="T1" fmla="*/ 2147483646 h 75"/>
                <a:gd name="T2" fmla="*/ 2147483646 w 316"/>
                <a:gd name="T3" fmla="*/ 2147483646 h 75"/>
                <a:gd name="T4" fmla="*/ 0 w 316"/>
                <a:gd name="T5" fmla="*/ 2147483646 h 75"/>
                <a:gd name="T6" fmla="*/ 0 w 316"/>
                <a:gd name="T7" fmla="*/ 2147483646 h 75"/>
                <a:gd name="T8" fmla="*/ 2147483646 w 316"/>
                <a:gd name="T9" fmla="*/ 0 h 75"/>
                <a:gd name="T10" fmla="*/ 2147483646 w 316"/>
                <a:gd name="T11" fmla="*/ 0 h 75"/>
                <a:gd name="T12" fmla="*/ 2147483646 w 316"/>
                <a:gd name="T13" fmla="*/ 2147483646 h 75"/>
                <a:gd name="T14" fmla="*/ 2147483646 w 316"/>
                <a:gd name="T15" fmla="*/ 2147483646 h 75"/>
                <a:gd name="T16" fmla="*/ 2147483646 w 316"/>
                <a:gd name="T17" fmla="*/ 2147483646 h 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6" h="75">
                  <a:moveTo>
                    <a:pt x="284" y="75"/>
                  </a:moveTo>
                  <a:cubicBezTo>
                    <a:pt x="32" y="75"/>
                    <a:pt x="32" y="75"/>
                    <a:pt x="32" y="75"/>
                  </a:cubicBezTo>
                  <a:cubicBezTo>
                    <a:pt x="15" y="75"/>
                    <a:pt x="0" y="61"/>
                    <a:pt x="0" y="4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5" y="0"/>
                    <a:pt x="32" y="0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301" y="0"/>
                    <a:pt x="316" y="15"/>
                    <a:pt x="316" y="32"/>
                  </a:cubicBezTo>
                  <a:cubicBezTo>
                    <a:pt x="316" y="43"/>
                    <a:pt x="316" y="43"/>
                    <a:pt x="316" y="43"/>
                  </a:cubicBezTo>
                  <a:cubicBezTo>
                    <a:pt x="316" y="61"/>
                    <a:pt x="301" y="75"/>
                    <a:pt x="284" y="75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5092" name="Freeform 55">
              <a:extLst>
                <a:ext uri="{FF2B5EF4-FFF2-40B4-BE49-F238E27FC236}">
                  <a16:creationId xmlns:a16="http://schemas.microsoft.com/office/drawing/2014/main" id="{0D3BB7F1-1D06-43A9-B50C-49408AE07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04788"/>
              <a:ext cx="628650" cy="150813"/>
            </a:xfrm>
            <a:custGeom>
              <a:avLst/>
              <a:gdLst>
                <a:gd name="T0" fmla="*/ 2147483646 w 316"/>
                <a:gd name="T1" fmla="*/ 2147483646 h 75"/>
                <a:gd name="T2" fmla="*/ 2147483646 w 316"/>
                <a:gd name="T3" fmla="*/ 2147483646 h 75"/>
                <a:gd name="T4" fmla="*/ 0 w 316"/>
                <a:gd name="T5" fmla="*/ 2147483646 h 75"/>
                <a:gd name="T6" fmla="*/ 0 w 316"/>
                <a:gd name="T7" fmla="*/ 2147483646 h 75"/>
                <a:gd name="T8" fmla="*/ 2147483646 w 316"/>
                <a:gd name="T9" fmla="*/ 0 h 75"/>
                <a:gd name="T10" fmla="*/ 2147483646 w 316"/>
                <a:gd name="T11" fmla="*/ 0 h 75"/>
                <a:gd name="T12" fmla="*/ 2147483646 w 316"/>
                <a:gd name="T13" fmla="*/ 2147483646 h 75"/>
                <a:gd name="T14" fmla="*/ 2147483646 w 316"/>
                <a:gd name="T15" fmla="*/ 2147483646 h 75"/>
                <a:gd name="T16" fmla="*/ 2147483646 w 316"/>
                <a:gd name="T17" fmla="*/ 2147483646 h 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6" h="75">
                  <a:moveTo>
                    <a:pt x="284" y="75"/>
                  </a:moveTo>
                  <a:cubicBezTo>
                    <a:pt x="32" y="75"/>
                    <a:pt x="32" y="75"/>
                    <a:pt x="32" y="75"/>
                  </a:cubicBezTo>
                  <a:cubicBezTo>
                    <a:pt x="15" y="75"/>
                    <a:pt x="0" y="61"/>
                    <a:pt x="0" y="4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5" y="0"/>
                    <a:pt x="32" y="0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301" y="0"/>
                    <a:pt x="316" y="15"/>
                    <a:pt x="316" y="32"/>
                  </a:cubicBezTo>
                  <a:cubicBezTo>
                    <a:pt x="316" y="43"/>
                    <a:pt x="316" y="43"/>
                    <a:pt x="316" y="43"/>
                  </a:cubicBezTo>
                  <a:cubicBezTo>
                    <a:pt x="316" y="61"/>
                    <a:pt x="301" y="75"/>
                    <a:pt x="284" y="75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5093" name="Freeform 56">
              <a:extLst>
                <a:ext uri="{FF2B5EF4-FFF2-40B4-BE49-F238E27FC236}">
                  <a16:creationId xmlns:a16="http://schemas.microsoft.com/office/drawing/2014/main" id="{780CE8F2-D14E-444A-BC86-C155AD532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04813"/>
              <a:ext cx="628650" cy="149225"/>
            </a:xfrm>
            <a:custGeom>
              <a:avLst/>
              <a:gdLst>
                <a:gd name="T0" fmla="*/ 2147483646 w 316"/>
                <a:gd name="T1" fmla="*/ 2147483646 h 75"/>
                <a:gd name="T2" fmla="*/ 2147483646 w 316"/>
                <a:gd name="T3" fmla="*/ 2147483646 h 75"/>
                <a:gd name="T4" fmla="*/ 0 w 316"/>
                <a:gd name="T5" fmla="*/ 2147483646 h 75"/>
                <a:gd name="T6" fmla="*/ 0 w 316"/>
                <a:gd name="T7" fmla="*/ 2147483646 h 75"/>
                <a:gd name="T8" fmla="*/ 2147483646 w 316"/>
                <a:gd name="T9" fmla="*/ 0 h 75"/>
                <a:gd name="T10" fmla="*/ 2147483646 w 316"/>
                <a:gd name="T11" fmla="*/ 0 h 75"/>
                <a:gd name="T12" fmla="*/ 2147483646 w 316"/>
                <a:gd name="T13" fmla="*/ 2147483646 h 75"/>
                <a:gd name="T14" fmla="*/ 2147483646 w 316"/>
                <a:gd name="T15" fmla="*/ 2147483646 h 75"/>
                <a:gd name="T16" fmla="*/ 2147483646 w 316"/>
                <a:gd name="T17" fmla="*/ 2147483646 h 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6" h="75">
                  <a:moveTo>
                    <a:pt x="284" y="75"/>
                  </a:moveTo>
                  <a:cubicBezTo>
                    <a:pt x="32" y="75"/>
                    <a:pt x="32" y="75"/>
                    <a:pt x="32" y="75"/>
                  </a:cubicBezTo>
                  <a:cubicBezTo>
                    <a:pt x="15" y="75"/>
                    <a:pt x="0" y="60"/>
                    <a:pt x="0" y="4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5" y="0"/>
                    <a:pt x="32" y="0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301" y="0"/>
                    <a:pt x="316" y="15"/>
                    <a:pt x="316" y="32"/>
                  </a:cubicBezTo>
                  <a:cubicBezTo>
                    <a:pt x="316" y="43"/>
                    <a:pt x="316" y="43"/>
                    <a:pt x="316" y="43"/>
                  </a:cubicBezTo>
                  <a:cubicBezTo>
                    <a:pt x="316" y="60"/>
                    <a:pt x="301" y="75"/>
                    <a:pt x="284" y="75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5094" name="Freeform 57">
              <a:extLst>
                <a:ext uri="{FF2B5EF4-FFF2-40B4-BE49-F238E27FC236}">
                  <a16:creationId xmlns:a16="http://schemas.microsoft.com/office/drawing/2014/main" id="{84BCD4B3-3CC7-46FF-A93E-1CBDF5A0E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588" y="631825"/>
              <a:ext cx="115888" cy="23813"/>
            </a:xfrm>
            <a:custGeom>
              <a:avLst/>
              <a:gdLst>
                <a:gd name="T0" fmla="*/ 0 w 58"/>
                <a:gd name="T1" fmla="*/ 0 h 12"/>
                <a:gd name="T2" fmla="*/ 2147483646 w 58"/>
                <a:gd name="T3" fmla="*/ 2147483646 h 12"/>
                <a:gd name="T4" fmla="*/ 2147483646 w 58"/>
                <a:gd name="T5" fmla="*/ 0 h 12"/>
                <a:gd name="T6" fmla="*/ 0 w 58"/>
                <a:gd name="T7" fmla="*/ 0 h 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" h="12">
                  <a:moveTo>
                    <a:pt x="0" y="0"/>
                  </a:moveTo>
                  <a:cubicBezTo>
                    <a:pt x="4" y="7"/>
                    <a:pt x="15" y="12"/>
                    <a:pt x="29" y="12"/>
                  </a:cubicBezTo>
                  <a:cubicBezTo>
                    <a:pt x="43" y="12"/>
                    <a:pt x="54" y="7"/>
                    <a:pt x="5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A5A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5069" name="PA_任意多边形 58">
            <a:extLst>
              <a:ext uri="{FF2B5EF4-FFF2-40B4-BE49-F238E27FC236}">
                <a16:creationId xmlns:a16="http://schemas.microsoft.com/office/drawing/2014/main" id="{AC90122A-D3CA-4B14-AF2F-4601DD31879D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5316538" y="3109913"/>
            <a:ext cx="1549400" cy="739775"/>
          </a:xfrm>
          <a:custGeom>
            <a:avLst/>
            <a:gdLst>
              <a:gd name="T0" fmla="*/ 2147483646 w 778"/>
              <a:gd name="T1" fmla="*/ 2147483646 h 371"/>
              <a:gd name="T2" fmla="*/ 2147483646 w 778"/>
              <a:gd name="T3" fmla="*/ 0 h 371"/>
              <a:gd name="T4" fmla="*/ 0 w 778"/>
              <a:gd name="T5" fmla="*/ 2147483646 h 371"/>
              <a:gd name="T6" fmla="*/ 2147483646 w 778"/>
              <a:gd name="T7" fmla="*/ 2147483646 h 3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78" h="371">
                <a:moveTo>
                  <a:pt x="778" y="371"/>
                </a:moveTo>
                <a:cubicBezTo>
                  <a:pt x="769" y="164"/>
                  <a:pt x="598" y="0"/>
                  <a:pt x="389" y="0"/>
                </a:cubicBezTo>
                <a:cubicBezTo>
                  <a:pt x="180" y="0"/>
                  <a:pt x="9" y="164"/>
                  <a:pt x="0" y="371"/>
                </a:cubicBezTo>
                <a:lnTo>
                  <a:pt x="778" y="37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070" name="PA_任意多边形 59">
            <a:extLst>
              <a:ext uri="{FF2B5EF4-FFF2-40B4-BE49-F238E27FC236}">
                <a16:creationId xmlns:a16="http://schemas.microsoft.com/office/drawing/2014/main" id="{F49882EE-AB7B-40C5-84F4-1ABA2BD32908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5564188" y="4619625"/>
            <a:ext cx="1063625" cy="290513"/>
          </a:xfrm>
          <a:custGeom>
            <a:avLst/>
            <a:gdLst>
              <a:gd name="T0" fmla="*/ 0 w 384"/>
              <a:gd name="T1" fmla="*/ 0 h 185"/>
              <a:gd name="T2" fmla="*/ 2147483646 w 384"/>
              <a:gd name="T3" fmla="*/ 2147483646 h 185"/>
              <a:gd name="T4" fmla="*/ 2147483646 w 384"/>
              <a:gd name="T5" fmla="*/ 2147483646 h 185"/>
              <a:gd name="T6" fmla="*/ 2147483646 w 384"/>
              <a:gd name="T7" fmla="*/ 2147483646 h 185"/>
              <a:gd name="T8" fmla="*/ 2147483646 w 384"/>
              <a:gd name="T9" fmla="*/ 2147483646 h 185"/>
              <a:gd name="T10" fmla="*/ 2147483646 w 384"/>
              <a:gd name="T11" fmla="*/ 2147483646 h 185"/>
              <a:gd name="T12" fmla="*/ 2147483646 w 384"/>
              <a:gd name="T13" fmla="*/ 0 h 185"/>
              <a:gd name="T14" fmla="*/ 0 w 384"/>
              <a:gd name="T15" fmla="*/ 0 h 1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4" h="185">
                <a:moveTo>
                  <a:pt x="0" y="0"/>
                </a:moveTo>
                <a:cubicBezTo>
                  <a:pt x="40" y="63"/>
                  <a:pt x="77" y="135"/>
                  <a:pt x="81" y="185"/>
                </a:cubicBezTo>
                <a:cubicBezTo>
                  <a:pt x="173" y="185"/>
                  <a:pt x="173" y="185"/>
                  <a:pt x="173" y="185"/>
                </a:cubicBezTo>
                <a:cubicBezTo>
                  <a:pt x="192" y="185"/>
                  <a:pt x="192" y="185"/>
                  <a:pt x="192" y="185"/>
                </a:cubicBezTo>
                <a:cubicBezTo>
                  <a:pt x="211" y="185"/>
                  <a:pt x="211" y="185"/>
                  <a:pt x="211" y="185"/>
                </a:cubicBezTo>
                <a:cubicBezTo>
                  <a:pt x="303" y="185"/>
                  <a:pt x="303" y="185"/>
                  <a:pt x="303" y="185"/>
                </a:cubicBezTo>
                <a:cubicBezTo>
                  <a:pt x="307" y="135"/>
                  <a:pt x="344" y="63"/>
                  <a:pt x="38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071" name="PA_任意多边形 60">
            <a:extLst>
              <a:ext uri="{FF2B5EF4-FFF2-40B4-BE49-F238E27FC236}">
                <a16:creationId xmlns:a16="http://schemas.microsoft.com/office/drawing/2014/main" id="{ADEA7BD1-0E64-4D67-B383-7DA3298B105F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5862638" y="2678113"/>
            <a:ext cx="101600" cy="346075"/>
          </a:xfrm>
          <a:custGeom>
            <a:avLst/>
            <a:gdLst>
              <a:gd name="T0" fmla="*/ 2147483646 w 51"/>
              <a:gd name="T1" fmla="*/ 2147483646 h 174"/>
              <a:gd name="T2" fmla="*/ 2147483646 w 51"/>
              <a:gd name="T3" fmla="*/ 2147483646 h 174"/>
              <a:gd name="T4" fmla="*/ 2147483646 w 51"/>
              <a:gd name="T5" fmla="*/ 2147483646 h 174"/>
              <a:gd name="T6" fmla="*/ 2147483646 w 51"/>
              <a:gd name="T7" fmla="*/ 2147483646 h 174"/>
              <a:gd name="T8" fmla="*/ 2147483646 w 51"/>
              <a:gd name="T9" fmla="*/ 2147483646 h 174"/>
              <a:gd name="T10" fmla="*/ 2147483646 w 51"/>
              <a:gd name="T11" fmla="*/ 2147483646 h 174"/>
              <a:gd name="T12" fmla="*/ 2147483646 w 51"/>
              <a:gd name="T13" fmla="*/ 2147483646 h 174"/>
              <a:gd name="T14" fmla="*/ 2147483646 w 51"/>
              <a:gd name="T15" fmla="*/ 2147483646 h 174"/>
              <a:gd name="T16" fmla="*/ 2147483646 w 51"/>
              <a:gd name="T17" fmla="*/ 2147483646 h 1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1" h="174">
                <a:moveTo>
                  <a:pt x="41" y="173"/>
                </a:moveTo>
                <a:cubicBezTo>
                  <a:pt x="41" y="173"/>
                  <a:pt x="41" y="173"/>
                  <a:pt x="41" y="173"/>
                </a:cubicBezTo>
                <a:cubicBezTo>
                  <a:pt x="35" y="174"/>
                  <a:pt x="29" y="170"/>
                  <a:pt x="28" y="164"/>
                </a:cubicBezTo>
                <a:cubicBezTo>
                  <a:pt x="1" y="14"/>
                  <a:pt x="1" y="14"/>
                  <a:pt x="1" y="14"/>
                </a:cubicBezTo>
                <a:cubicBezTo>
                  <a:pt x="0" y="8"/>
                  <a:pt x="4" y="2"/>
                  <a:pt x="11" y="1"/>
                </a:cubicBezTo>
                <a:cubicBezTo>
                  <a:pt x="11" y="1"/>
                  <a:pt x="11" y="1"/>
                  <a:pt x="11" y="1"/>
                </a:cubicBezTo>
                <a:cubicBezTo>
                  <a:pt x="17" y="0"/>
                  <a:pt x="23" y="4"/>
                  <a:pt x="24" y="10"/>
                </a:cubicBezTo>
                <a:cubicBezTo>
                  <a:pt x="50" y="160"/>
                  <a:pt x="50" y="160"/>
                  <a:pt x="50" y="160"/>
                </a:cubicBezTo>
                <a:cubicBezTo>
                  <a:pt x="51" y="166"/>
                  <a:pt x="47" y="172"/>
                  <a:pt x="41" y="173"/>
                </a:cubicBezTo>
                <a:close/>
              </a:path>
            </a:pathLst>
          </a:cu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072" name="PA_任意多边形 61">
            <a:extLst>
              <a:ext uri="{FF2B5EF4-FFF2-40B4-BE49-F238E27FC236}">
                <a16:creationId xmlns:a16="http://schemas.microsoft.com/office/drawing/2014/main" id="{E69EB9CA-341C-4616-A68C-853D7DDC06D4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5476875" y="2816225"/>
            <a:ext cx="203200" cy="314325"/>
          </a:xfrm>
          <a:custGeom>
            <a:avLst/>
            <a:gdLst>
              <a:gd name="T0" fmla="*/ 2147483646 w 102"/>
              <a:gd name="T1" fmla="*/ 2147483646 h 158"/>
              <a:gd name="T2" fmla="*/ 2147483646 w 102"/>
              <a:gd name="T3" fmla="*/ 2147483646 h 158"/>
              <a:gd name="T4" fmla="*/ 2147483646 w 102"/>
              <a:gd name="T5" fmla="*/ 2147483646 h 158"/>
              <a:gd name="T6" fmla="*/ 2147483646 w 102"/>
              <a:gd name="T7" fmla="*/ 2147483646 h 158"/>
              <a:gd name="T8" fmla="*/ 2147483646 w 102"/>
              <a:gd name="T9" fmla="*/ 2147483646 h 158"/>
              <a:gd name="T10" fmla="*/ 2147483646 w 102"/>
              <a:gd name="T11" fmla="*/ 2147483646 h 158"/>
              <a:gd name="T12" fmla="*/ 2147483646 w 102"/>
              <a:gd name="T13" fmla="*/ 2147483646 h 158"/>
              <a:gd name="T14" fmla="*/ 2147483646 w 102"/>
              <a:gd name="T15" fmla="*/ 2147483646 h 158"/>
              <a:gd name="T16" fmla="*/ 2147483646 w 102"/>
              <a:gd name="T17" fmla="*/ 2147483646 h 15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2" h="158">
                <a:moveTo>
                  <a:pt x="95" y="154"/>
                </a:moveTo>
                <a:cubicBezTo>
                  <a:pt x="95" y="154"/>
                  <a:pt x="95" y="154"/>
                  <a:pt x="95" y="154"/>
                </a:cubicBezTo>
                <a:cubicBezTo>
                  <a:pt x="89" y="158"/>
                  <a:pt x="82" y="156"/>
                  <a:pt x="79" y="150"/>
                </a:cubicBezTo>
                <a:cubicBezTo>
                  <a:pt x="3" y="19"/>
                  <a:pt x="3" y="19"/>
                  <a:pt x="3" y="19"/>
                </a:cubicBezTo>
                <a:cubicBezTo>
                  <a:pt x="0" y="14"/>
                  <a:pt x="2" y="7"/>
                  <a:pt x="8" y="3"/>
                </a:cubicBezTo>
                <a:cubicBezTo>
                  <a:pt x="8" y="3"/>
                  <a:pt x="8" y="3"/>
                  <a:pt x="8" y="3"/>
                </a:cubicBezTo>
                <a:cubicBezTo>
                  <a:pt x="13" y="0"/>
                  <a:pt x="20" y="2"/>
                  <a:pt x="23" y="8"/>
                </a:cubicBezTo>
                <a:cubicBezTo>
                  <a:pt x="99" y="139"/>
                  <a:pt x="99" y="139"/>
                  <a:pt x="99" y="139"/>
                </a:cubicBezTo>
                <a:cubicBezTo>
                  <a:pt x="102" y="144"/>
                  <a:pt x="100" y="151"/>
                  <a:pt x="95" y="154"/>
                </a:cubicBezTo>
                <a:close/>
              </a:path>
            </a:pathLst>
          </a:cu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073" name="PA_任意多边形 62">
            <a:extLst>
              <a:ext uri="{FF2B5EF4-FFF2-40B4-BE49-F238E27FC236}">
                <a16:creationId xmlns:a16="http://schemas.microsoft.com/office/drawing/2014/main" id="{8CC06612-1F3B-4DC8-BB41-F1B9C5DE1181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6216650" y="2678113"/>
            <a:ext cx="101600" cy="346075"/>
          </a:xfrm>
          <a:custGeom>
            <a:avLst/>
            <a:gdLst>
              <a:gd name="T0" fmla="*/ 2147483646 w 51"/>
              <a:gd name="T1" fmla="*/ 2147483646 h 174"/>
              <a:gd name="T2" fmla="*/ 2147483646 w 51"/>
              <a:gd name="T3" fmla="*/ 2147483646 h 174"/>
              <a:gd name="T4" fmla="*/ 2147483646 w 51"/>
              <a:gd name="T5" fmla="*/ 2147483646 h 174"/>
              <a:gd name="T6" fmla="*/ 2147483646 w 51"/>
              <a:gd name="T7" fmla="*/ 2147483646 h 174"/>
              <a:gd name="T8" fmla="*/ 2147483646 w 51"/>
              <a:gd name="T9" fmla="*/ 2147483646 h 174"/>
              <a:gd name="T10" fmla="*/ 2147483646 w 51"/>
              <a:gd name="T11" fmla="*/ 2147483646 h 174"/>
              <a:gd name="T12" fmla="*/ 2147483646 w 51"/>
              <a:gd name="T13" fmla="*/ 2147483646 h 174"/>
              <a:gd name="T14" fmla="*/ 2147483646 w 51"/>
              <a:gd name="T15" fmla="*/ 2147483646 h 174"/>
              <a:gd name="T16" fmla="*/ 2147483646 w 51"/>
              <a:gd name="T17" fmla="*/ 2147483646 h 1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1" h="174">
                <a:moveTo>
                  <a:pt x="11" y="173"/>
                </a:moveTo>
                <a:cubicBezTo>
                  <a:pt x="11" y="173"/>
                  <a:pt x="11" y="173"/>
                  <a:pt x="11" y="173"/>
                </a:cubicBezTo>
                <a:cubicBezTo>
                  <a:pt x="5" y="172"/>
                  <a:pt x="0" y="166"/>
                  <a:pt x="2" y="160"/>
                </a:cubicBezTo>
                <a:cubicBezTo>
                  <a:pt x="28" y="10"/>
                  <a:pt x="28" y="10"/>
                  <a:pt x="28" y="10"/>
                </a:cubicBezTo>
                <a:cubicBezTo>
                  <a:pt x="29" y="4"/>
                  <a:pt x="35" y="0"/>
                  <a:pt x="41" y="1"/>
                </a:cubicBezTo>
                <a:cubicBezTo>
                  <a:pt x="41" y="1"/>
                  <a:pt x="41" y="1"/>
                  <a:pt x="41" y="1"/>
                </a:cubicBezTo>
                <a:cubicBezTo>
                  <a:pt x="47" y="2"/>
                  <a:pt x="51" y="8"/>
                  <a:pt x="50" y="14"/>
                </a:cubicBezTo>
                <a:cubicBezTo>
                  <a:pt x="24" y="164"/>
                  <a:pt x="24" y="164"/>
                  <a:pt x="24" y="164"/>
                </a:cubicBezTo>
                <a:cubicBezTo>
                  <a:pt x="23" y="170"/>
                  <a:pt x="17" y="174"/>
                  <a:pt x="11" y="173"/>
                </a:cubicBezTo>
                <a:close/>
              </a:path>
            </a:pathLst>
          </a:cu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074" name="PA_任意多边形 63">
            <a:extLst>
              <a:ext uri="{FF2B5EF4-FFF2-40B4-BE49-F238E27FC236}">
                <a16:creationId xmlns:a16="http://schemas.microsoft.com/office/drawing/2014/main" id="{04CF42C4-6D3E-433D-AC6A-625381570205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6500813" y="2816225"/>
            <a:ext cx="201612" cy="314325"/>
          </a:xfrm>
          <a:custGeom>
            <a:avLst/>
            <a:gdLst>
              <a:gd name="T0" fmla="*/ 2147483646 w 101"/>
              <a:gd name="T1" fmla="*/ 2147483646 h 158"/>
              <a:gd name="T2" fmla="*/ 2147483646 w 101"/>
              <a:gd name="T3" fmla="*/ 2147483646 h 158"/>
              <a:gd name="T4" fmla="*/ 2147483646 w 101"/>
              <a:gd name="T5" fmla="*/ 2147483646 h 158"/>
              <a:gd name="T6" fmla="*/ 2147483646 w 101"/>
              <a:gd name="T7" fmla="*/ 2147483646 h 158"/>
              <a:gd name="T8" fmla="*/ 2147483646 w 101"/>
              <a:gd name="T9" fmla="*/ 2147483646 h 158"/>
              <a:gd name="T10" fmla="*/ 2147483646 w 101"/>
              <a:gd name="T11" fmla="*/ 2147483646 h 158"/>
              <a:gd name="T12" fmla="*/ 2147483646 w 101"/>
              <a:gd name="T13" fmla="*/ 2147483646 h 158"/>
              <a:gd name="T14" fmla="*/ 2147483646 w 101"/>
              <a:gd name="T15" fmla="*/ 2147483646 h 158"/>
              <a:gd name="T16" fmla="*/ 2147483646 w 101"/>
              <a:gd name="T17" fmla="*/ 2147483646 h 15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1" h="158">
                <a:moveTo>
                  <a:pt x="7" y="154"/>
                </a:moveTo>
                <a:cubicBezTo>
                  <a:pt x="7" y="154"/>
                  <a:pt x="7" y="154"/>
                  <a:pt x="7" y="154"/>
                </a:cubicBezTo>
                <a:cubicBezTo>
                  <a:pt x="1" y="151"/>
                  <a:pt x="0" y="144"/>
                  <a:pt x="3" y="139"/>
                </a:cubicBezTo>
                <a:cubicBezTo>
                  <a:pt x="78" y="8"/>
                  <a:pt x="78" y="8"/>
                  <a:pt x="78" y="8"/>
                </a:cubicBezTo>
                <a:cubicBezTo>
                  <a:pt x="82" y="2"/>
                  <a:pt x="89" y="0"/>
                  <a:pt x="94" y="3"/>
                </a:cubicBezTo>
                <a:cubicBezTo>
                  <a:pt x="94" y="3"/>
                  <a:pt x="94" y="3"/>
                  <a:pt x="94" y="3"/>
                </a:cubicBezTo>
                <a:cubicBezTo>
                  <a:pt x="100" y="7"/>
                  <a:pt x="101" y="14"/>
                  <a:pt x="98" y="19"/>
                </a:cubicBezTo>
                <a:cubicBezTo>
                  <a:pt x="23" y="150"/>
                  <a:pt x="23" y="150"/>
                  <a:pt x="23" y="150"/>
                </a:cubicBezTo>
                <a:cubicBezTo>
                  <a:pt x="19" y="156"/>
                  <a:pt x="12" y="158"/>
                  <a:pt x="7" y="154"/>
                </a:cubicBezTo>
                <a:close/>
              </a:path>
            </a:pathLst>
          </a:cu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075" name="PA_任意多边形 64">
            <a:extLst>
              <a:ext uri="{FF2B5EF4-FFF2-40B4-BE49-F238E27FC236}">
                <a16:creationId xmlns:a16="http://schemas.microsoft.com/office/drawing/2014/main" id="{E9A7A06D-8BF4-43E4-8E30-C36109C17754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6732588" y="3078163"/>
            <a:ext cx="282575" cy="246062"/>
          </a:xfrm>
          <a:custGeom>
            <a:avLst/>
            <a:gdLst>
              <a:gd name="T0" fmla="*/ 2147483646 w 142"/>
              <a:gd name="T1" fmla="*/ 2147483646 h 123"/>
              <a:gd name="T2" fmla="*/ 2147483646 w 142"/>
              <a:gd name="T3" fmla="*/ 2147483646 h 123"/>
              <a:gd name="T4" fmla="*/ 2147483646 w 142"/>
              <a:gd name="T5" fmla="*/ 2147483646 h 123"/>
              <a:gd name="T6" fmla="*/ 2147483646 w 142"/>
              <a:gd name="T7" fmla="*/ 2147483646 h 123"/>
              <a:gd name="T8" fmla="*/ 2147483646 w 142"/>
              <a:gd name="T9" fmla="*/ 2147483646 h 123"/>
              <a:gd name="T10" fmla="*/ 2147483646 w 142"/>
              <a:gd name="T11" fmla="*/ 2147483646 h 123"/>
              <a:gd name="T12" fmla="*/ 2147483646 w 142"/>
              <a:gd name="T13" fmla="*/ 2147483646 h 123"/>
              <a:gd name="T14" fmla="*/ 2147483646 w 142"/>
              <a:gd name="T15" fmla="*/ 2147483646 h 123"/>
              <a:gd name="T16" fmla="*/ 2147483646 w 142"/>
              <a:gd name="T17" fmla="*/ 2147483646 h 1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42" h="123">
                <a:moveTo>
                  <a:pt x="4" y="118"/>
                </a:moveTo>
                <a:cubicBezTo>
                  <a:pt x="4" y="118"/>
                  <a:pt x="4" y="118"/>
                  <a:pt x="4" y="118"/>
                </a:cubicBezTo>
                <a:cubicBezTo>
                  <a:pt x="0" y="113"/>
                  <a:pt x="1" y="106"/>
                  <a:pt x="6" y="101"/>
                </a:cubicBezTo>
                <a:cubicBezTo>
                  <a:pt x="122" y="4"/>
                  <a:pt x="122" y="4"/>
                  <a:pt x="122" y="4"/>
                </a:cubicBezTo>
                <a:cubicBezTo>
                  <a:pt x="127" y="0"/>
                  <a:pt x="134" y="1"/>
                  <a:pt x="138" y="6"/>
                </a:cubicBezTo>
                <a:cubicBezTo>
                  <a:pt x="138" y="6"/>
                  <a:pt x="138" y="6"/>
                  <a:pt x="138" y="6"/>
                </a:cubicBezTo>
                <a:cubicBezTo>
                  <a:pt x="142" y="10"/>
                  <a:pt x="141" y="18"/>
                  <a:pt x="136" y="22"/>
                </a:cubicBezTo>
                <a:cubicBezTo>
                  <a:pt x="20" y="119"/>
                  <a:pt x="20" y="119"/>
                  <a:pt x="20" y="119"/>
                </a:cubicBezTo>
                <a:cubicBezTo>
                  <a:pt x="16" y="123"/>
                  <a:pt x="8" y="122"/>
                  <a:pt x="4" y="118"/>
                </a:cubicBezTo>
                <a:close/>
              </a:path>
            </a:pathLst>
          </a:cu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076" name="PA_任意多边形 65">
            <a:extLst>
              <a:ext uri="{FF2B5EF4-FFF2-40B4-BE49-F238E27FC236}">
                <a16:creationId xmlns:a16="http://schemas.microsoft.com/office/drawing/2014/main" id="{4F3294E1-08EF-4805-81B3-2014A51BE8F2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5167313" y="3078163"/>
            <a:ext cx="280987" cy="246062"/>
          </a:xfrm>
          <a:custGeom>
            <a:avLst/>
            <a:gdLst>
              <a:gd name="T0" fmla="*/ 2147483646 w 141"/>
              <a:gd name="T1" fmla="*/ 2147483646 h 123"/>
              <a:gd name="T2" fmla="*/ 2147483646 w 141"/>
              <a:gd name="T3" fmla="*/ 2147483646 h 123"/>
              <a:gd name="T4" fmla="*/ 2147483646 w 141"/>
              <a:gd name="T5" fmla="*/ 2147483646 h 123"/>
              <a:gd name="T6" fmla="*/ 2147483646 w 141"/>
              <a:gd name="T7" fmla="*/ 2147483646 h 123"/>
              <a:gd name="T8" fmla="*/ 2147483646 w 141"/>
              <a:gd name="T9" fmla="*/ 2147483646 h 123"/>
              <a:gd name="T10" fmla="*/ 2147483646 w 141"/>
              <a:gd name="T11" fmla="*/ 2147483646 h 123"/>
              <a:gd name="T12" fmla="*/ 2147483646 w 141"/>
              <a:gd name="T13" fmla="*/ 2147483646 h 123"/>
              <a:gd name="T14" fmla="*/ 2147483646 w 141"/>
              <a:gd name="T15" fmla="*/ 2147483646 h 123"/>
              <a:gd name="T16" fmla="*/ 2147483646 w 141"/>
              <a:gd name="T17" fmla="*/ 2147483646 h 1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41" h="123">
                <a:moveTo>
                  <a:pt x="137" y="118"/>
                </a:moveTo>
                <a:cubicBezTo>
                  <a:pt x="137" y="118"/>
                  <a:pt x="137" y="118"/>
                  <a:pt x="137" y="118"/>
                </a:cubicBezTo>
                <a:cubicBezTo>
                  <a:pt x="133" y="122"/>
                  <a:pt x="126" y="123"/>
                  <a:pt x="121" y="119"/>
                </a:cubicBezTo>
                <a:cubicBezTo>
                  <a:pt x="5" y="22"/>
                  <a:pt x="5" y="22"/>
                  <a:pt x="5" y="22"/>
                </a:cubicBezTo>
                <a:cubicBezTo>
                  <a:pt x="0" y="18"/>
                  <a:pt x="0" y="10"/>
                  <a:pt x="4" y="6"/>
                </a:cubicBezTo>
                <a:cubicBezTo>
                  <a:pt x="4" y="6"/>
                  <a:pt x="4" y="6"/>
                  <a:pt x="4" y="6"/>
                </a:cubicBezTo>
                <a:cubicBezTo>
                  <a:pt x="8" y="1"/>
                  <a:pt x="15" y="0"/>
                  <a:pt x="20" y="4"/>
                </a:cubicBezTo>
                <a:cubicBezTo>
                  <a:pt x="136" y="101"/>
                  <a:pt x="136" y="101"/>
                  <a:pt x="136" y="101"/>
                </a:cubicBezTo>
                <a:cubicBezTo>
                  <a:pt x="141" y="106"/>
                  <a:pt x="141" y="113"/>
                  <a:pt x="137" y="118"/>
                </a:cubicBezTo>
                <a:close/>
              </a:path>
            </a:pathLst>
          </a:cu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077" name="PA_文本框 53">
            <a:extLst>
              <a:ext uri="{FF2B5EF4-FFF2-40B4-BE49-F238E27FC236}">
                <a16:creationId xmlns:a16="http://schemas.microsoft.com/office/drawing/2014/main" id="{F9CDA6B1-9686-445F-8D80-AB15BB787A65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468305" y="4049713"/>
            <a:ext cx="12601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74B4B"/>
                </a:solidFill>
                <a:effectLst/>
                <a:uLnTx/>
                <a:uFillTx/>
                <a:latin typeface="Segoe UI" panose="020B0502040204020203" pitchFamily="34" charset="0"/>
                <a:ea typeface="Microsoft JhengHei" panose="020B0604030504040204" pitchFamily="34" charset="-120"/>
                <a:cs typeface="+mn-cs"/>
              </a:rPr>
              <a:t>SOLUTIONS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74B4B"/>
              </a:solidFill>
              <a:effectLst/>
              <a:uLnTx/>
              <a:uFillTx/>
              <a:latin typeface="Segoe UI" panose="020B0502040204020203" pitchFamily="34" charset="0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45078" name="PA_文本框 54">
            <a:extLst>
              <a:ext uri="{FF2B5EF4-FFF2-40B4-BE49-F238E27FC236}">
                <a16:creationId xmlns:a16="http://schemas.microsoft.com/office/drawing/2014/main" id="{ADADFAB9-EEBF-476A-8FF3-1358BBEE5243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209186" y="2988870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800" b="1" dirty="0">
                <a:solidFill>
                  <a:srgbClr val="000000"/>
                </a:solidFill>
                <a:ea typeface="Microsoft JhengHei" panose="020B0604030504040204" pitchFamily="34" charset="-120"/>
              </a:rPr>
              <a:t>街上人高人一等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45080" name="PA_文本框 71">
            <a:extLst>
              <a:ext uri="{FF2B5EF4-FFF2-40B4-BE49-F238E27FC236}">
                <a16:creationId xmlns:a16="http://schemas.microsoft.com/office/drawing/2014/main" id="{4A39FE89-A7C3-44E7-AB5D-26AC0824A699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8480192" y="5151061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800" b="1" noProof="0" dirty="0">
                <a:solidFill>
                  <a:srgbClr val="000000"/>
                </a:solidFill>
                <a:ea typeface="Microsoft JhengHei" panose="020B0604030504040204" pitchFamily="34" charset="-120"/>
              </a:rPr>
              <a:t>亦喜亦忧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45081" name="PA_文本框 72">
            <a:extLst>
              <a:ext uri="{FF2B5EF4-FFF2-40B4-BE49-F238E27FC236}">
                <a16:creationId xmlns:a16="http://schemas.microsoft.com/office/drawing/2014/main" id="{2B5D21D2-5AB2-439C-B65F-BF1703F20683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543801" y="5991767"/>
            <a:ext cx="31854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800" b="1" dirty="0">
                <a:solidFill>
                  <a:srgbClr val="000000"/>
                </a:solidFill>
                <a:ea typeface="Microsoft JhengHei" panose="020B0604030504040204" pitchFamily="34" charset="-120"/>
              </a:rPr>
              <a:t>半农半工村民的二等公民地位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39" name="TextBox 54">
            <a:extLst>
              <a:ext uri="{FF2B5EF4-FFF2-40B4-BE49-F238E27FC236}">
                <a16:creationId xmlns:a16="http://schemas.microsoft.com/office/drawing/2014/main" id="{99464152-E3ED-2849-9403-0B95A1D11FCB}"/>
              </a:ext>
            </a:extLst>
          </p:cNvPr>
          <p:cNvSpPr txBox="1"/>
          <p:nvPr/>
        </p:nvSpPr>
        <p:spPr>
          <a:xfrm>
            <a:off x="847165" y="740233"/>
            <a:ext cx="269817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半农半工的村庄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498048" y="2902591"/>
            <a:ext cx="233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乡村就业的等级</a:t>
            </a:r>
          </a:p>
        </p:txBody>
      </p:sp>
    </p:spTree>
    <p:extLst>
      <p:ext uri="{BB962C8B-B14F-4D97-AF65-F5344CB8AC3E}">
        <p14:creationId xmlns:p14="http://schemas.microsoft.com/office/powerpoint/2010/main" val="194748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nimBg="1"/>
      <p:bldP spid="45062" grpId="0" animBg="1"/>
      <p:bldP spid="45064" grpId="0" animBg="1"/>
      <p:bldP spid="45065" grpId="0" animBg="1"/>
      <p:bldP spid="45066" grpId="0" animBg="1"/>
      <p:bldP spid="45067" grpId="0" animBg="1"/>
      <p:bldP spid="45069" grpId="0" animBg="1"/>
      <p:bldP spid="45070" grpId="0" animBg="1"/>
      <p:bldP spid="45071" grpId="0" animBg="1"/>
      <p:bldP spid="45072" grpId="0" animBg="1"/>
      <p:bldP spid="45073" grpId="0" animBg="1"/>
      <p:bldP spid="45074" grpId="0" animBg="1"/>
      <p:bldP spid="45075" grpId="0" animBg="1"/>
      <p:bldP spid="45076" grpId="0" animBg="1"/>
      <p:bldP spid="45077" grpId="0"/>
      <p:bldP spid="45078" grpId="0"/>
      <p:bldP spid="45080" grpId="0"/>
      <p:bldP spid="4508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FFFFFF"/>
      </a:accent3>
      <a:accent4>
        <a:srgbClr val="000000"/>
      </a:accent4>
      <a:accent5>
        <a:srgbClr val="B1B6BD"/>
      </a:accent5>
      <a:accent6>
        <a:srgbClr val="C34343"/>
      </a:accent6>
      <a:hlink>
        <a:srgbClr val="D74B4B"/>
      </a:hlink>
      <a:folHlink>
        <a:srgbClr val="869FB7"/>
      </a:folHlink>
    </a:clrScheme>
    <a:fontScheme name="1_Office 主题">
      <a:majorFont>
        <a:latin typeface="Segoe UI Light"/>
        <a:ea typeface="微软雅黑 Light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75F77"/>
        </a:accent1>
        <a:accent2>
          <a:srgbClr val="D74B4B"/>
        </a:accent2>
        <a:accent3>
          <a:srgbClr val="FFFFFF"/>
        </a:accent3>
        <a:accent4>
          <a:srgbClr val="000000"/>
        </a:accent4>
        <a:accent5>
          <a:srgbClr val="B1B6BD"/>
        </a:accent5>
        <a:accent6>
          <a:srgbClr val="C34343"/>
        </a:accent6>
        <a:hlink>
          <a:srgbClr val="D74B4B"/>
        </a:hlink>
        <a:folHlink>
          <a:srgbClr val="869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FFFFFF"/>
      </a:accent3>
      <a:accent4>
        <a:srgbClr val="000000"/>
      </a:accent4>
      <a:accent5>
        <a:srgbClr val="B1B6BD"/>
      </a:accent5>
      <a:accent6>
        <a:srgbClr val="C34343"/>
      </a:accent6>
      <a:hlink>
        <a:srgbClr val="D74B4B"/>
      </a:hlink>
      <a:folHlink>
        <a:srgbClr val="869FB7"/>
      </a:folHlink>
    </a:clrScheme>
    <a:fontScheme name="3_Office 主题">
      <a:majorFont>
        <a:latin typeface="Segoe UI Light"/>
        <a:ea typeface="微软雅黑 Light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75F77"/>
        </a:accent1>
        <a:accent2>
          <a:srgbClr val="D74B4B"/>
        </a:accent2>
        <a:accent3>
          <a:srgbClr val="FFFFFF"/>
        </a:accent3>
        <a:accent4>
          <a:srgbClr val="000000"/>
        </a:accent4>
        <a:accent5>
          <a:srgbClr val="B1B6BD"/>
        </a:accent5>
        <a:accent6>
          <a:srgbClr val="C34343"/>
        </a:accent6>
        <a:hlink>
          <a:srgbClr val="D74B4B"/>
        </a:hlink>
        <a:folHlink>
          <a:srgbClr val="869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FFFFFF"/>
      </a:accent3>
      <a:accent4>
        <a:srgbClr val="000000"/>
      </a:accent4>
      <a:accent5>
        <a:srgbClr val="B1B6BD"/>
      </a:accent5>
      <a:accent6>
        <a:srgbClr val="C34343"/>
      </a:accent6>
      <a:hlink>
        <a:srgbClr val="D74B4B"/>
      </a:hlink>
      <a:folHlink>
        <a:srgbClr val="869FB7"/>
      </a:folHlink>
    </a:clrScheme>
    <a:fontScheme name="4_Office 主题">
      <a:majorFont>
        <a:latin typeface="Segoe UI Light"/>
        <a:ea typeface="微软雅黑 Light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75F77"/>
        </a:accent1>
        <a:accent2>
          <a:srgbClr val="D74B4B"/>
        </a:accent2>
        <a:accent3>
          <a:srgbClr val="FFFFFF"/>
        </a:accent3>
        <a:accent4>
          <a:srgbClr val="000000"/>
        </a:accent4>
        <a:accent5>
          <a:srgbClr val="B1B6BD"/>
        </a:accent5>
        <a:accent6>
          <a:srgbClr val="C34343"/>
        </a:accent6>
        <a:hlink>
          <a:srgbClr val="D74B4B"/>
        </a:hlink>
        <a:folHlink>
          <a:srgbClr val="869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183</Words>
  <Application>Microsoft Office PowerPoint</Application>
  <PresentationFormat>宽屏</PresentationFormat>
  <Paragraphs>64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等线 Light</vt:lpstr>
      <vt:lpstr>Arial</vt:lpstr>
      <vt:lpstr>Segoe UI</vt:lpstr>
      <vt:lpstr>Segoe UI Light</vt:lpstr>
      <vt:lpstr>Office 主题​​</vt:lpstr>
      <vt:lpstr>1_Office 主题</vt:lpstr>
      <vt:lpstr>3_Office 主题</vt:lpstr>
      <vt:lpstr>4_Office 主题</vt:lpstr>
      <vt:lpstr>长江三角洲小农家庭与乡村发展 </vt:lpstr>
      <vt:lpstr>目录</vt:lpstr>
      <vt:lpstr>PowerPoint 演示文稿</vt:lpstr>
      <vt:lpstr>PowerPoint 演示文稿</vt:lpstr>
      <vt:lpstr>PowerPoint 演示文稿</vt:lpstr>
      <vt:lpstr>PowerPoint 演示文稿</vt:lpstr>
      <vt:lpstr>乡村工业化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PowerPoint Template</dc:title>
  <dc:creator>Huyun</dc:creator>
  <cp:lastModifiedBy>ELLA</cp:lastModifiedBy>
  <cp:revision>88</cp:revision>
  <dcterms:created xsi:type="dcterms:W3CDTF">2017-02-01T08:24:48Z</dcterms:created>
  <dcterms:modified xsi:type="dcterms:W3CDTF">2020-08-08T14:39:19Z</dcterms:modified>
</cp:coreProperties>
</file>