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72" r:id="rId5"/>
    <p:sldId id="282" r:id="rId6"/>
    <p:sldId id="279" r:id="rId7"/>
    <p:sldId id="283" r:id="rId8"/>
    <p:sldId id="278" r:id="rId9"/>
    <p:sldId id="284" r:id="rId10"/>
    <p:sldId id="280" r:id="rId11"/>
    <p:sldId id="285" r:id="rId12"/>
    <p:sldId id="286" r:id="rId13"/>
    <p:sldId id="287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83B58-B714-4789-91F4-2959F7878EB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6E2A2-F443-45A8-9E31-985F8E5D2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9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9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8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25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8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6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8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6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9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4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5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7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2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8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AC59-EFFE-40B1-A8C6-9D456F133D95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B656-4794-4A4A-B585-0C2701BBF42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7000" y="-2666998"/>
            <a:ext cx="6858000" cy="1219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03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95" y="4564393"/>
            <a:ext cx="8620247" cy="638264"/>
          </a:xfrm>
          <a:prstGeom prst="rect">
            <a:avLst/>
          </a:prstGeom>
        </p:spPr>
      </p:pic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066209" y="1851662"/>
            <a:ext cx="78739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b="1" dirty="0">
                <a:solidFill>
                  <a:srgbClr val="0057A6"/>
                </a:solidFill>
                <a:latin typeface="微软雅黑" panose="020B0503020204020204" charset="-122"/>
                <a:ea typeface="创艺简细圆" pitchFamily="2" charset="-122"/>
              </a:rPr>
              <a:t>长江三角洲小农家庭与乡村发展</a:t>
            </a:r>
          </a:p>
        </p:txBody>
      </p:sp>
      <p:sp>
        <p:nvSpPr>
          <p:cNvPr id="3" name="矩形 2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84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02" y="3113137"/>
            <a:ext cx="5750159" cy="638264"/>
          </a:xfrm>
          <a:prstGeom prst="rect">
            <a:avLst/>
          </a:prstGeom>
        </p:spPr>
      </p:pic>
      <p:sp>
        <p:nvSpPr>
          <p:cNvPr id="23" name="文本框 5"/>
          <p:cNvSpPr txBox="1">
            <a:spLocks noChangeArrowheads="1"/>
          </p:cNvSpPr>
          <p:nvPr/>
        </p:nvSpPr>
        <p:spPr bwMode="auto">
          <a:xfrm>
            <a:off x="4671031" y="4123272"/>
            <a:ext cx="57534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商品化与经营式农业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31495" y="1817170"/>
            <a:ext cx="3991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057A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PART     04</a:t>
            </a:r>
            <a:endParaRPr lang="zh-CN" altLang="en-US" sz="8000" b="1" dirty="0">
              <a:solidFill>
                <a:srgbClr val="0057A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322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1816022" y="216189"/>
            <a:ext cx="603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商品化与经营式农业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679492" y="2011795"/>
            <a:ext cx="2538700" cy="262623"/>
            <a:chOff x="4699162" y="2074223"/>
            <a:chExt cx="2538700" cy="262623"/>
          </a:xfrm>
        </p:grpSpPr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699162" y="2074223"/>
              <a:ext cx="218854" cy="218854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3 w 5"/>
                <a:gd name="T5" fmla="*/ 5 h 5"/>
                <a:gd name="T6" fmla="*/ 5 w 5"/>
                <a:gd name="T7" fmla="*/ 3 h 5"/>
                <a:gd name="T8" fmla="*/ 4 w 5"/>
                <a:gd name="T9" fmla="*/ 0 h 5"/>
                <a:gd name="T10" fmla="*/ 3 w 5"/>
                <a:gd name="T11" fmla="*/ 2 h 5"/>
                <a:gd name="T12" fmla="*/ 2 w 5"/>
                <a:gd name="T13" fmla="*/ 2 h 5"/>
                <a:gd name="T14" fmla="*/ 5 w 5"/>
                <a:gd name="T15" fmla="*/ 3 h 5"/>
                <a:gd name="T16" fmla="*/ 3 w 5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  <a:moveTo>
                    <a:pt x="3" y="2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3" y="0"/>
                    <a:pt x="5" y="2"/>
                    <a:pt x="5" y="3"/>
                  </a:cubicBezTo>
                  <a:cubicBezTo>
                    <a:pt x="4" y="5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5093097" y="2249305"/>
              <a:ext cx="2144765" cy="87541"/>
            </a:xfrm>
            <a:custGeom>
              <a:avLst/>
              <a:gdLst>
                <a:gd name="T0" fmla="*/ 46 w 49"/>
                <a:gd name="T1" fmla="*/ 0 h 2"/>
                <a:gd name="T2" fmla="*/ 36 w 49"/>
                <a:gd name="T3" fmla="*/ 0 h 2"/>
                <a:gd name="T4" fmla="*/ 22 w 49"/>
                <a:gd name="T5" fmla="*/ 1 h 2"/>
                <a:gd name="T6" fmla="*/ 14 w 49"/>
                <a:gd name="T7" fmla="*/ 1 h 2"/>
                <a:gd name="T8" fmla="*/ 2 w 49"/>
                <a:gd name="T9" fmla="*/ 1 h 2"/>
                <a:gd name="T10" fmla="*/ 0 w 49"/>
                <a:gd name="T11" fmla="*/ 2 h 2"/>
                <a:gd name="T12" fmla="*/ 1 w 49"/>
                <a:gd name="T13" fmla="*/ 2 h 2"/>
                <a:gd name="T14" fmla="*/ 11 w 49"/>
                <a:gd name="T15" fmla="*/ 1 h 2"/>
                <a:gd name="T16" fmla="*/ 16 w 49"/>
                <a:gd name="T17" fmla="*/ 1 h 2"/>
                <a:gd name="T18" fmla="*/ 19 w 49"/>
                <a:gd name="T19" fmla="*/ 2 h 2"/>
                <a:gd name="T20" fmla="*/ 24 w 49"/>
                <a:gd name="T21" fmla="*/ 2 h 2"/>
                <a:gd name="T22" fmla="*/ 38 w 49"/>
                <a:gd name="T23" fmla="*/ 1 h 2"/>
                <a:gd name="T24" fmla="*/ 46 w 49"/>
                <a:gd name="T25" fmla="*/ 1 h 2"/>
                <a:gd name="T26" fmla="*/ 49 w 49"/>
                <a:gd name="T27" fmla="*/ 1 h 2"/>
                <a:gd name="T28" fmla="*/ 46 w 4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2">
                  <a:moveTo>
                    <a:pt x="46" y="0"/>
                  </a:moveTo>
                  <a:cubicBezTo>
                    <a:pt x="42" y="0"/>
                    <a:pt x="39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1"/>
                    <a:pt x="17" y="1"/>
                    <a:pt x="14" y="1"/>
                  </a:cubicBezTo>
                  <a:cubicBezTo>
                    <a:pt x="10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5" y="2"/>
                    <a:pt x="8" y="2"/>
                    <a:pt x="11" y="1"/>
                  </a:cubicBezTo>
                  <a:cubicBezTo>
                    <a:pt x="13" y="2"/>
                    <a:pt x="14" y="1"/>
                    <a:pt x="16" y="1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2"/>
                  </a:cubicBezTo>
                  <a:cubicBezTo>
                    <a:pt x="29" y="2"/>
                    <a:pt x="34" y="1"/>
                    <a:pt x="38" y="1"/>
                  </a:cubicBezTo>
                  <a:cubicBezTo>
                    <a:pt x="40" y="1"/>
                    <a:pt x="43" y="0"/>
                    <a:pt x="46" y="1"/>
                  </a:cubicBezTo>
                  <a:cubicBezTo>
                    <a:pt x="47" y="1"/>
                    <a:pt x="48" y="2"/>
                    <a:pt x="49" y="1"/>
                  </a:cubicBezTo>
                  <a:cubicBezTo>
                    <a:pt x="49" y="0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67033" y="3765541"/>
            <a:ext cx="2494931" cy="306396"/>
            <a:chOff x="4786703" y="3827969"/>
            <a:chExt cx="2494931" cy="306396"/>
          </a:xfrm>
        </p:grpSpPr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4786703" y="3827969"/>
              <a:ext cx="218854" cy="262624"/>
            </a:xfrm>
            <a:custGeom>
              <a:avLst/>
              <a:gdLst>
                <a:gd name="T0" fmla="*/ 4 w 5"/>
                <a:gd name="T1" fmla="*/ 1 h 6"/>
                <a:gd name="T2" fmla="*/ 0 w 5"/>
                <a:gd name="T3" fmla="*/ 3 h 6"/>
                <a:gd name="T4" fmla="*/ 1 w 5"/>
                <a:gd name="T5" fmla="*/ 3 h 6"/>
                <a:gd name="T6" fmla="*/ 5 w 5"/>
                <a:gd name="T7" fmla="*/ 4 h 6"/>
                <a:gd name="T8" fmla="*/ 4 w 5"/>
                <a:gd name="T9" fmla="*/ 1 h 6"/>
                <a:gd name="T10" fmla="*/ 3 w 5"/>
                <a:gd name="T11" fmla="*/ 4 h 6"/>
                <a:gd name="T12" fmla="*/ 2 w 5"/>
                <a:gd name="T13" fmla="*/ 2 h 6"/>
                <a:gd name="T14" fmla="*/ 4 w 5"/>
                <a:gd name="T15" fmla="*/ 2 h 6"/>
                <a:gd name="T16" fmla="*/ 3 w 5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3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lose/>
                  <a:moveTo>
                    <a:pt x="3" y="4"/>
                  </a:move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3" y="1"/>
                    <a:pt x="4" y="2"/>
                  </a:cubicBezTo>
                  <a:cubicBezTo>
                    <a:pt x="5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5049328" y="4003052"/>
              <a:ext cx="2232306" cy="131313"/>
            </a:xfrm>
            <a:custGeom>
              <a:avLst/>
              <a:gdLst>
                <a:gd name="T0" fmla="*/ 47 w 51"/>
                <a:gd name="T1" fmla="*/ 0 h 3"/>
                <a:gd name="T2" fmla="*/ 36 w 51"/>
                <a:gd name="T3" fmla="*/ 0 h 3"/>
                <a:gd name="T4" fmla="*/ 22 w 51"/>
                <a:gd name="T5" fmla="*/ 1 h 3"/>
                <a:gd name="T6" fmla="*/ 15 w 51"/>
                <a:gd name="T7" fmla="*/ 1 h 3"/>
                <a:gd name="T8" fmla="*/ 3 w 51"/>
                <a:gd name="T9" fmla="*/ 2 h 3"/>
                <a:gd name="T10" fmla="*/ 0 w 51"/>
                <a:gd name="T11" fmla="*/ 3 h 3"/>
                <a:gd name="T12" fmla="*/ 5 w 51"/>
                <a:gd name="T13" fmla="*/ 3 h 3"/>
                <a:gd name="T14" fmla="*/ 18 w 51"/>
                <a:gd name="T15" fmla="*/ 2 h 3"/>
                <a:gd name="T16" fmla="*/ 32 w 51"/>
                <a:gd name="T17" fmla="*/ 1 h 3"/>
                <a:gd name="T18" fmla="*/ 47 w 51"/>
                <a:gd name="T19" fmla="*/ 0 h 3"/>
                <a:gd name="T20" fmla="*/ 50 w 51"/>
                <a:gd name="T21" fmla="*/ 1 h 3"/>
                <a:gd name="T22" fmla="*/ 51 w 51"/>
                <a:gd name="T23" fmla="*/ 0 h 3"/>
                <a:gd name="T24" fmla="*/ 47 w 51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3">
                  <a:moveTo>
                    <a:pt x="47" y="0"/>
                  </a:moveTo>
                  <a:cubicBezTo>
                    <a:pt x="43" y="0"/>
                    <a:pt x="40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2"/>
                    <a:pt x="17" y="1"/>
                    <a:pt x="15" y="1"/>
                  </a:cubicBezTo>
                  <a:cubicBezTo>
                    <a:pt x="11" y="2"/>
                    <a:pt x="7" y="2"/>
                    <a:pt x="3" y="2"/>
                  </a:cubicBezTo>
                  <a:cubicBezTo>
                    <a:pt x="2" y="2"/>
                    <a:pt x="1" y="1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9" y="2"/>
                    <a:pt x="14" y="2"/>
                    <a:pt x="18" y="2"/>
                  </a:cubicBezTo>
                  <a:cubicBezTo>
                    <a:pt x="23" y="2"/>
                    <a:pt x="28" y="2"/>
                    <a:pt x="32" y="1"/>
                  </a:cubicBezTo>
                  <a:cubicBezTo>
                    <a:pt x="36" y="1"/>
                    <a:pt x="42" y="1"/>
                    <a:pt x="47" y="0"/>
                  </a:cubicBezTo>
                  <a:cubicBezTo>
                    <a:pt x="48" y="0"/>
                    <a:pt x="50" y="0"/>
                    <a:pt x="50" y="1"/>
                  </a:cubicBezTo>
                  <a:cubicBezTo>
                    <a:pt x="50" y="1"/>
                    <a:pt x="51" y="1"/>
                    <a:pt x="51" y="0"/>
                  </a:cubicBezTo>
                  <a:cubicBezTo>
                    <a:pt x="50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54575" y="4643872"/>
            <a:ext cx="2494930" cy="306395"/>
            <a:chOff x="4874245" y="4706300"/>
            <a:chExt cx="2494930" cy="306395"/>
          </a:xfrm>
        </p:grpSpPr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4874245" y="4706300"/>
              <a:ext cx="262624" cy="262624"/>
            </a:xfrm>
            <a:custGeom>
              <a:avLst/>
              <a:gdLst>
                <a:gd name="T0" fmla="*/ 3 w 6"/>
                <a:gd name="T1" fmla="*/ 1 h 6"/>
                <a:gd name="T2" fmla="*/ 2 w 6"/>
                <a:gd name="T3" fmla="*/ 0 h 6"/>
                <a:gd name="T4" fmla="*/ 3 w 6"/>
                <a:gd name="T5" fmla="*/ 6 h 6"/>
                <a:gd name="T6" fmla="*/ 5 w 6"/>
                <a:gd name="T7" fmla="*/ 4 h 6"/>
                <a:gd name="T8" fmla="*/ 4 w 6"/>
                <a:gd name="T9" fmla="*/ 1 h 6"/>
                <a:gd name="T10" fmla="*/ 3 w 6"/>
                <a:gd name="T11" fmla="*/ 1 h 6"/>
                <a:gd name="T12" fmla="*/ 1 w 6"/>
                <a:gd name="T13" fmla="*/ 3 h 6"/>
                <a:gd name="T14" fmla="*/ 3 w 6"/>
                <a:gd name="T15" fmla="*/ 2 h 6"/>
                <a:gd name="T16" fmla="*/ 4 w 6"/>
                <a:gd name="T17" fmla="*/ 3 h 6"/>
                <a:gd name="T18" fmla="*/ 1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3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5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5136869" y="4925154"/>
              <a:ext cx="2232306" cy="87541"/>
            </a:xfrm>
            <a:custGeom>
              <a:avLst/>
              <a:gdLst>
                <a:gd name="T0" fmla="*/ 47 w 51"/>
                <a:gd name="T1" fmla="*/ 0 h 2"/>
                <a:gd name="T2" fmla="*/ 38 w 51"/>
                <a:gd name="T3" fmla="*/ 1 h 2"/>
                <a:gd name="T4" fmla="*/ 28 w 51"/>
                <a:gd name="T5" fmla="*/ 1 h 2"/>
                <a:gd name="T6" fmla="*/ 18 w 51"/>
                <a:gd name="T7" fmla="*/ 1 h 2"/>
                <a:gd name="T8" fmla="*/ 9 w 51"/>
                <a:gd name="T9" fmla="*/ 1 h 2"/>
                <a:gd name="T10" fmla="*/ 5 w 51"/>
                <a:gd name="T11" fmla="*/ 1 h 2"/>
                <a:gd name="T12" fmla="*/ 0 w 51"/>
                <a:gd name="T13" fmla="*/ 1 h 2"/>
                <a:gd name="T14" fmla="*/ 3 w 51"/>
                <a:gd name="T15" fmla="*/ 2 h 2"/>
                <a:gd name="T16" fmla="*/ 11 w 51"/>
                <a:gd name="T17" fmla="*/ 1 h 2"/>
                <a:gd name="T18" fmla="*/ 14 w 51"/>
                <a:gd name="T19" fmla="*/ 2 h 2"/>
                <a:gd name="T20" fmla="*/ 23 w 51"/>
                <a:gd name="T21" fmla="*/ 2 h 2"/>
                <a:gd name="T22" fmla="*/ 28 w 51"/>
                <a:gd name="T23" fmla="*/ 2 h 2"/>
                <a:gd name="T24" fmla="*/ 30 w 51"/>
                <a:gd name="T25" fmla="*/ 1 h 2"/>
                <a:gd name="T26" fmla="*/ 32 w 51"/>
                <a:gd name="T27" fmla="*/ 2 h 2"/>
                <a:gd name="T28" fmla="*/ 37 w 51"/>
                <a:gd name="T29" fmla="*/ 2 h 2"/>
                <a:gd name="T30" fmla="*/ 49 w 51"/>
                <a:gd name="T31" fmla="*/ 1 h 2"/>
                <a:gd name="T32" fmla="*/ 51 w 51"/>
                <a:gd name="T33" fmla="*/ 1 h 2"/>
                <a:gd name="T34" fmla="*/ 47 w 51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">
                  <a:moveTo>
                    <a:pt x="47" y="0"/>
                  </a:moveTo>
                  <a:cubicBezTo>
                    <a:pt x="44" y="0"/>
                    <a:pt x="41" y="1"/>
                    <a:pt x="38" y="1"/>
                  </a:cubicBezTo>
                  <a:cubicBezTo>
                    <a:pt x="34" y="1"/>
                    <a:pt x="31" y="1"/>
                    <a:pt x="28" y="1"/>
                  </a:cubicBezTo>
                  <a:cubicBezTo>
                    <a:pt x="25" y="1"/>
                    <a:pt x="22" y="1"/>
                    <a:pt x="18" y="1"/>
                  </a:cubicBezTo>
                  <a:cubicBezTo>
                    <a:pt x="15" y="1"/>
                    <a:pt x="12" y="1"/>
                    <a:pt x="9" y="1"/>
                  </a:cubicBezTo>
                  <a:cubicBezTo>
                    <a:pt x="8" y="1"/>
                    <a:pt x="6" y="1"/>
                    <a:pt x="5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7" y="2"/>
                    <a:pt x="20" y="2"/>
                    <a:pt x="23" y="2"/>
                  </a:cubicBezTo>
                  <a:cubicBezTo>
                    <a:pt x="25" y="2"/>
                    <a:pt x="26" y="2"/>
                    <a:pt x="28" y="2"/>
                  </a:cubicBezTo>
                  <a:cubicBezTo>
                    <a:pt x="29" y="2"/>
                    <a:pt x="30" y="1"/>
                    <a:pt x="30" y="1"/>
                  </a:cubicBezTo>
                  <a:cubicBezTo>
                    <a:pt x="31" y="1"/>
                    <a:pt x="31" y="2"/>
                    <a:pt x="32" y="2"/>
                  </a:cubicBezTo>
                  <a:cubicBezTo>
                    <a:pt x="33" y="2"/>
                    <a:pt x="35" y="2"/>
                    <a:pt x="37" y="2"/>
                  </a:cubicBezTo>
                  <a:cubicBezTo>
                    <a:pt x="41" y="1"/>
                    <a:pt x="45" y="0"/>
                    <a:pt x="49" y="1"/>
                  </a:cubicBezTo>
                  <a:cubicBezTo>
                    <a:pt x="50" y="1"/>
                    <a:pt x="51" y="2"/>
                    <a:pt x="51" y="1"/>
                  </a:cubicBezTo>
                  <a:cubicBezTo>
                    <a:pt x="51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Freeform 37"/>
          <p:cNvSpPr>
            <a:spLocks noEditPoints="1"/>
          </p:cNvSpPr>
          <p:nvPr/>
        </p:nvSpPr>
        <p:spPr bwMode="auto">
          <a:xfrm>
            <a:off x="3198014" y="1836712"/>
            <a:ext cx="831644" cy="4298282"/>
          </a:xfrm>
          <a:custGeom>
            <a:avLst/>
            <a:gdLst>
              <a:gd name="T0" fmla="*/ 12 w 19"/>
              <a:gd name="T1" fmla="*/ 84 h 98"/>
              <a:gd name="T2" fmla="*/ 11 w 19"/>
              <a:gd name="T3" fmla="*/ 61 h 98"/>
              <a:gd name="T4" fmla="*/ 10 w 19"/>
              <a:gd name="T5" fmla="*/ 54 h 98"/>
              <a:gd name="T6" fmla="*/ 9 w 19"/>
              <a:gd name="T7" fmla="*/ 45 h 98"/>
              <a:gd name="T8" fmla="*/ 8 w 19"/>
              <a:gd name="T9" fmla="*/ 29 h 98"/>
              <a:gd name="T10" fmla="*/ 8 w 19"/>
              <a:gd name="T11" fmla="*/ 6 h 98"/>
              <a:gd name="T12" fmla="*/ 13 w 19"/>
              <a:gd name="T13" fmla="*/ 1 h 98"/>
              <a:gd name="T14" fmla="*/ 3 w 19"/>
              <a:gd name="T15" fmla="*/ 28 h 98"/>
              <a:gd name="T16" fmla="*/ 5 w 19"/>
              <a:gd name="T17" fmla="*/ 42 h 98"/>
              <a:gd name="T18" fmla="*/ 0 w 19"/>
              <a:gd name="T19" fmla="*/ 50 h 98"/>
              <a:gd name="T20" fmla="*/ 8 w 19"/>
              <a:gd name="T21" fmla="*/ 62 h 98"/>
              <a:gd name="T22" fmla="*/ 8 w 19"/>
              <a:gd name="T23" fmla="*/ 86 h 98"/>
              <a:gd name="T24" fmla="*/ 12 w 19"/>
              <a:gd name="T25" fmla="*/ 97 h 98"/>
              <a:gd name="T26" fmla="*/ 19 w 19"/>
              <a:gd name="T27" fmla="*/ 96 h 98"/>
              <a:gd name="T28" fmla="*/ 11 w 19"/>
              <a:gd name="T29" fmla="*/ 77 h 98"/>
              <a:gd name="T30" fmla="*/ 11 w 19"/>
              <a:gd name="T31" fmla="*/ 80 h 98"/>
              <a:gd name="T32" fmla="*/ 11 w 19"/>
              <a:gd name="T33" fmla="*/ 76 h 98"/>
              <a:gd name="T34" fmla="*/ 11 w 19"/>
              <a:gd name="T35" fmla="*/ 76 h 98"/>
              <a:gd name="T36" fmla="*/ 11 w 19"/>
              <a:gd name="T37" fmla="*/ 71 h 98"/>
              <a:gd name="T38" fmla="*/ 11 w 19"/>
              <a:gd name="T39" fmla="*/ 68 h 98"/>
              <a:gd name="T40" fmla="*/ 9 w 19"/>
              <a:gd name="T41" fmla="*/ 68 h 98"/>
              <a:gd name="T42" fmla="*/ 6 w 19"/>
              <a:gd name="T43" fmla="*/ 38 h 98"/>
              <a:gd name="T44" fmla="*/ 5 w 19"/>
              <a:gd name="T45" fmla="*/ 33 h 98"/>
              <a:gd name="T46" fmla="*/ 5 w 19"/>
              <a:gd name="T47" fmla="*/ 33 h 98"/>
              <a:gd name="T48" fmla="*/ 5 w 19"/>
              <a:gd name="T49" fmla="*/ 8 h 98"/>
              <a:gd name="T50" fmla="*/ 5 w 19"/>
              <a:gd name="T51" fmla="*/ 8 h 98"/>
              <a:gd name="T52" fmla="*/ 4 w 19"/>
              <a:gd name="T53" fmla="*/ 13 h 98"/>
              <a:gd name="T54" fmla="*/ 3 w 19"/>
              <a:gd name="T55" fmla="*/ 18 h 98"/>
              <a:gd name="T56" fmla="*/ 4 w 19"/>
              <a:gd name="T57" fmla="*/ 21 h 98"/>
              <a:gd name="T58" fmla="*/ 4 w 19"/>
              <a:gd name="T59" fmla="*/ 22 h 98"/>
              <a:gd name="T60" fmla="*/ 4 w 19"/>
              <a:gd name="T61" fmla="*/ 22 h 98"/>
              <a:gd name="T62" fmla="*/ 7 w 19"/>
              <a:gd name="T63" fmla="*/ 23 h 98"/>
              <a:gd name="T64" fmla="*/ 4 w 19"/>
              <a:gd name="T65" fmla="*/ 27 h 98"/>
              <a:gd name="T66" fmla="*/ 4 w 19"/>
              <a:gd name="T67" fmla="*/ 27 h 98"/>
              <a:gd name="T68" fmla="*/ 7 w 19"/>
              <a:gd name="T69" fmla="*/ 28 h 98"/>
              <a:gd name="T70" fmla="*/ 7 w 19"/>
              <a:gd name="T71" fmla="*/ 37 h 98"/>
              <a:gd name="T72" fmla="*/ 8 w 19"/>
              <a:gd name="T73" fmla="*/ 42 h 98"/>
              <a:gd name="T74" fmla="*/ 2 w 19"/>
              <a:gd name="T75" fmla="*/ 49 h 98"/>
              <a:gd name="T76" fmla="*/ 8 w 19"/>
              <a:gd name="T77" fmla="*/ 44 h 98"/>
              <a:gd name="T78" fmla="*/ 6 w 19"/>
              <a:gd name="T79" fmla="*/ 50 h 98"/>
              <a:gd name="T80" fmla="*/ 2 w 19"/>
              <a:gd name="T81" fmla="*/ 49 h 98"/>
              <a:gd name="T82" fmla="*/ 9 w 19"/>
              <a:gd name="T83" fmla="*/ 50 h 98"/>
              <a:gd name="T84" fmla="*/ 7 w 19"/>
              <a:gd name="T85" fmla="*/ 55 h 98"/>
              <a:gd name="T86" fmla="*/ 7 w 19"/>
              <a:gd name="T87" fmla="*/ 56 h 98"/>
              <a:gd name="T88" fmla="*/ 9 w 19"/>
              <a:gd name="T89" fmla="*/ 56 h 98"/>
              <a:gd name="T90" fmla="*/ 9 w 19"/>
              <a:gd name="T91" fmla="*/ 61 h 98"/>
              <a:gd name="T92" fmla="*/ 10 w 19"/>
              <a:gd name="T93" fmla="*/ 61 h 98"/>
              <a:gd name="T94" fmla="*/ 10 w 19"/>
              <a:gd name="T95" fmla="*/ 64 h 98"/>
              <a:gd name="T96" fmla="*/ 9 w 19"/>
              <a:gd name="T97" fmla="*/ 61 h 98"/>
              <a:gd name="T98" fmla="*/ 11 w 19"/>
              <a:gd name="T99" fmla="*/ 81 h 98"/>
              <a:gd name="T100" fmla="*/ 11 w 19"/>
              <a:gd name="T101" fmla="*/ 83 h 98"/>
              <a:gd name="T102" fmla="*/ 11 w 19"/>
              <a:gd name="T103" fmla="*/ 83 h 98"/>
              <a:gd name="T104" fmla="*/ 12 w 19"/>
              <a:gd name="T105" fmla="*/ 87 h 98"/>
              <a:gd name="T106" fmla="*/ 10 w 19"/>
              <a:gd name="T107" fmla="*/ 92 h 98"/>
              <a:gd name="T108" fmla="*/ 12 w 19"/>
              <a:gd name="T109" fmla="*/ 96 h 98"/>
              <a:gd name="T110" fmla="*/ 11 w 19"/>
              <a:gd name="T111" fmla="*/ 94 h 98"/>
              <a:gd name="T112" fmla="*/ 12 w 19"/>
              <a:gd name="T113" fmla="*/ 91 h 98"/>
              <a:gd name="T114" fmla="*/ 13 w 19"/>
              <a:gd name="T115" fmla="*/ 9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" h="98">
                <a:moveTo>
                  <a:pt x="19" y="96"/>
                </a:moveTo>
                <a:cubicBezTo>
                  <a:pt x="17" y="97"/>
                  <a:pt x="15" y="95"/>
                  <a:pt x="13" y="93"/>
                </a:cubicBezTo>
                <a:cubicBezTo>
                  <a:pt x="13" y="90"/>
                  <a:pt x="12" y="87"/>
                  <a:pt x="12" y="84"/>
                </a:cubicBezTo>
                <a:cubicBezTo>
                  <a:pt x="12" y="79"/>
                  <a:pt x="12" y="75"/>
                  <a:pt x="12" y="71"/>
                </a:cubicBezTo>
                <a:cubicBezTo>
                  <a:pt x="12" y="67"/>
                  <a:pt x="12" y="65"/>
                  <a:pt x="11" y="62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8"/>
                  <a:pt x="11" y="57"/>
                </a:cubicBezTo>
                <a:cubicBezTo>
                  <a:pt x="11" y="56"/>
                  <a:pt x="10" y="55"/>
                  <a:pt x="10" y="54"/>
                </a:cubicBezTo>
                <a:cubicBezTo>
                  <a:pt x="10" y="52"/>
                  <a:pt x="10" y="49"/>
                  <a:pt x="9" y="46"/>
                </a:cubicBezTo>
                <a:cubicBezTo>
                  <a:pt x="10" y="46"/>
                  <a:pt x="10" y="46"/>
                  <a:pt x="10" y="45"/>
                </a:cubicBezTo>
                <a:cubicBezTo>
                  <a:pt x="10" y="45"/>
                  <a:pt x="9" y="45"/>
                  <a:pt x="9" y="45"/>
                </a:cubicBezTo>
                <a:cubicBezTo>
                  <a:pt x="9" y="44"/>
                  <a:pt x="9" y="43"/>
                  <a:pt x="9" y="42"/>
                </a:cubicBezTo>
                <a:cubicBezTo>
                  <a:pt x="8" y="41"/>
                  <a:pt x="9" y="40"/>
                  <a:pt x="9" y="39"/>
                </a:cubicBezTo>
                <a:cubicBezTo>
                  <a:pt x="9" y="35"/>
                  <a:pt x="8" y="32"/>
                  <a:pt x="8" y="29"/>
                </a:cubicBezTo>
                <a:cubicBezTo>
                  <a:pt x="7" y="23"/>
                  <a:pt x="8" y="19"/>
                  <a:pt x="7" y="13"/>
                </a:cubicBezTo>
                <a:cubicBezTo>
                  <a:pt x="8" y="12"/>
                  <a:pt x="8" y="12"/>
                  <a:pt x="8" y="11"/>
                </a:cubicBezTo>
                <a:cubicBezTo>
                  <a:pt x="8" y="9"/>
                  <a:pt x="8" y="7"/>
                  <a:pt x="8" y="6"/>
                </a:cubicBezTo>
                <a:cubicBezTo>
                  <a:pt x="9" y="4"/>
                  <a:pt x="9" y="3"/>
                  <a:pt x="10" y="2"/>
                </a:cubicBezTo>
                <a:cubicBezTo>
                  <a:pt x="11" y="1"/>
                  <a:pt x="12" y="2"/>
                  <a:pt x="12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9" y="0"/>
                  <a:pt x="7" y="3"/>
                  <a:pt x="5" y="5"/>
                </a:cubicBezTo>
                <a:cubicBezTo>
                  <a:pt x="3" y="9"/>
                  <a:pt x="2" y="14"/>
                  <a:pt x="3" y="19"/>
                </a:cubicBezTo>
                <a:cubicBezTo>
                  <a:pt x="3" y="22"/>
                  <a:pt x="3" y="25"/>
                  <a:pt x="3" y="28"/>
                </a:cubicBezTo>
                <a:cubicBezTo>
                  <a:pt x="4" y="29"/>
                  <a:pt x="4" y="31"/>
                  <a:pt x="4" y="32"/>
                </a:cubicBezTo>
                <a:cubicBezTo>
                  <a:pt x="4" y="33"/>
                  <a:pt x="5" y="36"/>
                  <a:pt x="5" y="37"/>
                </a:cubicBezTo>
                <a:cubicBezTo>
                  <a:pt x="5" y="38"/>
                  <a:pt x="5" y="41"/>
                  <a:pt x="5" y="42"/>
                </a:cubicBezTo>
                <a:cubicBezTo>
                  <a:pt x="5" y="44"/>
                  <a:pt x="4" y="45"/>
                  <a:pt x="3" y="46"/>
                </a:cubicBezTo>
                <a:cubicBezTo>
                  <a:pt x="3" y="46"/>
                  <a:pt x="3" y="47"/>
                  <a:pt x="3" y="47"/>
                </a:cubicBezTo>
                <a:cubicBezTo>
                  <a:pt x="2" y="48"/>
                  <a:pt x="0" y="48"/>
                  <a:pt x="0" y="50"/>
                </a:cubicBezTo>
                <a:cubicBezTo>
                  <a:pt x="1" y="50"/>
                  <a:pt x="2" y="50"/>
                  <a:pt x="2" y="50"/>
                </a:cubicBezTo>
                <a:cubicBezTo>
                  <a:pt x="5" y="52"/>
                  <a:pt x="6" y="55"/>
                  <a:pt x="7" y="57"/>
                </a:cubicBezTo>
                <a:cubicBezTo>
                  <a:pt x="7" y="59"/>
                  <a:pt x="8" y="60"/>
                  <a:pt x="8" y="62"/>
                </a:cubicBezTo>
                <a:cubicBezTo>
                  <a:pt x="9" y="65"/>
                  <a:pt x="8" y="69"/>
                  <a:pt x="9" y="72"/>
                </a:cubicBezTo>
                <a:cubicBezTo>
                  <a:pt x="9" y="75"/>
                  <a:pt x="8" y="77"/>
                  <a:pt x="8" y="80"/>
                </a:cubicBezTo>
                <a:cubicBezTo>
                  <a:pt x="8" y="82"/>
                  <a:pt x="8" y="84"/>
                  <a:pt x="8" y="86"/>
                </a:cubicBezTo>
                <a:cubicBezTo>
                  <a:pt x="8" y="86"/>
                  <a:pt x="9" y="87"/>
                  <a:pt x="9" y="87"/>
                </a:cubicBezTo>
                <a:cubicBezTo>
                  <a:pt x="9" y="90"/>
                  <a:pt x="9" y="93"/>
                  <a:pt x="10" y="95"/>
                </a:cubicBezTo>
                <a:cubicBezTo>
                  <a:pt x="11" y="96"/>
                  <a:pt x="12" y="96"/>
                  <a:pt x="12" y="97"/>
                </a:cubicBezTo>
                <a:cubicBezTo>
                  <a:pt x="14" y="98"/>
                  <a:pt x="16" y="98"/>
                  <a:pt x="19" y="98"/>
                </a:cubicBezTo>
                <a:cubicBezTo>
                  <a:pt x="19" y="98"/>
                  <a:pt x="19" y="98"/>
                  <a:pt x="19" y="98"/>
                </a:cubicBezTo>
                <a:cubicBezTo>
                  <a:pt x="19" y="97"/>
                  <a:pt x="19" y="97"/>
                  <a:pt x="19" y="96"/>
                </a:cubicBezTo>
                <a:close/>
                <a:moveTo>
                  <a:pt x="11" y="78"/>
                </a:moveTo>
                <a:cubicBezTo>
                  <a:pt x="10" y="78"/>
                  <a:pt x="10" y="79"/>
                  <a:pt x="9" y="80"/>
                </a:cubicBezTo>
                <a:cubicBezTo>
                  <a:pt x="9" y="79"/>
                  <a:pt x="10" y="78"/>
                  <a:pt x="11" y="77"/>
                </a:cubicBezTo>
                <a:cubicBezTo>
                  <a:pt x="11" y="77"/>
                  <a:pt x="11" y="78"/>
                  <a:pt x="11" y="78"/>
                </a:cubicBezTo>
                <a:close/>
                <a:moveTo>
                  <a:pt x="11" y="79"/>
                </a:moveTo>
                <a:cubicBezTo>
                  <a:pt x="11" y="80"/>
                  <a:pt x="11" y="80"/>
                  <a:pt x="11" y="80"/>
                </a:cubicBezTo>
                <a:cubicBezTo>
                  <a:pt x="10" y="80"/>
                  <a:pt x="10" y="82"/>
                  <a:pt x="9" y="82"/>
                </a:cubicBezTo>
                <a:cubicBezTo>
                  <a:pt x="10" y="81"/>
                  <a:pt x="10" y="80"/>
                  <a:pt x="11" y="79"/>
                </a:cubicBezTo>
                <a:close/>
                <a:moveTo>
                  <a:pt x="11" y="76"/>
                </a:moveTo>
                <a:cubicBezTo>
                  <a:pt x="10" y="76"/>
                  <a:pt x="10" y="76"/>
                  <a:pt x="10" y="77"/>
                </a:cubicBezTo>
                <a:cubicBezTo>
                  <a:pt x="9" y="76"/>
                  <a:pt x="10" y="74"/>
                  <a:pt x="11" y="73"/>
                </a:cubicBezTo>
                <a:cubicBezTo>
                  <a:pt x="11" y="74"/>
                  <a:pt x="11" y="75"/>
                  <a:pt x="11" y="76"/>
                </a:cubicBezTo>
                <a:close/>
                <a:moveTo>
                  <a:pt x="11" y="72"/>
                </a:moveTo>
                <a:cubicBezTo>
                  <a:pt x="10" y="73"/>
                  <a:pt x="10" y="73"/>
                  <a:pt x="10" y="74"/>
                </a:cubicBezTo>
                <a:cubicBezTo>
                  <a:pt x="9" y="73"/>
                  <a:pt x="10" y="72"/>
                  <a:pt x="11" y="71"/>
                </a:cubicBezTo>
                <a:cubicBezTo>
                  <a:pt x="11" y="71"/>
                  <a:pt x="11" y="72"/>
                  <a:pt x="11" y="72"/>
                </a:cubicBezTo>
                <a:close/>
                <a:moveTo>
                  <a:pt x="9" y="71"/>
                </a:moveTo>
                <a:cubicBezTo>
                  <a:pt x="10" y="70"/>
                  <a:pt x="9" y="68"/>
                  <a:pt x="11" y="68"/>
                </a:cubicBezTo>
                <a:cubicBezTo>
                  <a:pt x="11" y="69"/>
                  <a:pt x="10" y="71"/>
                  <a:pt x="9" y="71"/>
                </a:cubicBezTo>
                <a:close/>
                <a:moveTo>
                  <a:pt x="11" y="67"/>
                </a:moveTo>
                <a:cubicBezTo>
                  <a:pt x="10" y="67"/>
                  <a:pt x="10" y="68"/>
                  <a:pt x="9" y="68"/>
                </a:cubicBezTo>
                <a:cubicBezTo>
                  <a:pt x="9" y="67"/>
                  <a:pt x="10" y="67"/>
                  <a:pt x="10" y="66"/>
                </a:cubicBezTo>
                <a:cubicBezTo>
                  <a:pt x="11" y="66"/>
                  <a:pt x="11" y="66"/>
                  <a:pt x="11" y="67"/>
                </a:cubicBezTo>
                <a:close/>
                <a:moveTo>
                  <a:pt x="6" y="38"/>
                </a:moveTo>
                <a:cubicBezTo>
                  <a:pt x="5" y="37"/>
                  <a:pt x="6" y="35"/>
                  <a:pt x="7" y="34"/>
                </a:cubicBezTo>
                <a:cubicBezTo>
                  <a:pt x="8" y="35"/>
                  <a:pt x="7" y="37"/>
                  <a:pt x="6" y="38"/>
                </a:cubicBezTo>
                <a:close/>
                <a:moveTo>
                  <a:pt x="5" y="33"/>
                </a:moveTo>
                <a:cubicBezTo>
                  <a:pt x="6" y="33"/>
                  <a:pt x="6" y="32"/>
                  <a:pt x="7" y="31"/>
                </a:cubicBezTo>
                <a:cubicBezTo>
                  <a:pt x="7" y="33"/>
                  <a:pt x="6" y="34"/>
                  <a:pt x="5" y="35"/>
                </a:cubicBezTo>
                <a:cubicBezTo>
                  <a:pt x="5" y="35"/>
                  <a:pt x="5" y="34"/>
                  <a:pt x="5" y="33"/>
                </a:cubicBezTo>
                <a:cubicBezTo>
                  <a:pt x="5" y="33"/>
                  <a:pt x="5" y="33"/>
                  <a:pt x="5" y="33"/>
                </a:cubicBezTo>
                <a:close/>
                <a:moveTo>
                  <a:pt x="9" y="2"/>
                </a:moveTo>
                <a:cubicBezTo>
                  <a:pt x="8" y="4"/>
                  <a:pt x="6" y="6"/>
                  <a:pt x="5" y="8"/>
                </a:cubicBezTo>
                <a:cubicBezTo>
                  <a:pt x="5" y="6"/>
                  <a:pt x="7" y="3"/>
                  <a:pt x="9" y="2"/>
                </a:cubicBezTo>
                <a:close/>
                <a:moveTo>
                  <a:pt x="5" y="10"/>
                </a:moveTo>
                <a:cubicBezTo>
                  <a:pt x="4" y="10"/>
                  <a:pt x="5" y="9"/>
                  <a:pt x="5" y="8"/>
                </a:cubicBezTo>
                <a:cubicBezTo>
                  <a:pt x="6" y="8"/>
                  <a:pt x="6" y="7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0"/>
                  <a:pt x="5" y="11"/>
                  <a:pt x="4" y="13"/>
                </a:cubicBezTo>
                <a:cubicBezTo>
                  <a:pt x="4" y="13"/>
                  <a:pt x="4" y="11"/>
                  <a:pt x="5" y="10"/>
                </a:cubicBezTo>
                <a:close/>
                <a:moveTo>
                  <a:pt x="6" y="11"/>
                </a:moveTo>
                <a:cubicBezTo>
                  <a:pt x="7" y="13"/>
                  <a:pt x="5" y="16"/>
                  <a:pt x="3" y="18"/>
                </a:cubicBezTo>
                <a:cubicBezTo>
                  <a:pt x="3" y="15"/>
                  <a:pt x="5" y="13"/>
                  <a:pt x="6" y="11"/>
                </a:cubicBezTo>
                <a:close/>
                <a:moveTo>
                  <a:pt x="6" y="15"/>
                </a:moveTo>
                <a:cubicBezTo>
                  <a:pt x="7" y="18"/>
                  <a:pt x="5" y="19"/>
                  <a:pt x="4" y="21"/>
                </a:cubicBezTo>
                <a:cubicBezTo>
                  <a:pt x="3" y="18"/>
                  <a:pt x="5" y="17"/>
                  <a:pt x="6" y="15"/>
                </a:cubicBezTo>
                <a:close/>
                <a:moveTo>
                  <a:pt x="4" y="22"/>
                </a:moveTo>
                <a:cubicBezTo>
                  <a:pt x="4" y="22"/>
                  <a:pt x="4" y="22"/>
                  <a:pt x="4" y="22"/>
                </a:cubicBezTo>
                <a:cubicBezTo>
                  <a:pt x="4" y="21"/>
                  <a:pt x="6" y="20"/>
                  <a:pt x="6" y="19"/>
                </a:cubicBezTo>
                <a:cubicBezTo>
                  <a:pt x="7" y="21"/>
                  <a:pt x="5" y="23"/>
                  <a:pt x="4" y="24"/>
                </a:cubicBezTo>
                <a:cubicBezTo>
                  <a:pt x="4" y="23"/>
                  <a:pt x="4" y="23"/>
                  <a:pt x="4" y="22"/>
                </a:cubicBezTo>
                <a:close/>
                <a:moveTo>
                  <a:pt x="4" y="26"/>
                </a:moveTo>
                <a:cubicBezTo>
                  <a:pt x="5" y="25"/>
                  <a:pt x="6" y="23"/>
                  <a:pt x="6" y="22"/>
                </a:cubicBezTo>
                <a:cubicBezTo>
                  <a:pt x="7" y="23"/>
                  <a:pt x="6" y="23"/>
                  <a:pt x="7" y="23"/>
                </a:cubicBezTo>
                <a:cubicBezTo>
                  <a:pt x="5" y="24"/>
                  <a:pt x="6" y="26"/>
                  <a:pt x="4" y="26"/>
                </a:cubicBezTo>
                <a:cubicBezTo>
                  <a:pt x="4" y="26"/>
                  <a:pt x="4" y="26"/>
                  <a:pt x="4" y="26"/>
                </a:cubicBezTo>
                <a:close/>
                <a:moveTo>
                  <a:pt x="4" y="27"/>
                </a:moveTo>
                <a:cubicBezTo>
                  <a:pt x="5" y="27"/>
                  <a:pt x="6" y="26"/>
                  <a:pt x="6" y="25"/>
                </a:cubicBezTo>
                <a:cubicBezTo>
                  <a:pt x="7" y="26"/>
                  <a:pt x="5" y="28"/>
                  <a:pt x="5" y="29"/>
                </a:cubicBezTo>
                <a:cubicBezTo>
                  <a:pt x="5" y="28"/>
                  <a:pt x="4" y="28"/>
                  <a:pt x="4" y="27"/>
                </a:cubicBezTo>
                <a:close/>
                <a:moveTo>
                  <a:pt x="7" y="28"/>
                </a:moveTo>
                <a:cubicBezTo>
                  <a:pt x="7" y="29"/>
                  <a:pt x="6" y="31"/>
                  <a:pt x="5" y="32"/>
                </a:cubicBezTo>
                <a:cubicBezTo>
                  <a:pt x="4" y="30"/>
                  <a:pt x="5" y="29"/>
                  <a:pt x="7" y="28"/>
                </a:cubicBezTo>
                <a:close/>
                <a:moveTo>
                  <a:pt x="5" y="44"/>
                </a:moveTo>
                <a:cubicBezTo>
                  <a:pt x="6" y="43"/>
                  <a:pt x="5" y="41"/>
                  <a:pt x="6" y="40"/>
                </a:cubicBezTo>
                <a:cubicBezTo>
                  <a:pt x="6" y="39"/>
                  <a:pt x="7" y="38"/>
                  <a:pt x="7" y="37"/>
                </a:cubicBezTo>
                <a:cubicBezTo>
                  <a:pt x="9" y="39"/>
                  <a:pt x="6" y="41"/>
                  <a:pt x="6" y="43"/>
                </a:cubicBezTo>
                <a:cubicBezTo>
                  <a:pt x="7" y="42"/>
                  <a:pt x="7" y="41"/>
                  <a:pt x="8" y="41"/>
                </a:cubicBezTo>
                <a:cubicBezTo>
                  <a:pt x="8" y="41"/>
                  <a:pt x="8" y="42"/>
                  <a:pt x="8" y="42"/>
                </a:cubicBezTo>
                <a:cubicBezTo>
                  <a:pt x="7" y="44"/>
                  <a:pt x="5" y="45"/>
                  <a:pt x="4" y="46"/>
                </a:cubicBezTo>
                <a:cubicBezTo>
                  <a:pt x="4" y="46"/>
                  <a:pt x="5" y="45"/>
                  <a:pt x="5" y="44"/>
                </a:cubicBezTo>
                <a:close/>
                <a:moveTo>
                  <a:pt x="2" y="49"/>
                </a:moveTo>
                <a:cubicBezTo>
                  <a:pt x="3" y="48"/>
                  <a:pt x="3" y="48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6"/>
                  <a:pt x="7" y="45"/>
                  <a:pt x="8" y="44"/>
                </a:cubicBezTo>
                <a:cubicBezTo>
                  <a:pt x="9" y="47"/>
                  <a:pt x="6" y="48"/>
                  <a:pt x="5" y="50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1"/>
                  <a:pt x="6" y="50"/>
                  <a:pt x="6" y="50"/>
                </a:cubicBezTo>
                <a:cubicBezTo>
                  <a:pt x="7" y="49"/>
                  <a:pt x="7" y="48"/>
                  <a:pt x="8" y="47"/>
                </a:cubicBezTo>
                <a:cubicBezTo>
                  <a:pt x="9" y="49"/>
                  <a:pt x="6" y="51"/>
                  <a:pt x="5" y="52"/>
                </a:cubicBezTo>
                <a:cubicBezTo>
                  <a:pt x="4" y="51"/>
                  <a:pt x="4" y="50"/>
                  <a:pt x="2" y="49"/>
                </a:cubicBezTo>
                <a:close/>
                <a:moveTo>
                  <a:pt x="6" y="54"/>
                </a:move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0"/>
                  <a:pt x="9" y="50"/>
                </a:cubicBezTo>
                <a:cubicBezTo>
                  <a:pt x="9" y="50"/>
                  <a:pt x="9" y="50"/>
                  <a:pt x="9" y="51"/>
                </a:cubicBezTo>
                <a:cubicBezTo>
                  <a:pt x="8" y="51"/>
                  <a:pt x="7" y="53"/>
                  <a:pt x="6" y="54"/>
                </a:cubicBezTo>
                <a:close/>
                <a:moveTo>
                  <a:pt x="7" y="55"/>
                </a:moveTo>
                <a:cubicBezTo>
                  <a:pt x="7" y="54"/>
                  <a:pt x="8" y="54"/>
                  <a:pt x="8" y="53"/>
                </a:cubicBezTo>
                <a:cubicBezTo>
                  <a:pt x="8" y="53"/>
                  <a:pt x="8" y="52"/>
                  <a:pt x="9" y="52"/>
                </a:cubicBezTo>
                <a:cubicBezTo>
                  <a:pt x="10" y="53"/>
                  <a:pt x="8" y="54"/>
                  <a:pt x="7" y="56"/>
                </a:cubicBezTo>
                <a:cubicBezTo>
                  <a:pt x="7" y="56"/>
                  <a:pt x="7" y="55"/>
                  <a:pt x="7" y="55"/>
                </a:cubicBezTo>
                <a:close/>
                <a:moveTo>
                  <a:pt x="9" y="55"/>
                </a:moveTo>
                <a:cubicBezTo>
                  <a:pt x="10" y="55"/>
                  <a:pt x="9" y="56"/>
                  <a:pt x="9" y="56"/>
                </a:cubicBezTo>
                <a:cubicBezTo>
                  <a:pt x="9" y="56"/>
                  <a:pt x="8" y="57"/>
                  <a:pt x="8" y="57"/>
                </a:cubicBezTo>
                <a:cubicBezTo>
                  <a:pt x="7" y="57"/>
                  <a:pt x="9" y="55"/>
                  <a:pt x="9" y="55"/>
                </a:cubicBezTo>
                <a:close/>
                <a:moveTo>
                  <a:pt x="9" y="61"/>
                </a:moveTo>
                <a:cubicBezTo>
                  <a:pt x="8" y="59"/>
                  <a:pt x="8" y="57"/>
                  <a:pt x="9" y="57"/>
                </a:cubicBezTo>
                <a:cubicBezTo>
                  <a:pt x="11" y="58"/>
                  <a:pt x="9" y="60"/>
                  <a:pt x="9" y="61"/>
                </a:cubicBezTo>
                <a:close/>
                <a:moveTo>
                  <a:pt x="10" y="61"/>
                </a:moveTo>
                <a:cubicBezTo>
                  <a:pt x="10" y="61"/>
                  <a:pt x="9" y="60"/>
                  <a:pt x="10" y="60"/>
                </a:cubicBezTo>
                <a:cubicBezTo>
                  <a:pt x="10" y="61"/>
                  <a:pt x="10" y="63"/>
                  <a:pt x="9" y="64"/>
                </a:cubicBezTo>
                <a:cubicBezTo>
                  <a:pt x="9" y="64"/>
                  <a:pt x="10" y="64"/>
                  <a:pt x="10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5"/>
                  <a:pt x="9" y="66"/>
                </a:cubicBezTo>
                <a:cubicBezTo>
                  <a:pt x="9" y="64"/>
                  <a:pt x="9" y="63"/>
                  <a:pt x="9" y="61"/>
                </a:cubicBezTo>
                <a:cubicBezTo>
                  <a:pt x="9" y="61"/>
                  <a:pt x="9" y="61"/>
                  <a:pt x="10" y="61"/>
                </a:cubicBezTo>
                <a:close/>
                <a:moveTo>
                  <a:pt x="9" y="84"/>
                </a:moveTo>
                <a:cubicBezTo>
                  <a:pt x="10" y="83"/>
                  <a:pt x="10" y="82"/>
                  <a:pt x="11" y="81"/>
                </a:cubicBezTo>
                <a:cubicBezTo>
                  <a:pt x="12" y="82"/>
                  <a:pt x="10" y="83"/>
                  <a:pt x="9" y="84"/>
                </a:cubicBezTo>
                <a:cubicBezTo>
                  <a:pt x="9" y="84"/>
                  <a:pt x="9" y="84"/>
                  <a:pt x="9" y="84"/>
                </a:cubicBezTo>
                <a:close/>
                <a:moveTo>
                  <a:pt x="11" y="83"/>
                </a:moveTo>
                <a:cubicBezTo>
                  <a:pt x="12" y="84"/>
                  <a:pt x="11" y="84"/>
                  <a:pt x="11" y="85"/>
                </a:cubicBezTo>
                <a:cubicBezTo>
                  <a:pt x="10" y="85"/>
                  <a:pt x="10" y="86"/>
                  <a:pt x="9" y="87"/>
                </a:cubicBezTo>
                <a:cubicBezTo>
                  <a:pt x="9" y="85"/>
                  <a:pt x="10" y="84"/>
                  <a:pt x="11" y="83"/>
                </a:cubicBezTo>
                <a:close/>
                <a:moveTo>
                  <a:pt x="11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1" y="86"/>
                  <a:pt x="11" y="87"/>
                  <a:pt x="12" y="87"/>
                </a:cubicBezTo>
                <a:cubicBezTo>
                  <a:pt x="11" y="88"/>
                  <a:pt x="11" y="89"/>
                  <a:pt x="10" y="90"/>
                </a:cubicBezTo>
                <a:cubicBezTo>
                  <a:pt x="9" y="88"/>
                  <a:pt x="10" y="87"/>
                  <a:pt x="11" y="86"/>
                </a:cubicBezTo>
                <a:close/>
                <a:moveTo>
                  <a:pt x="10" y="92"/>
                </a:moveTo>
                <a:cubicBezTo>
                  <a:pt x="10" y="90"/>
                  <a:pt x="11" y="90"/>
                  <a:pt x="12" y="89"/>
                </a:cubicBezTo>
                <a:cubicBezTo>
                  <a:pt x="12" y="90"/>
                  <a:pt x="10" y="91"/>
                  <a:pt x="10" y="92"/>
                </a:cubicBezTo>
                <a:close/>
                <a:moveTo>
                  <a:pt x="12" y="96"/>
                </a:moveTo>
                <a:cubicBezTo>
                  <a:pt x="12" y="95"/>
                  <a:pt x="13" y="95"/>
                  <a:pt x="13" y="95"/>
                </a:cubicBezTo>
                <a:cubicBezTo>
                  <a:pt x="12" y="94"/>
                  <a:pt x="12" y="95"/>
                  <a:pt x="12" y="95"/>
                </a:cubicBezTo>
                <a:cubicBezTo>
                  <a:pt x="11" y="95"/>
                  <a:pt x="11" y="94"/>
                  <a:pt x="11" y="94"/>
                </a:cubicBezTo>
                <a:cubicBezTo>
                  <a:pt x="11" y="94"/>
                  <a:pt x="12" y="93"/>
                  <a:pt x="12" y="93"/>
                </a:cubicBezTo>
                <a:cubicBezTo>
                  <a:pt x="11" y="92"/>
                  <a:pt x="11" y="93"/>
                  <a:pt x="10" y="93"/>
                </a:cubicBezTo>
                <a:cubicBezTo>
                  <a:pt x="10" y="92"/>
                  <a:pt x="11" y="92"/>
                  <a:pt x="12" y="91"/>
                </a:cubicBezTo>
                <a:cubicBezTo>
                  <a:pt x="13" y="92"/>
                  <a:pt x="12" y="94"/>
                  <a:pt x="13" y="95"/>
                </a:cubicBezTo>
                <a:cubicBezTo>
                  <a:pt x="13" y="95"/>
                  <a:pt x="13" y="96"/>
                  <a:pt x="12" y="96"/>
                </a:cubicBezTo>
                <a:close/>
                <a:moveTo>
                  <a:pt x="13" y="96"/>
                </a:moveTo>
                <a:cubicBezTo>
                  <a:pt x="14" y="95"/>
                  <a:pt x="15" y="97"/>
                  <a:pt x="16" y="97"/>
                </a:cubicBezTo>
                <a:cubicBezTo>
                  <a:pt x="15" y="97"/>
                  <a:pt x="14" y="96"/>
                  <a:pt x="13" y="96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723262" y="2890127"/>
            <a:ext cx="2494930" cy="262624"/>
            <a:chOff x="4742932" y="2952555"/>
            <a:chExt cx="2494930" cy="262624"/>
          </a:xfrm>
        </p:grpSpPr>
        <p:sp>
          <p:nvSpPr>
            <p:cNvPr id="8" name="Freeform 16"/>
            <p:cNvSpPr/>
            <p:nvPr/>
          </p:nvSpPr>
          <p:spPr bwMode="auto">
            <a:xfrm>
              <a:off x="5093097" y="3083866"/>
              <a:ext cx="2144765" cy="131313"/>
            </a:xfrm>
            <a:custGeom>
              <a:avLst/>
              <a:gdLst>
                <a:gd name="T0" fmla="*/ 49 w 49"/>
                <a:gd name="T1" fmla="*/ 0 h 3"/>
                <a:gd name="T2" fmla="*/ 44 w 49"/>
                <a:gd name="T3" fmla="*/ 1 h 3"/>
                <a:gd name="T4" fmla="*/ 43 w 49"/>
                <a:gd name="T5" fmla="*/ 0 h 3"/>
                <a:gd name="T6" fmla="*/ 38 w 49"/>
                <a:gd name="T7" fmla="*/ 1 h 3"/>
                <a:gd name="T8" fmla="*/ 23 w 49"/>
                <a:gd name="T9" fmla="*/ 1 h 3"/>
                <a:gd name="T10" fmla="*/ 19 w 49"/>
                <a:gd name="T11" fmla="*/ 2 h 3"/>
                <a:gd name="T12" fmla="*/ 17 w 49"/>
                <a:gd name="T13" fmla="*/ 1 h 3"/>
                <a:gd name="T14" fmla="*/ 2 w 49"/>
                <a:gd name="T15" fmla="*/ 2 h 3"/>
                <a:gd name="T16" fmla="*/ 0 w 49"/>
                <a:gd name="T17" fmla="*/ 3 h 3"/>
                <a:gd name="T18" fmla="*/ 3 w 49"/>
                <a:gd name="T19" fmla="*/ 2 h 3"/>
                <a:gd name="T20" fmla="*/ 8 w 49"/>
                <a:gd name="T21" fmla="*/ 2 h 3"/>
                <a:gd name="T22" fmla="*/ 26 w 49"/>
                <a:gd name="T23" fmla="*/ 2 h 3"/>
                <a:gd name="T24" fmla="*/ 38 w 49"/>
                <a:gd name="T25" fmla="*/ 1 h 3"/>
                <a:gd name="T26" fmla="*/ 48 w 49"/>
                <a:gd name="T27" fmla="*/ 1 h 3"/>
                <a:gd name="T28" fmla="*/ 49 w 49"/>
                <a:gd name="T29" fmla="*/ 1 h 3"/>
                <a:gd name="T30" fmla="*/ 49 w 49"/>
                <a:gd name="T31" fmla="*/ 0 h 3"/>
                <a:gd name="T32" fmla="*/ 49 w 49"/>
                <a:gd name="T33" fmla="*/ 0 h 3"/>
                <a:gd name="T34" fmla="*/ 49 w 49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">
                  <a:moveTo>
                    <a:pt x="49" y="0"/>
                  </a:moveTo>
                  <a:cubicBezTo>
                    <a:pt x="47" y="0"/>
                    <a:pt x="45" y="0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0" y="0"/>
                    <a:pt x="38" y="1"/>
                  </a:cubicBezTo>
                  <a:cubicBezTo>
                    <a:pt x="34" y="1"/>
                    <a:pt x="28" y="1"/>
                    <a:pt x="23" y="1"/>
                  </a:cubicBezTo>
                  <a:cubicBezTo>
                    <a:pt x="22" y="1"/>
                    <a:pt x="20" y="1"/>
                    <a:pt x="19" y="2"/>
                  </a:cubicBezTo>
                  <a:cubicBezTo>
                    <a:pt x="18" y="2"/>
                    <a:pt x="17" y="1"/>
                    <a:pt x="17" y="1"/>
                  </a:cubicBezTo>
                  <a:cubicBezTo>
                    <a:pt x="12" y="2"/>
                    <a:pt x="7" y="1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4" y="2"/>
                    <a:pt x="21" y="2"/>
                    <a:pt x="26" y="2"/>
                  </a:cubicBezTo>
                  <a:cubicBezTo>
                    <a:pt x="30" y="2"/>
                    <a:pt x="34" y="2"/>
                    <a:pt x="38" y="1"/>
                  </a:cubicBezTo>
                  <a:cubicBezTo>
                    <a:pt x="41" y="1"/>
                    <a:pt x="44" y="1"/>
                    <a:pt x="48" y="1"/>
                  </a:cubicBezTo>
                  <a:cubicBezTo>
                    <a:pt x="48" y="1"/>
                    <a:pt x="48" y="2"/>
                    <a:pt x="49" y="1"/>
                  </a:cubicBezTo>
                  <a:cubicBezTo>
                    <a:pt x="49" y="1"/>
                    <a:pt x="49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4742932" y="2952555"/>
              <a:ext cx="306396" cy="218854"/>
            </a:xfrm>
            <a:custGeom>
              <a:avLst/>
              <a:gdLst>
                <a:gd name="T0" fmla="*/ 4 w 7"/>
                <a:gd name="T1" fmla="*/ 1 h 5"/>
                <a:gd name="T2" fmla="*/ 3 w 7"/>
                <a:gd name="T3" fmla="*/ 0 h 5"/>
                <a:gd name="T4" fmla="*/ 1 w 7"/>
                <a:gd name="T5" fmla="*/ 3 h 5"/>
                <a:gd name="T6" fmla="*/ 7 w 7"/>
                <a:gd name="T7" fmla="*/ 3 h 5"/>
                <a:gd name="T8" fmla="*/ 4 w 7"/>
                <a:gd name="T9" fmla="*/ 1 h 5"/>
                <a:gd name="T10" fmla="*/ 2 w 7"/>
                <a:gd name="T11" fmla="*/ 1 h 5"/>
                <a:gd name="T12" fmla="*/ 3 w 7"/>
                <a:gd name="T13" fmla="*/ 2 h 5"/>
                <a:gd name="T14" fmla="*/ 6 w 7"/>
                <a:gd name="T15" fmla="*/ 3 h 5"/>
                <a:gd name="T16" fmla="*/ 2 w 7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4" y="1"/>
                  </a:moveTo>
                  <a:cubicBezTo>
                    <a:pt x="3" y="1"/>
                    <a:pt x="4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lose/>
                  <a:moveTo>
                    <a:pt x="2" y="1"/>
                  </a:moveTo>
                  <a:cubicBezTo>
                    <a:pt x="3" y="1"/>
                    <a:pt x="2" y="2"/>
                    <a:pt x="3" y="2"/>
                  </a:cubicBezTo>
                  <a:cubicBezTo>
                    <a:pt x="4" y="1"/>
                    <a:pt x="5" y="1"/>
                    <a:pt x="6" y="3"/>
                  </a:cubicBezTo>
                  <a:cubicBezTo>
                    <a:pt x="5" y="5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41"/>
          <p:cNvSpPr/>
          <p:nvPr/>
        </p:nvSpPr>
        <p:spPr bwMode="auto">
          <a:xfrm>
            <a:off x="2585224" y="4028165"/>
            <a:ext cx="525248" cy="43772"/>
          </a:xfrm>
          <a:custGeom>
            <a:avLst/>
            <a:gdLst>
              <a:gd name="T0" fmla="*/ 0 w 12"/>
              <a:gd name="T1" fmla="*/ 1 h 1"/>
              <a:gd name="T2" fmla="*/ 1 w 12"/>
              <a:gd name="T3" fmla="*/ 1 h 1"/>
              <a:gd name="T4" fmla="*/ 5 w 12"/>
              <a:gd name="T5" fmla="*/ 1 h 1"/>
              <a:gd name="T6" fmla="*/ 6 w 12"/>
              <a:gd name="T7" fmla="*/ 1 h 1"/>
              <a:gd name="T8" fmla="*/ 12 w 12"/>
              <a:gd name="T9" fmla="*/ 1 h 1"/>
              <a:gd name="T10" fmla="*/ 12 w 12"/>
              <a:gd name="T11" fmla="*/ 0 h 1"/>
              <a:gd name="T12" fmla="*/ 12 w 12"/>
              <a:gd name="T13" fmla="*/ 0 h 1"/>
              <a:gd name="T14" fmla="*/ 0 w 12"/>
              <a:gd name="T1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">
                <a:moveTo>
                  <a:pt x="0" y="1"/>
                </a:moveTo>
                <a:cubicBezTo>
                  <a:pt x="0" y="1"/>
                  <a:pt x="1" y="1"/>
                  <a:pt x="1" y="1"/>
                </a:cubicBezTo>
                <a:cubicBezTo>
                  <a:pt x="2" y="1"/>
                  <a:pt x="4" y="1"/>
                  <a:pt x="5" y="1"/>
                </a:cubicBezTo>
                <a:cubicBezTo>
                  <a:pt x="5" y="1"/>
                  <a:pt x="6" y="1"/>
                  <a:pt x="6" y="1"/>
                </a:cubicBezTo>
                <a:cubicBezTo>
                  <a:pt x="8" y="1"/>
                  <a:pt x="10" y="1"/>
                  <a:pt x="12" y="1"/>
                </a:cubicBezTo>
                <a:cubicBezTo>
                  <a:pt x="12" y="1"/>
                  <a:pt x="12" y="1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4" y="0"/>
                  <a:pt x="0" y="1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854575" y="5563057"/>
            <a:ext cx="2451159" cy="353083"/>
            <a:chOff x="4874245" y="5625485"/>
            <a:chExt cx="2451159" cy="353083"/>
          </a:xfrm>
        </p:grpSpPr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4874245" y="5625485"/>
              <a:ext cx="262624" cy="309313"/>
            </a:xfrm>
            <a:custGeom>
              <a:avLst/>
              <a:gdLst>
                <a:gd name="T0" fmla="*/ 1 w 6"/>
                <a:gd name="T1" fmla="*/ 5 h 7"/>
                <a:gd name="T2" fmla="*/ 6 w 6"/>
                <a:gd name="T3" fmla="*/ 4 h 7"/>
                <a:gd name="T4" fmla="*/ 1 w 6"/>
                <a:gd name="T5" fmla="*/ 5 h 7"/>
                <a:gd name="T6" fmla="*/ 2 w 6"/>
                <a:gd name="T7" fmla="*/ 4 h 7"/>
                <a:gd name="T8" fmla="*/ 5 w 6"/>
                <a:gd name="T9" fmla="*/ 4 h 7"/>
                <a:gd name="T10" fmla="*/ 2 w 6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2" y="6"/>
                    <a:pt x="5" y="7"/>
                    <a:pt x="6" y="4"/>
                  </a:cubicBezTo>
                  <a:cubicBezTo>
                    <a:pt x="5" y="2"/>
                    <a:pt x="0" y="0"/>
                    <a:pt x="1" y="5"/>
                  </a:cubicBezTo>
                  <a:close/>
                  <a:moveTo>
                    <a:pt x="2" y="4"/>
                  </a:moveTo>
                  <a:cubicBezTo>
                    <a:pt x="2" y="2"/>
                    <a:pt x="5" y="3"/>
                    <a:pt x="5" y="4"/>
                  </a:cubicBezTo>
                  <a:cubicBezTo>
                    <a:pt x="5" y="6"/>
                    <a:pt x="2" y="5"/>
                    <a:pt x="2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/>
          </p:nvSpPr>
          <p:spPr bwMode="auto">
            <a:xfrm>
              <a:off x="5180639" y="5803485"/>
              <a:ext cx="2144765" cy="175083"/>
            </a:xfrm>
            <a:custGeom>
              <a:avLst/>
              <a:gdLst>
                <a:gd name="T0" fmla="*/ 47 w 49"/>
                <a:gd name="T1" fmla="*/ 0 h 4"/>
                <a:gd name="T2" fmla="*/ 36 w 49"/>
                <a:gd name="T3" fmla="*/ 1 h 4"/>
                <a:gd name="T4" fmla="*/ 35 w 49"/>
                <a:gd name="T5" fmla="*/ 1 h 4"/>
                <a:gd name="T6" fmla="*/ 25 w 49"/>
                <a:gd name="T7" fmla="*/ 2 h 4"/>
                <a:gd name="T8" fmla="*/ 18 w 49"/>
                <a:gd name="T9" fmla="*/ 2 h 4"/>
                <a:gd name="T10" fmla="*/ 2 w 49"/>
                <a:gd name="T11" fmla="*/ 2 h 4"/>
                <a:gd name="T12" fmla="*/ 0 w 49"/>
                <a:gd name="T13" fmla="*/ 3 h 4"/>
                <a:gd name="T14" fmla="*/ 4 w 49"/>
                <a:gd name="T15" fmla="*/ 3 h 4"/>
                <a:gd name="T16" fmla="*/ 9 w 49"/>
                <a:gd name="T17" fmla="*/ 2 h 4"/>
                <a:gd name="T18" fmla="*/ 15 w 49"/>
                <a:gd name="T19" fmla="*/ 2 h 4"/>
                <a:gd name="T20" fmla="*/ 25 w 49"/>
                <a:gd name="T21" fmla="*/ 2 h 4"/>
                <a:gd name="T22" fmla="*/ 43 w 49"/>
                <a:gd name="T23" fmla="*/ 1 h 4"/>
                <a:gd name="T24" fmla="*/ 49 w 49"/>
                <a:gd name="T25" fmla="*/ 1 h 4"/>
                <a:gd name="T26" fmla="*/ 49 w 49"/>
                <a:gd name="T27" fmla="*/ 1 h 4"/>
                <a:gd name="T28" fmla="*/ 47 w 49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">
                  <a:moveTo>
                    <a:pt x="47" y="0"/>
                  </a:moveTo>
                  <a:cubicBezTo>
                    <a:pt x="44" y="0"/>
                    <a:pt x="39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2" y="1"/>
                    <a:pt x="28" y="1"/>
                    <a:pt x="25" y="2"/>
                  </a:cubicBezTo>
                  <a:cubicBezTo>
                    <a:pt x="23" y="2"/>
                    <a:pt x="21" y="2"/>
                    <a:pt x="18" y="2"/>
                  </a:cubicBezTo>
                  <a:cubicBezTo>
                    <a:pt x="13" y="2"/>
                    <a:pt x="7" y="2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2" y="3"/>
                    <a:pt x="4" y="3"/>
                  </a:cubicBezTo>
                  <a:cubicBezTo>
                    <a:pt x="5" y="3"/>
                    <a:pt x="7" y="3"/>
                    <a:pt x="9" y="2"/>
                  </a:cubicBezTo>
                  <a:cubicBezTo>
                    <a:pt x="11" y="3"/>
                    <a:pt x="13" y="3"/>
                    <a:pt x="15" y="2"/>
                  </a:cubicBezTo>
                  <a:cubicBezTo>
                    <a:pt x="18" y="2"/>
                    <a:pt x="22" y="3"/>
                    <a:pt x="25" y="2"/>
                  </a:cubicBezTo>
                  <a:cubicBezTo>
                    <a:pt x="31" y="1"/>
                    <a:pt x="37" y="2"/>
                    <a:pt x="43" y="1"/>
                  </a:cubicBezTo>
                  <a:cubicBezTo>
                    <a:pt x="45" y="1"/>
                    <a:pt x="48" y="1"/>
                    <a:pt x="49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029658" y="1667319"/>
            <a:ext cx="21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01 </a:t>
            </a:r>
            <a:r>
              <a:rPr lang="zh-CN" altLang="en-US" sz="2400" dirty="0">
                <a:solidFill>
                  <a:srgbClr val="0057A6"/>
                </a:solidFill>
              </a:rPr>
              <a:t>长江历史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18580" y="2589463"/>
            <a:ext cx="259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02 </a:t>
            </a:r>
            <a:r>
              <a:rPr lang="zh-CN" altLang="en-US" sz="2400" dirty="0">
                <a:solidFill>
                  <a:srgbClr val="0057A6"/>
                </a:solidFill>
              </a:rPr>
              <a:t>经营衰落原因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007775" y="3561548"/>
            <a:ext cx="287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03 </a:t>
            </a:r>
            <a:r>
              <a:rPr lang="zh-CN" altLang="en-US" sz="2400" dirty="0">
                <a:solidFill>
                  <a:srgbClr val="0057A6"/>
                </a:solidFill>
              </a:rPr>
              <a:t>华北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29658" y="4300957"/>
            <a:ext cx="340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04 </a:t>
            </a:r>
            <a:r>
              <a:rPr lang="zh-CN" altLang="en-US" sz="2400" dirty="0">
                <a:solidFill>
                  <a:srgbClr val="0057A6"/>
                </a:solidFill>
              </a:rPr>
              <a:t>长江经营与商品化的矛盾化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160969" y="5428215"/>
            <a:ext cx="30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05 </a:t>
            </a:r>
            <a:r>
              <a:rPr lang="zh-CN" altLang="en-US" sz="2400" dirty="0">
                <a:solidFill>
                  <a:srgbClr val="0057A6"/>
                </a:solidFill>
              </a:rPr>
              <a:t>两地区对照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22450" y="2781680"/>
            <a:ext cx="2492011" cy="2672930"/>
            <a:chOff x="1069113" y="2865014"/>
            <a:chExt cx="2492011" cy="2672930"/>
          </a:xfrm>
        </p:grpSpPr>
        <p:sp>
          <p:nvSpPr>
            <p:cNvPr id="14" name="Freeform 33"/>
            <p:cNvSpPr/>
            <p:nvPr/>
          </p:nvSpPr>
          <p:spPr bwMode="auto">
            <a:xfrm>
              <a:off x="1069113" y="2865014"/>
              <a:ext cx="2492011" cy="2672930"/>
            </a:xfrm>
            <a:custGeom>
              <a:avLst/>
              <a:gdLst>
                <a:gd name="T0" fmla="*/ 54 w 57"/>
                <a:gd name="T1" fmla="*/ 17 h 61"/>
                <a:gd name="T2" fmla="*/ 40 w 57"/>
                <a:gd name="T3" fmla="*/ 4 h 61"/>
                <a:gd name="T4" fmla="*/ 36 w 57"/>
                <a:gd name="T5" fmla="*/ 2 h 61"/>
                <a:gd name="T6" fmla="*/ 32 w 57"/>
                <a:gd name="T7" fmla="*/ 2 h 61"/>
                <a:gd name="T8" fmla="*/ 33 w 57"/>
                <a:gd name="T9" fmla="*/ 2 h 61"/>
                <a:gd name="T10" fmla="*/ 38 w 57"/>
                <a:gd name="T11" fmla="*/ 3 h 61"/>
                <a:gd name="T12" fmla="*/ 39 w 57"/>
                <a:gd name="T13" fmla="*/ 5 h 61"/>
                <a:gd name="T14" fmla="*/ 52 w 57"/>
                <a:gd name="T15" fmla="*/ 15 h 61"/>
                <a:gd name="T16" fmla="*/ 54 w 57"/>
                <a:gd name="T17" fmla="*/ 18 h 61"/>
                <a:gd name="T18" fmla="*/ 52 w 57"/>
                <a:gd name="T19" fmla="*/ 44 h 61"/>
                <a:gd name="T20" fmla="*/ 49 w 57"/>
                <a:gd name="T21" fmla="*/ 48 h 61"/>
                <a:gd name="T22" fmla="*/ 34 w 57"/>
                <a:gd name="T23" fmla="*/ 58 h 61"/>
                <a:gd name="T24" fmla="*/ 24 w 57"/>
                <a:gd name="T25" fmla="*/ 57 h 61"/>
                <a:gd name="T26" fmla="*/ 14 w 57"/>
                <a:gd name="T27" fmla="*/ 51 h 61"/>
                <a:gd name="T28" fmla="*/ 11 w 57"/>
                <a:gd name="T29" fmla="*/ 49 h 61"/>
                <a:gd name="T30" fmla="*/ 7 w 57"/>
                <a:gd name="T31" fmla="*/ 46 h 61"/>
                <a:gd name="T32" fmla="*/ 5 w 57"/>
                <a:gd name="T33" fmla="*/ 42 h 61"/>
                <a:gd name="T34" fmla="*/ 3 w 57"/>
                <a:gd name="T35" fmla="*/ 37 h 61"/>
                <a:gd name="T36" fmla="*/ 1 w 57"/>
                <a:gd name="T37" fmla="*/ 23 h 61"/>
                <a:gd name="T38" fmla="*/ 8 w 57"/>
                <a:gd name="T39" fmla="*/ 10 h 61"/>
                <a:gd name="T40" fmla="*/ 9 w 57"/>
                <a:gd name="T41" fmla="*/ 9 h 61"/>
                <a:gd name="T42" fmla="*/ 18 w 57"/>
                <a:gd name="T43" fmla="*/ 3 h 61"/>
                <a:gd name="T44" fmla="*/ 27 w 57"/>
                <a:gd name="T45" fmla="*/ 1 h 61"/>
                <a:gd name="T46" fmla="*/ 28 w 57"/>
                <a:gd name="T47" fmla="*/ 1 h 61"/>
                <a:gd name="T48" fmla="*/ 30 w 57"/>
                <a:gd name="T49" fmla="*/ 1 h 61"/>
                <a:gd name="T50" fmla="*/ 22 w 57"/>
                <a:gd name="T51" fmla="*/ 1 h 61"/>
                <a:gd name="T52" fmla="*/ 16 w 57"/>
                <a:gd name="T53" fmla="*/ 3 h 61"/>
                <a:gd name="T54" fmla="*/ 2 w 57"/>
                <a:gd name="T55" fmla="*/ 19 h 61"/>
                <a:gd name="T56" fmla="*/ 1 w 57"/>
                <a:gd name="T57" fmla="*/ 33 h 61"/>
                <a:gd name="T58" fmla="*/ 5 w 57"/>
                <a:gd name="T59" fmla="*/ 45 h 61"/>
                <a:gd name="T60" fmla="*/ 12 w 57"/>
                <a:gd name="T61" fmla="*/ 51 h 61"/>
                <a:gd name="T62" fmla="*/ 16 w 57"/>
                <a:gd name="T63" fmla="*/ 54 h 61"/>
                <a:gd name="T64" fmla="*/ 42 w 57"/>
                <a:gd name="T65" fmla="*/ 56 h 61"/>
                <a:gd name="T66" fmla="*/ 50 w 57"/>
                <a:gd name="T67" fmla="*/ 49 h 61"/>
                <a:gd name="T68" fmla="*/ 56 w 57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61">
                  <a:moveTo>
                    <a:pt x="55" y="18"/>
                  </a:moveTo>
                  <a:cubicBezTo>
                    <a:pt x="54" y="18"/>
                    <a:pt x="54" y="17"/>
                    <a:pt x="54" y="17"/>
                  </a:cubicBezTo>
                  <a:cubicBezTo>
                    <a:pt x="52" y="14"/>
                    <a:pt x="50" y="11"/>
                    <a:pt x="47" y="9"/>
                  </a:cubicBezTo>
                  <a:cubicBezTo>
                    <a:pt x="45" y="7"/>
                    <a:pt x="43" y="5"/>
                    <a:pt x="40" y="4"/>
                  </a:cubicBezTo>
                  <a:cubicBezTo>
                    <a:pt x="39" y="4"/>
                    <a:pt x="38" y="3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5" y="2"/>
                    <a:pt x="35" y="2"/>
                    <a:pt x="34" y="1"/>
                  </a:cubicBezTo>
                  <a:cubicBezTo>
                    <a:pt x="33" y="1"/>
                    <a:pt x="32" y="1"/>
                    <a:pt x="32" y="2"/>
                  </a:cubicBezTo>
                  <a:cubicBezTo>
                    <a:pt x="32" y="2"/>
                    <a:pt x="33" y="2"/>
                    <a:pt x="32" y="2"/>
                  </a:cubicBezTo>
                  <a:cubicBezTo>
                    <a:pt x="33" y="2"/>
                    <a:pt x="32" y="2"/>
                    <a:pt x="33" y="2"/>
                  </a:cubicBezTo>
                  <a:cubicBezTo>
                    <a:pt x="32" y="2"/>
                    <a:pt x="35" y="3"/>
                    <a:pt x="34" y="2"/>
                  </a:cubicBezTo>
                  <a:cubicBezTo>
                    <a:pt x="35" y="3"/>
                    <a:pt x="36" y="4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44" y="7"/>
                    <a:pt x="48" y="9"/>
                    <a:pt x="50" y="13"/>
                  </a:cubicBezTo>
                  <a:cubicBezTo>
                    <a:pt x="51" y="14"/>
                    <a:pt x="51" y="14"/>
                    <a:pt x="52" y="15"/>
                  </a:cubicBezTo>
                  <a:cubicBezTo>
                    <a:pt x="52" y="16"/>
                    <a:pt x="53" y="17"/>
                    <a:pt x="53" y="18"/>
                  </a:cubicBezTo>
                  <a:cubicBezTo>
                    <a:pt x="53" y="18"/>
                    <a:pt x="54" y="18"/>
                    <a:pt x="54" y="18"/>
                  </a:cubicBezTo>
                  <a:cubicBezTo>
                    <a:pt x="55" y="22"/>
                    <a:pt x="56" y="26"/>
                    <a:pt x="56" y="30"/>
                  </a:cubicBezTo>
                  <a:cubicBezTo>
                    <a:pt x="55" y="35"/>
                    <a:pt x="54" y="40"/>
                    <a:pt x="52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1" y="46"/>
                    <a:pt x="50" y="47"/>
                    <a:pt x="49" y="48"/>
                  </a:cubicBezTo>
                  <a:cubicBezTo>
                    <a:pt x="47" y="51"/>
                    <a:pt x="45" y="53"/>
                    <a:pt x="42" y="55"/>
                  </a:cubicBezTo>
                  <a:cubicBezTo>
                    <a:pt x="39" y="55"/>
                    <a:pt x="37" y="57"/>
                    <a:pt x="34" y="58"/>
                  </a:cubicBezTo>
                  <a:cubicBezTo>
                    <a:pt x="32" y="58"/>
                    <a:pt x="30" y="57"/>
                    <a:pt x="28" y="57"/>
                  </a:cubicBezTo>
                  <a:cubicBezTo>
                    <a:pt x="27" y="57"/>
                    <a:pt x="25" y="57"/>
                    <a:pt x="24" y="57"/>
                  </a:cubicBezTo>
                  <a:cubicBezTo>
                    <a:pt x="22" y="56"/>
                    <a:pt x="20" y="55"/>
                    <a:pt x="18" y="54"/>
                  </a:cubicBezTo>
                  <a:cubicBezTo>
                    <a:pt x="17" y="53"/>
                    <a:pt x="15" y="53"/>
                    <a:pt x="14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2" y="49"/>
                    <a:pt x="11" y="49"/>
                  </a:cubicBezTo>
                  <a:cubicBezTo>
                    <a:pt x="10" y="48"/>
                    <a:pt x="9" y="48"/>
                    <a:pt x="8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5" y="44"/>
                    <a:pt x="5" y="43"/>
                    <a:pt x="5" y="42"/>
                  </a:cubicBezTo>
                  <a:cubicBezTo>
                    <a:pt x="4" y="41"/>
                    <a:pt x="4" y="40"/>
                    <a:pt x="3" y="39"/>
                  </a:cubicBezTo>
                  <a:cubicBezTo>
                    <a:pt x="3" y="39"/>
                    <a:pt x="3" y="38"/>
                    <a:pt x="3" y="37"/>
                  </a:cubicBezTo>
                  <a:cubicBezTo>
                    <a:pt x="1" y="34"/>
                    <a:pt x="1" y="30"/>
                    <a:pt x="1" y="27"/>
                  </a:cubicBezTo>
                  <a:cubicBezTo>
                    <a:pt x="1" y="26"/>
                    <a:pt x="1" y="24"/>
                    <a:pt x="1" y="23"/>
                  </a:cubicBezTo>
                  <a:cubicBezTo>
                    <a:pt x="1" y="22"/>
                    <a:pt x="2" y="21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4" y="1"/>
                    <a:pt x="26" y="1"/>
                    <a:pt x="27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9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30" y="2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27" y="0"/>
                    <a:pt x="24" y="0"/>
                    <a:pt x="22" y="1"/>
                  </a:cubicBezTo>
                  <a:cubicBezTo>
                    <a:pt x="21" y="1"/>
                    <a:pt x="20" y="2"/>
                    <a:pt x="20" y="2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1" y="5"/>
                    <a:pt x="7" y="10"/>
                    <a:pt x="4" y="14"/>
                  </a:cubicBezTo>
                  <a:cubicBezTo>
                    <a:pt x="3" y="16"/>
                    <a:pt x="2" y="17"/>
                    <a:pt x="2" y="19"/>
                  </a:cubicBezTo>
                  <a:cubicBezTo>
                    <a:pt x="1" y="22"/>
                    <a:pt x="0" y="24"/>
                    <a:pt x="0" y="27"/>
                  </a:cubicBezTo>
                  <a:cubicBezTo>
                    <a:pt x="0" y="29"/>
                    <a:pt x="1" y="31"/>
                    <a:pt x="1" y="33"/>
                  </a:cubicBezTo>
                  <a:cubicBezTo>
                    <a:pt x="1" y="36"/>
                    <a:pt x="1" y="37"/>
                    <a:pt x="2" y="39"/>
                  </a:cubicBezTo>
                  <a:cubicBezTo>
                    <a:pt x="3" y="41"/>
                    <a:pt x="4" y="43"/>
                    <a:pt x="5" y="45"/>
                  </a:cubicBezTo>
                  <a:cubicBezTo>
                    <a:pt x="5" y="45"/>
                    <a:pt x="6" y="47"/>
                    <a:pt x="7" y="47"/>
                  </a:cubicBezTo>
                  <a:cubicBezTo>
                    <a:pt x="8" y="49"/>
                    <a:pt x="10" y="50"/>
                    <a:pt x="12" y="51"/>
                  </a:cubicBezTo>
                  <a:cubicBezTo>
                    <a:pt x="13" y="52"/>
                    <a:pt x="13" y="52"/>
                    <a:pt x="14" y="53"/>
                  </a:cubicBezTo>
                  <a:cubicBezTo>
                    <a:pt x="14" y="53"/>
                    <a:pt x="15" y="54"/>
                    <a:pt x="16" y="54"/>
                  </a:cubicBezTo>
                  <a:cubicBezTo>
                    <a:pt x="22" y="59"/>
                    <a:pt x="34" y="61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4" y="55"/>
                    <a:pt x="45" y="54"/>
                    <a:pt x="47" y="53"/>
                  </a:cubicBezTo>
                  <a:cubicBezTo>
                    <a:pt x="48" y="52"/>
                    <a:pt x="49" y="50"/>
                    <a:pt x="50" y="49"/>
                  </a:cubicBezTo>
                  <a:cubicBezTo>
                    <a:pt x="50" y="47"/>
                    <a:pt x="52" y="46"/>
                    <a:pt x="53" y="44"/>
                  </a:cubicBezTo>
                  <a:cubicBezTo>
                    <a:pt x="55" y="40"/>
                    <a:pt x="57" y="33"/>
                    <a:pt x="56" y="27"/>
                  </a:cubicBezTo>
                  <a:cubicBezTo>
                    <a:pt x="56" y="23"/>
                    <a:pt x="55" y="20"/>
                    <a:pt x="55" y="18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499652" y="3260921"/>
              <a:ext cx="158176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3600" b="1" dirty="0">
                  <a:solidFill>
                    <a:srgbClr val="0057A6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商品化与经营式农业</a:t>
              </a:r>
            </a:p>
          </p:txBody>
        </p:sp>
      </p:grp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722118" y="1659063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世纪，单个村农场雇工少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明清，随富农增加上坡再下坡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7722118" y="2543575"/>
            <a:ext cx="3524096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随着桑稻经济，家庭化生产普及，男性雇工成本上升；工钱物价上升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7722118" y="3512692"/>
            <a:ext cx="3524096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经营与家庭形成停滞性社会平衡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7722118" y="5342042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家庭式农业与经营式农业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社会分化模式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722118" y="4397204"/>
            <a:ext cx="3524096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地租、高工资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02" y="3113137"/>
            <a:ext cx="5750159" cy="638264"/>
          </a:xfrm>
          <a:prstGeom prst="rect">
            <a:avLst/>
          </a:prstGeom>
        </p:spPr>
      </p:pic>
      <p:sp>
        <p:nvSpPr>
          <p:cNvPr id="23" name="文本框 5"/>
          <p:cNvSpPr txBox="1">
            <a:spLocks noChangeArrowheads="1"/>
          </p:cNvSpPr>
          <p:nvPr/>
        </p:nvSpPr>
        <p:spPr bwMode="auto">
          <a:xfrm>
            <a:off x="4671031" y="4123272"/>
            <a:ext cx="57534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商品化与过密型增长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31495" y="1817170"/>
            <a:ext cx="3986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057A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PART     05</a:t>
            </a:r>
            <a:endParaRPr lang="zh-CN" altLang="en-US" sz="8000" b="1" dirty="0">
              <a:solidFill>
                <a:srgbClr val="0057A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5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322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1816022" y="216189"/>
            <a:ext cx="603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商品化与过密型增长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679492" y="2011795"/>
            <a:ext cx="2538700" cy="262623"/>
            <a:chOff x="4699162" y="2074223"/>
            <a:chExt cx="2538700" cy="262623"/>
          </a:xfrm>
        </p:grpSpPr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699162" y="2074223"/>
              <a:ext cx="218854" cy="218854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3 w 5"/>
                <a:gd name="T5" fmla="*/ 5 h 5"/>
                <a:gd name="T6" fmla="*/ 5 w 5"/>
                <a:gd name="T7" fmla="*/ 3 h 5"/>
                <a:gd name="T8" fmla="*/ 4 w 5"/>
                <a:gd name="T9" fmla="*/ 0 h 5"/>
                <a:gd name="T10" fmla="*/ 3 w 5"/>
                <a:gd name="T11" fmla="*/ 2 h 5"/>
                <a:gd name="T12" fmla="*/ 2 w 5"/>
                <a:gd name="T13" fmla="*/ 2 h 5"/>
                <a:gd name="T14" fmla="*/ 5 w 5"/>
                <a:gd name="T15" fmla="*/ 3 h 5"/>
                <a:gd name="T16" fmla="*/ 3 w 5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  <a:moveTo>
                    <a:pt x="3" y="2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3" y="0"/>
                    <a:pt x="5" y="2"/>
                    <a:pt x="5" y="3"/>
                  </a:cubicBezTo>
                  <a:cubicBezTo>
                    <a:pt x="4" y="5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5093097" y="2249305"/>
              <a:ext cx="2144765" cy="87541"/>
            </a:xfrm>
            <a:custGeom>
              <a:avLst/>
              <a:gdLst>
                <a:gd name="T0" fmla="*/ 46 w 49"/>
                <a:gd name="T1" fmla="*/ 0 h 2"/>
                <a:gd name="T2" fmla="*/ 36 w 49"/>
                <a:gd name="T3" fmla="*/ 0 h 2"/>
                <a:gd name="T4" fmla="*/ 22 w 49"/>
                <a:gd name="T5" fmla="*/ 1 h 2"/>
                <a:gd name="T6" fmla="*/ 14 w 49"/>
                <a:gd name="T7" fmla="*/ 1 h 2"/>
                <a:gd name="T8" fmla="*/ 2 w 49"/>
                <a:gd name="T9" fmla="*/ 1 h 2"/>
                <a:gd name="T10" fmla="*/ 0 w 49"/>
                <a:gd name="T11" fmla="*/ 2 h 2"/>
                <a:gd name="T12" fmla="*/ 1 w 49"/>
                <a:gd name="T13" fmla="*/ 2 h 2"/>
                <a:gd name="T14" fmla="*/ 11 w 49"/>
                <a:gd name="T15" fmla="*/ 1 h 2"/>
                <a:gd name="T16" fmla="*/ 16 w 49"/>
                <a:gd name="T17" fmla="*/ 1 h 2"/>
                <a:gd name="T18" fmla="*/ 19 w 49"/>
                <a:gd name="T19" fmla="*/ 2 h 2"/>
                <a:gd name="T20" fmla="*/ 24 w 49"/>
                <a:gd name="T21" fmla="*/ 2 h 2"/>
                <a:gd name="T22" fmla="*/ 38 w 49"/>
                <a:gd name="T23" fmla="*/ 1 h 2"/>
                <a:gd name="T24" fmla="*/ 46 w 49"/>
                <a:gd name="T25" fmla="*/ 1 h 2"/>
                <a:gd name="T26" fmla="*/ 49 w 49"/>
                <a:gd name="T27" fmla="*/ 1 h 2"/>
                <a:gd name="T28" fmla="*/ 46 w 4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2">
                  <a:moveTo>
                    <a:pt x="46" y="0"/>
                  </a:moveTo>
                  <a:cubicBezTo>
                    <a:pt x="42" y="0"/>
                    <a:pt x="39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1"/>
                    <a:pt x="17" y="1"/>
                    <a:pt x="14" y="1"/>
                  </a:cubicBezTo>
                  <a:cubicBezTo>
                    <a:pt x="10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5" y="2"/>
                    <a:pt x="8" y="2"/>
                    <a:pt x="11" y="1"/>
                  </a:cubicBezTo>
                  <a:cubicBezTo>
                    <a:pt x="13" y="2"/>
                    <a:pt x="14" y="1"/>
                    <a:pt x="16" y="1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2"/>
                  </a:cubicBezTo>
                  <a:cubicBezTo>
                    <a:pt x="29" y="2"/>
                    <a:pt x="34" y="1"/>
                    <a:pt x="38" y="1"/>
                  </a:cubicBezTo>
                  <a:cubicBezTo>
                    <a:pt x="40" y="1"/>
                    <a:pt x="43" y="0"/>
                    <a:pt x="46" y="1"/>
                  </a:cubicBezTo>
                  <a:cubicBezTo>
                    <a:pt x="47" y="1"/>
                    <a:pt x="48" y="2"/>
                    <a:pt x="49" y="1"/>
                  </a:cubicBezTo>
                  <a:cubicBezTo>
                    <a:pt x="49" y="0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67033" y="3765541"/>
            <a:ext cx="2494931" cy="306396"/>
            <a:chOff x="4786703" y="3827969"/>
            <a:chExt cx="2494931" cy="306396"/>
          </a:xfrm>
        </p:grpSpPr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4786703" y="3827969"/>
              <a:ext cx="218854" cy="262624"/>
            </a:xfrm>
            <a:custGeom>
              <a:avLst/>
              <a:gdLst>
                <a:gd name="T0" fmla="*/ 4 w 5"/>
                <a:gd name="T1" fmla="*/ 1 h 6"/>
                <a:gd name="T2" fmla="*/ 0 w 5"/>
                <a:gd name="T3" fmla="*/ 3 h 6"/>
                <a:gd name="T4" fmla="*/ 1 w 5"/>
                <a:gd name="T5" fmla="*/ 3 h 6"/>
                <a:gd name="T6" fmla="*/ 5 w 5"/>
                <a:gd name="T7" fmla="*/ 4 h 6"/>
                <a:gd name="T8" fmla="*/ 4 w 5"/>
                <a:gd name="T9" fmla="*/ 1 h 6"/>
                <a:gd name="T10" fmla="*/ 3 w 5"/>
                <a:gd name="T11" fmla="*/ 4 h 6"/>
                <a:gd name="T12" fmla="*/ 2 w 5"/>
                <a:gd name="T13" fmla="*/ 2 h 6"/>
                <a:gd name="T14" fmla="*/ 4 w 5"/>
                <a:gd name="T15" fmla="*/ 2 h 6"/>
                <a:gd name="T16" fmla="*/ 3 w 5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3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lose/>
                  <a:moveTo>
                    <a:pt x="3" y="4"/>
                  </a:move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3" y="1"/>
                    <a:pt x="4" y="2"/>
                  </a:cubicBezTo>
                  <a:cubicBezTo>
                    <a:pt x="5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5049328" y="4003052"/>
              <a:ext cx="2232306" cy="131313"/>
            </a:xfrm>
            <a:custGeom>
              <a:avLst/>
              <a:gdLst>
                <a:gd name="T0" fmla="*/ 47 w 51"/>
                <a:gd name="T1" fmla="*/ 0 h 3"/>
                <a:gd name="T2" fmla="*/ 36 w 51"/>
                <a:gd name="T3" fmla="*/ 0 h 3"/>
                <a:gd name="T4" fmla="*/ 22 w 51"/>
                <a:gd name="T5" fmla="*/ 1 h 3"/>
                <a:gd name="T6" fmla="*/ 15 w 51"/>
                <a:gd name="T7" fmla="*/ 1 h 3"/>
                <a:gd name="T8" fmla="*/ 3 w 51"/>
                <a:gd name="T9" fmla="*/ 2 h 3"/>
                <a:gd name="T10" fmla="*/ 0 w 51"/>
                <a:gd name="T11" fmla="*/ 3 h 3"/>
                <a:gd name="T12" fmla="*/ 5 w 51"/>
                <a:gd name="T13" fmla="*/ 3 h 3"/>
                <a:gd name="T14" fmla="*/ 18 w 51"/>
                <a:gd name="T15" fmla="*/ 2 h 3"/>
                <a:gd name="T16" fmla="*/ 32 w 51"/>
                <a:gd name="T17" fmla="*/ 1 h 3"/>
                <a:gd name="T18" fmla="*/ 47 w 51"/>
                <a:gd name="T19" fmla="*/ 0 h 3"/>
                <a:gd name="T20" fmla="*/ 50 w 51"/>
                <a:gd name="T21" fmla="*/ 1 h 3"/>
                <a:gd name="T22" fmla="*/ 51 w 51"/>
                <a:gd name="T23" fmla="*/ 0 h 3"/>
                <a:gd name="T24" fmla="*/ 47 w 51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3">
                  <a:moveTo>
                    <a:pt x="47" y="0"/>
                  </a:moveTo>
                  <a:cubicBezTo>
                    <a:pt x="43" y="0"/>
                    <a:pt x="40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2"/>
                    <a:pt x="17" y="1"/>
                    <a:pt x="15" y="1"/>
                  </a:cubicBezTo>
                  <a:cubicBezTo>
                    <a:pt x="11" y="2"/>
                    <a:pt x="7" y="2"/>
                    <a:pt x="3" y="2"/>
                  </a:cubicBezTo>
                  <a:cubicBezTo>
                    <a:pt x="2" y="2"/>
                    <a:pt x="1" y="1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9" y="2"/>
                    <a:pt x="14" y="2"/>
                    <a:pt x="18" y="2"/>
                  </a:cubicBezTo>
                  <a:cubicBezTo>
                    <a:pt x="23" y="2"/>
                    <a:pt x="28" y="2"/>
                    <a:pt x="32" y="1"/>
                  </a:cubicBezTo>
                  <a:cubicBezTo>
                    <a:pt x="36" y="1"/>
                    <a:pt x="42" y="1"/>
                    <a:pt x="47" y="0"/>
                  </a:cubicBezTo>
                  <a:cubicBezTo>
                    <a:pt x="48" y="0"/>
                    <a:pt x="50" y="0"/>
                    <a:pt x="50" y="1"/>
                  </a:cubicBezTo>
                  <a:cubicBezTo>
                    <a:pt x="50" y="1"/>
                    <a:pt x="51" y="1"/>
                    <a:pt x="51" y="0"/>
                  </a:cubicBezTo>
                  <a:cubicBezTo>
                    <a:pt x="50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54575" y="4643872"/>
            <a:ext cx="2494930" cy="306395"/>
            <a:chOff x="4874245" y="4706300"/>
            <a:chExt cx="2494930" cy="306395"/>
          </a:xfrm>
        </p:grpSpPr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4874245" y="4706300"/>
              <a:ext cx="262624" cy="262624"/>
            </a:xfrm>
            <a:custGeom>
              <a:avLst/>
              <a:gdLst>
                <a:gd name="T0" fmla="*/ 3 w 6"/>
                <a:gd name="T1" fmla="*/ 1 h 6"/>
                <a:gd name="T2" fmla="*/ 2 w 6"/>
                <a:gd name="T3" fmla="*/ 0 h 6"/>
                <a:gd name="T4" fmla="*/ 3 w 6"/>
                <a:gd name="T5" fmla="*/ 6 h 6"/>
                <a:gd name="T6" fmla="*/ 5 w 6"/>
                <a:gd name="T7" fmla="*/ 4 h 6"/>
                <a:gd name="T8" fmla="*/ 4 w 6"/>
                <a:gd name="T9" fmla="*/ 1 h 6"/>
                <a:gd name="T10" fmla="*/ 3 w 6"/>
                <a:gd name="T11" fmla="*/ 1 h 6"/>
                <a:gd name="T12" fmla="*/ 1 w 6"/>
                <a:gd name="T13" fmla="*/ 3 h 6"/>
                <a:gd name="T14" fmla="*/ 3 w 6"/>
                <a:gd name="T15" fmla="*/ 2 h 6"/>
                <a:gd name="T16" fmla="*/ 4 w 6"/>
                <a:gd name="T17" fmla="*/ 3 h 6"/>
                <a:gd name="T18" fmla="*/ 1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3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5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5136869" y="4925154"/>
              <a:ext cx="2232306" cy="87541"/>
            </a:xfrm>
            <a:custGeom>
              <a:avLst/>
              <a:gdLst>
                <a:gd name="T0" fmla="*/ 47 w 51"/>
                <a:gd name="T1" fmla="*/ 0 h 2"/>
                <a:gd name="T2" fmla="*/ 38 w 51"/>
                <a:gd name="T3" fmla="*/ 1 h 2"/>
                <a:gd name="T4" fmla="*/ 28 w 51"/>
                <a:gd name="T5" fmla="*/ 1 h 2"/>
                <a:gd name="T6" fmla="*/ 18 w 51"/>
                <a:gd name="T7" fmla="*/ 1 h 2"/>
                <a:gd name="T8" fmla="*/ 9 w 51"/>
                <a:gd name="T9" fmla="*/ 1 h 2"/>
                <a:gd name="T10" fmla="*/ 5 w 51"/>
                <a:gd name="T11" fmla="*/ 1 h 2"/>
                <a:gd name="T12" fmla="*/ 0 w 51"/>
                <a:gd name="T13" fmla="*/ 1 h 2"/>
                <a:gd name="T14" fmla="*/ 3 w 51"/>
                <a:gd name="T15" fmla="*/ 2 h 2"/>
                <a:gd name="T16" fmla="*/ 11 w 51"/>
                <a:gd name="T17" fmla="*/ 1 h 2"/>
                <a:gd name="T18" fmla="*/ 14 w 51"/>
                <a:gd name="T19" fmla="*/ 2 h 2"/>
                <a:gd name="T20" fmla="*/ 23 w 51"/>
                <a:gd name="T21" fmla="*/ 2 h 2"/>
                <a:gd name="T22" fmla="*/ 28 w 51"/>
                <a:gd name="T23" fmla="*/ 2 h 2"/>
                <a:gd name="T24" fmla="*/ 30 w 51"/>
                <a:gd name="T25" fmla="*/ 1 h 2"/>
                <a:gd name="T26" fmla="*/ 32 w 51"/>
                <a:gd name="T27" fmla="*/ 2 h 2"/>
                <a:gd name="T28" fmla="*/ 37 w 51"/>
                <a:gd name="T29" fmla="*/ 2 h 2"/>
                <a:gd name="T30" fmla="*/ 49 w 51"/>
                <a:gd name="T31" fmla="*/ 1 h 2"/>
                <a:gd name="T32" fmla="*/ 51 w 51"/>
                <a:gd name="T33" fmla="*/ 1 h 2"/>
                <a:gd name="T34" fmla="*/ 47 w 51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">
                  <a:moveTo>
                    <a:pt x="47" y="0"/>
                  </a:moveTo>
                  <a:cubicBezTo>
                    <a:pt x="44" y="0"/>
                    <a:pt x="41" y="1"/>
                    <a:pt x="38" y="1"/>
                  </a:cubicBezTo>
                  <a:cubicBezTo>
                    <a:pt x="34" y="1"/>
                    <a:pt x="31" y="1"/>
                    <a:pt x="28" y="1"/>
                  </a:cubicBezTo>
                  <a:cubicBezTo>
                    <a:pt x="25" y="1"/>
                    <a:pt x="22" y="1"/>
                    <a:pt x="18" y="1"/>
                  </a:cubicBezTo>
                  <a:cubicBezTo>
                    <a:pt x="15" y="1"/>
                    <a:pt x="12" y="1"/>
                    <a:pt x="9" y="1"/>
                  </a:cubicBezTo>
                  <a:cubicBezTo>
                    <a:pt x="8" y="1"/>
                    <a:pt x="6" y="1"/>
                    <a:pt x="5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7" y="2"/>
                    <a:pt x="20" y="2"/>
                    <a:pt x="23" y="2"/>
                  </a:cubicBezTo>
                  <a:cubicBezTo>
                    <a:pt x="25" y="2"/>
                    <a:pt x="26" y="2"/>
                    <a:pt x="28" y="2"/>
                  </a:cubicBezTo>
                  <a:cubicBezTo>
                    <a:pt x="29" y="2"/>
                    <a:pt x="30" y="1"/>
                    <a:pt x="30" y="1"/>
                  </a:cubicBezTo>
                  <a:cubicBezTo>
                    <a:pt x="31" y="1"/>
                    <a:pt x="31" y="2"/>
                    <a:pt x="32" y="2"/>
                  </a:cubicBezTo>
                  <a:cubicBezTo>
                    <a:pt x="33" y="2"/>
                    <a:pt x="35" y="2"/>
                    <a:pt x="37" y="2"/>
                  </a:cubicBezTo>
                  <a:cubicBezTo>
                    <a:pt x="41" y="1"/>
                    <a:pt x="45" y="0"/>
                    <a:pt x="49" y="1"/>
                  </a:cubicBezTo>
                  <a:cubicBezTo>
                    <a:pt x="50" y="1"/>
                    <a:pt x="51" y="2"/>
                    <a:pt x="51" y="1"/>
                  </a:cubicBezTo>
                  <a:cubicBezTo>
                    <a:pt x="51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Freeform 37"/>
          <p:cNvSpPr>
            <a:spLocks noEditPoints="1"/>
          </p:cNvSpPr>
          <p:nvPr/>
        </p:nvSpPr>
        <p:spPr bwMode="auto">
          <a:xfrm>
            <a:off x="3198014" y="1836712"/>
            <a:ext cx="547131" cy="3381674"/>
          </a:xfrm>
          <a:custGeom>
            <a:avLst/>
            <a:gdLst>
              <a:gd name="T0" fmla="*/ 12 w 19"/>
              <a:gd name="T1" fmla="*/ 84 h 98"/>
              <a:gd name="T2" fmla="*/ 11 w 19"/>
              <a:gd name="T3" fmla="*/ 61 h 98"/>
              <a:gd name="T4" fmla="*/ 10 w 19"/>
              <a:gd name="T5" fmla="*/ 54 h 98"/>
              <a:gd name="T6" fmla="*/ 9 w 19"/>
              <a:gd name="T7" fmla="*/ 45 h 98"/>
              <a:gd name="T8" fmla="*/ 8 w 19"/>
              <a:gd name="T9" fmla="*/ 29 h 98"/>
              <a:gd name="T10" fmla="*/ 8 w 19"/>
              <a:gd name="T11" fmla="*/ 6 h 98"/>
              <a:gd name="T12" fmla="*/ 13 w 19"/>
              <a:gd name="T13" fmla="*/ 1 h 98"/>
              <a:gd name="T14" fmla="*/ 3 w 19"/>
              <a:gd name="T15" fmla="*/ 28 h 98"/>
              <a:gd name="T16" fmla="*/ 5 w 19"/>
              <a:gd name="T17" fmla="*/ 42 h 98"/>
              <a:gd name="T18" fmla="*/ 0 w 19"/>
              <a:gd name="T19" fmla="*/ 50 h 98"/>
              <a:gd name="T20" fmla="*/ 8 w 19"/>
              <a:gd name="T21" fmla="*/ 62 h 98"/>
              <a:gd name="T22" fmla="*/ 8 w 19"/>
              <a:gd name="T23" fmla="*/ 86 h 98"/>
              <a:gd name="T24" fmla="*/ 12 w 19"/>
              <a:gd name="T25" fmla="*/ 97 h 98"/>
              <a:gd name="T26" fmla="*/ 19 w 19"/>
              <a:gd name="T27" fmla="*/ 96 h 98"/>
              <a:gd name="T28" fmla="*/ 11 w 19"/>
              <a:gd name="T29" fmla="*/ 77 h 98"/>
              <a:gd name="T30" fmla="*/ 11 w 19"/>
              <a:gd name="T31" fmla="*/ 80 h 98"/>
              <a:gd name="T32" fmla="*/ 11 w 19"/>
              <a:gd name="T33" fmla="*/ 76 h 98"/>
              <a:gd name="T34" fmla="*/ 11 w 19"/>
              <a:gd name="T35" fmla="*/ 76 h 98"/>
              <a:gd name="T36" fmla="*/ 11 w 19"/>
              <a:gd name="T37" fmla="*/ 71 h 98"/>
              <a:gd name="T38" fmla="*/ 11 w 19"/>
              <a:gd name="T39" fmla="*/ 68 h 98"/>
              <a:gd name="T40" fmla="*/ 9 w 19"/>
              <a:gd name="T41" fmla="*/ 68 h 98"/>
              <a:gd name="T42" fmla="*/ 6 w 19"/>
              <a:gd name="T43" fmla="*/ 38 h 98"/>
              <a:gd name="T44" fmla="*/ 5 w 19"/>
              <a:gd name="T45" fmla="*/ 33 h 98"/>
              <a:gd name="T46" fmla="*/ 5 w 19"/>
              <a:gd name="T47" fmla="*/ 33 h 98"/>
              <a:gd name="T48" fmla="*/ 5 w 19"/>
              <a:gd name="T49" fmla="*/ 8 h 98"/>
              <a:gd name="T50" fmla="*/ 5 w 19"/>
              <a:gd name="T51" fmla="*/ 8 h 98"/>
              <a:gd name="T52" fmla="*/ 4 w 19"/>
              <a:gd name="T53" fmla="*/ 13 h 98"/>
              <a:gd name="T54" fmla="*/ 3 w 19"/>
              <a:gd name="T55" fmla="*/ 18 h 98"/>
              <a:gd name="T56" fmla="*/ 4 w 19"/>
              <a:gd name="T57" fmla="*/ 21 h 98"/>
              <a:gd name="T58" fmla="*/ 4 w 19"/>
              <a:gd name="T59" fmla="*/ 22 h 98"/>
              <a:gd name="T60" fmla="*/ 4 w 19"/>
              <a:gd name="T61" fmla="*/ 22 h 98"/>
              <a:gd name="T62" fmla="*/ 7 w 19"/>
              <a:gd name="T63" fmla="*/ 23 h 98"/>
              <a:gd name="T64" fmla="*/ 4 w 19"/>
              <a:gd name="T65" fmla="*/ 27 h 98"/>
              <a:gd name="T66" fmla="*/ 4 w 19"/>
              <a:gd name="T67" fmla="*/ 27 h 98"/>
              <a:gd name="T68" fmla="*/ 7 w 19"/>
              <a:gd name="T69" fmla="*/ 28 h 98"/>
              <a:gd name="T70" fmla="*/ 7 w 19"/>
              <a:gd name="T71" fmla="*/ 37 h 98"/>
              <a:gd name="T72" fmla="*/ 8 w 19"/>
              <a:gd name="T73" fmla="*/ 42 h 98"/>
              <a:gd name="T74" fmla="*/ 2 w 19"/>
              <a:gd name="T75" fmla="*/ 49 h 98"/>
              <a:gd name="T76" fmla="*/ 8 w 19"/>
              <a:gd name="T77" fmla="*/ 44 h 98"/>
              <a:gd name="T78" fmla="*/ 6 w 19"/>
              <a:gd name="T79" fmla="*/ 50 h 98"/>
              <a:gd name="T80" fmla="*/ 2 w 19"/>
              <a:gd name="T81" fmla="*/ 49 h 98"/>
              <a:gd name="T82" fmla="*/ 9 w 19"/>
              <a:gd name="T83" fmla="*/ 50 h 98"/>
              <a:gd name="T84" fmla="*/ 7 w 19"/>
              <a:gd name="T85" fmla="*/ 55 h 98"/>
              <a:gd name="T86" fmla="*/ 7 w 19"/>
              <a:gd name="T87" fmla="*/ 56 h 98"/>
              <a:gd name="T88" fmla="*/ 9 w 19"/>
              <a:gd name="T89" fmla="*/ 56 h 98"/>
              <a:gd name="T90" fmla="*/ 9 w 19"/>
              <a:gd name="T91" fmla="*/ 61 h 98"/>
              <a:gd name="T92" fmla="*/ 10 w 19"/>
              <a:gd name="T93" fmla="*/ 61 h 98"/>
              <a:gd name="T94" fmla="*/ 10 w 19"/>
              <a:gd name="T95" fmla="*/ 64 h 98"/>
              <a:gd name="T96" fmla="*/ 9 w 19"/>
              <a:gd name="T97" fmla="*/ 61 h 98"/>
              <a:gd name="T98" fmla="*/ 11 w 19"/>
              <a:gd name="T99" fmla="*/ 81 h 98"/>
              <a:gd name="T100" fmla="*/ 11 w 19"/>
              <a:gd name="T101" fmla="*/ 83 h 98"/>
              <a:gd name="T102" fmla="*/ 11 w 19"/>
              <a:gd name="T103" fmla="*/ 83 h 98"/>
              <a:gd name="T104" fmla="*/ 12 w 19"/>
              <a:gd name="T105" fmla="*/ 87 h 98"/>
              <a:gd name="T106" fmla="*/ 10 w 19"/>
              <a:gd name="T107" fmla="*/ 92 h 98"/>
              <a:gd name="T108" fmla="*/ 12 w 19"/>
              <a:gd name="T109" fmla="*/ 96 h 98"/>
              <a:gd name="T110" fmla="*/ 11 w 19"/>
              <a:gd name="T111" fmla="*/ 94 h 98"/>
              <a:gd name="T112" fmla="*/ 12 w 19"/>
              <a:gd name="T113" fmla="*/ 91 h 98"/>
              <a:gd name="T114" fmla="*/ 13 w 19"/>
              <a:gd name="T115" fmla="*/ 9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" h="98">
                <a:moveTo>
                  <a:pt x="19" y="96"/>
                </a:moveTo>
                <a:cubicBezTo>
                  <a:pt x="17" y="97"/>
                  <a:pt x="15" y="95"/>
                  <a:pt x="13" y="93"/>
                </a:cubicBezTo>
                <a:cubicBezTo>
                  <a:pt x="13" y="90"/>
                  <a:pt x="12" y="87"/>
                  <a:pt x="12" y="84"/>
                </a:cubicBezTo>
                <a:cubicBezTo>
                  <a:pt x="12" y="79"/>
                  <a:pt x="12" y="75"/>
                  <a:pt x="12" y="71"/>
                </a:cubicBezTo>
                <a:cubicBezTo>
                  <a:pt x="12" y="67"/>
                  <a:pt x="12" y="65"/>
                  <a:pt x="11" y="62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8"/>
                  <a:pt x="11" y="57"/>
                </a:cubicBezTo>
                <a:cubicBezTo>
                  <a:pt x="11" y="56"/>
                  <a:pt x="10" y="55"/>
                  <a:pt x="10" y="54"/>
                </a:cubicBezTo>
                <a:cubicBezTo>
                  <a:pt x="10" y="52"/>
                  <a:pt x="10" y="49"/>
                  <a:pt x="9" y="46"/>
                </a:cubicBezTo>
                <a:cubicBezTo>
                  <a:pt x="10" y="46"/>
                  <a:pt x="10" y="46"/>
                  <a:pt x="10" y="45"/>
                </a:cubicBezTo>
                <a:cubicBezTo>
                  <a:pt x="10" y="45"/>
                  <a:pt x="9" y="45"/>
                  <a:pt x="9" y="45"/>
                </a:cubicBezTo>
                <a:cubicBezTo>
                  <a:pt x="9" y="44"/>
                  <a:pt x="9" y="43"/>
                  <a:pt x="9" y="42"/>
                </a:cubicBezTo>
                <a:cubicBezTo>
                  <a:pt x="8" y="41"/>
                  <a:pt x="9" y="40"/>
                  <a:pt x="9" y="39"/>
                </a:cubicBezTo>
                <a:cubicBezTo>
                  <a:pt x="9" y="35"/>
                  <a:pt x="8" y="32"/>
                  <a:pt x="8" y="29"/>
                </a:cubicBezTo>
                <a:cubicBezTo>
                  <a:pt x="7" y="23"/>
                  <a:pt x="8" y="19"/>
                  <a:pt x="7" y="13"/>
                </a:cubicBezTo>
                <a:cubicBezTo>
                  <a:pt x="8" y="12"/>
                  <a:pt x="8" y="12"/>
                  <a:pt x="8" y="11"/>
                </a:cubicBezTo>
                <a:cubicBezTo>
                  <a:pt x="8" y="9"/>
                  <a:pt x="8" y="7"/>
                  <a:pt x="8" y="6"/>
                </a:cubicBezTo>
                <a:cubicBezTo>
                  <a:pt x="9" y="4"/>
                  <a:pt x="9" y="3"/>
                  <a:pt x="10" y="2"/>
                </a:cubicBezTo>
                <a:cubicBezTo>
                  <a:pt x="11" y="1"/>
                  <a:pt x="12" y="2"/>
                  <a:pt x="12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9" y="0"/>
                  <a:pt x="7" y="3"/>
                  <a:pt x="5" y="5"/>
                </a:cubicBezTo>
                <a:cubicBezTo>
                  <a:pt x="3" y="9"/>
                  <a:pt x="2" y="14"/>
                  <a:pt x="3" y="19"/>
                </a:cubicBezTo>
                <a:cubicBezTo>
                  <a:pt x="3" y="22"/>
                  <a:pt x="3" y="25"/>
                  <a:pt x="3" y="28"/>
                </a:cubicBezTo>
                <a:cubicBezTo>
                  <a:pt x="4" y="29"/>
                  <a:pt x="4" y="31"/>
                  <a:pt x="4" y="32"/>
                </a:cubicBezTo>
                <a:cubicBezTo>
                  <a:pt x="4" y="33"/>
                  <a:pt x="5" y="36"/>
                  <a:pt x="5" y="37"/>
                </a:cubicBezTo>
                <a:cubicBezTo>
                  <a:pt x="5" y="38"/>
                  <a:pt x="5" y="41"/>
                  <a:pt x="5" y="42"/>
                </a:cubicBezTo>
                <a:cubicBezTo>
                  <a:pt x="5" y="44"/>
                  <a:pt x="4" y="45"/>
                  <a:pt x="3" y="46"/>
                </a:cubicBezTo>
                <a:cubicBezTo>
                  <a:pt x="3" y="46"/>
                  <a:pt x="3" y="47"/>
                  <a:pt x="3" y="47"/>
                </a:cubicBezTo>
                <a:cubicBezTo>
                  <a:pt x="2" y="48"/>
                  <a:pt x="0" y="48"/>
                  <a:pt x="0" y="50"/>
                </a:cubicBezTo>
                <a:cubicBezTo>
                  <a:pt x="1" y="50"/>
                  <a:pt x="2" y="50"/>
                  <a:pt x="2" y="50"/>
                </a:cubicBezTo>
                <a:cubicBezTo>
                  <a:pt x="5" y="52"/>
                  <a:pt x="6" y="55"/>
                  <a:pt x="7" y="57"/>
                </a:cubicBezTo>
                <a:cubicBezTo>
                  <a:pt x="7" y="59"/>
                  <a:pt x="8" y="60"/>
                  <a:pt x="8" y="62"/>
                </a:cubicBezTo>
                <a:cubicBezTo>
                  <a:pt x="9" y="65"/>
                  <a:pt x="8" y="69"/>
                  <a:pt x="9" y="72"/>
                </a:cubicBezTo>
                <a:cubicBezTo>
                  <a:pt x="9" y="75"/>
                  <a:pt x="8" y="77"/>
                  <a:pt x="8" y="80"/>
                </a:cubicBezTo>
                <a:cubicBezTo>
                  <a:pt x="8" y="82"/>
                  <a:pt x="8" y="84"/>
                  <a:pt x="8" y="86"/>
                </a:cubicBezTo>
                <a:cubicBezTo>
                  <a:pt x="8" y="86"/>
                  <a:pt x="9" y="87"/>
                  <a:pt x="9" y="87"/>
                </a:cubicBezTo>
                <a:cubicBezTo>
                  <a:pt x="9" y="90"/>
                  <a:pt x="9" y="93"/>
                  <a:pt x="10" y="95"/>
                </a:cubicBezTo>
                <a:cubicBezTo>
                  <a:pt x="11" y="96"/>
                  <a:pt x="12" y="96"/>
                  <a:pt x="12" y="97"/>
                </a:cubicBezTo>
                <a:cubicBezTo>
                  <a:pt x="14" y="98"/>
                  <a:pt x="16" y="98"/>
                  <a:pt x="19" y="98"/>
                </a:cubicBezTo>
                <a:cubicBezTo>
                  <a:pt x="19" y="98"/>
                  <a:pt x="19" y="98"/>
                  <a:pt x="19" y="98"/>
                </a:cubicBezTo>
                <a:cubicBezTo>
                  <a:pt x="19" y="97"/>
                  <a:pt x="19" y="97"/>
                  <a:pt x="19" y="96"/>
                </a:cubicBezTo>
                <a:close/>
                <a:moveTo>
                  <a:pt x="11" y="78"/>
                </a:moveTo>
                <a:cubicBezTo>
                  <a:pt x="10" y="78"/>
                  <a:pt x="10" y="79"/>
                  <a:pt x="9" y="80"/>
                </a:cubicBezTo>
                <a:cubicBezTo>
                  <a:pt x="9" y="79"/>
                  <a:pt x="10" y="78"/>
                  <a:pt x="11" y="77"/>
                </a:cubicBezTo>
                <a:cubicBezTo>
                  <a:pt x="11" y="77"/>
                  <a:pt x="11" y="78"/>
                  <a:pt x="11" y="78"/>
                </a:cubicBezTo>
                <a:close/>
                <a:moveTo>
                  <a:pt x="11" y="79"/>
                </a:moveTo>
                <a:cubicBezTo>
                  <a:pt x="11" y="80"/>
                  <a:pt x="11" y="80"/>
                  <a:pt x="11" y="80"/>
                </a:cubicBezTo>
                <a:cubicBezTo>
                  <a:pt x="10" y="80"/>
                  <a:pt x="10" y="82"/>
                  <a:pt x="9" y="82"/>
                </a:cubicBezTo>
                <a:cubicBezTo>
                  <a:pt x="10" y="81"/>
                  <a:pt x="10" y="80"/>
                  <a:pt x="11" y="79"/>
                </a:cubicBezTo>
                <a:close/>
                <a:moveTo>
                  <a:pt x="11" y="76"/>
                </a:moveTo>
                <a:cubicBezTo>
                  <a:pt x="10" y="76"/>
                  <a:pt x="10" y="76"/>
                  <a:pt x="10" y="77"/>
                </a:cubicBezTo>
                <a:cubicBezTo>
                  <a:pt x="9" y="76"/>
                  <a:pt x="10" y="74"/>
                  <a:pt x="11" y="73"/>
                </a:cubicBezTo>
                <a:cubicBezTo>
                  <a:pt x="11" y="74"/>
                  <a:pt x="11" y="75"/>
                  <a:pt x="11" y="76"/>
                </a:cubicBezTo>
                <a:close/>
                <a:moveTo>
                  <a:pt x="11" y="72"/>
                </a:moveTo>
                <a:cubicBezTo>
                  <a:pt x="10" y="73"/>
                  <a:pt x="10" y="73"/>
                  <a:pt x="10" y="74"/>
                </a:cubicBezTo>
                <a:cubicBezTo>
                  <a:pt x="9" y="73"/>
                  <a:pt x="10" y="72"/>
                  <a:pt x="11" y="71"/>
                </a:cubicBezTo>
                <a:cubicBezTo>
                  <a:pt x="11" y="71"/>
                  <a:pt x="11" y="72"/>
                  <a:pt x="11" y="72"/>
                </a:cubicBezTo>
                <a:close/>
                <a:moveTo>
                  <a:pt x="9" y="71"/>
                </a:moveTo>
                <a:cubicBezTo>
                  <a:pt x="10" y="70"/>
                  <a:pt x="9" y="68"/>
                  <a:pt x="11" y="68"/>
                </a:cubicBezTo>
                <a:cubicBezTo>
                  <a:pt x="11" y="69"/>
                  <a:pt x="10" y="71"/>
                  <a:pt x="9" y="71"/>
                </a:cubicBezTo>
                <a:close/>
                <a:moveTo>
                  <a:pt x="11" y="67"/>
                </a:moveTo>
                <a:cubicBezTo>
                  <a:pt x="10" y="67"/>
                  <a:pt x="10" y="68"/>
                  <a:pt x="9" y="68"/>
                </a:cubicBezTo>
                <a:cubicBezTo>
                  <a:pt x="9" y="67"/>
                  <a:pt x="10" y="67"/>
                  <a:pt x="10" y="66"/>
                </a:cubicBezTo>
                <a:cubicBezTo>
                  <a:pt x="11" y="66"/>
                  <a:pt x="11" y="66"/>
                  <a:pt x="11" y="67"/>
                </a:cubicBezTo>
                <a:close/>
                <a:moveTo>
                  <a:pt x="6" y="38"/>
                </a:moveTo>
                <a:cubicBezTo>
                  <a:pt x="5" y="37"/>
                  <a:pt x="6" y="35"/>
                  <a:pt x="7" y="34"/>
                </a:cubicBezTo>
                <a:cubicBezTo>
                  <a:pt x="8" y="35"/>
                  <a:pt x="7" y="37"/>
                  <a:pt x="6" y="38"/>
                </a:cubicBezTo>
                <a:close/>
                <a:moveTo>
                  <a:pt x="5" y="33"/>
                </a:moveTo>
                <a:cubicBezTo>
                  <a:pt x="6" y="33"/>
                  <a:pt x="6" y="32"/>
                  <a:pt x="7" y="31"/>
                </a:cubicBezTo>
                <a:cubicBezTo>
                  <a:pt x="7" y="33"/>
                  <a:pt x="6" y="34"/>
                  <a:pt x="5" y="35"/>
                </a:cubicBezTo>
                <a:cubicBezTo>
                  <a:pt x="5" y="35"/>
                  <a:pt x="5" y="34"/>
                  <a:pt x="5" y="33"/>
                </a:cubicBezTo>
                <a:cubicBezTo>
                  <a:pt x="5" y="33"/>
                  <a:pt x="5" y="33"/>
                  <a:pt x="5" y="33"/>
                </a:cubicBezTo>
                <a:close/>
                <a:moveTo>
                  <a:pt x="9" y="2"/>
                </a:moveTo>
                <a:cubicBezTo>
                  <a:pt x="8" y="4"/>
                  <a:pt x="6" y="6"/>
                  <a:pt x="5" y="8"/>
                </a:cubicBezTo>
                <a:cubicBezTo>
                  <a:pt x="5" y="6"/>
                  <a:pt x="7" y="3"/>
                  <a:pt x="9" y="2"/>
                </a:cubicBezTo>
                <a:close/>
                <a:moveTo>
                  <a:pt x="5" y="10"/>
                </a:moveTo>
                <a:cubicBezTo>
                  <a:pt x="4" y="10"/>
                  <a:pt x="5" y="9"/>
                  <a:pt x="5" y="8"/>
                </a:cubicBezTo>
                <a:cubicBezTo>
                  <a:pt x="6" y="8"/>
                  <a:pt x="6" y="7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0"/>
                  <a:pt x="5" y="11"/>
                  <a:pt x="4" y="13"/>
                </a:cubicBezTo>
                <a:cubicBezTo>
                  <a:pt x="4" y="13"/>
                  <a:pt x="4" y="11"/>
                  <a:pt x="5" y="10"/>
                </a:cubicBezTo>
                <a:close/>
                <a:moveTo>
                  <a:pt x="6" y="11"/>
                </a:moveTo>
                <a:cubicBezTo>
                  <a:pt x="7" y="13"/>
                  <a:pt x="5" y="16"/>
                  <a:pt x="3" y="18"/>
                </a:cubicBezTo>
                <a:cubicBezTo>
                  <a:pt x="3" y="15"/>
                  <a:pt x="5" y="13"/>
                  <a:pt x="6" y="11"/>
                </a:cubicBezTo>
                <a:close/>
                <a:moveTo>
                  <a:pt x="6" y="15"/>
                </a:moveTo>
                <a:cubicBezTo>
                  <a:pt x="7" y="18"/>
                  <a:pt x="5" y="19"/>
                  <a:pt x="4" y="21"/>
                </a:cubicBezTo>
                <a:cubicBezTo>
                  <a:pt x="3" y="18"/>
                  <a:pt x="5" y="17"/>
                  <a:pt x="6" y="15"/>
                </a:cubicBezTo>
                <a:close/>
                <a:moveTo>
                  <a:pt x="4" y="22"/>
                </a:moveTo>
                <a:cubicBezTo>
                  <a:pt x="4" y="22"/>
                  <a:pt x="4" y="22"/>
                  <a:pt x="4" y="22"/>
                </a:cubicBezTo>
                <a:cubicBezTo>
                  <a:pt x="4" y="21"/>
                  <a:pt x="6" y="20"/>
                  <a:pt x="6" y="19"/>
                </a:cubicBezTo>
                <a:cubicBezTo>
                  <a:pt x="7" y="21"/>
                  <a:pt x="5" y="23"/>
                  <a:pt x="4" y="24"/>
                </a:cubicBezTo>
                <a:cubicBezTo>
                  <a:pt x="4" y="23"/>
                  <a:pt x="4" y="23"/>
                  <a:pt x="4" y="22"/>
                </a:cubicBezTo>
                <a:close/>
                <a:moveTo>
                  <a:pt x="4" y="26"/>
                </a:moveTo>
                <a:cubicBezTo>
                  <a:pt x="5" y="25"/>
                  <a:pt x="6" y="23"/>
                  <a:pt x="6" y="22"/>
                </a:cubicBezTo>
                <a:cubicBezTo>
                  <a:pt x="7" y="23"/>
                  <a:pt x="6" y="23"/>
                  <a:pt x="7" y="23"/>
                </a:cubicBezTo>
                <a:cubicBezTo>
                  <a:pt x="5" y="24"/>
                  <a:pt x="6" y="26"/>
                  <a:pt x="4" y="26"/>
                </a:cubicBezTo>
                <a:cubicBezTo>
                  <a:pt x="4" y="26"/>
                  <a:pt x="4" y="26"/>
                  <a:pt x="4" y="26"/>
                </a:cubicBezTo>
                <a:close/>
                <a:moveTo>
                  <a:pt x="4" y="27"/>
                </a:moveTo>
                <a:cubicBezTo>
                  <a:pt x="5" y="27"/>
                  <a:pt x="6" y="26"/>
                  <a:pt x="6" y="25"/>
                </a:cubicBezTo>
                <a:cubicBezTo>
                  <a:pt x="7" y="26"/>
                  <a:pt x="5" y="28"/>
                  <a:pt x="5" y="29"/>
                </a:cubicBezTo>
                <a:cubicBezTo>
                  <a:pt x="5" y="28"/>
                  <a:pt x="4" y="28"/>
                  <a:pt x="4" y="27"/>
                </a:cubicBezTo>
                <a:close/>
                <a:moveTo>
                  <a:pt x="7" y="28"/>
                </a:moveTo>
                <a:cubicBezTo>
                  <a:pt x="7" y="29"/>
                  <a:pt x="6" y="31"/>
                  <a:pt x="5" y="32"/>
                </a:cubicBezTo>
                <a:cubicBezTo>
                  <a:pt x="4" y="30"/>
                  <a:pt x="5" y="29"/>
                  <a:pt x="7" y="28"/>
                </a:cubicBezTo>
                <a:close/>
                <a:moveTo>
                  <a:pt x="5" y="44"/>
                </a:moveTo>
                <a:cubicBezTo>
                  <a:pt x="6" y="43"/>
                  <a:pt x="5" y="41"/>
                  <a:pt x="6" y="40"/>
                </a:cubicBezTo>
                <a:cubicBezTo>
                  <a:pt x="6" y="39"/>
                  <a:pt x="7" y="38"/>
                  <a:pt x="7" y="37"/>
                </a:cubicBezTo>
                <a:cubicBezTo>
                  <a:pt x="9" y="39"/>
                  <a:pt x="6" y="41"/>
                  <a:pt x="6" y="43"/>
                </a:cubicBezTo>
                <a:cubicBezTo>
                  <a:pt x="7" y="42"/>
                  <a:pt x="7" y="41"/>
                  <a:pt x="8" y="41"/>
                </a:cubicBezTo>
                <a:cubicBezTo>
                  <a:pt x="8" y="41"/>
                  <a:pt x="8" y="42"/>
                  <a:pt x="8" y="42"/>
                </a:cubicBezTo>
                <a:cubicBezTo>
                  <a:pt x="7" y="44"/>
                  <a:pt x="5" y="45"/>
                  <a:pt x="4" y="46"/>
                </a:cubicBezTo>
                <a:cubicBezTo>
                  <a:pt x="4" y="46"/>
                  <a:pt x="5" y="45"/>
                  <a:pt x="5" y="44"/>
                </a:cubicBezTo>
                <a:close/>
                <a:moveTo>
                  <a:pt x="2" y="49"/>
                </a:moveTo>
                <a:cubicBezTo>
                  <a:pt x="3" y="48"/>
                  <a:pt x="3" y="48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6"/>
                  <a:pt x="7" y="45"/>
                  <a:pt x="8" y="44"/>
                </a:cubicBezTo>
                <a:cubicBezTo>
                  <a:pt x="9" y="47"/>
                  <a:pt x="6" y="48"/>
                  <a:pt x="5" y="50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1"/>
                  <a:pt x="6" y="50"/>
                  <a:pt x="6" y="50"/>
                </a:cubicBezTo>
                <a:cubicBezTo>
                  <a:pt x="7" y="49"/>
                  <a:pt x="7" y="48"/>
                  <a:pt x="8" y="47"/>
                </a:cubicBezTo>
                <a:cubicBezTo>
                  <a:pt x="9" y="49"/>
                  <a:pt x="6" y="51"/>
                  <a:pt x="5" y="52"/>
                </a:cubicBezTo>
                <a:cubicBezTo>
                  <a:pt x="4" y="51"/>
                  <a:pt x="4" y="50"/>
                  <a:pt x="2" y="49"/>
                </a:cubicBezTo>
                <a:close/>
                <a:moveTo>
                  <a:pt x="6" y="54"/>
                </a:move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0"/>
                  <a:pt x="9" y="50"/>
                </a:cubicBezTo>
                <a:cubicBezTo>
                  <a:pt x="9" y="50"/>
                  <a:pt x="9" y="50"/>
                  <a:pt x="9" y="51"/>
                </a:cubicBezTo>
                <a:cubicBezTo>
                  <a:pt x="8" y="51"/>
                  <a:pt x="7" y="53"/>
                  <a:pt x="6" y="54"/>
                </a:cubicBezTo>
                <a:close/>
                <a:moveTo>
                  <a:pt x="7" y="55"/>
                </a:moveTo>
                <a:cubicBezTo>
                  <a:pt x="7" y="54"/>
                  <a:pt x="8" y="54"/>
                  <a:pt x="8" y="53"/>
                </a:cubicBezTo>
                <a:cubicBezTo>
                  <a:pt x="8" y="53"/>
                  <a:pt x="8" y="52"/>
                  <a:pt x="9" y="52"/>
                </a:cubicBezTo>
                <a:cubicBezTo>
                  <a:pt x="10" y="53"/>
                  <a:pt x="8" y="54"/>
                  <a:pt x="7" y="56"/>
                </a:cubicBezTo>
                <a:cubicBezTo>
                  <a:pt x="7" y="56"/>
                  <a:pt x="7" y="55"/>
                  <a:pt x="7" y="55"/>
                </a:cubicBezTo>
                <a:close/>
                <a:moveTo>
                  <a:pt x="9" y="55"/>
                </a:moveTo>
                <a:cubicBezTo>
                  <a:pt x="10" y="55"/>
                  <a:pt x="9" y="56"/>
                  <a:pt x="9" y="56"/>
                </a:cubicBezTo>
                <a:cubicBezTo>
                  <a:pt x="9" y="56"/>
                  <a:pt x="8" y="57"/>
                  <a:pt x="8" y="57"/>
                </a:cubicBezTo>
                <a:cubicBezTo>
                  <a:pt x="7" y="57"/>
                  <a:pt x="9" y="55"/>
                  <a:pt x="9" y="55"/>
                </a:cubicBezTo>
                <a:close/>
                <a:moveTo>
                  <a:pt x="9" y="61"/>
                </a:moveTo>
                <a:cubicBezTo>
                  <a:pt x="8" y="59"/>
                  <a:pt x="8" y="57"/>
                  <a:pt x="9" y="57"/>
                </a:cubicBezTo>
                <a:cubicBezTo>
                  <a:pt x="11" y="58"/>
                  <a:pt x="9" y="60"/>
                  <a:pt x="9" y="61"/>
                </a:cubicBezTo>
                <a:close/>
                <a:moveTo>
                  <a:pt x="10" y="61"/>
                </a:moveTo>
                <a:cubicBezTo>
                  <a:pt x="10" y="61"/>
                  <a:pt x="9" y="60"/>
                  <a:pt x="10" y="60"/>
                </a:cubicBezTo>
                <a:cubicBezTo>
                  <a:pt x="10" y="61"/>
                  <a:pt x="10" y="63"/>
                  <a:pt x="9" y="64"/>
                </a:cubicBezTo>
                <a:cubicBezTo>
                  <a:pt x="9" y="64"/>
                  <a:pt x="10" y="64"/>
                  <a:pt x="10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5"/>
                  <a:pt x="9" y="66"/>
                </a:cubicBezTo>
                <a:cubicBezTo>
                  <a:pt x="9" y="64"/>
                  <a:pt x="9" y="63"/>
                  <a:pt x="9" y="61"/>
                </a:cubicBezTo>
                <a:cubicBezTo>
                  <a:pt x="9" y="61"/>
                  <a:pt x="9" y="61"/>
                  <a:pt x="10" y="61"/>
                </a:cubicBezTo>
                <a:close/>
                <a:moveTo>
                  <a:pt x="9" y="84"/>
                </a:moveTo>
                <a:cubicBezTo>
                  <a:pt x="10" y="83"/>
                  <a:pt x="10" y="82"/>
                  <a:pt x="11" y="81"/>
                </a:cubicBezTo>
                <a:cubicBezTo>
                  <a:pt x="12" y="82"/>
                  <a:pt x="10" y="83"/>
                  <a:pt x="9" y="84"/>
                </a:cubicBezTo>
                <a:cubicBezTo>
                  <a:pt x="9" y="84"/>
                  <a:pt x="9" y="84"/>
                  <a:pt x="9" y="84"/>
                </a:cubicBezTo>
                <a:close/>
                <a:moveTo>
                  <a:pt x="11" y="83"/>
                </a:moveTo>
                <a:cubicBezTo>
                  <a:pt x="12" y="84"/>
                  <a:pt x="11" y="84"/>
                  <a:pt x="11" y="85"/>
                </a:cubicBezTo>
                <a:cubicBezTo>
                  <a:pt x="10" y="85"/>
                  <a:pt x="10" y="86"/>
                  <a:pt x="9" y="87"/>
                </a:cubicBezTo>
                <a:cubicBezTo>
                  <a:pt x="9" y="85"/>
                  <a:pt x="10" y="84"/>
                  <a:pt x="11" y="83"/>
                </a:cubicBezTo>
                <a:close/>
                <a:moveTo>
                  <a:pt x="11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1" y="86"/>
                  <a:pt x="11" y="87"/>
                  <a:pt x="12" y="87"/>
                </a:cubicBezTo>
                <a:cubicBezTo>
                  <a:pt x="11" y="88"/>
                  <a:pt x="11" y="89"/>
                  <a:pt x="10" y="90"/>
                </a:cubicBezTo>
                <a:cubicBezTo>
                  <a:pt x="9" y="88"/>
                  <a:pt x="10" y="87"/>
                  <a:pt x="11" y="86"/>
                </a:cubicBezTo>
                <a:close/>
                <a:moveTo>
                  <a:pt x="10" y="92"/>
                </a:moveTo>
                <a:cubicBezTo>
                  <a:pt x="10" y="90"/>
                  <a:pt x="11" y="90"/>
                  <a:pt x="12" y="89"/>
                </a:cubicBezTo>
                <a:cubicBezTo>
                  <a:pt x="12" y="90"/>
                  <a:pt x="10" y="91"/>
                  <a:pt x="10" y="92"/>
                </a:cubicBezTo>
                <a:close/>
                <a:moveTo>
                  <a:pt x="12" y="96"/>
                </a:moveTo>
                <a:cubicBezTo>
                  <a:pt x="12" y="95"/>
                  <a:pt x="13" y="95"/>
                  <a:pt x="13" y="95"/>
                </a:cubicBezTo>
                <a:cubicBezTo>
                  <a:pt x="12" y="94"/>
                  <a:pt x="12" y="95"/>
                  <a:pt x="12" y="95"/>
                </a:cubicBezTo>
                <a:cubicBezTo>
                  <a:pt x="11" y="95"/>
                  <a:pt x="11" y="94"/>
                  <a:pt x="11" y="94"/>
                </a:cubicBezTo>
                <a:cubicBezTo>
                  <a:pt x="11" y="94"/>
                  <a:pt x="12" y="93"/>
                  <a:pt x="12" y="93"/>
                </a:cubicBezTo>
                <a:cubicBezTo>
                  <a:pt x="11" y="92"/>
                  <a:pt x="11" y="93"/>
                  <a:pt x="10" y="93"/>
                </a:cubicBezTo>
                <a:cubicBezTo>
                  <a:pt x="10" y="92"/>
                  <a:pt x="11" y="92"/>
                  <a:pt x="12" y="91"/>
                </a:cubicBezTo>
                <a:cubicBezTo>
                  <a:pt x="13" y="92"/>
                  <a:pt x="12" y="94"/>
                  <a:pt x="13" y="95"/>
                </a:cubicBezTo>
                <a:cubicBezTo>
                  <a:pt x="13" y="95"/>
                  <a:pt x="13" y="96"/>
                  <a:pt x="12" y="96"/>
                </a:cubicBezTo>
                <a:close/>
                <a:moveTo>
                  <a:pt x="13" y="96"/>
                </a:moveTo>
                <a:cubicBezTo>
                  <a:pt x="14" y="95"/>
                  <a:pt x="15" y="97"/>
                  <a:pt x="16" y="97"/>
                </a:cubicBezTo>
                <a:cubicBezTo>
                  <a:pt x="15" y="97"/>
                  <a:pt x="14" y="96"/>
                  <a:pt x="13" y="96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723262" y="2890127"/>
            <a:ext cx="2494930" cy="262624"/>
            <a:chOff x="4742932" y="2952555"/>
            <a:chExt cx="2494930" cy="262624"/>
          </a:xfrm>
        </p:grpSpPr>
        <p:sp>
          <p:nvSpPr>
            <p:cNvPr id="8" name="Freeform 16"/>
            <p:cNvSpPr/>
            <p:nvPr/>
          </p:nvSpPr>
          <p:spPr bwMode="auto">
            <a:xfrm>
              <a:off x="5093097" y="3083866"/>
              <a:ext cx="2144765" cy="131313"/>
            </a:xfrm>
            <a:custGeom>
              <a:avLst/>
              <a:gdLst>
                <a:gd name="T0" fmla="*/ 49 w 49"/>
                <a:gd name="T1" fmla="*/ 0 h 3"/>
                <a:gd name="T2" fmla="*/ 44 w 49"/>
                <a:gd name="T3" fmla="*/ 1 h 3"/>
                <a:gd name="T4" fmla="*/ 43 w 49"/>
                <a:gd name="T5" fmla="*/ 0 h 3"/>
                <a:gd name="T6" fmla="*/ 38 w 49"/>
                <a:gd name="T7" fmla="*/ 1 h 3"/>
                <a:gd name="T8" fmla="*/ 23 w 49"/>
                <a:gd name="T9" fmla="*/ 1 h 3"/>
                <a:gd name="T10" fmla="*/ 19 w 49"/>
                <a:gd name="T11" fmla="*/ 2 h 3"/>
                <a:gd name="T12" fmla="*/ 17 w 49"/>
                <a:gd name="T13" fmla="*/ 1 h 3"/>
                <a:gd name="T14" fmla="*/ 2 w 49"/>
                <a:gd name="T15" fmla="*/ 2 h 3"/>
                <a:gd name="T16" fmla="*/ 0 w 49"/>
                <a:gd name="T17" fmla="*/ 3 h 3"/>
                <a:gd name="T18" fmla="*/ 3 w 49"/>
                <a:gd name="T19" fmla="*/ 2 h 3"/>
                <a:gd name="T20" fmla="*/ 8 w 49"/>
                <a:gd name="T21" fmla="*/ 2 h 3"/>
                <a:gd name="T22" fmla="*/ 26 w 49"/>
                <a:gd name="T23" fmla="*/ 2 h 3"/>
                <a:gd name="T24" fmla="*/ 38 w 49"/>
                <a:gd name="T25" fmla="*/ 1 h 3"/>
                <a:gd name="T26" fmla="*/ 48 w 49"/>
                <a:gd name="T27" fmla="*/ 1 h 3"/>
                <a:gd name="T28" fmla="*/ 49 w 49"/>
                <a:gd name="T29" fmla="*/ 1 h 3"/>
                <a:gd name="T30" fmla="*/ 49 w 49"/>
                <a:gd name="T31" fmla="*/ 0 h 3"/>
                <a:gd name="T32" fmla="*/ 49 w 49"/>
                <a:gd name="T33" fmla="*/ 0 h 3"/>
                <a:gd name="T34" fmla="*/ 49 w 49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">
                  <a:moveTo>
                    <a:pt x="49" y="0"/>
                  </a:moveTo>
                  <a:cubicBezTo>
                    <a:pt x="47" y="0"/>
                    <a:pt x="45" y="0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0" y="0"/>
                    <a:pt x="38" y="1"/>
                  </a:cubicBezTo>
                  <a:cubicBezTo>
                    <a:pt x="34" y="1"/>
                    <a:pt x="28" y="1"/>
                    <a:pt x="23" y="1"/>
                  </a:cubicBezTo>
                  <a:cubicBezTo>
                    <a:pt x="22" y="1"/>
                    <a:pt x="20" y="1"/>
                    <a:pt x="19" y="2"/>
                  </a:cubicBezTo>
                  <a:cubicBezTo>
                    <a:pt x="18" y="2"/>
                    <a:pt x="17" y="1"/>
                    <a:pt x="17" y="1"/>
                  </a:cubicBezTo>
                  <a:cubicBezTo>
                    <a:pt x="12" y="2"/>
                    <a:pt x="7" y="1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4" y="2"/>
                    <a:pt x="21" y="2"/>
                    <a:pt x="26" y="2"/>
                  </a:cubicBezTo>
                  <a:cubicBezTo>
                    <a:pt x="30" y="2"/>
                    <a:pt x="34" y="2"/>
                    <a:pt x="38" y="1"/>
                  </a:cubicBezTo>
                  <a:cubicBezTo>
                    <a:pt x="41" y="1"/>
                    <a:pt x="44" y="1"/>
                    <a:pt x="48" y="1"/>
                  </a:cubicBezTo>
                  <a:cubicBezTo>
                    <a:pt x="48" y="1"/>
                    <a:pt x="48" y="2"/>
                    <a:pt x="49" y="1"/>
                  </a:cubicBezTo>
                  <a:cubicBezTo>
                    <a:pt x="49" y="1"/>
                    <a:pt x="49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4742932" y="2952555"/>
              <a:ext cx="306396" cy="218854"/>
            </a:xfrm>
            <a:custGeom>
              <a:avLst/>
              <a:gdLst>
                <a:gd name="T0" fmla="*/ 4 w 7"/>
                <a:gd name="T1" fmla="*/ 1 h 5"/>
                <a:gd name="T2" fmla="*/ 3 w 7"/>
                <a:gd name="T3" fmla="*/ 0 h 5"/>
                <a:gd name="T4" fmla="*/ 1 w 7"/>
                <a:gd name="T5" fmla="*/ 3 h 5"/>
                <a:gd name="T6" fmla="*/ 7 w 7"/>
                <a:gd name="T7" fmla="*/ 3 h 5"/>
                <a:gd name="T8" fmla="*/ 4 w 7"/>
                <a:gd name="T9" fmla="*/ 1 h 5"/>
                <a:gd name="T10" fmla="*/ 2 w 7"/>
                <a:gd name="T11" fmla="*/ 1 h 5"/>
                <a:gd name="T12" fmla="*/ 3 w 7"/>
                <a:gd name="T13" fmla="*/ 2 h 5"/>
                <a:gd name="T14" fmla="*/ 6 w 7"/>
                <a:gd name="T15" fmla="*/ 3 h 5"/>
                <a:gd name="T16" fmla="*/ 2 w 7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4" y="1"/>
                  </a:moveTo>
                  <a:cubicBezTo>
                    <a:pt x="3" y="1"/>
                    <a:pt x="4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lose/>
                  <a:moveTo>
                    <a:pt x="2" y="1"/>
                  </a:moveTo>
                  <a:cubicBezTo>
                    <a:pt x="3" y="1"/>
                    <a:pt x="2" y="2"/>
                    <a:pt x="3" y="2"/>
                  </a:cubicBezTo>
                  <a:cubicBezTo>
                    <a:pt x="4" y="1"/>
                    <a:pt x="5" y="1"/>
                    <a:pt x="6" y="3"/>
                  </a:cubicBezTo>
                  <a:cubicBezTo>
                    <a:pt x="5" y="5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41"/>
          <p:cNvSpPr/>
          <p:nvPr/>
        </p:nvSpPr>
        <p:spPr bwMode="auto">
          <a:xfrm>
            <a:off x="2571365" y="3583379"/>
            <a:ext cx="525248" cy="43772"/>
          </a:xfrm>
          <a:custGeom>
            <a:avLst/>
            <a:gdLst>
              <a:gd name="T0" fmla="*/ 0 w 12"/>
              <a:gd name="T1" fmla="*/ 1 h 1"/>
              <a:gd name="T2" fmla="*/ 1 w 12"/>
              <a:gd name="T3" fmla="*/ 1 h 1"/>
              <a:gd name="T4" fmla="*/ 5 w 12"/>
              <a:gd name="T5" fmla="*/ 1 h 1"/>
              <a:gd name="T6" fmla="*/ 6 w 12"/>
              <a:gd name="T7" fmla="*/ 1 h 1"/>
              <a:gd name="T8" fmla="*/ 12 w 12"/>
              <a:gd name="T9" fmla="*/ 1 h 1"/>
              <a:gd name="T10" fmla="*/ 12 w 12"/>
              <a:gd name="T11" fmla="*/ 0 h 1"/>
              <a:gd name="T12" fmla="*/ 12 w 12"/>
              <a:gd name="T13" fmla="*/ 0 h 1"/>
              <a:gd name="T14" fmla="*/ 0 w 12"/>
              <a:gd name="T1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">
                <a:moveTo>
                  <a:pt x="0" y="1"/>
                </a:moveTo>
                <a:cubicBezTo>
                  <a:pt x="0" y="1"/>
                  <a:pt x="1" y="1"/>
                  <a:pt x="1" y="1"/>
                </a:cubicBezTo>
                <a:cubicBezTo>
                  <a:pt x="2" y="1"/>
                  <a:pt x="4" y="1"/>
                  <a:pt x="5" y="1"/>
                </a:cubicBezTo>
                <a:cubicBezTo>
                  <a:pt x="5" y="1"/>
                  <a:pt x="6" y="1"/>
                  <a:pt x="6" y="1"/>
                </a:cubicBezTo>
                <a:cubicBezTo>
                  <a:pt x="8" y="1"/>
                  <a:pt x="10" y="1"/>
                  <a:pt x="12" y="1"/>
                </a:cubicBezTo>
                <a:cubicBezTo>
                  <a:pt x="12" y="1"/>
                  <a:pt x="12" y="1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4" y="0"/>
                  <a:pt x="0" y="1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029658" y="1667319"/>
            <a:ext cx="21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01 </a:t>
            </a:r>
            <a:r>
              <a:rPr lang="zh-CN" altLang="en-US" sz="2400" dirty="0">
                <a:solidFill>
                  <a:srgbClr val="0057A6"/>
                </a:solidFill>
              </a:rPr>
              <a:t>作物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18580" y="2589463"/>
            <a:ext cx="259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02 </a:t>
            </a:r>
            <a:r>
              <a:rPr lang="zh-CN" altLang="en-US" sz="2400" dirty="0">
                <a:solidFill>
                  <a:srgbClr val="0057A6"/>
                </a:solidFill>
              </a:rPr>
              <a:t>过密型的乡村工业化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007775" y="3561548"/>
            <a:ext cx="287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03 </a:t>
            </a:r>
            <a:r>
              <a:rPr lang="zh-CN" altLang="en-US" sz="2400" dirty="0">
                <a:solidFill>
                  <a:srgbClr val="0057A6"/>
                </a:solidFill>
              </a:rPr>
              <a:t>豆饼肥料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985887" y="4461354"/>
            <a:ext cx="340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04 </a:t>
            </a:r>
            <a:r>
              <a:rPr lang="zh-CN" altLang="en-US" sz="2400" dirty="0">
                <a:solidFill>
                  <a:srgbClr val="0057A6"/>
                </a:solidFill>
              </a:rPr>
              <a:t>商品经济的结构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28525" y="2246914"/>
            <a:ext cx="2492011" cy="2672930"/>
            <a:chOff x="1069113" y="2865014"/>
            <a:chExt cx="2492011" cy="2672930"/>
          </a:xfrm>
        </p:grpSpPr>
        <p:sp>
          <p:nvSpPr>
            <p:cNvPr id="14" name="Freeform 33"/>
            <p:cNvSpPr/>
            <p:nvPr/>
          </p:nvSpPr>
          <p:spPr bwMode="auto">
            <a:xfrm>
              <a:off x="1069113" y="2865014"/>
              <a:ext cx="2492011" cy="2672930"/>
            </a:xfrm>
            <a:custGeom>
              <a:avLst/>
              <a:gdLst>
                <a:gd name="T0" fmla="*/ 54 w 57"/>
                <a:gd name="T1" fmla="*/ 17 h 61"/>
                <a:gd name="T2" fmla="*/ 40 w 57"/>
                <a:gd name="T3" fmla="*/ 4 h 61"/>
                <a:gd name="T4" fmla="*/ 36 w 57"/>
                <a:gd name="T5" fmla="*/ 2 h 61"/>
                <a:gd name="T6" fmla="*/ 32 w 57"/>
                <a:gd name="T7" fmla="*/ 2 h 61"/>
                <a:gd name="T8" fmla="*/ 33 w 57"/>
                <a:gd name="T9" fmla="*/ 2 h 61"/>
                <a:gd name="T10" fmla="*/ 38 w 57"/>
                <a:gd name="T11" fmla="*/ 3 h 61"/>
                <a:gd name="T12" fmla="*/ 39 w 57"/>
                <a:gd name="T13" fmla="*/ 5 h 61"/>
                <a:gd name="T14" fmla="*/ 52 w 57"/>
                <a:gd name="T15" fmla="*/ 15 h 61"/>
                <a:gd name="T16" fmla="*/ 54 w 57"/>
                <a:gd name="T17" fmla="*/ 18 h 61"/>
                <a:gd name="T18" fmla="*/ 52 w 57"/>
                <a:gd name="T19" fmla="*/ 44 h 61"/>
                <a:gd name="T20" fmla="*/ 49 w 57"/>
                <a:gd name="T21" fmla="*/ 48 h 61"/>
                <a:gd name="T22" fmla="*/ 34 w 57"/>
                <a:gd name="T23" fmla="*/ 58 h 61"/>
                <a:gd name="T24" fmla="*/ 24 w 57"/>
                <a:gd name="T25" fmla="*/ 57 h 61"/>
                <a:gd name="T26" fmla="*/ 14 w 57"/>
                <a:gd name="T27" fmla="*/ 51 h 61"/>
                <a:gd name="T28" fmla="*/ 11 w 57"/>
                <a:gd name="T29" fmla="*/ 49 h 61"/>
                <a:gd name="T30" fmla="*/ 7 w 57"/>
                <a:gd name="T31" fmla="*/ 46 h 61"/>
                <a:gd name="T32" fmla="*/ 5 w 57"/>
                <a:gd name="T33" fmla="*/ 42 h 61"/>
                <a:gd name="T34" fmla="*/ 3 w 57"/>
                <a:gd name="T35" fmla="*/ 37 h 61"/>
                <a:gd name="T36" fmla="*/ 1 w 57"/>
                <a:gd name="T37" fmla="*/ 23 h 61"/>
                <a:gd name="T38" fmla="*/ 8 w 57"/>
                <a:gd name="T39" fmla="*/ 10 h 61"/>
                <a:gd name="T40" fmla="*/ 9 w 57"/>
                <a:gd name="T41" fmla="*/ 9 h 61"/>
                <a:gd name="T42" fmla="*/ 18 w 57"/>
                <a:gd name="T43" fmla="*/ 3 h 61"/>
                <a:gd name="T44" fmla="*/ 27 w 57"/>
                <a:gd name="T45" fmla="*/ 1 h 61"/>
                <a:gd name="T46" fmla="*/ 28 w 57"/>
                <a:gd name="T47" fmla="*/ 1 h 61"/>
                <a:gd name="T48" fmla="*/ 30 w 57"/>
                <a:gd name="T49" fmla="*/ 1 h 61"/>
                <a:gd name="T50" fmla="*/ 22 w 57"/>
                <a:gd name="T51" fmla="*/ 1 h 61"/>
                <a:gd name="T52" fmla="*/ 16 w 57"/>
                <a:gd name="T53" fmla="*/ 3 h 61"/>
                <a:gd name="T54" fmla="*/ 2 w 57"/>
                <a:gd name="T55" fmla="*/ 19 h 61"/>
                <a:gd name="T56" fmla="*/ 1 w 57"/>
                <a:gd name="T57" fmla="*/ 33 h 61"/>
                <a:gd name="T58" fmla="*/ 5 w 57"/>
                <a:gd name="T59" fmla="*/ 45 h 61"/>
                <a:gd name="T60" fmla="*/ 12 w 57"/>
                <a:gd name="T61" fmla="*/ 51 h 61"/>
                <a:gd name="T62" fmla="*/ 16 w 57"/>
                <a:gd name="T63" fmla="*/ 54 h 61"/>
                <a:gd name="T64" fmla="*/ 42 w 57"/>
                <a:gd name="T65" fmla="*/ 56 h 61"/>
                <a:gd name="T66" fmla="*/ 50 w 57"/>
                <a:gd name="T67" fmla="*/ 49 h 61"/>
                <a:gd name="T68" fmla="*/ 56 w 57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61">
                  <a:moveTo>
                    <a:pt x="55" y="18"/>
                  </a:moveTo>
                  <a:cubicBezTo>
                    <a:pt x="54" y="18"/>
                    <a:pt x="54" y="17"/>
                    <a:pt x="54" y="17"/>
                  </a:cubicBezTo>
                  <a:cubicBezTo>
                    <a:pt x="52" y="14"/>
                    <a:pt x="50" y="11"/>
                    <a:pt x="47" y="9"/>
                  </a:cubicBezTo>
                  <a:cubicBezTo>
                    <a:pt x="45" y="7"/>
                    <a:pt x="43" y="5"/>
                    <a:pt x="40" y="4"/>
                  </a:cubicBezTo>
                  <a:cubicBezTo>
                    <a:pt x="39" y="4"/>
                    <a:pt x="38" y="3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5" y="2"/>
                    <a:pt x="35" y="2"/>
                    <a:pt x="34" y="1"/>
                  </a:cubicBezTo>
                  <a:cubicBezTo>
                    <a:pt x="33" y="1"/>
                    <a:pt x="32" y="1"/>
                    <a:pt x="32" y="2"/>
                  </a:cubicBezTo>
                  <a:cubicBezTo>
                    <a:pt x="32" y="2"/>
                    <a:pt x="33" y="2"/>
                    <a:pt x="32" y="2"/>
                  </a:cubicBezTo>
                  <a:cubicBezTo>
                    <a:pt x="33" y="2"/>
                    <a:pt x="32" y="2"/>
                    <a:pt x="33" y="2"/>
                  </a:cubicBezTo>
                  <a:cubicBezTo>
                    <a:pt x="32" y="2"/>
                    <a:pt x="35" y="3"/>
                    <a:pt x="34" y="2"/>
                  </a:cubicBezTo>
                  <a:cubicBezTo>
                    <a:pt x="35" y="3"/>
                    <a:pt x="36" y="4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44" y="7"/>
                    <a:pt x="48" y="9"/>
                    <a:pt x="50" y="13"/>
                  </a:cubicBezTo>
                  <a:cubicBezTo>
                    <a:pt x="51" y="14"/>
                    <a:pt x="51" y="14"/>
                    <a:pt x="52" y="15"/>
                  </a:cubicBezTo>
                  <a:cubicBezTo>
                    <a:pt x="52" y="16"/>
                    <a:pt x="53" y="17"/>
                    <a:pt x="53" y="18"/>
                  </a:cubicBezTo>
                  <a:cubicBezTo>
                    <a:pt x="53" y="18"/>
                    <a:pt x="54" y="18"/>
                    <a:pt x="54" y="18"/>
                  </a:cubicBezTo>
                  <a:cubicBezTo>
                    <a:pt x="55" y="22"/>
                    <a:pt x="56" y="26"/>
                    <a:pt x="56" y="30"/>
                  </a:cubicBezTo>
                  <a:cubicBezTo>
                    <a:pt x="55" y="35"/>
                    <a:pt x="54" y="40"/>
                    <a:pt x="52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1" y="46"/>
                    <a:pt x="50" y="47"/>
                    <a:pt x="49" y="48"/>
                  </a:cubicBezTo>
                  <a:cubicBezTo>
                    <a:pt x="47" y="51"/>
                    <a:pt x="45" y="53"/>
                    <a:pt x="42" y="55"/>
                  </a:cubicBezTo>
                  <a:cubicBezTo>
                    <a:pt x="39" y="55"/>
                    <a:pt x="37" y="57"/>
                    <a:pt x="34" y="58"/>
                  </a:cubicBezTo>
                  <a:cubicBezTo>
                    <a:pt x="32" y="58"/>
                    <a:pt x="30" y="57"/>
                    <a:pt x="28" y="57"/>
                  </a:cubicBezTo>
                  <a:cubicBezTo>
                    <a:pt x="27" y="57"/>
                    <a:pt x="25" y="57"/>
                    <a:pt x="24" y="57"/>
                  </a:cubicBezTo>
                  <a:cubicBezTo>
                    <a:pt x="22" y="56"/>
                    <a:pt x="20" y="55"/>
                    <a:pt x="18" y="54"/>
                  </a:cubicBezTo>
                  <a:cubicBezTo>
                    <a:pt x="17" y="53"/>
                    <a:pt x="15" y="53"/>
                    <a:pt x="14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2" y="49"/>
                    <a:pt x="11" y="49"/>
                  </a:cubicBezTo>
                  <a:cubicBezTo>
                    <a:pt x="10" y="48"/>
                    <a:pt x="9" y="48"/>
                    <a:pt x="8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5" y="44"/>
                    <a:pt x="5" y="43"/>
                    <a:pt x="5" y="42"/>
                  </a:cubicBezTo>
                  <a:cubicBezTo>
                    <a:pt x="4" y="41"/>
                    <a:pt x="4" y="40"/>
                    <a:pt x="3" y="39"/>
                  </a:cubicBezTo>
                  <a:cubicBezTo>
                    <a:pt x="3" y="39"/>
                    <a:pt x="3" y="38"/>
                    <a:pt x="3" y="37"/>
                  </a:cubicBezTo>
                  <a:cubicBezTo>
                    <a:pt x="1" y="34"/>
                    <a:pt x="1" y="30"/>
                    <a:pt x="1" y="27"/>
                  </a:cubicBezTo>
                  <a:cubicBezTo>
                    <a:pt x="1" y="26"/>
                    <a:pt x="1" y="24"/>
                    <a:pt x="1" y="23"/>
                  </a:cubicBezTo>
                  <a:cubicBezTo>
                    <a:pt x="1" y="22"/>
                    <a:pt x="2" y="21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4" y="1"/>
                    <a:pt x="26" y="1"/>
                    <a:pt x="27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9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30" y="2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27" y="0"/>
                    <a:pt x="24" y="0"/>
                    <a:pt x="22" y="1"/>
                  </a:cubicBezTo>
                  <a:cubicBezTo>
                    <a:pt x="21" y="1"/>
                    <a:pt x="20" y="2"/>
                    <a:pt x="20" y="2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1" y="5"/>
                    <a:pt x="7" y="10"/>
                    <a:pt x="4" y="14"/>
                  </a:cubicBezTo>
                  <a:cubicBezTo>
                    <a:pt x="3" y="16"/>
                    <a:pt x="2" y="17"/>
                    <a:pt x="2" y="19"/>
                  </a:cubicBezTo>
                  <a:cubicBezTo>
                    <a:pt x="1" y="22"/>
                    <a:pt x="0" y="24"/>
                    <a:pt x="0" y="27"/>
                  </a:cubicBezTo>
                  <a:cubicBezTo>
                    <a:pt x="0" y="29"/>
                    <a:pt x="1" y="31"/>
                    <a:pt x="1" y="33"/>
                  </a:cubicBezTo>
                  <a:cubicBezTo>
                    <a:pt x="1" y="36"/>
                    <a:pt x="1" y="37"/>
                    <a:pt x="2" y="39"/>
                  </a:cubicBezTo>
                  <a:cubicBezTo>
                    <a:pt x="3" y="41"/>
                    <a:pt x="4" y="43"/>
                    <a:pt x="5" y="45"/>
                  </a:cubicBezTo>
                  <a:cubicBezTo>
                    <a:pt x="5" y="45"/>
                    <a:pt x="6" y="47"/>
                    <a:pt x="7" y="47"/>
                  </a:cubicBezTo>
                  <a:cubicBezTo>
                    <a:pt x="8" y="49"/>
                    <a:pt x="10" y="50"/>
                    <a:pt x="12" y="51"/>
                  </a:cubicBezTo>
                  <a:cubicBezTo>
                    <a:pt x="13" y="52"/>
                    <a:pt x="13" y="52"/>
                    <a:pt x="14" y="53"/>
                  </a:cubicBezTo>
                  <a:cubicBezTo>
                    <a:pt x="14" y="53"/>
                    <a:pt x="15" y="54"/>
                    <a:pt x="16" y="54"/>
                  </a:cubicBezTo>
                  <a:cubicBezTo>
                    <a:pt x="22" y="59"/>
                    <a:pt x="34" y="61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4" y="55"/>
                    <a:pt x="45" y="54"/>
                    <a:pt x="47" y="53"/>
                  </a:cubicBezTo>
                  <a:cubicBezTo>
                    <a:pt x="48" y="52"/>
                    <a:pt x="49" y="50"/>
                    <a:pt x="50" y="49"/>
                  </a:cubicBezTo>
                  <a:cubicBezTo>
                    <a:pt x="50" y="47"/>
                    <a:pt x="52" y="46"/>
                    <a:pt x="53" y="44"/>
                  </a:cubicBezTo>
                  <a:cubicBezTo>
                    <a:pt x="55" y="40"/>
                    <a:pt x="57" y="33"/>
                    <a:pt x="56" y="27"/>
                  </a:cubicBezTo>
                  <a:cubicBezTo>
                    <a:pt x="56" y="23"/>
                    <a:pt x="55" y="20"/>
                    <a:pt x="55" y="18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499652" y="3260921"/>
              <a:ext cx="158176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3600" b="1" dirty="0">
                  <a:solidFill>
                    <a:srgbClr val="0057A6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商品化与过密型增长</a:t>
              </a:r>
            </a:p>
          </p:txBody>
        </p:sp>
      </p:grp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722118" y="1659063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蚕丝业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棉花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7722118" y="2543575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与小农经济紧密联合，如纺织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也是过密型的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7722118" y="3512692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劳动生产率提高因素之一？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事实上没有大幅增加产量，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递减？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722118" y="4397204"/>
            <a:ext cx="3524096" cy="88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鸦片战争前主要是棉布与粮食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小农生产生存的商业化，不是资本主义萌芽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5" grpId="0"/>
      <p:bldP spid="26" grpId="0"/>
      <p:bldP spid="27" grpId="0"/>
      <p:bldP spid="28" grpId="0"/>
      <p:bldP spid="31" grpId="0"/>
      <p:bldP spid="32" grpId="0"/>
      <p:bldP spid="3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7" y="650564"/>
            <a:ext cx="7029556" cy="3545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95" y="4564393"/>
            <a:ext cx="8620247" cy="638264"/>
          </a:xfrm>
          <a:prstGeom prst="rect">
            <a:avLst/>
          </a:prstGeom>
        </p:spPr>
      </p:pic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539388" y="5454083"/>
            <a:ext cx="71096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b="1" dirty="0">
                <a:solidFill>
                  <a:srgbClr val="0057A6"/>
                </a:solidFill>
                <a:latin typeface="微软雅黑" panose="020B0503020204020204" charset="-122"/>
                <a:ea typeface="创艺简细圆" pitchFamily="2" charset="-122"/>
              </a:rPr>
              <a:t>感谢在座各位的聆听</a:t>
            </a:r>
          </a:p>
        </p:txBody>
      </p:sp>
      <p:sp>
        <p:nvSpPr>
          <p:cNvPr id="3" name="矩形 2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8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013821" y="1472914"/>
            <a:ext cx="4568113" cy="3938670"/>
            <a:chOff x="1136651" y="1568450"/>
            <a:chExt cx="4297361" cy="3705225"/>
          </a:xfrm>
          <a:solidFill>
            <a:srgbClr val="0057A6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195388" y="1906588"/>
              <a:ext cx="417512" cy="857250"/>
            </a:xfrm>
            <a:custGeom>
              <a:avLst/>
              <a:gdLst>
                <a:gd name="T0" fmla="*/ 12 w 21"/>
                <a:gd name="T1" fmla="*/ 2 h 43"/>
                <a:gd name="T2" fmla="*/ 4 w 21"/>
                <a:gd name="T3" fmla="*/ 24 h 43"/>
                <a:gd name="T4" fmla="*/ 21 w 21"/>
                <a:gd name="T5" fmla="*/ 41 h 43"/>
                <a:gd name="T6" fmla="*/ 20 w 21"/>
                <a:gd name="T7" fmla="*/ 42 h 43"/>
                <a:gd name="T8" fmla="*/ 3 w 21"/>
                <a:gd name="T9" fmla="*/ 26 h 43"/>
                <a:gd name="T10" fmla="*/ 11 w 21"/>
                <a:gd name="T11" fmla="*/ 1 h 43"/>
                <a:gd name="T12" fmla="*/ 12 w 21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2" y="2"/>
                  </a:moveTo>
                  <a:cubicBezTo>
                    <a:pt x="7" y="9"/>
                    <a:pt x="2" y="15"/>
                    <a:pt x="4" y="24"/>
                  </a:cubicBezTo>
                  <a:cubicBezTo>
                    <a:pt x="5" y="34"/>
                    <a:pt x="12" y="38"/>
                    <a:pt x="21" y="41"/>
                  </a:cubicBezTo>
                  <a:cubicBezTo>
                    <a:pt x="21" y="42"/>
                    <a:pt x="21" y="43"/>
                    <a:pt x="20" y="42"/>
                  </a:cubicBezTo>
                  <a:cubicBezTo>
                    <a:pt x="12" y="39"/>
                    <a:pt x="6" y="35"/>
                    <a:pt x="3" y="26"/>
                  </a:cubicBezTo>
                  <a:cubicBezTo>
                    <a:pt x="0" y="16"/>
                    <a:pt x="5" y="9"/>
                    <a:pt x="11" y="1"/>
                  </a:cubicBezTo>
                  <a:cubicBezTo>
                    <a:pt x="12" y="0"/>
                    <a:pt x="13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708275" y="1827213"/>
              <a:ext cx="277812" cy="139700"/>
            </a:xfrm>
            <a:custGeom>
              <a:avLst/>
              <a:gdLst>
                <a:gd name="T0" fmla="*/ 13 w 14"/>
                <a:gd name="T1" fmla="*/ 1 h 7"/>
                <a:gd name="T2" fmla="*/ 1 w 14"/>
                <a:gd name="T3" fmla="*/ 7 h 7"/>
                <a:gd name="T4" fmla="*/ 1 w 14"/>
                <a:gd name="T5" fmla="*/ 6 h 7"/>
                <a:gd name="T6" fmla="*/ 12 w 14"/>
                <a:gd name="T7" fmla="*/ 0 h 7"/>
                <a:gd name="T8" fmla="*/ 13 w 14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3" y="1"/>
                  </a:moveTo>
                  <a:cubicBezTo>
                    <a:pt x="9" y="3"/>
                    <a:pt x="5" y="4"/>
                    <a:pt x="1" y="7"/>
                  </a:cubicBezTo>
                  <a:cubicBezTo>
                    <a:pt x="1" y="7"/>
                    <a:pt x="0" y="6"/>
                    <a:pt x="1" y="6"/>
                  </a:cubicBezTo>
                  <a:cubicBezTo>
                    <a:pt x="4" y="3"/>
                    <a:pt x="8" y="2"/>
                    <a:pt x="12" y="0"/>
                  </a:cubicBezTo>
                  <a:cubicBezTo>
                    <a:pt x="13" y="0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235075" y="1927225"/>
              <a:ext cx="239712" cy="298450"/>
            </a:xfrm>
            <a:custGeom>
              <a:avLst/>
              <a:gdLst>
                <a:gd name="T0" fmla="*/ 12 w 12"/>
                <a:gd name="T1" fmla="*/ 2 h 15"/>
                <a:gd name="T2" fmla="*/ 8 w 12"/>
                <a:gd name="T3" fmla="*/ 9 h 15"/>
                <a:gd name="T4" fmla="*/ 2 w 12"/>
                <a:gd name="T5" fmla="*/ 14 h 15"/>
                <a:gd name="T6" fmla="*/ 0 w 12"/>
                <a:gd name="T7" fmla="*/ 14 h 15"/>
                <a:gd name="T8" fmla="*/ 5 w 12"/>
                <a:gd name="T9" fmla="*/ 10 h 15"/>
                <a:gd name="T10" fmla="*/ 10 w 12"/>
                <a:gd name="T11" fmla="*/ 1 h 15"/>
                <a:gd name="T12" fmla="*/ 12 w 12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12" y="2"/>
                  </a:moveTo>
                  <a:cubicBezTo>
                    <a:pt x="10" y="4"/>
                    <a:pt x="9" y="6"/>
                    <a:pt x="8" y="9"/>
                  </a:cubicBezTo>
                  <a:cubicBezTo>
                    <a:pt x="6" y="11"/>
                    <a:pt x="3" y="12"/>
                    <a:pt x="2" y="14"/>
                  </a:cubicBezTo>
                  <a:cubicBezTo>
                    <a:pt x="1" y="15"/>
                    <a:pt x="0" y="15"/>
                    <a:pt x="0" y="14"/>
                  </a:cubicBezTo>
                  <a:cubicBezTo>
                    <a:pt x="1" y="12"/>
                    <a:pt x="3" y="11"/>
                    <a:pt x="5" y="10"/>
                  </a:cubicBezTo>
                  <a:cubicBezTo>
                    <a:pt x="8" y="8"/>
                    <a:pt x="9" y="4"/>
                    <a:pt x="10" y="1"/>
                  </a:cubicBezTo>
                  <a:cubicBezTo>
                    <a:pt x="11" y="0"/>
                    <a:pt x="12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474788" y="1985963"/>
              <a:ext cx="39687" cy="39688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2" y="1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255713" y="2165350"/>
              <a:ext cx="179387" cy="179388"/>
            </a:xfrm>
            <a:custGeom>
              <a:avLst/>
              <a:gdLst>
                <a:gd name="T0" fmla="*/ 8 w 9"/>
                <a:gd name="T1" fmla="*/ 2 h 9"/>
                <a:gd name="T2" fmla="*/ 5 w 9"/>
                <a:gd name="T3" fmla="*/ 4 h 9"/>
                <a:gd name="T4" fmla="*/ 3 w 9"/>
                <a:gd name="T5" fmla="*/ 6 h 9"/>
                <a:gd name="T6" fmla="*/ 2 w 9"/>
                <a:gd name="T7" fmla="*/ 8 h 9"/>
                <a:gd name="T8" fmla="*/ 1 w 9"/>
                <a:gd name="T9" fmla="*/ 7 h 9"/>
                <a:gd name="T10" fmla="*/ 1 w 9"/>
                <a:gd name="T11" fmla="*/ 7 h 9"/>
                <a:gd name="T12" fmla="*/ 1 w 9"/>
                <a:gd name="T13" fmla="*/ 7 h 9"/>
                <a:gd name="T14" fmla="*/ 2 w 9"/>
                <a:gd name="T15" fmla="*/ 8 h 9"/>
                <a:gd name="T16" fmla="*/ 1 w 9"/>
                <a:gd name="T17" fmla="*/ 9 h 9"/>
                <a:gd name="T18" fmla="*/ 0 w 9"/>
                <a:gd name="T19" fmla="*/ 8 h 9"/>
                <a:gd name="T20" fmla="*/ 3 w 9"/>
                <a:gd name="T21" fmla="*/ 4 h 9"/>
                <a:gd name="T22" fmla="*/ 8 w 9"/>
                <a:gd name="T23" fmla="*/ 1 h 9"/>
                <a:gd name="T24" fmla="*/ 8 w 9"/>
                <a:gd name="T2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7" y="3"/>
                    <a:pt x="6" y="4"/>
                    <a:pt x="5" y="4"/>
                  </a:cubicBezTo>
                  <a:cubicBezTo>
                    <a:pt x="4" y="5"/>
                    <a:pt x="3" y="6"/>
                    <a:pt x="3" y="6"/>
                  </a:cubicBezTo>
                  <a:cubicBezTo>
                    <a:pt x="3" y="6"/>
                    <a:pt x="1" y="7"/>
                    <a:pt x="2" y="8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3" y="8"/>
                    <a:pt x="2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7"/>
                    <a:pt x="2" y="5"/>
                    <a:pt x="3" y="4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8" y="0"/>
                    <a:pt x="9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274763" y="2265363"/>
              <a:ext cx="160337" cy="179388"/>
            </a:xfrm>
            <a:custGeom>
              <a:avLst/>
              <a:gdLst>
                <a:gd name="T0" fmla="*/ 8 w 8"/>
                <a:gd name="T1" fmla="*/ 1 h 9"/>
                <a:gd name="T2" fmla="*/ 1 w 8"/>
                <a:gd name="T3" fmla="*/ 9 h 9"/>
                <a:gd name="T4" fmla="*/ 0 w 8"/>
                <a:gd name="T5" fmla="*/ 8 h 9"/>
                <a:gd name="T6" fmla="*/ 7 w 8"/>
                <a:gd name="T7" fmla="*/ 0 h 9"/>
                <a:gd name="T8" fmla="*/ 8 w 8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8" y="1"/>
                  </a:moveTo>
                  <a:cubicBezTo>
                    <a:pt x="5" y="3"/>
                    <a:pt x="3" y="6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2" y="5"/>
                    <a:pt x="4" y="2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14450" y="2305050"/>
              <a:ext cx="179387" cy="179388"/>
            </a:xfrm>
            <a:custGeom>
              <a:avLst/>
              <a:gdLst>
                <a:gd name="T0" fmla="*/ 8 w 9"/>
                <a:gd name="T1" fmla="*/ 2 h 9"/>
                <a:gd name="T2" fmla="*/ 2 w 9"/>
                <a:gd name="T3" fmla="*/ 8 h 9"/>
                <a:gd name="T4" fmla="*/ 1 w 9"/>
                <a:gd name="T5" fmla="*/ 7 h 9"/>
                <a:gd name="T6" fmla="*/ 8 w 9"/>
                <a:gd name="T7" fmla="*/ 1 h 9"/>
                <a:gd name="T8" fmla="*/ 8 w 9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6" y="3"/>
                    <a:pt x="3" y="5"/>
                    <a:pt x="2" y="8"/>
                  </a:cubicBezTo>
                  <a:cubicBezTo>
                    <a:pt x="2" y="9"/>
                    <a:pt x="0" y="8"/>
                    <a:pt x="1" y="7"/>
                  </a:cubicBezTo>
                  <a:cubicBezTo>
                    <a:pt x="2" y="4"/>
                    <a:pt x="5" y="2"/>
                    <a:pt x="8" y="1"/>
                  </a:cubicBezTo>
                  <a:cubicBezTo>
                    <a:pt x="8" y="0"/>
                    <a:pt x="9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335088" y="2325688"/>
              <a:ext cx="219075" cy="219075"/>
            </a:xfrm>
            <a:custGeom>
              <a:avLst/>
              <a:gdLst>
                <a:gd name="T0" fmla="*/ 10 w 11"/>
                <a:gd name="T1" fmla="*/ 2 h 11"/>
                <a:gd name="T2" fmla="*/ 2 w 11"/>
                <a:gd name="T3" fmla="*/ 10 h 11"/>
                <a:gd name="T4" fmla="*/ 1 w 11"/>
                <a:gd name="T5" fmla="*/ 10 h 11"/>
                <a:gd name="T6" fmla="*/ 9 w 11"/>
                <a:gd name="T7" fmla="*/ 1 h 11"/>
                <a:gd name="T8" fmla="*/ 10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0" y="2"/>
                  </a:moveTo>
                  <a:cubicBezTo>
                    <a:pt x="7" y="4"/>
                    <a:pt x="4" y="7"/>
                    <a:pt x="2" y="10"/>
                  </a:cubicBezTo>
                  <a:cubicBezTo>
                    <a:pt x="1" y="11"/>
                    <a:pt x="0" y="10"/>
                    <a:pt x="1" y="10"/>
                  </a:cubicBezTo>
                  <a:cubicBezTo>
                    <a:pt x="3" y="6"/>
                    <a:pt x="6" y="4"/>
                    <a:pt x="9" y="1"/>
                  </a:cubicBezTo>
                  <a:cubicBezTo>
                    <a:pt x="10" y="0"/>
                    <a:pt x="11" y="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74775" y="2424113"/>
              <a:ext cx="179387" cy="200025"/>
            </a:xfrm>
            <a:custGeom>
              <a:avLst/>
              <a:gdLst>
                <a:gd name="T0" fmla="*/ 9 w 9"/>
                <a:gd name="T1" fmla="*/ 1 h 10"/>
                <a:gd name="T2" fmla="*/ 2 w 9"/>
                <a:gd name="T3" fmla="*/ 10 h 10"/>
                <a:gd name="T4" fmla="*/ 1 w 9"/>
                <a:gd name="T5" fmla="*/ 9 h 10"/>
                <a:gd name="T6" fmla="*/ 8 w 9"/>
                <a:gd name="T7" fmla="*/ 1 h 10"/>
                <a:gd name="T8" fmla="*/ 9 w 9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1"/>
                  </a:moveTo>
                  <a:cubicBezTo>
                    <a:pt x="6" y="4"/>
                    <a:pt x="2" y="6"/>
                    <a:pt x="2" y="10"/>
                  </a:cubicBezTo>
                  <a:cubicBezTo>
                    <a:pt x="2" y="10"/>
                    <a:pt x="0" y="10"/>
                    <a:pt x="1" y="9"/>
                  </a:cubicBezTo>
                  <a:cubicBezTo>
                    <a:pt x="1" y="6"/>
                    <a:pt x="5" y="3"/>
                    <a:pt x="8" y="1"/>
                  </a:cubicBezTo>
                  <a:cubicBezTo>
                    <a:pt x="8" y="0"/>
                    <a:pt x="9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474788" y="2524125"/>
              <a:ext cx="138112" cy="160338"/>
            </a:xfrm>
            <a:custGeom>
              <a:avLst/>
              <a:gdLst>
                <a:gd name="T0" fmla="*/ 7 w 7"/>
                <a:gd name="T1" fmla="*/ 1 h 8"/>
                <a:gd name="T2" fmla="*/ 4 w 7"/>
                <a:gd name="T3" fmla="*/ 4 h 8"/>
                <a:gd name="T4" fmla="*/ 2 w 7"/>
                <a:gd name="T5" fmla="*/ 7 h 8"/>
                <a:gd name="T6" fmla="*/ 0 w 7"/>
                <a:gd name="T7" fmla="*/ 7 h 8"/>
                <a:gd name="T8" fmla="*/ 2 w 7"/>
                <a:gd name="T9" fmla="*/ 4 h 8"/>
                <a:gd name="T10" fmla="*/ 6 w 7"/>
                <a:gd name="T11" fmla="*/ 0 h 8"/>
                <a:gd name="T12" fmla="*/ 7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1"/>
                  </a:move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1" y="6"/>
                    <a:pt x="2" y="7"/>
                  </a:cubicBezTo>
                  <a:cubicBezTo>
                    <a:pt x="2" y="8"/>
                    <a:pt x="1" y="8"/>
                    <a:pt x="0" y="7"/>
                  </a:cubicBezTo>
                  <a:cubicBezTo>
                    <a:pt x="0" y="6"/>
                    <a:pt x="1" y="5"/>
                    <a:pt x="2" y="4"/>
                  </a:cubicBezTo>
                  <a:cubicBezTo>
                    <a:pt x="3" y="3"/>
                    <a:pt x="4" y="2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673225" y="2524125"/>
              <a:ext cx="39687" cy="20638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216025" y="3082925"/>
              <a:ext cx="158750" cy="138113"/>
            </a:xfrm>
            <a:custGeom>
              <a:avLst/>
              <a:gdLst>
                <a:gd name="T0" fmla="*/ 7 w 8"/>
                <a:gd name="T1" fmla="*/ 1 h 7"/>
                <a:gd name="T2" fmla="*/ 2 w 8"/>
                <a:gd name="T3" fmla="*/ 6 h 7"/>
                <a:gd name="T4" fmla="*/ 1 w 8"/>
                <a:gd name="T5" fmla="*/ 5 h 7"/>
                <a:gd name="T6" fmla="*/ 7 w 8"/>
                <a:gd name="T7" fmla="*/ 0 h 7"/>
                <a:gd name="T8" fmla="*/ 7 w 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1"/>
                  </a:moveTo>
                  <a:cubicBezTo>
                    <a:pt x="5" y="3"/>
                    <a:pt x="3" y="4"/>
                    <a:pt x="2" y="6"/>
                  </a:cubicBezTo>
                  <a:cubicBezTo>
                    <a:pt x="1" y="7"/>
                    <a:pt x="0" y="6"/>
                    <a:pt x="1" y="5"/>
                  </a:cubicBezTo>
                  <a:cubicBezTo>
                    <a:pt x="2" y="3"/>
                    <a:pt x="4" y="2"/>
                    <a:pt x="7" y="0"/>
                  </a:cubicBezTo>
                  <a:cubicBezTo>
                    <a:pt x="7" y="0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6025" y="3181350"/>
              <a:ext cx="158750" cy="160338"/>
            </a:xfrm>
            <a:custGeom>
              <a:avLst/>
              <a:gdLst>
                <a:gd name="T0" fmla="*/ 7 w 8"/>
                <a:gd name="T1" fmla="*/ 2 h 8"/>
                <a:gd name="T2" fmla="*/ 1 w 8"/>
                <a:gd name="T3" fmla="*/ 7 h 8"/>
                <a:gd name="T4" fmla="*/ 0 w 8"/>
                <a:gd name="T5" fmla="*/ 6 h 8"/>
                <a:gd name="T6" fmla="*/ 6 w 8"/>
                <a:gd name="T7" fmla="*/ 1 h 8"/>
                <a:gd name="T8" fmla="*/ 7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cubicBezTo>
                    <a:pt x="5" y="3"/>
                    <a:pt x="3" y="5"/>
                    <a:pt x="1" y="7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cubicBezTo>
                    <a:pt x="7" y="0"/>
                    <a:pt x="8" y="1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235075" y="3181350"/>
              <a:ext cx="160337" cy="219075"/>
            </a:xfrm>
            <a:custGeom>
              <a:avLst/>
              <a:gdLst>
                <a:gd name="T0" fmla="*/ 8 w 8"/>
                <a:gd name="T1" fmla="*/ 2 h 11"/>
                <a:gd name="T2" fmla="*/ 2 w 8"/>
                <a:gd name="T3" fmla="*/ 11 h 11"/>
                <a:gd name="T4" fmla="*/ 2 w 8"/>
                <a:gd name="T5" fmla="*/ 10 h 11"/>
                <a:gd name="T6" fmla="*/ 2 w 8"/>
                <a:gd name="T7" fmla="*/ 10 h 11"/>
                <a:gd name="T8" fmla="*/ 1 w 8"/>
                <a:gd name="T9" fmla="*/ 10 h 11"/>
                <a:gd name="T10" fmla="*/ 1 w 8"/>
                <a:gd name="T11" fmla="*/ 9 h 11"/>
                <a:gd name="T12" fmla="*/ 3 w 8"/>
                <a:gd name="T13" fmla="*/ 10 h 11"/>
                <a:gd name="T14" fmla="*/ 2 w 8"/>
                <a:gd name="T15" fmla="*/ 11 h 11"/>
                <a:gd name="T16" fmla="*/ 1 w 8"/>
                <a:gd name="T17" fmla="*/ 11 h 11"/>
                <a:gd name="T18" fmla="*/ 1 w 8"/>
                <a:gd name="T19" fmla="*/ 11 h 11"/>
                <a:gd name="T20" fmla="*/ 1 w 8"/>
                <a:gd name="T21" fmla="*/ 10 h 11"/>
                <a:gd name="T22" fmla="*/ 7 w 8"/>
                <a:gd name="T23" fmla="*/ 1 h 11"/>
                <a:gd name="T24" fmla="*/ 8 w 8"/>
                <a:gd name="T2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1">
                  <a:moveTo>
                    <a:pt x="8" y="2"/>
                  </a:moveTo>
                  <a:cubicBezTo>
                    <a:pt x="6" y="5"/>
                    <a:pt x="4" y="8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2" y="8"/>
                    <a:pt x="3" y="9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3" y="7"/>
                    <a:pt x="5" y="4"/>
                    <a:pt x="7" y="1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255713" y="3262313"/>
              <a:ext cx="198437" cy="238125"/>
            </a:xfrm>
            <a:custGeom>
              <a:avLst/>
              <a:gdLst>
                <a:gd name="T0" fmla="*/ 9 w 10"/>
                <a:gd name="T1" fmla="*/ 2 h 12"/>
                <a:gd name="T2" fmla="*/ 2 w 10"/>
                <a:gd name="T3" fmla="*/ 11 h 12"/>
                <a:gd name="T4" fmla="*/ 1 w 10"/>
                <a:gd name="T5" fmla="*/ 11 h 12"/>
                <a:gd name="T6" fmla="*/ 8 w 10"/>
                <a:gd name="T7" fmla="*/ 1 h 12"/>
                <a:gd name="T8" fmla="*/ 9 w 10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9" y="2"/>
                  </a:moveTo>
                  <a:cubicBezTo>
                    <a:pt x="7" y="5"/>
                    <a:pt x="4" y="8"/>
                    <a:pt x="2" y="11"/>
                  </a:cubicBezTo>
                  <a:cubicBezTo>
                    <a:pt x="1" y="12"/>
                    <a:pt x="0" y="11"/>
                    <a:pt x="1" y="11"/>
                  </a:cubicBezTo>
                  <a:cubicBezTo>
                    <a:pt x="3" y="7"/>
                    <a:pt x="6" y="4"/>
                    <a:pt x="8" y="1"/>
                  </a:cubicBezTo>
                  <a:cubicBezTo>
                    <a:pt x="8" y="0"/>
                    <a:pt x="10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355725" y="3421063"/>
              <a:ext cx="119062" cy="100013"/>
            </a:xfrm>
            <a:custGeom>
              <a:avLst/>
              <a:gdLst>
                <a:gd name="T0" fmla="*/ 5 w 6"/>
                <a:gd name="T1" fmla="*/ 2 h 5"/>
                <a:gd name="T2" fmla="*/ 1 w 6"/>
                <a:gd name="T3" fmla="*/ 4 h 5"/>
                <a:gd name="T4" fmla="*/ 1 w 6"/>
                <a:gd name="T5" fmla="*/ 3 h 5"/>
                <a:gd name="T6" fmla="*/ 4 w 6"/>
                <a:gd name="T7" fmla="*/ 1 h 5"/>
                <a:gd name="T8" fmla="*/ 5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4" y="3"/>
                    <a:pt x="3" y="3"/>
                    <a:pt x="1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533525" y="3421063"/>
              <a:ext cx="60325" cy="39688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3" y="1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654175" y="3481388"/>
              <a:ext cx="39687" cy="39688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673225" y="3540125"/>
              <a:ext cx="39687" cy="39688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593850" y="3540125"/>
              <a:ext cx="238125" cy="200025"/>
            </a:xfrm>
            <a:custGeom>
              <a:avLst/>
              <a:gdLst>
                <a:gd name="T0" fmla="*/ 8 w 12"/>
                <a:gd name="T1" fmla="*/ 0 h 10"/>
                <a:gd name="T2" fmla="*/ 12 w 12"/>
                <a:gd name="T3" fmla="*/ 1 h 10"/>
                <a:gd name="T4" fmla="*/ 12 w 12"/>
                <a:gd name="T5" fmla="*/ 2 h 10"/>
                <a:gd name="T6" fmla="*/ 1 w 12"/>
                <a:gd name="T7" fmla="*/ 9 h 10"/>
                <a:gd name="T8" fmla="*/ 1 w 12"/>
                <a:gd name="T9" fmla="*/ 8 h 10"/>
                <a:gd name="T10" fmla="*/ 11 w 12"/>
                <a:gd name="T11" fmla="*/ 1 h 10"/>
                <a:gd name="T12" fmla="*/ 11 w 12"/>
                <a:gd name="T13" fmla="*/ 2 h 10"/>
                <a:gd name="T14" fmla="*/ 8 w 12"/>
                <a:gd name="T15" fmla="*/ 1 h 10"/>
                <a:gd name="T16" fmla="*/ 8 w 1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9" y="0"/>
                    <a:pt x="10" y="0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8" y="5"/>
                    <a:pt x="5" y="7"/>
                    <a:pt x="1" y="9"/>
                  </a:cubicBezTo>
                  <a:cubicBezTo>
                    <a:pt x="1" y="10"/>
                    <a:pt x="0" y="9"/>
                    <a:pt x="1" y="8"/>
                  </a:cubicBezTo>
                  <a:cubicBezTo>
                    <a:pt x="4" y="6"/>
                    <a:pt x="8" y="4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454150" y="3560763"/>
              <a:ext cx="158750" cy="119063"/>
            </a:xfrm>
            <a:custGeom>
              <a:avLst/>
              <a:gdLst>
                <a:gd name="T0" fmla="*/ 7 w 8"/>
                <a:gd name="T1" fmla="*/ 2 h 6"/>
                <a:gd name="T2" fmla="*/ 4 w 8"/>
                <a:gd name="T3" fmla="*/ 4 h 6"/>
                <a:gd name="T4" fmla="*/ 2 w 8"/>
                <a:gd name="T5" fmla="*/ 6 h 6"/>
                <a:gd name="T6" fmla="*/ 1 w 8"/>
                <a:gd name="T7" fmla="*/ 6 h 6"/>
                <a:gd name="T8" fmla="*/ 0 w 8"/>
                <a:gd name="T9" fmla="*/ 6 h 6"/>
                <a:gd name="T10" fmla="*/ 0 w 8"/>
                <a:gd name="T11" fmla="*/ 5 h 6"/>
                <a:gd name="T12" fmla="*/ 2 w 8"/>
                <a:gd name="T13" fmla="*/ 4 h 6"/>
                <a:gd name="T14" fmla="*/ 2 w 8"/>
                <a:gd name="T15" fmla="*/ 6 h 6"/>
                <a:gd name="T16" fmla="*/ 1 w 8"/>
                <a:gd name="T17" fmla="*/ 5 h 6"/>
                <a:gd name="T18" fmla="*/ 2 w 8"/>
                <a:gd name="T19" fmla="*/ 4 h 6"/>
                <a:gd name="T20" fmla="*/ 3 w 8"/>
                <a:gd name="T21" fmla="*/ 3 h 6"/>
                <a:gd name="T22" fmla="*/ 7 w 8"/>
                <a:gd name="T23" fmla="*/ 1 h 6"/>
                <a:gd name="T24" fmla="*/ 7 w 8"/>
                <a:gd name="T2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6">
                  <a:moveTo>
                    <a:pt x="7" y="2"/>
                  </a:move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7" y="0"/>
                    <a:pt x="8" y="1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612900" y="3421063"/>
              <a:ext cx="41275" cy="39688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374775" y="3460750"/>
              <a:ext cx="179387" cy="158750"/>
            </a:xfrm>
            <a:custGeom>
              <a:avLst/>
              <a:gdLst>
                <a:gd name="T0" fmla="*/ 8 w 9"/>
                <a:gd name="T1" fmla="*/ 2 h 8"/>
                <a:gd name="T2" fmla="*/ 1 w 9"/>
                <a:gd name="T3" fmla="*/ 8 h 8"/>
                <a:gd name="T4" fmla="*/ 0 w 9"/>
                <a:gd name="T5" fmla="*/ 7 h 8"/>
                <a:gd name="T6" fmla="*/ 7 w 9"/>
                <a:gd name="T7" fmla="*/ 1 h 8"/>
                <a:gd name="T8" fmla="*/ 8 w 9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8" y="2"/>
                  </a:moveTo>
                  <a:cubicBezTo>
                    <a:pt x="6" y="4"/>
                    <a:pt x="3" y="5"/>
                    <a:pt x="1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2" y="4"/>
                    <a:pt x="5" y="3"/>
                    <a:pt x="7" y="1"/>
                  </a:cubicBezTo>
                  <a:cubicBezTo>
                    <a:pt x="8" y="0"/>
                    <a:pt x="9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752600" y="3600450"/>
              <a:ext cx="119062" cy="139700"/>
            </a:xfrm>
            <a:custGeom>
              <a:avLst/>
              <a:gdLst>
                <a:gd name="T0" fmla="*/ 5 w 6"/>
                <a:gd name="T1" fmla="*/ 2 h 7"/>
                <a:gd name="T2" fmla="*/ 2 w 6"/>
                <a:gd name="T3" fmla="*/ 6 h 7"/>
                <a:gd name="T4" fmla="*/ 0 w 6"/>
                <a:gd name="T5" fmla="*/ 6 h 7"/>
                <a:gd name="T6" fmla="*/ 4 w 6"/>
                <a:gd name="T7" fmla="*/ 1 h 7"/>
                <a:gd name="T8" fmla="*/ 5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5" y="2"/>
                  </a:moveTo>
                  <a:cubicBezTo>
                    <a:pt x="4" y="3"/>
                    <a:pt x="2" y="5"/>
                    <a:pt x="2" y="6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1" y="4"/>
                    <a:pt x="3" y="2"/>
                    <a:pt x="4" y="1"/>
                  </a:cubicBezTo>
                  <a:cubicBezTo>
                    <a:pt x="5" y="0"/>
                    <a:pt x="6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852613" y="3640138"/>
              <a:ext cx="100012" cy="100013"/>
            </a:xfrm>
            <a:custGeom>
              <a:avLst/>
              <a:gdLst>
                <a:gd name="T0" fmla="*/ 5 w 5"/>
                <a:gd name="T1" fmla="*/ 1 h 5"/>
                <a:gd name="T2" fmla="*/ 2 w 5"/>
                <a:gd name="T3" fmla="*/ 4 h 5"/>
                <a:gd name="T4" fmla="*/ 1 w 5"/>
                <a:gd name="T5" fmla="*/ 4 h 5"/>
                <a:gd name="T6" fmla="*/ 4 w 5"/>
                <a:gd name="T7" fmla="*/ 0 h 5"/>
                <a:gd name="T8" fmla="*/ 5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0" y="4"/>
                    <a:pt x="1" y="4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4" y="0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912938" y="3640138"/>
              <a:ext cx="98425" cy="139700"/>
            </a:xfrm>
            <a:custGeom>
              <a:avLst/>
              <a:gdLst>
                <a:gd name="T0" fmla="*/ 5 w 5"/>
                <a:gd name="T1" fmla="*/ 2 h 7"/>
                <a:gd name="T2" fmla="*/ 3 w 5"/>
                <a:gd name="T3" fmla="*/ 3 h 7"/>
                <a:gd name="T4" fmla="*/ 2 w 5"/>
                <a:gd name="T5" fmla="*/ 4 h 7"/>
                <a:gd name="T6" fmla="*/ 2 w 5"/>
                <a:gd name="T7" fmla="*/ 5 h 7"/>
                <a:gd name="T8" fmla="*/ 1 w 5"/>
                <a:gd name="T9" fmla="*/ 5 h 7"/>
                <a:gd name="T10" fmla="*/ 0 w 5"/>
                <a:gd name="T11" fmla="*/ 6 h 7"/>
                <a:gd name="T12" fmla="*/ 1 w 5"/>
                <a:gd name="T13" fmla="*/ 3 h 7"/>
                <a:gd name="T14" fmla="*/ 4 w 5"/>
                <a:gd name="T15" fmla="*/ 1 h 7"/>
                <a:gd name="T16" fmla="*/ 5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5" y="2"/>
                  </a:moveTo>
                  <a:cubicBezTo>
                    <a:pt x="4" y="2"/>
                    <a:pt x="4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2" y="6"/>
                    <a:pt x="1" y="7"/>
                    <a:pt x="0" y="6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5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992313" y="3619500"/>
              <a:ext cx="158750" cy="160338"/>
            </a:xfrm>
            <a:custGeom>
              <a:avLst/>
              <a:gdLst>
                <a:gd name="T0" fmla="*/ 7 w 8"/>
                <a:gd name="T1" fmla="*/ 1 h 8"/>
                <a:gd name="T2" fmla="*/ 4 w 8"/>
                <a:gd name="T3" fmla="*/ 4 h 8"/>
                <a:gd name="T4" fmla="*/ 1 w 8"/>
                <a:gd name="T5" fmla="*/ 7 h 8"/>
                <a:gd name="T6" fmla="*/ 0 w 8"/>
                <a:gd name="T7" fmla="*/ 7 h 8"/>
                <a:gd name="T8" fmla="*/ 1 w 8"/>
                <a:gd name="T9" fmla="*/ 7 h 8"/>
                <a:gd name="T10" fmla="*/ 2 w 8"/>
                <a:gd name="T11" fmla="*/ 8 h 8"/>
                <a:gd name="T12" fmla="*/ 1 w 8"/>
                <a:gd name="T13" fmla="*/ 8 h 8"/>
                <a:gd name="T14" fmla="*/ 0 w 8"/>
                <a:gd name="T15" fmla="*/ 8 h 8"/>
                <a:gd name="T16" fmla="*/ 0 w 8"/>
                <a:gd name="T17" fmla="*/ 8 h 8"/>
                <a:gd name="T18" fmla="*/ 0 w 8"/>
                <a:gd name="T19" fmla="*/ 7 h 8"/>
                <a:gd name="T20" fmla="*/ 7 w 8"/>
                <a:gd name="T21" fmla="*/ 0 h 8"/>
                <a:gd name="T22" fmla="*/ 7 w 8"/>
                <a:gd name="T2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6" y="2"/>
                    <a:pt x="5" y="3"/>
                    <a:pt x="4" y="4"/>
                  </a:cubicBezTo>
                  <a:cubicBezTo>
                    <a:pt x="4" y="5"/>
                    <a:pt x="1" y="7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2" y="4"/>
                    <a:pt x="4" y="2"/>
                    <a:pt x="7" y="0"/>
                  </a:cubicBezTo>
                  <a:cubicBezTo>
                    <a:pt x="7" y="0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051050" y="3619500"/>
              <a:ext cx="219075" cy="179388"/>
            </a:xfrm>
            <a:custGeom>
              <a:avLst/>
              <a:gdLst>
                <a:gd name="T0" fmla="*/ 10 w 11"/>
                <a:gd name="T1" fmla="*/ 1 h 9"/>
                <a:gd name="T2" fmla="*/ 6 w 11"/>
                <a:gd name="T3" fmla="*/ 4 h 9"/>
                <a:gd name="T4" fmla="*/ 2 w 11"/>
                <a:gd name="T5" fmla="*/ 8 h 9"/>
                <a:gd name="T6" fmla="*/ 0 w 11"/>
                <a:gd name="T7" fmla="*/ 8 h 9"/>
                <a:gd name="T8" fmla="*/ 3 w 11"/>
                <a:gd name="T9" fmla="*/ 5 h 9"/>
                <a:gd name="T10" fmla="*/ 9 w 11"/>
                <a:gd name="T11" fmla="*/ 1 h 9"/>
                <a:gd name="T12" fmla="*/ 10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10" y="1"/>
                  </a:moveTo>
                  <a:cubicBezTo>
                    <a:pt x="9" y="3"/>
                    <a:pt x="8" y="3"/>
                    <a:pt x="6" y="4"/>
                  </a:cubicBezTo>
                  <a:cubicBezTo>
                    <a:pt x="5" y="5"/>
                    <a:pt x="2" y="7"/>
                    <a:pt x="2" y="8"/>
                  </a:cubicBezTo>
                  <a:cubicBezTo>
                    <a:pt x="2" y="9"/>
                    <a:pt x="0" y="9"/>
                    <a:pt x="0" y="8"/>
                  </a:cubicBezTo>
                  <a:cubicBezTo>
                    <a:pt x="0" y="7"/>
                    <a:pt x="2" y="6"/>
                    <a:pt x="3" y="5"/>
                  </a:cubicBezTo>
                  <a:cubicBezTo>
                    <a:pt x="5" y="3"/>
                    <a:pt x="8" y="2"/>
                    <a:pt x="9" y="1"/>
                  </a:cubicBezTo>
                  <a:cubicBezTo>
                    <a:pt x="10" y="0"/>
                    <a:pt x="11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111375" y="3660775"/>
              <a:ext cx="198437" cy="198438"/>
            </a:xfrm>
            <a:custGeom>
              <a:avLst/>
              <a:gdLst>
                <a:gd name="T0" fmla="*/ 9 w 10"/>
                <a:gd name="T1" fmla="*/ 1 h 10"/>
                <a:gd name="T2" fmla="*/ 2 w 10"/>
                <a:gd name="T3" fmla="*/ 9 h 10"/>
                <a:gd name="T4" fmla="*/ 1 w 10"/>
                <a:gd name="T5" fmla="*/ 9 h 10"/>
                <a:gd name="T6" fmla="*/ 2 w 10"/>
                <a:gd name="T7" fmla="*/ 8 h 10"/>
                <a:gd name="T8" fmla="*/ 3 w 10"/>
                <a:gd name="T9" fmla="*/ 8 h 10"/>
                <a:gd name="T10" fmla="*/ 2 w 10"/>
                <a:gd name="T11" fmla="*/ 9 h 10"/>
                <a:gd name="T12" fmla="*/ 1 w 10"/>
                <a:gd name="T13" fmla="*/ 9 h 10"/>
                <a:gd name="T14" fmla="*/ 8 w 10"/>
                <a:gd name="T15" fmla="*/ 0 h 10"/>
                <a:gd name="T16" fmla="*/ 9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9" y="1"/>
                  </a:moveTo>
                  <a:cubicBezTo>
                    <a:pt x="7" y="4"/>
                    <a:pt x="5" y="7"/>
                    <a:pt x="2" y="9"/>
                  </a:cubicBezTo>
                  <a:cubicBezTo>
                    <a:pt x="1" y="10"/>
                    <a:pt x="0" y="9"/>
                    <a:pt x="1" y="9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4" y="6"/>
                    <a:pt x="6" y="3"/>
                    <a:pt x="8" y="0"/>
                  </a:cubicBezTo>
                  <a:cubicBezTo>
                    <a:pt x="9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170113" y="3679825"/>
              <a:ext cx="179387" cy="219075"/>
            </a:xfrm>
            <a:custGeom>
              <a:avLst/>
              <a:gdLst>
                <a:gd name="T0" fmla="*/ 8 w 9"/>
                <a:gd name="T1" fmla="*/ 2 h 11"/>
                <a:gd name="T2" fmla="*/ 3 w 9"/>
                <a:gd name="T3" fmla="*/ 8 h 11"/>
                <a:gd name="T4" fmla="*/ 1 w 9"/>
                <a:gd name="T5" fmla="*/ 11 h 11"/>
                <a:gd name="T6" fmla="*/ 0 w 9"/>
                <a:gd name="T7" fmla="*/ 10 h 11"/>
                <a:gd name="T8" fmla="*/ 0 w 9"/>
                <a:gd name="T9" fmla="*/ 10 h 11"/>
                <a:gd name="T10" fmla="*/ 1 w 9"/>
                <a:gd name="T11" fmla="*/ 9 h 11"/>
                <a:gd name="T12" fmla="*/ 1 w 9"/>
                <a:gd name="T13" fmla="*/ 10 h 11"/>
                <a:gd name="T14" fmla="*/ 1 w 9"/>
                <a:gd name="T15" fmla="*/ 9 h 11"/>
                <a:gd name="T16" fmla="*/ 3 w 9"/>
                <a:gd name="T17" fmla="*/ 6 h 11"/>
                <a:gd name="T18" fmla="*/ 7 w 9"/>
                <a:gd name="T19" fmla="*/ 1 h 11"/>
                <a:gd name="T20" fmla="*/ 8 w 9"/>
                <a:gd name="T2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8" y="2"/>
                  </a:moveTo>
                  <a:cubicBezTo>
                    <a:pt x="7" y="4"/>
                    <a:pt x="5" y="6"/>
                    <a:pt x="3" y="8"/>
                  </a:cubicBezTo>
                  <a:cubicBezTo>
                    <a:pt x="3" y="8"/>
                    <a:pt x="2" y="10"/>
                    <a:pt x="1" y="11"/>
                  </a:cubicBezTo>
                  <a:cubicBezTo>
                    <a:pt x="1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9"/>
                    <a:pt x="2" y="7"/>
                    <a:pt x="3" y="6"/>
                  </a:cubicBezTo>
                  <a:cubicBezTo>
                    <a:pt x="4" y="4"/>
                    <a:pt x="6" y="3"/>
                    <a:pt x="7" y="1"/>
                  </a:cubicBezTo>
                  <a:cubicBezTo>
                    <a:pt x="8" y="0"/>
                    <a:pt x="9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230438" y="3759200"/>
              <a:ext cx="158750" cy="200025"/>
            </a:xfrm>
            <a:custGeom>
              <a:avLst/>
              <a:gdLst>
                <a:gd name="T0" fmla="*/ 7 w 8"/>
                <a:gd name="T1" fmla="*/ 1 h 10"/>
                <a:gd name="T2" fmla="*/ 2 w 8"/>
                <a:gd name="T3" fmla="*/ 9 h 10"/>
                <a:gd name="T4" fmla="*/ 0 w 8"/>
                <a:gd name="T5" fmla="*/ 8 h 10"/>
                <a:gd name="T6" fmla="*/ 1 w 8"/>
                <a:gd name="T7" fmla="*/ 8 h 10"/>
                <a:gd name="T8" fmla="*/ 2 w 8"/>
                <a:gd name="T9" fmla="*/ 9 h 10"/>
                <a:gd name="T10" fmla="*/ 2 w 8"/>
                <a:gd name="T11" fmla="*/ 9 h 10"/>
                <a:gd name="T12" fmla="*/ 0 w 8"/>
                <a:gd name="T13" fmla="*/ 8 h 10"/>
                <a:gd name="T14" fmla="*/ 6 w 8"/>
                <a:gd name="T15" fmla="*/ 1 h 10"/>
                <a:gd name="T16" fmla="*/ 7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7" y="1"/>
                  </a:moveTo>
                  <a:cubicBezTo>
                    <a:pt x="5" y="4"/>
                    <a:pt x="4" y="7"/>
                    <a:pt x="2" y="9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7"/>
                    <a:pt x="3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2" y="6"/>
                    <a:pt x="4" y="3"/>
                    <a:pt x="6" y="1"/>
                  </a:cubicBezTo>
                  <a:cubicBezTo>
                    <a:pt x="6" y="0"/>
                    <a:pt x="8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290763" y="3840163"/>
              <a:ext cx="119062" cy="138113"/>
            </a:xfrm>
            <a:custGeom>
              <a:avLst/>
              <a:gdLst>
                <a:gd name="T0" fmla="*/ 5 w 6"/>
                <a:gd name="T1" fmla="*/ 2 h 7"/>
                <a:gd name="T2" fmla="*/ 2 w 6"/>
                <a:gd name="T3" fmla="*/ 6 h 7"/>
                <a:gd name="T4" fmla="*/ 1 w 6"/>
                <a:gd name="T5" fmla="*/ 6 h 7"/>
                <a:gd name="T6" fmla="*/ 1 w 6"/>
                <a:gd name="T7" fmla="*/ 5 h 7"/>
                <a:gd name="T8" fmla="*/ 2 w 6"/>
                <a:gd name="T9" fmla="*/ 6 h 7"/>
                <a:gd name="T10" fmla="*/ 1 w 6"/>
                <a:gd name="T11" fmla="*/ 7 h 7"/>
                <a:gd name="T12" fmla="*/ 0 w 6"/>
                <a:gd name="T13" fmla="*/ 6 h 7"/>
                <a:gd name="T14" fmla="*/ 4 w 6"/>
                <a:gd name="T15" fmla="*/ 1 h 7"/>
                <a:gd name="T16" fmla="*/ 5 w 6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5" y="2"/>
                  </a:moveTo>
                  <a:cubicBezTo>
                    <a:pt x="4" y="3"/>
                    <a:pt x="2" y="5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1" y="4"/>
                    <a:pt x="3" y="3"/>
                    <a:pt x="4" y="1"/>
                  </a:cubicBezTo>
                  <a:cubicBezTo>
                    <a:pt x="4" y="0"/>
                    <a:pt x="6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370138" y="3919538"/>
              <a:ext cx="98425" cy="793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4 h 4"/>
                <a:gd name="T4" fmla="*/ 1 w 5"/>
                <a:gd name="T5" fmla="*/ 3 h 4"/>
                <a:gd name="T6" fmla="*/ 3 w 5"/>
                <a:gd name="T7" fmla="*/ 0 h 4"/>
                <a:gd name="T8" fmla="*/ 4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4"/>
                    <a:pt x="0" y="3"/>
                    <a:pt x="1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428875" y="3938588"/>
              <a:ext cx="80962" cy="120650"/>
            </a:xfrm>
            <a:custGeom>
              <a:avLst/>
              <a:gdLst>
                <a:gd name="T0" fmla="*/ 4 w 4"/>
                <a:gd name="T1" fmla="*/ 1 h 6"/>
                <a:gd name="T2" fmla="*/ 1 w 4"/>
                <a:gd name="T3" fmla="*/ 5 h 6"/>
                <a:gd name="T4" fmla="*/ 0 w 4"/>
                <a:gd name="T5" fmla="*/ 5 h 6"/>
                <a:gd name="T6" fmla="*/ 3 w 4"/>
                <a:gd name="T7" fmla="*/ 0 h 6"/>
                <a:gd name="T8" fmla="*/ 4 w 4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1"/>
                  </a:move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0" y="5"/>
                    <a:pt x="0" y="5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509838" y="3998913"/>
              <a:ext cx="79375" cy="79375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4 h 4"/>
                <a:gd name="T4" fmla="*/ 1 w 4"/>
                <a:gd name="T5" fmla="*/ 4 h 4"/>
                <a:gd name="T6" fmla="*/ 1 w 4"/>
                <a:gd name="T7" fmla="*/ 3 h 4"/>
                <a:gd name="T8" fmla="*/ 3 w 4"/>
                <a:gd name="T9" fmla="*/ 1 h 4"/>
                <a:gd name="T10" fmla="*/ 4 w 4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628900" y="3998913"/>
              <a:ext cx="58737" cy="39688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0 h 2"/>
                <a:gd name="T4" fmla="*/ 1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2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727325" y="1906588"/>
              <a:ext cx="160337" cy="100013"/>
            </a:xfrm>
            <a:custGeom>
              <a:avLst/>
              <a:gdLst>
                <a:gd name="T0" fmla="*/ 7 w 8"/>
                <a:gd name="T1" fmla="*/ 2 h 5"/>
                <a:gd name="T2" fmla="*/ 1 w 8"/>
                <a:gd name="T3" fmla="*/ 4 h 5"/>
                <a:gd name="T4" fmla="*/ 1 w 8"/>
                <a:gd name="T5" fmla="*/ 3 h 5"/>
                <a:gd name="T6" fmla="*/ 7 w 8"/>
                <a:gd name="T7" fmla="*/ 0 h 5"/>
                <a:gd name="T8" fmla="*/ 7 w 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7" y="2"/>
                  </a:moveTo>
                  <a:cubicBezTo>
                    <a:pt x="5" y="2"/>
                    <a:pt x="3" y="3"/>
                    <a:pt x="1" y="4"/>
                  </a:cubicBezTo>
                  <a:cubicBezTo>
                    <a:pt x="0" y="5"/>
                    <a:pt x="0" y="3"/>
                    <a:pt x="1" y="3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887663" y="1946275"/>
              <a:ext cx="39687" cy="39688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847975" y="2025650"/>
              <a:ext cx="39687" cy="3968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767013" y="1966913"/>
              <a:ext cx="80962" cy="58738"/>
            </a:xfrm>
            <a:custGeom>
              <a:avLst/>
              <a:gdLst>
                <a:gd name="T0" fmla="*/ 3 w 4"/>
                <a:gd name="T1" fmla="*/ 2 h 3"/>
                <a:gd name="T2" fmla="*/ 2 w 4"/>
                <a:gd name="T3" fmla="*/ 3 h 3"/>
                <a:gd name="T4" fmla="*/ 1 w 4"/>
                <a:gd name="T5" fmla="*/ 1 h 3"/>
                <a:gd name="T6" fmla="*/ 3 w 4"/>
                <a:gd name="T7" fmla="*/ 1 h 3"/>
                <a:gd name="T8" fmla="*/ 3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3" y="2"/>
                    <a:pt x="2" y="2"/>
                    <a:pt x="2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274763" y="1568450"/>
              <a:ext cx="4159249" cy="3705225"/>
            </a:xfrm>
            <a:custGeom>
              <a:avLst/>
              <a:gdLst>
                <a:gd name="T0" fmla="*/ 195 w 209"/>
                <a:gd name="T1" fmla="*/ 113 h 186"/>
                <a:gd name="T2" fmla="*/ 185 w 209"/>
                <a:gd name="T3" fmla="*/ 85 h 186"/>
                <a:gd name="T4" fmla="*/ 200 w 209"/>
                <a:gd name="T5" fmla="*/ 56 h 186"/>
                <a:gd name="T6" fmla="*/ 155 w 209"/>
                <a:gd name="T7" fmla="*/ 16 h 186"/>
                <a:gd name="T8" fmla="*/ 139 w 209"/>
                <a:gd name="T9" fmla="*/ 42 h 186"/>
                <a:gd name="T10" fmla="*/ 89 w 209"/>
                <a:gd name="T11" fmla="*/ 12 h 186"/>
                <a:gd name="T12" fmla="*/ 77 w 209"/>
                <a:gd name="T13" fmla="*/ 27 h 186"/>
                <a:gd name="T14" fmla="*/ 55 w 209"/>
                <a:gd name="T15" fmla="*/ 8 h 186"/>
                <a:gd name="T16" fmla="*/ 10 w 209"/>
                <a:gd name="T17" fmla="*/ 35 h 186"/>
                <a:gd name="T18" fmla="*/ 25 w 209"/>
                <a:gd name="T19" fmla="*/ 55 h 186"/>
                <a:gd name="T20" fmla="*/ 13 w 209"/>
                <a:gd name="T21" fmla="*/ 94 h 186"/>
                <a:gd name="T22" fmla="*/ 45 w 209"/>
                <a:gd name="T23" fmla="*/ 103 h 186"/>
                <a:gd name="T24" fmla="*/ 58 w 209"/>
                <a:gd name="T25" fmla="*/ 113 h 186"/>
                <a:gd name="T26" fmla="*/ 124 w 209"/>
                <a:gd name="T27" fmla="*/ 120 h 186"/>
                <a:gd name="T28" fmla="*/ 81 w 209"/>
                <a:gd name="T29" fmla="*/ 186 h 186"/>
                <a:gd name="T30" fmla="*/ 137 w 209"/>
                <a:gd name="T31" fmla="*/ 137 h 186"/>
                <a:gd name="T32" fmla="*/ 148 w 209"/>
                <a:gd name="T33" fmla="*/ 129 h 186"/>
                <a:gd name="T34" fmla="*/ 178 w 209"/>
                <a:gd name="T35" fmla="*/ 108 h 186"/>
                <a:gd name="T36" fmla="*/ 147 w 209"/>
                <a:gd name="T37" fmla="*/ 130 h 186"/>
                <a:gd name="T38" fmla="*/ 137 w 209"/>
                <a:gd name="T39" fmla="*/ 143 h 186"/>
                <a:gd name="T40" fmla="*/ 81 w 209"/>
                <a:gd name="T41" fmla="*/ 185 h 186"/>
                <a:gd name="T42" fmla="*/ 124 w 209"/>
                <a:gd name="T43" fmla="*/ 125 h 186"/>
                <a:gd name="T44" fmla="*/ 104 w 209"/>
                <a:gd name="T45" fmla="*/ 131 h 186"/>
                <a:gd name="T46" fmla="*/ 58 w 209"/>
                <a:gd name="T47" fmla="*/ 115 h 186"/>
                <a:gd name="T48" fmla="*/ 42 w 209"/>
                <a:gd name="T49" fmla="*/ 104 h 186"/>
                <a:gd name="T50" fmla="*/ 7 w 209"/>
                <a:gd name="T51" fmla="*/ 66 h 186"/>
                <a:gd name="T52" fmla="*/ 20 w 209"/>
                <a:gd name="T53" fmla="*/ 49 h 186"/>
                <a:gd name="T54" fmla="*/ 25 w 209"/>
                <a:gd name="T55" fmla="*/ 5 h 186"/>
                <a:gd name="T56" fmla="*/ 78 w 209"/>
                <a:gd name="T57" fmla="*/ 24 h 186"/>
                <a:gd name="T58" fmla="*/ 87 w 209"/>
                <a:gd name="T59" fmla="*/ 12 h 186"/>
                <a:gd name="T60" fmla="*/ 140 w 209"/>
                <a:gd name="T61" fmla="*/ 42 h 186"/>
                <a:gd name="T62" fmla="*/ 150 w 209"/>
                <a:gd name="T63" fmla="*/ 16 h 186"/>
                <a:gd name="T64" fmla="*/ 195 w 209"/>
                <a:gd name="T65" fmla="*/ 74 h 186"/>
                <a:gd name="T66" fmla="*/ 190 w 209"/>
                <a:gd name="T67" fmla="*/ 86 h 186"/>
                <a:gd name="T68" fmla="*/ 198 w 209"/>
                <a:gd name="T69" fmla="*/ 111 h 186"/>
                <a:gd name="T70" fmla="*/ 172 w 209"/>
                <a:gd name="T71" fmla="*/ 12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9" h="186">
                  <a:moveTo>
                    <a:pt x="172" y="123"/>
                  </a:moveTo>
                  <a:cubicBezTo>
                    <a:pt x="182" y="129"/>
                    <a:pt x="191" y="121"/>
                    <a:pt x="195" y="113"/>
                  </a:cubicBezTo>
                  <a:cubicBezTo>
                    <a:pt x="201" y="102"/>
                    <a:pt x="198" y="90"/>
                    <a:pt x="186" y="85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7" y="80"/>
                    <a:pt x="190" y="78"/>
                    <a:pt x="193" y="75"/>
                  </a:cubicBezTo>
                  <a:cubicBezTo>
                    <a:pt x="198" y="70"/>
                    <a:pt x="200" y="63"/>
                    <a:pt x="200" y="56"/>
                  </a:cubicBezTo>
                  <a:cubicBezTo>
                    <a:pt x="200" y="44"/>
                    <a:pt x="194" y="32"/>
                    <a:pt x="185" y="24"/>
                  </a:cubicBezTo>
                  <a:cubicBezTo>
                    <a:pt x="177" y="17"/>
                    <a:pt x="165" y="12"/>
                    <a:pt x="155" y="16"/>
                  </a:cubicBezTo>
                  <a:cubicBezTo>
                    <a:pt x="144" y="19"/>
                    <a:pt x="140" y="33"/>
                    <a:pt x="140" y="42"/>
                  </a:cubicBezTo>
                  <a:cubicBezTo>
                    <a:pt x="140" y="43"/>
                    <a:pt x="139" y="43"/>
                    <a:pt x="139" y="42"/>
                  </a:cubicBezTo>
                  <a:cubicBezTo>
                    <a:pt x="136" y="28"/>
                    <a:pt x="122" y="17"/>
                    <a:pt x="108" y="12"/>
                  </a:cubicBezTo>
                  <a:cubicBezTo>
                    <a:pt x="102" y="9"/>
                    <a:pt x="95" y="9"/>
                    <a:pt x="89" y="12"/>
                  </a:cubicBezTo>
                  <a:cubicBezTo>
                    <a:pt x="84" y="15"/>
                    <a:pt x="81" y="21"/>
                    <a:pt x="78" y="27"/>
                  </a:cubicBezTo>
                  <a:cubicBezTo>
                    <a:pt x="78" y="27"/>
                    <a:pt x="77" y="27"/>
                    <a:pt x="77" y="27"/>
                  </a:cubicBezTo>
                  <a:cubicBezTo>
                    <a:pt x="74" y="23"/>
                    <a:pt x="72" y="19"/>
                    <a:pt x="68" y="16"/>
                  </a:cubicBezTo>
                  <a:cubicBezTo>
                    <a:pt x="64" y="13"/>
                    <a:pt x="60" y="10"/>
                    <a:pt x="55" y="8"/>
                  </a:cubicBezTo>
                  <a:cubicBezTo>
                    <a:pt x="44" y="4"/>
                    <a:pt x="33" y="4"/>
                    <a:pt x="23" y="7"/>
                  </a:cubicBezTo>
                  <a:cubicBezTo>
                    <a:pt x="12" y="11"/>
                    <a:pt x="6" y="24"/>
                    <a:pt x="10" y="35"/>
                  </a:cubicBezTo>
                  <a:cubicBezTo>
                    <a:pt x="13" y="42"/>
                    <a:pt x="21" y="47"/>
                    <a:pt x="25" y="54"/>
                  </a:cubicBezTo>
                  <a:cubicBezTo>
                    <a:pt x="25" y="54"/>
                    <a:pt x="25" y="55"/>
                    <a:pt x="25" y="55"/>
                  </a:cubicBezTo>
                  <a:cubicBezTo>
                    <a:pt x="19" y="59"/>
                    <a:pt x="12" y="62"/>
                    <a:pt x="7" y="68"/>
                  </a:cubicBezTo>
                  <a:cubicBezTo>
                    <a:pt x="1" y="75"/>
                    <a:pt x="7" y="87"/>
                    <a:pt x="13" y="94"/>
                  </a:cubicBezTo>
                  <a:cubicBezTo>
                    <a:pt x="18" y="100"/>
                    <a:pt x="25" y="102"/>
                    <a:pt x="33" y="103"/>
                  </a:cubicBezTo>
                  <a:cubicBezTo>
                    <a:pt x="37" y="104"/>
                    <a:pt x="41" y="103"/>
                    <a:pt x="45" y="103"/>
                  </a:cubicBezTo>
                  <a:cubicBezTo>
                    <a:pt x="47" y="102"/>
                    <a:pt x="51" y="101"/>
                    <a:pt x="52" y="102"/>
                  </a:cubicBezTo>
                  <a:cubicBezTo>
                    <a:pt x="56" y="104"/>
                    <a:pt x="57" y="109"/>
                    <a:pt x="58" y="113"/>
                  </a:cubicBezTo>
                  <a:cubicBezTo>
                    <a:pt x="61" y="121"/>
                    <a:pt x="74" y="127"/>
                    <a:pt x="81" y="129"/>
                  </a:cubicBezTo>
                  <a:cubicBezTo>
                    <a:pt x="97" y="135"/>
                    <a:pt x="112" y="128"/>
                    <a:pt x="124" y="120"/>
                  </a:cubicBezTo>
                  <a:cubicBezTo>
                    <a:pt x="124" y="120"/>
                    <a:pt x="125" y="120"/>
                    <a:pt x="125" y="121"/>
                  </a:cubicBezTo>
                  <a:cubicBezTo>
                    <a:pt x="128" y="149"/>
                    <a:pt x="114" y="183"/>
                    <a:pt x="81" y="186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109" y="183"/>
                    <a:pt x="131" y="163"/>
                    <a:pt x="137" y="137"/>
                  </a:cubicBezTo>
                  <a:cubicBezTo>
                    <a:pt x="138" y="135"/>
                    <a:pt x="139" y="129"/>
                    <a:pt x="141" y="128"/>
                  </a:cubicBezTo>
                  <a:cubicBezTo>
                    <a:pt x="143" y="126"/>
                    <a:pt x="146" y="128"/>
                    <a:pt x="148" y="129"/>
                  </a:cubicBezTo>
                  <a:cubicBezTo>
                    <a:pt x="163" y="133"/>
                    <a:pt x="174" y="121"/>
                    <a:pt x="177" y="108"/>
                  </a:cubicBezTo>
                  <a:cubicBezTo>
                    <a:pt x="177" y="107"/>
                    <a:pt x="179" y="108"/>
                    <a:pt x="178" y="108"/>
                  </a:cubicBezTo>
                  <a:cubicBezTo>
                    <a:pt x="176" y="118"/>
                    <a:pt x="171" y="126"/>
                    <a:pt x="161" y="130"/>
                  </a:cubicBezTo>
                  <a:cubicBezTo>
                    <a:pt x="157" y="131"/>
                    <a:pt x="151" y="131"/>
                    <a:pt x="147" y="130"/>
                  </a:cubicBezTo>
                  <a:cubicBezTo>
                    <a:pt x="144" y="129"/>
                    <a:pt x="142" y="128"/>
                    <a:pt x="141" y="131"/>
                  </a:cubicBezTo>
                  <a:cubicBezTo>
                    <a:pt x="139" y="135"/>
                    <a:pt x="138" y="139"/>
                    <a:pt x="137" y="143"/>
                  </a:cubicBezTo>
                  <a:cubicBezTo>
                    <a:pt x="130" y="167"/>
                    <a:pt x="107" y="184"/>
                    <a:pt x="81" y="186"/>
                  </a:cubicBezTo>
                  <a:cubicBezTo>
                    <a:pt x="80" y="186"/>
                    <a:pt x="80" y="185"/>
                    <a:pt x="81" y="185"/>
                  </a:cubicBezTo>
                  <a:cubicBezTo>
                    <a:pt x="108" y="182"/>
                    <a:pt x="122" y="158"/>
                    <a:pt x="124" y="134"/>
                  </a:cubicBezTo>
                  <a:cubicBezTo>
                    <a:pt x="124" y="131"/>
                    <a:pt x="124" y="128"/>
                    <a:pt x="124" y="125"/>
                  </a:cubicBezTo>
                  <a:cubicBezTo>
                    <a:pt x="124" y="121"/>
                    <a:pt x="123" y="123"/>
                    <a:pt x="120" y="124"/>
                  </a:cubicBezTo>
                  <a:cubicBezTo>
                    <a:pt x="115" y="127"/>
                    <a:pt x="109" y="130"/>
                    <a:pt x="104" y="131"/>
                  </a:cubicBezTo>
                  <a:cubicBezTo>
                    <a:pt x="92" y="134"/>
                    <a:pt x="80" y="131"/>
                    <a:pt x="70" y="125"/>
                  </a:cubicBezTo>
                  <a:cubicBezTo>
                    <a:pt x="65" y="123"/>
                    <a:pt x="60" y="119"/>
                    <a:pt x="58" y="115"/>
                  </a:cubicBezTo>
                  <a:cubicBezTo>
                    <a:pt x="56" y="112"/>
                    <a:pt x="56" y="109"/>
                    <a:pt x="55" y="106"/>
                  </a:cubicBezTo>
                  <a:cubicBezTo>
                    <a:pt x="53" y="101"/>
                    <a:pt x="46" y="104"/>
                    <a:pt x="42" y="104"/>
                  </a:cubicBezTo>
                  <a:cubicBezTo>
                    <a:pt x="32" y="106"/>
                    <a:pt x="20" y="103"/>
                    <a:pt x="12" y="96"/>
                  </a:cubicBezTo>
                  <a:cubicBezTo>
                    <a:pt x="5" y="88"/>
                    <a:pt x="0" y="75"/>
                    <a:pt x="7" y="66"/>
                  </a:cubicBezTo>
                  <a:cubicBezTo>
                    <a:pt x="11" y="61"/>
                    <a:pt x="16" y="59"/>
                    <a:pt x="21" y="56"/>
                  </a:cubicBezTo>
                  <a:cubicBezTo>
                    <a:pt x="24" y="53"/>
                    <a:pt x="21" y="51"/>
                    <a:pt x="20" y="49"/>
                  </a:cubicBezTo>
                  <a:cubicBezTo>
                    <a:pt x="17" y="47"/>
                    <a:pt x="15" y="44"/>
                    <a:pt x="13" y="42"/>
                  </a:cubicBezTo>
                  <a:cubicBezTo>
                    <a:pt x="1" y="29"/>
                    <a:pt x="9" y="9"/>
                    <a:pt x="25" y="5"/>
                  </a:cubicBezTo>
                  <a:cubicBezTo>
                    <a:pt x="42" y="0"/>
                    <a:pt x="66" y="7"/>
                    <a:pt x="75" y="22"/>
                  </a:cubicBezTo>
                  <a:cubicBezTo>
                    <a:pt x="76" y="24"/>
                    <a:pt x="77" y="26"/>
                    <a:pt x="78" y="24"/>
                  </a:cubicBezTo>
                  <a:cubicBezTo>
                    <a:pt x="79" y="22"/>
                    <a:pt x="80" y="21"/>
                    <a:pt x="81" y="19"/>
                  </a:cubicBezTo>
                  <a:cubicBezTo>
                    <a:pt x="82" y="16"/>
                    <a:pt x="85" y="14"/>
                    <a:pt x="87" y="12"/>
                  </a:cubicBezTo>
                  <a:cubicBezTo>
                    <a:pt x="92" y="8"/>
                    <a:pt x="99" y="8"/>
                    <a:pt x="105" y="10"/>
                  </a:cubicBezTo>
                  <a:cubicBezTo>
                    <a:pt x="121" y="13"/>
                    <a:pt x="137" y="27"/>
                    <a:pt x="140" y="42"/>
                  </a:cubicBezTo>
                  <a:cubicBezTo>
                    <a:pt x="140" y="42"/>
                    <a:pt x="139" y="42"/>
                    <a:pt x="139" y="42"/>
                  </a:cubicBezTo>
                  <a:cubicBezTo>
                    <a:pt x="139" y="32"/>
                    <a:pt x="142" y="22"/>
                    <a:pt x="150" y="16"/>
                  </a:cubicBezTo>
                  <a:cubicBezTo>
                    <a:pt x="158" y="11"/>
                    <a:pt x="170" y="14"/>
                    <a:pt x="178" y="18"/>
                  </a:cubicBezTo>
                  <a:cubicBezTo>
                    <a:pt x="197" y="27"/>
                    <a:pt x="209" y="57"/>
                    <a:pt x="195" y="74"/>
                  </a:cubicBezTo>
                  <a:cubicBezTo>
                    <a:pt x="193" y="77"/>
                    <a:pt x="191" y="79"/>
                    <a:pt x="189" y="81"/>
                  </a:cubicBezTo>
                  <a:cubicBezTo>
                    <a:pt x="186" y="85"/>
                    <a:pt x="188" y="85"/>
                    <a:pt x="190" y="86"/>
                  </a:cubicBezTo>
                  <a:cubicBezTo>
                    <a:pt x="193" y="88"/>
                    <a:pt x="196" y="90"/>
                    <a:pt x="197" y="93"/>
                  </a:cubicBezTo>
                  <a:cubicBezTo>
                    <a:pt x="200" y="99"/>
                    <a:pt x="200" y="105"/>
                    <a:pt x="198" y="111"/>
                  </a:cubicBezTo>
                  <a:cubicBezTo>
                    <a:pt x="194" y="121"/>
                    <a:pt x="182" y="131"/>
                    <a:pt x="171" y="124"/>
                  </a:cubicBezTo>
                  <a:cubicBezTo>
                    <a:pt x="170" y="124"/>
                    <a:pt x="171" y="122"/>
                    <a:pt x="172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136651" y="2922588"/>
              <a:ext cx="2546350" cy="2311400"/>
            </a:xfrm>
            <a:custGeom>
              <a:avLst/>
              <a:gdLst>
                <a:gd name="T0" fmla="*/ 12 w 128"/>
                <a:gd name="T1" fmla="*/ 1 h 116"/>
                <a:gd name="T2" fmla="*/ 12 w 128"/>
                <a:gd name="T3" fmla="*/ 31 h 116"/>
                <a:gd name="T4" fmla="*/ 29 w 128"/>
                <a:gd name="T5" fmla="*/ 38 h 116"/>
                <a:gd name="T6" fmla="*/ 49 w 128"/>
                <a:gd name="T7" fmla="*/ 42 h 116"/>
                <a:gd name="T8" fmla="*/ 49 w 128"/>
                <a:gd name="T9" fmla="*/ 43 h 116"/>
                <a:gd name="T10" fmla="*/ 63 w 128"/>
                <a:gd name="T11" fmla="*/ 53 h 116"/>
                <a:gd name="T12" fmla="*/ 72 w 128"/>
                <a:gd name="T13" fmla="*/ 58 h 116"/>
                <a:gd name="T14" fmla="*/ 85 w 128"/>
                <a:gd name="T15" fmla="*/ 62 h 116"/>
                <a:gd name="T16" fmla="*/ 106 w 128"/>
                <a:gd name="T17" fmla="*/ 69 h 116"/>
                <a:gd name="T18" fmla="*/ 124 w 128"/>
                <a:gd name="T19" fmla="*/ 61 h 116"/>
                <a:gd name="T20" fmla="*/ 125 w 128"/>
                <a:gd name="T21" fmla="*/ 61 h 116"/>
                <a:gd name="T22" fmla="*/ 113 w 128"/>
                <a:gd name="T23" fmla="*/ 89 h 116"/>
                <a:gd name="T24" fmla="*/ 101 w 128"/>
                <a:gd name="T25" fmla="*/ 98 h 116"/>
                <a:gd name="T26" fmla="*/ 92 w 128"/>
                <a:gd name="T27" fmla="*/ 102 h 116"/>
                <a:gd name="T28" fmla="*/ 89 w 128"/>
                <a:gd name="T29" fmla="*/ 115 h 116"/>
                <a:gd name="T30" fmla="*/ 88 w 128"/>
                <a:gd name="T31" fmla="*/ 115 h 116"/>
                <a:gd name="T32" fmla="*/ 94 w 128"/>
                <a:gd name="T33" fmla="*/ 98 h 116"/>
                <a:gd name="T34" fmla="*/ 101 w 128"/>
                <a:gd name="T35" fmla="*/ 97 h 116"/>
                <a:gd name="T36" fmla="*/ 108 w 128"/>
                <a:gd name="T37" fmla="*/ 92 h 116"/>
                <a:gd name="T38" fmla="*/ 119 w 128"/>
                <a:gd name="T39" fmla="*/ 81 h 116"/>
                <a:gd name="T40" fmla="*/ 125 w 128"/>
                <a:gd name="T41" fmla="*/ 65 h 116"/>
                <a:gd name="T42" fmla="*/ 121 w 128"/>
                <a:gd name="T43" fmla="*/ 64 h 116"/>
                <a:gd name="T44" fmla="*/ 115 w 128"/>
                <a:gd name="T45" fmla="*/ 68 h 116"/>
                <a:gd name="T46" fmla="*/ 100 w 128"/>
                <a:gd name="T47" fmla="*/ 71 h 116"/>
                <a:gd name="T48" fmla="*/ 94 w 128"/>
                <a:gd name="T49" fmla="*/ 68 h 116"/>
                <a:gd name="T50" fmla="*/ 82 w 128"/>
                <a:gd name="T51" fmla="*/ 63 h 116"/>
                <a:gd name="T52" fmla="*/ 66 w 128"/>
                <a:gd name="T53" fmla="*/ 56 h 116"/>
                <a:gd name="T54" fmla="*/ 52 w 128"/>
                <a:gd name="T55" fmla="*/ 49 h 116"/>
                <a:gd name="T56" fmla="*/ 49 w 128"/>
                <a:gd name="T57" fmla="*/ 46 h 116"/>
                <a:gd name="T58" fmla="*/ 45 w 128"/>
                <a:gd name="T59" fmla="*/ 44 h 116"/>
                <a:gd name="T60" fmla="*/ 27 w 128"/>
                <a:gd name="T61" fmla="*/ 39 h 116"/>
                <a:gd name="T62" fmla="*/ 13 w 128"/>
                <a:gd name="T63" fmla="*/ 33 h 116"/>
                <a:gd name="T64" fmla="*/ 4 w 128"/>
                <a:gd name="T65" fmla="*/ 23 h 116"/>
                <a:gd name="T66" fmla="*/ 11 w 128"/>
                <a:gd name="T67" fmla="*/ 0 h 116"/>
                <a:gd name="T68" fmla="*/ 12 w 128"/>
                <a:gd name="T69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6">
                  <a:moveTo>
                    <a:pt x="12" y="1"/>
                  </a:moveTo>
                  <a:cubicBezTo>
                    <a:pt x="3" y="10"/>
                    <a:pt x="2" y="22"/>
                    <a:pt x="12" y="31"/>
                  </a:cubicBezTo>
                  <a:cubicBezTo>
                    <a:pt x="17" y="35"/>
                    <a:pt x="23" y="36"/>
                    <a:pt x="29" y="38"/>
                  </a:cubicBezTo>
                  <a:cubicBezTo>
                    <a:pt x="36" y="40"/>
                    <a:pt x="41" y="44"/>
                    <a:pt x="49" y="42"/>
                  </a:cubicBezTo>
                  <a:cubicBezTo>
                    <a:pt x="49" y="42"/>
                    <a:pt x="49" y="43"/>
                    <a:pt x="49" y="43"/>
                  </a:cubicBezTo>
                  <a:cubicBezTo>
                    <a:pt x="50" y="49"/>
                    <a:pt x="58" y="51"/>
                    <a:pt x="63" y="53"/>
                  </a:cubicBezTo>
                  <a:cubicBezTo>
                    <a:pt x="66" y="55"/>
                    <a:pt x="69" y="56"/>
                    <a:pt x="72" y="58"/>
                  </a:cubicBezTo>
                  <a:cubicBezTo>
                    <a:pt x="76" y="60"/>
                    <a:pt x="81" y="61"/>
                    <a:pt x="85" y="62"/>
                  </a:cubicBezTo>
                  <a:cubicBezTo>
                    <a:pt x="93" y="64"/>
                    <a:pt x="97" y="70"/>
                    <a:pt x="106" y="69"/>
                  </a:cubicBezTo>
                  <a:cubicBezTo>
                    <a:pt x="113" y="68"/>
                    <a:pt x="119" y="64"/>
                    <a:pt x="124" y="61"/>
                  </a:cubicBezTo>
                  <a:cubicBezTo>
                    <a:pt x="125" y="60"/>
                    <a:pt x="125" y="61"/>
                    <a:pt x="125" y="61"/>
                  </a:cubicBezTo>
                  <a:cubicBezTo>
                    <a:pt x="128" y="71"/>
                    <a:pt x="120" y="83"/>
                    <a:pt x="113" y="89"/>
                  </a:cubicBezTo>
                  <a:cubicBezTo>
                    <a:pt x="110" y="93"/>
                    <a:pt x="105" y="96"/>
                    <a:pt x="101" y="98"/>
                  </a:cubicBezTo>
                  <a:cubicBezTo>
                    <a:pt x="97" y="99"/>
                    <a:pt x="94" y="99"/>
                    <a:pt x="92" y="102"/>
                  </a:cubicBezTo>
                  <a:cubicBezTo>
                    <a:pt x="90" y="105"/>
                    <a:pt x="87" y="111"/>
                    <a:pt x="89" y="115"/>
                  </a:cubicBezTo>
                  <a:cubicBezTo>
                    <a:pt x="89" y="115"/>
                    <a:pt x="88" y="116"/>
                    <a:pt x="88" y="115"/>
                  </a:cubicBezTo>
                  <a:cubicBezTo>
                    <a:pt x="84" y="110"/>
                    <a:pt x="90" y="101"/>
                    <a:pt x="94" y="98"/>
                  </a:cubicBezTo>
                  <a:cubicBezTo>
                    <a:pt x="96" y="97"/>
                    <a:pt x="98" y="97"/>
                    <a:pt x="101" y="97"/>
                  </a:cubicBezTo>
                  <a:cubicBezTo>
                    <a:pt x="103" y="96"/>
                    <a:pt x="106" y="94"/>
                    <a:pt x="108" y="92"/>
                  </a:cubicBezTo>
                  <a:cubicBezTo>
                    <a:pt x="113" y="89"/>
                    <a:pt x="116" y="85"/>
                    <a:pt x="119" y="81"/>
                  </a:cubicBezTo>
                  <a:cubicBezTo>
                    <a:pt x="122" y="76"/>
                    <a:pt x="124" y="71"/>
                    <a:pt x="125" y="65"/>
                  </a:cubicBezTo>
                  <a:cubicBezTo>
                    <a:pt x="125" y="61"/>
                    <a:pt x="124" y="63"/>
                    <a:pt x="121" y="64"/>
                  </a:cubicBezTo>
                  <a:cubicBezTo>
                    <a:pt x="119" y="66"/>
                    <a:pt x="117" y="67"/>
                    <a:pt x="115" y="68"/>
                  </a:cubicBezTo>
                  <a:cubicBezTo>
                    <a:pt x="110" y="70"/>
                    <a:pt x="105" y="71"/>
                    <a:pt x="100" y="71"/>
                  </a:cubicBezTo>
                  <a:cubicBezTo>
                    <a:pt x="98" y="70"/>
                    <a:pt x="96" y="69"/>
                    <a:pt x="94" y="68"/>
                  </a:cubicBezTo>
                  <a:cubicBezTo>
                    <a:pt x="90" y="65"/>
                    <a:pt x="86" y="64"/>
                    <a:pt x="82" y="63"/>
                  </a:cubicBezTo>
                  <a:cubicBezTo>
                    <a:pt x="76" y="61"/>
                    <a:pt x="71" y="59"/>
                    <a:pt x="66" y="56"/>
                  </a:cubicBezTo>
                  <a:cubicBezTo>
                    <a:pt x="61" y="54"/>
                    <a:pt x="56" y="52"/>
                    <a:pt x="52" y="49"/>
                  </a:cubicBezTo>
                  <a:cubicBezTo>
                    <a:pt x="51" y="49"/>
                    <a:pt x="49" y="47"/>
                    <a:pt x="49" y="46"/>
                  </a:cubicBezTo>
                  <a:cubicBezTo>
                    <a:pt x="48" y="44"/>
                    <a:pt x="48" y="44"/>
                    <a:pt x="45" y="44"/>
                  </a:cubicBezTo>
                  <a:cubicBezTo>
                    <a:pt x="39" y="44"/>
                    <a:pt x="33" y="40"/>
                    <a:pt x="27" y="39"/>
                  </a:cubicBezTo>
                  <a:cubicBezTo>
                    <a:pt x="22" y="37"/>
                    <a:pt x="18" y="37"/>
                    <a:pt x="13" y="33"/>
                  </a:cubicBezTo>
                  <a:cubicBezTo>
                    <a:pt x="9" y="31"/>
                    <a:pt x="6" y="27"/>
                    <a:pt x="4" y="23"/>
                  </a:cubicBezTo>
                  <a:cubicBezTo>
                    <a:pt x="0" y="15"/>
                    <a:pt x="5" y="6"/>
                    <a:pt x="11" y="0"/>
                  </a:cubicBezTo>
                  <a:cubicBezTo>
                    <a:pt x="11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060825" y="3898900"/>
              <a:ext cx="995362" cy="379413"/>
            </a:xfrm>
            <a:custGeom>
              <a:avLst/>
              <a:gdLst>
                <a:gd name="T0" fmla="*/ 1 w 50"/>
                <a:gd name="T1" fmla="*/ 17 h 19"/>
                <a:gd name="T2" fmla="*/ 18 w 50"/>
                <a:gd name="T3" fmla="*/ 14 h 19"/>
                <a:gd name="T4" fmla="*/ 26 w 50"/>
                <a:gd name="T5" fmla="*/ 8 h 19"/>
                <a:gd name="T6" fmla="*/ 33 w 50"/>
                <a:gd name="T7" fmla="*/ 10 h 19"/>
                <a:gd name="T8" fmla="*/ 49 w 50"/>
                <a:gd name="T9" fmla="*/ 1 h 19"/>
                <a:gd name="T10" fmla="*/ 50 w 50"/>
                <a:gd name="T11" fmla="*/ 1 h 19"/>
                <a:gd name="T12" fmla="*/ 43 w 50"/>
                <a:gd name="T13" fmla="*/ 11 h 19"/>
                <a:gd name="T14" fmla="*/ 31 w 50"/>
                <a:gd name="T15" fmla="*/ 10 h 19"/>
                <a:gd name="T16" fmla="*/ 17 w 50"/>
                <a:gd name="T17" fmla="*/ 16 h 19"/>
                <a:gd name="T18" fmla="*/ 1 w 50"/>
                <a:gd name="T19" fmla="*/ 18 h 19"/>
                <a:gd name="T20" fmla="*/ 1 w 50"/>
                <a:gd name="T2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9">
                  <a:moveTo>
                    <a:pt x="1" y="17"/>
                  </a:moveTo>
                  <a:cubicBezTo>
                    <a:pt x="7" y="17"/>
                    <a:pt x="13" y="18"/>
                    <a:pt x="18" y="14"/>
                  </a:cubicBezTo>
                  <a:cubicBezTo>
                    <a:pt x="21" y="12"/>
                    <a:pt x="23" y="9"/>
                    <a:pt x="26" y="8"/>
                  </a:cubicBezTo>
                  <a:cubicBezTo>
                    <a:pt x="28" y="7"/>
                    <a:pt x="31" y="9"/>
                    <a:pt x="33" y="10"/>
                  </a:cubicBezTo>
                  <a:cubicBezTo>
                    <a:pt x="40" y="14"/>
                    <a:pt x="48" y="9"/>
                    <a:pt x="49" y="1"/>
                  </a:cubicBezTo>
                  <a:cubicBezTo>
                    <a:pt x="49" y="0"/>
                    <a:pt x="50" y="1"/>
                    <a:pt x="50" y="1"/>
                  </a:cubicBezTo>
                  <a:cubicBezTo>
                    <a:pt x="50" y="6"/>
                    <a:pt x="47" y="9"/>
                    <a:pt x="43" y="11"/>
                  </a:cubicBezTo>
                  <a:cubicBezTo>
                    <a:pt x="39" y="14"/>
                    <a:pt x="35" y="13"/>
                    <a:pt x="31" y="10"/>
                  </a:cubicBezTo>
                  <a:cubicBezTo>
                    <a:pt x="25" y="7"/>
                    <a:pt x="21" y="13"/>
                    <a:pt x="17" y="16"/>
                  </a:cubicBezTo>
                  <a:cubicBezTo>
                    <a:pt x="13" y="19"/>
                    <a:pt x="6" y="19"/>
                    <a:pt x="1" y="18"/>
                  </a:cubicBezTo>
                  <a:cubicBezTo>
                    <a:pt x="0" y="18"/>
                    <a:pt x="0" y="17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902075" y="1866900"/>
              <a:ext cx="358775" cy="279400"/>
            </a:xfrm>
            <a:custGeom>
              <a:avLst/>
              <a:gdLst>
                <a:gd name="T0" fmla="*/ 12 w 18"/>
                <a:gd name="T1" fmla="*/ 4 h 14"/>
                <a:gd name="T2" fmla="*/ 2 w 18"/>
                <a:gd name="T3" fmla="*/ 13 h 14"/>
                <a:gd name="T4" fmla="*/ 0 w 18"/>
                <a:gd name="T5" fmla="*/ 12 h 14"/>
                <a:gd name="T6" fmla="*/ 17 w 18"/>
                <a:gd name="T7" fmla="*/ 0 h 14"/>
                <a:gd name="T8" fmla="*/ 17 w 18"/>
                <a:gd name="T9" fmla="*/ 1 h 14"/>
                <a:gd name="T10" fmla="*/ 2 w 18"/>
                <a:gd name="T11" fmla="*/ 13 h 14"/>
                <a:gd name="T12" fmla="*/ 0 w 18"/>
                <a:gd name="T13" fmla="*/ 12 h 14"/>
                <a:gd name="T14" fmla="*/ 11 w 18"/>
                <a:gd name="T15" fmla="*/ 2 h 14"/>
                <a:gd name="T16" fmla="*/ 12 w 18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2" y="4"/>
                  </a:moveTo>
                  <a:cubicBezTo>
                    <a:pt x="7" y="5"/>
                    <a:pt x="4" y="9"/>
                    <a:pt x="2" y="13"/>
                  </a:cubicBezTo>
                  <a:cubicBezTo>
                    <a:pt x="1" y="13"/>
                    <a:pt x="1" y="13"/>
                    <a:pt x="0" y="12"/>
                  </a:cubicBezTo>
                  <a:cubicBezTo>
                    <a:pt x="5" y="7"/>
                    <a:pt x="11" y="4"/>
                    <a:pt x="17" y="0"/>
                  </a:cubicBezTo>
                  <a:cubicBezTo>
                    <a:pt x="17" y="0"/>
                    <a:pt x="18" y="1"/>
                    <a:pt x="17" y="1"/>
                  </a:cubicBezTo>
                  <a:cubicBezTo>
                    <a:pt x="12" y="5"/>
                    <a:pt x="6" y="8"/>
                    <a:pt x="2" y="13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3" y="8"/>
                    <a:pt x="7" y="4"/>
                    <a:pt x="11" y="2"/>
                  </a:cubicBezTo>
                  <a:cubicBezTo>
                    <a:pt x="12" y="2"/>
                    <a:pt x="13" y="3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628900" y="4078288"/>
              <a:ext cx="58737" cy="79375"/>
            </a:xfrm>
            <a:custGeom>
              <a:avLst/>
              <a:gdLst>
                <a:gd name="T0" fmla="*/ 2 w 3"/>
                <a:gd name="T1" fmla="*/ 2 h 4"/>
                <a:gd name="T2" fmla="*/ 1 w 3"/>
                <a:gd name="T3" fmla="*/ 3 h 4"/>
                <a:gd name="T4" fmla="*/ 0 w 3"/>
                <a:gd name="T5" fmla="*/ 3 h 4"/>
                <a:gd name="T6" fmla="*/ 1 w 3"/>
                <a:gd name="T7" fmla="*/ 1 h 4"/>
                <a:gd name="T8" fmla="*/ 2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2"/>
                    <a:pt x="1" y="3"/>
                    <a:pt x="1" y="3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747963" y="4059238"/>
              <a:ext cx="39687" cy="39688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747963" y="4098925"/>
              <a:ext cx="79375" cy="119063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5 h 6"/>
                <a:gd name="T4" fmla="*/ 0 w 4"/>
                <a:gd name="T5" fmla="*/ 5 h 6"/>
                <a:gd name="T6" fmla="*/ 2 w 4"/>
                <a:gd name="T7" fmla="*/ 1 h 6"/>
                <a:gd name="T8" fmla="*/ 3 w 4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0" y="5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787650" y="4117975"/>
              <a:ext cx="100012" cy="100013"/>
            </a:xfrm>
            <a:custGeom>
              <a:avLst/>
              <a:gdLst>
                <a:gd name="T0" fmla="*/ 4 w 5"/>
                <a:gd name="T1" fmla="*/ 1 h 5"/>
                <a:gd name="T2" fmla="*/ 1 w 5"/>
                <a:gd name="T3" fmla="*/ 4 h 5"/>
                <a:gd name="T4" fmla="*/ 0 w 5"/>
                <a:gd name="T5" fmla="*/ 4 h 5"/>
                <a:gd name="T6" fmla="*/ 3 w 5"/>
                <a:gd name="T7" fmla="*/ 1 h 5"/>
                <a:gd name="T8" fmla="*/ 4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4" y="1"/>
                  </a:moveTo>
                  <a:cubicBezTo>
                    <a:pt x="3" y="2"/>
                    <a:pt x="2" y="3"/>
                    <a:pt x="1" y="4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827338" y="4117975"/>
              <a:ext cx="100012" cy="120650"/>
            </a:xfrm>
            <a:custGeom>
              <a:avLst/>
              <a:gdLst>
                <a:gd name="T0" fmla="*/ 5 w 5"/>
                <a:gd name="T1" fmla="*/ 2 h 6"/>
                <a:gd name="T2" fmla="*/ 2 w 5"/>
                <a:gd name="T3" fmla="*/ 5 h 6"/>
                <a:gd name="T4" fmla="*/ 0 w 5"/>
                <a:gd name="T5" fmla="*/ 5 h 6"/>
                <a:gd name="T6" fmla="*/ 4 w 5"/>
                <a:gd name="T7" fmla="*/ 1 h 6"/>
                <a:gd name="T8" fmla="*/ 5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cubicBezTo>
                    <a:pt x="4" y="3"/>
                    <a:pt x="2" y="4"/>
                    <a:pt x="2" y="5"/>
                  </a:cubicBezTo>
                  <a:cubicBezTo>
                    <a:pt x="2" y="6"/>
                    <a:pt x="0" y="6"/>
                    <a:pt x="0" y="5"/>
                  </a:cubicBezTo>
                  <a:cubicBezTo>
                    <a:pt x="1" y="3"/>
                    <a:pt x="2" y="2"/>
                    <a:pt x="4" y="1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906713" y="4138613"/>
              <a:ext cx="100012" cy="119063"/>
            </a:xfrm>
            <a:custGeom>
              <a:avLst/>
              <a:gdLst>
                <a:gd name="T0" fmla="*/ 5 w 5"/>
                <a:gd name="T1" fmla="*/ 1 h 6"/>
                <a:gd name="T2" fmla="*/ 3 w 5"/>
                <a:gd name="T3" fmla="*/ 3 h 6"/>
                <a:gd name="T4" fmla="*/ 3 w 5"/>
                <a:gd name="T5" fmla="*/ 4 h 6"/>
                <a:gd name="T6" fmla="*/ 2 w 5"/>
                <a:gd name="T7" fmla="*/ 5 h 6"/>
                <a:gd name="T8" fmla="*/ 1 w 5"/>
                <a:gd name="T9" fmla="*/ 5 h 6"/>
                <a:gd name="T10" fmla="*/ 2 w 5"/>
                <a:gd name="T11" fmla="*/ 3 h 6"/>
                <a:gd name="T12" fmla="*/ 3 w 5"/>
                <a:gd name="T13" fmla="*/ 0 h 6"/>
                <a:gd name="T14" fmla="*/ 5 w 5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3" y="5"/>
                    <a:pt x="2" y="6"/>
                    <a:pt x="1" y="5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967038" y="4178300"/>
              <a:ext cx="79375" cy="100013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5 h 5"/>
                <a:gd name="T4" fmla="*/ 0 w 4"/>
                <a:gd name="T5" fmla="*/ 4 h 5"/>
                <a:gd name="T6" fmla="*/ 2 w 4"/>
                <a:gd name="T7" fmla="*/ 1 h 5"/>
                <a:gd name="T8" fmla="*/ 3 w 4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2"/>
                    <a:pt x="2" y="3"/>
                    <a:pt x="1" y="5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2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006725" y="4198938"/>
              <a:ext cx="100012" cy="98425"/>
            </a:xfrm>
            <a:custGeom>
              <a:avLst/>
              <a:gdLst>
                <a:gd name="T0" fmla="*/ 4 w 5"/>
                <a:gd name="T1" fmla="*/ 1 h 5"/>
                <a:gd name="T2" fmla="*/ 2 w 5"/>
                <a:gd name="T3" fmla="*/ 4 h 5"/>
                <a:gd name="T4" fmla="*/ 1 w 5"/>
                <a:gd name="T5" fmla="*/ 3 h 5"/>
                <a:gd name="T6" fmla="*/ 3 w 5"/>
                <a:gd name="T7" fmla="*/ 1 h 5"/>
                <a:gd name="T8" fmla="*/ 4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4" y="1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086100" y="4198938"/>
              <a:ext cx="119062" cy="119063"/>
            </a:xfrm>
            <a:custGeom>
              <a:avLst/>
              <a:gdLst>
                <a:gd name="T0" fmla="*/ 5 w 6"/>
                <a:gd name="T1" fmla="*/ 1 h 6"/>
                <a:gd name="T2" fmla="*/ 2 w 6"/>
                <a:gd name="T3" fmla="*/ 5 h 6"/>
                <a:gd name="T4" fmla="*/ 1 w 6"/>
                <a:gd name="T5" fmla="*/ 5 h 6"/>
                <a:gd name="T6" fmla="*/ 4 w 6"/>
                <a:gd name="T7" fmla="*/ 0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2"/>
                    <a:pt x="3" y="4"/>
                    <a:pt x="2" y="5"/>
                  </a:cubicBezTo>
                  <a:cubicBezTo>
                    <a:pt x="1" y="6"/>
                    <a:pt x="0" y="5"/>
                    <a:pt x="1" y="5"/>
                  </a:cubicBezTo>
                  <a:cubicBezTo>
                    <a:pt x="2" y="3"/>
                    <a:pt x="3" y="2"/>
                    <a:pt x="4" y="0"/>
                  </a:cubicBezTo>
                  <a:cubicBezTo>
                    <a:pt x="5" y="0"/>
                    <a:pt x="6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46425" y="4198938"/>
              <a:ext cx="158750" cy="158750"/>
            </a:xfrm>
            <a:custGeom>
              <a:avLst/>
              <a:gdLst>
                <a:gd name="T0" fmla="*/ 7 w 8"/>
                <a:gd name="T1" fmla="*/ 1 h 8"/>
                <a:gd name="T2" fmla="*/ 5 w 8"/>
                <a:gd name="T3" fmla="*/ 4 h 8"/>
                <a:gd name="T4" fmla="*/ 4 w 8"/>
                <a:gd name="T5" fmla="*/ 5 h 8"/>
                <a:gd name="T6" fmla="*/ 3 w 8"/>
                <a:gd name="T7" fmla="*/ 6 h 8"/>
                <a:gd name="T8" fmla="*/ 3 w 8"/>
                <a:gd name="T9" fmla="*/ 6 h 8"/>
                <a:gd name="T10" fmla="*/ 2 w 8"/>
                <a:gd name="T11" fmla="*/ 7 h 8"/>
                <a:gd name="T12" fmla="*/ 6 w 8"/>
                <a:gd name="T13" fmla="*/ 0 h 8"/>
                <a:gd name="T14" fmla="*/ 7 w 8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6" y="2"/>
                    <a:pt x="6" y="3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3" y="8"/>
                    <a:pt x="2" y="7"/>
                  </a:cubicBezTo>
                  <a:cubicBezTo>
                    <a:pt x="0" y="6"/>
                    <a:pt x="5" y="1"/>
                    <a:pt x="6" y="0"/>
                  </a:cubicBezTo>
                  <a:cubicBezTo>
                    <a:pt x="7" y="0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305175" y="4178300"/>
              <a:ext cx="79375" cy="119063"/>
            </a:xfrm>
            <a:custGeom>
              <a:avLst/>
              <a:gdLst>
                <a:gd name="T0" fmla="*/ 4 w 4"/>
                <a:gd name="T1" fmla="*/ 1 h 6"/>
                <a:gd name="T2" fmla="*/ 1 w 4"/>
                <a:gd name="T3" fmla="*/ 5 h 6"/>
                <a:gd name="T4" fmla="*/ 0 w 4"/>
                <a:gd name="T5" fmla="*/ 5 h 6"/>
                <a:gd name="T6" fmla="*/ 1 w 4"/>
                <a:gd name="T7" fmla="*/ 4 h 6"/>
                <a:gd name="T8" fmla="*/ 1 w 4"/>
                <a:gd name="T9" fmla="*/ 6 h 6"/>
                <a:gd name="T10" fmla="*/ 1 w 4"/>
                <a:gd name="T11" fmla="*/ 6 h 6"/>
                <a:gd name="T12" fmla="*/ 0 w 4"/>
                <a:gd name="T13" fmla="*/ 5 h 6"/>
                <a:gd name="T14" fmla="*/ 3 w 4"/>
                <a:gd name="T15" fmla="*/ 1 h 6"/>
                <a:gd name="T16" fmla="*/ 4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4" y="1"/>
                  </a:moveTo>
                  <a:cubicBezTo>
                    <a:pt x="3" y="3"/>
                    <a:pt x="1" y="4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2" y="4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3"/>
                    <a:pt x="2" y="2"/>
                    <a:pt x="3" y="1"/>
                  </a:cubicBezTo>
                  <a:cubicBezTo>
                    <a:pt x="3" y="0"/>
                    <a:pt x="4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384550" y="4138613"/>
              <a:ext cx="100012" cy="139700"/>
            </a:xfrm>
            <a:custGeom>
              <a:avLst/>
              <a:gdLst>
                <a:gd name="T0" fmla="*/ 4 w 5"/>
                <a:gd name="T1" fmla="*/ 1 h 7"/>
                <a:gd name="T2" fmla="*/ 1 w 5"/>
                <a:gd name="T3" fmla="*/ 6 h 7"/>
                <a:gd name="T4" fmla="*/ 1 w 5"/>
                <a:gd name="T5" fmla="*/ 5 h 7"/>
                <a:gd name="T6" fmla="*/ 2 w 5"/>
                <a:gd name="T7" fmla="*/ 4 h 7"/>
                <a:gd name="T8" fmla="*/ 4 w 5"/>
                <a:gd name="T9" fmla="*/ 4 h 7"/>
                <a:gd name="T10" fmla="*/ 1 w 5"/>
                <a:gd name="T11" fmla="*/ 7 h 7"/>
                <a:gd name="T12" fmla="*/ 0 w 5"/>
                <a:gd name="T13" fmla="*/ 6 h 7"/>
                <a:gd name="T14" fmla="*/ 3 w 5"/>
                <a:gd name="T15" fmla="*/ 0 h 7"/>
                <a:gd name="T16" fmla="*/ 4 w 5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1"/>
                  </a:move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3" y="3"/>
                    <a:pt x="4" y="4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4"/>
                    <a:pt x="2" y="2"/>
                    <a:pt x="3" y="0"/>
                  </a:cubicBezTo>
                  <a:cubicBezTo>
                    <a:pt x="4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63925" y="4117975"/>
              <a:ext cx="100012" cy="139700"/>
            </a:xfrm>
            <a:custGeom>
              <a:avLst/>
              <a:gdLst>
                <a:gd name="T0" fmla="*/ 5 w 5"/>
                <a:gd name="T1" fmla="*/ 1 h 7"/>
                <a:gd name="T2" fmla="*/ 2 w 5"/>
                <a:gd name="T3" fmla="*/ 6 h 7"/>
                <a:gd name="T4" fmla="*/ 1 w 5"/>
                <a:gd name="T5" fmla="*/ 5 h 7"/>
                <a:gd name="T6" fmla="*/ 2 w 5"/>
                <a:gd name="T7" fmla="*/ 4 h 7"/>
                <a:gd name="T8" fmla="*/ 3 w 5"/>
                <a:gd name="T9" fmla="*/ 5 h 7"/>
                <a:gd name="T10" fmla="*/ 2 w 5"/>
                <a:gd name="T11" fmla="*/ 6 h 7"/>
                <a:gd name="T12" fmla="*/ 1 w 5"/>
                <a:gd name="T13" fmla="*/ 5 h 7"/>
                <a:gd name="T14" fmla="*/ 3 w 5"/>
                <a:gd name="T15" fmla="*/ 1 h 7"/>
                <a:gd name="T16" fmla="*/ 5 w 5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5" y="1"/>
                  </a:moveTo>
                  <a:cubicBezTo>
                    <a:pt x="4" y="3"/>
                    <a:pt x="3" y="4"/>
                    <a:pt x="2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4"/>
                    <a:pt x="4" y="4"/>
                    <a:pt x="3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0" y="6"/>
                    <a:pt x="1" y="5"/>
                  </a:cubicBezTo>
                  <a:cubicBezTo>
                    <a:pt x="1" y="4"/>
                    <a:pt x="3" y="2"/>
                    <a:pt x="3" y="1"/>
                  </a:cubicBezTo>
                  <a:cubicBezTo>
                    <a:pt x="4" y="0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543300" y="4078288"/>
              <a:ext cx="100012" cy="139700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4 h 7"/>
                <a:gd name="T4" fmla="*/ 2 w 5"/>
                <a:gd name="T5" fmla="*/ 5 h 7"/>
                <a:gd name="T6" fmla="*/ 1 w 5"/>
                <a:gd name="T7" fmla="*/ 5 h 7"/>
                <a:gd name="T8" fmla="*/ 1 w 5"/>
                <a:gd name="T9" fmla="*/ 5 h 7"/>
                <a:gd name="T10" fmla="*/ 0 w 5"/>
                <a:gd name="T11" fmla="*/ 6 h 7"/>
                <a:gd name="T12" fmla="*/ 1 w 5"/>
                <a:gd name="T13" fmla="*/ 4 h 7"/>
                <a:gd name="T14" fmla="*/ 3 w 5"/>
                <a:gd name="T15" fmla="*/ 1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4" y="2"/>
                    <a:pt x="3" y="3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6"/>
                    <a:pt x="2" y="5"/>
                    <a:pt x="1" y="5"/>
                  </a:cubicBezTo>
                  <a:cubicBezTo>
                    <a:pt x="2" y="6"/>
                    <a:pt x="1" y="7"/>
                    <a:pt x="0" y="6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5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563938" y="4078288"/>
              <a:ext cx="179387" cy="179388"/>
            </a:xfrm>
            <a:custGeom>
              <a:avLst/>
              <a:gdLst>
                <a:gd name="T0" fmla="*/ 8 w 9"/>
                <a:gd name="T1" fmla="*/ 2 h 9"/>
                <a:gd name="T2" fmla="*/ 2 w 9"/>
                <a:gd name="T3" fmla="*/ 8 h 9"/>
                <a:gd name="T4" fmla="*/ 1 w 9"/>
                <a:gd name="T5" fmla="*/ 8 h 9"/>
                <a:gd name="T6" fmla="*/ 2 w 9"/>
                <a:gd name="T7" fmla="*/ 7 h 9"/>
                <a:gd name="T8" fmla="*/ 3 w 9"/>
                <a:gd name="T9" fmla="*/ 8 h 9"/>
                <a:gd name="T10" fmla="*/ 1 w 9"/>
                <a:gd name="T11" fmla="*/ 9 h 9"/>
                <a:gd name="T12" fmla="*/ 0 w 9"/>
                <a:gd name="T13" fmla="*/ 8 h 9"/>
                <a:gd name="T14" fmla="*/ 7 w 9"/>
                <a:gd name="T15" fmla="*/ 1 h 9"/>
                <a:gd name="T16" fmla="*/ 8 w 9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6" y="4"/>
                    <a:pt x="3" y="6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2" y="6"/>
                    <a:pt x="3" y="8"/>
                    <a:pt x="3" y="8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2" y="5"/>
                    <a:pt x="5" y="3"/>
                    <a:pt x="7" y="1"/>
                  </a:cubicBezTo>
                  <a:cubicBezTo>
                    <a:pt x="8" y="0"/>
                    <a:pt x="9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582988" y="4157663"/>
              <a:ext cx="179387" cy="179388"/>
            </a:xfrm>
            <a:custGeom>
              <a:avLst/>
              <a:gdLst>
                <a:gd name="T0" fmla="*/ 8 w 9"/>
                <a:gd name="T1" fmla="*/ 1 h 9"/>
                <a:gd name="T2" fmla="*/ 1 w 9"/>
                <a:gd name="T3" fmla="*/ 8 h 9"/>
                <a:gd name="T4" fmla="*/ 0 w 9"/>
                <a:gd name="T5" fmla="*/ 8 h 9"/>
                <a:gd name="T6" fmla="*/ 7 w 9"/>
                <a:gd name="T7" fmla="*/ 1 h 9"/>
                <a:gd name="T8" fmla="*/ 8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1"/>
                  </a:moveTo>
                  <a:cubicBezTo>
                    <a:pt x="6" y="4"/>
                    <a:pt x="3" y="6"/>
                    <a:pt x="1" y="8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2" y="5"/>
                    <a:pt x="5" y="3"/>
                    <a:pt x="7" y="1"/>
                  </a:cubicBezTo>
                  <a:cubicBezTo>
                    <a:pt x="8" y="0"/>
                    <a:pt x="9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3543300" y="4278313"/>
              <a:ext cx="200025" cy="139700"/>
            </a:xfrm>
            <a:custGeom>
              <a:avLst/>
              <a:gdLst>
                <a:gd name="T0" fmla="*/ 9 w 10"/>
                <a:gd name="T1" fmla="*/ 1 h 7"/>
                <a:gd name="T2" fmla="*/ 2 w 10"/>
                <a:gd name="T3" fmla="*/ 6 h 7"/>
                <a:gd name="T4" fmla="*/ 1 w 10"/>
                <a:gd name="T5" fmla="*/ 5 h 7"/>
                <a:gd name="T6" fmla="*/ 8 w 10"/>
                <a:gd name="T7" fmla="*/ 0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7" y="3"/>
                    <a:pt x="4" y="5"/>
                    <a:pt x="2" y="6"/>
                  </a:cubicBezTo>
                  <a:cubicBezTo>
                    <a:pt x="1" y="7"/>
                    <a:pt x="0" y="5"/>
                    <a:pt x="1" y="5"/>
                  </a:cubicBezTo>
                  <a:cubicBezTo>
                    <a:pt x="4" y="4"/>
                    <a:pt x="6" y="2"/>
                    <a:pt x="8" y="0"/>
                  </a:cubicBezTo>
                  <a:cubicBezTo>
                    <a:pt x="8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444875" y="4397375"/>
              <a:ext cx="238125" cy="119063"/>
            </a:xfrm>
            <a:custGeom>
              <a:avLst/>
              <a:gdLst>
                <a:gd name="T0" fmla="*/ 11 w 12"/>
                <a:gd name="T1" fmla="*/ 2 h 6"/>
                <a:gd name="T2" fmla="*/ 1 w 12"/>
                <a:gd name="T3" fmla="*/ 6 h 6"/>
                <a:gd name="T4" fmla="*/ 1 w 12"/>
                <a:gd name="T5" fmla="*/ 5 h 6"/>
                <a:gd name="T6" fmla="*/ 10 w 12"/>
                <a:gd name="T7" fmla="*/ 0 h 6"/>
                <a:gd name="T8" fmla="*/ 11 w 1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11" y="2"/>
                  </a:moveTo>
                  <a:cubicBezTo>
                    <a:pt x="8" y="3"/>
                    <a:pt x="5" y="5"/>
                    <a:pt x="1" y="6"/>
                  </a:cubicBezTo>
                  <a:cubicBezTo>
                    <a:pt x="1" y="6"/>
                    <a:pt x="0" y="5"/>
                    <a:pt x="1" y="5"/>
                  </a:cubicBezTo>
                  <a:cubicBezTo>
                    <a:pt x="4" y="3"/>
                    <a:pt x="7" y="2"/>
                    <a:pt x="10" y="0"/>
                  </a:cubicBezTo>
                  <a:cubicBezTo>
                    <a:pt x="11" y="0"/>
                    <a:pt x="12" y="1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384550" y="4476750"/>
              <a:ext cx="258762" cy="139700"/>
            </a:xfrm>
            <a:custGeom>
              <a:avLst/>
              <a:gdLst>
                <a:gd name="T0" fmla="*/ 12 w 13"/>
                <a:gd name="T1" fmla="*/ 2 h 7"/>
                <a:gd name="T2" fmla="*/ 1 w 13"/>
                <a:gd name="T3" fmla="*/ 7 h 7"/>
                <a:gd name="T4" fmla="*/ 1 w 13"/>
                <a:gd name="T5" fmla="*/ 6 h 7"/>
                <a:gd name="T6" fmla="*/ 12 w 13"/>
                <a:gd name="T7" fmla="*/ 1 h 7"/>
                <a:gd name="T8" fmla="*/ 12 w 1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2" y="2"/>
                  </a:moveTo>
                  <a:cubicBezTo>
                    <a:pt x="9" y="4"/>
                    <a:pt x="5" y="5"/>
                    <a:pt x="1" y="7"/>
                  </a:cubicBezTo>
                  <a:cubicBezTo>
                    <a:pt x="1" y="7"/>
                    <a:pt x="0" y="6"/>
                    <a:pt x="1" y="6"/>
                  </a:cubicBezTo>
                  <a:cubicBezTo>
                    <a:pt x="4" y="4"/>
                    <a:pt x="8" y="2"/>
                    <a:pt x="12" y="1"/>
                  </a:cubicBezTo>
                  <a:cubicBezTo>
                    <a:pt x="12" y="0"/>
                    <a:pt x="13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3344863" y="4556125"/>
              <a:ext cx="298450" cy="120650"/>
            </a:xfrm>
            <a:custGeom>
              <a:avLst/>
              <a:gdLst>
                <a:gd name="T0" fmla="*/ 14 w 15"/>
                <a:gd name="T1" fmla="*/ 2 h 6"/>
                <a:gd name="T2" fmla="*/ 1 w 15"/>
                <a:gd name="T3" fmla="*/ 5 h 6"/>
                <a:gd name="T4" fmla="*/ 1 w 15"/>
                <a:gd name="T5" fmla="*/ 4 h 6"/>
                <a:gd name="T6" fmla="*/ 14 w 15"/>
                <a:gd name="T7" fmla="*/ 0 h 6"/>
                <a:gd name="T8" fmla="*/ 14 w 1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4" y="2"/>
                  </a:moveTo>
                  <a:cubicBezTo>
                    <a:pt x="10" y="2"/>
                    <a:pt x="6" y="5"/>
                    <a:pt x="1" y="5"/>
                  </a:cubicBezTo>
                  <a:cubicBezTo>
                    <a:pt x="1" y="6"/>
                    <a:pt x="0" y="4"/>
                    <a:pt x="1" y="4"/>
                  </a:cubicBezTo>
                  <a:cubicBezTo>
                    <a:pt x="6" y="4"/>
                    <a:pt x="9" y="1"/>
                    <a:pt x="14" y="0"/>
                  </a:cubicBezTo>
                  <a:cubicBezTo>
                    <a:pt x="15" y="0"/>
                    <a:pt x="15" y="2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3305175" y="4656138"/>
              <a:ext cx="258762" cy="100013"/>
            </a:xfrm>
            <a:custGeom>
              <a:avLst/>
              <a:gdLst>
                <a:gd name="T0" fmla="*/ 13 w 13"/>
                <a:gd name="T1" fmla="*/ 2 h 5"/>
                <a:gd name="T2" fmla="*/ 7 w 13"/>
                <a:gd name="T3" fmla="*/ 3 h 5"/>
                <a:gd name="T4" fmla="*/ 4 w 13"/>
                <a:gd name="T5" fmla="*/ 4 h 5"/>
                <a:gd name="T6" fmla="*/ 2 w 13"/>
                <a:gd name="T7" fmla="*/ 4 h 5"/>
                <a:gd name="T8" fmla="*/ 2 w 13"/>
                <a:gd name="T9" fmla="*/ 4 h 5"/>
                <a:gd name="T10" fmla="*/ 0 w 13"/>
                <a:gd name="T11" fmla="*/ 4 h 5"/>
                <a:gd name="T12" fmla="*/ 2 w 13"/>
                <a:gd name="T13" fmla="*/ 3 h 5"/>
                <a:gd name="T14" fmla="*/ 6 w 13"/>
                <a:gd name="T15" fmla="*/ 2 h 5"/>
                <a:gd name="T16" fmla="*/ 12 w 13"/>
                <a:gd name="T17" fmla="*/ 0 h 5"/>
                <a:gd name="T18" fmla="*/ 13 w 1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1" y="2"/>
                    <a:pt x="9" y="3"/>
                    <a:pt x="7" y="3"/>
                  </a:cubicBezTo>
                  <a:cubicBezTo>
                    <a:pt x="6" y="3"/>
                    <a:pt x="5" y="4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0" y="5"/>
                    <a:pt x="0" y="4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8" y="1"/>
                    <a:pt x="10" y="1"/>
                    <a:pt x="12" y="0"/>
                  </a:cubicBezTo>
                  <a:cubicBezTo>
                    <a:pt x="13" y="0"/>
                    <a:pt x="13" y="1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25800" y="4756150"/>
              <a:ext cx="317500" cy="119063"/>
            </a:xfrm>
            <a:custGeom>
              <a:avLst/>
              <a:gdLst>
                <a:gd name="T0" fmla="*/ 15 w 16"/>
                <a:gd name="T1" fmla="*/ 2 h 6"/>
                <a:gd name="T2" fmla="*/ 8 w 16"/>
                <a:gd name="T3" fmla="*/ 3 h 6"/>
                <a:gd name="T4" fmla="*/ 2 w 16"/>
                <a:gd name="T5" fmla="*/ 5 h 6"/>
                <a:gd name="T6" fmla="*/ 0 w 16"/>
                <a:gd name="T7" fmla="*/ 5 h 6"/>
                <a:gd name="T8" fmla="*/ 6 w 16"/>
                <a:gd name="T9" fmla="*/ 2 h 6"/>
                <a:gd name="T10" fmla="*/ 15 w 16"/>
                <a:gd name="T11" fmla="*/ 0 h 6"/>
                <a:gd name="T12" fmla="*/ 15 w 16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5" y="2"/>
                  </a:moveTo>
                  <a:cubicBezTo>
                    <a:pt x="13" y="2"/>
                    <a:pt x="10" y="2"/>
                    <a:pt x="8" y="3"/>
                  </a:cubicBezTo>
                  <a:cubicBezTo>
                    <a:pt x="7" y="3"/>
                    <a:pt x="2" y="4"/>
                    <a:pt x="2" y="5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1" y="3"/>
                    <a:pt x="5" y="2"/>
                    <a:pt x="6" y="2"/>
                  </a:cubicBezTo>
                  <a:cubicBezTo>
                    <a:pt x="9" y="1"/>
                    <a:pt x="12" y="1"/>
                    <a:pt x="15" y="0"/>
                  </a:cubicBezTo>
                  <a:cubicBezTo>
                    <a:pt x="15" y="0"/>
                    <a:pt x="16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3086100" y="4835525"/>
              <a:ext cx="358775" cy="79375"/>
            </a:xfrm>
            <a:custGeom>
              <a:avLst/>
              <a:gdLst>
                <a:gd name="T0" fmla="*/ 17 w 18"/>
                <a:gd name="T1" fmla="*/ 2 h 4"/>
                <a:gd name="T2" fmla="*/ 1 w 18"/>
                <a:gd name="T3" fmla="*/ 3 h 4"/>
                <a:gd name="T4" fmla="*/ 0 w 18"/>
                <a:gd name="T5" fmla="*/ 2 h 4"/>
                <a:gd name="T6" fmla="*/ 17 w 18"/>
                <a:gd name="T7" fmla="*/ 1 h 4"/>
                <a:gd name="T8" fmla="*/ 17 w 1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7" y="2"/>
                  </a:moveTo>
                  <a:cubicBezTo>
                    <a:pt x="12" y="3"/>
                    <a:pt x="6" y="1"/>
                    <a:pt x="1" y="3"/>
                  </a:cubicBezTo>
                  <a:cubicBezTo>
                    <a:pt x="0" y="4"/>
                    <a:pt x="0" y="2"/>
                    <a:pt x="0" y="2"/>
                  </a:cubicBezTo>
                  <a:cubicBezTo>
                    <a:pt x="6" y="0"/>
                    <a:pt x="12" y="1"/>
                    <a:pt x="17" y="1"/>
                  </a:cubicBezTo>
                  <a:cubicBezTo>
                    <a:pt x="18" y="1"/>
                    <a:pt x="18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006725" y="4935538"/>
              <a:ext cx="338137" cy="60325"/>
            </a:xfrm>
            <a:custGeom>
              <a:avLst/>
              <a:gdLst>
                <a:gd name="T0" fmla="*/ 16 w 17"/>
                <a:gd name="T1" fmla="*/ 2 h 3"/>
                <a:gd name="T2" fmla="*/ 8 w 17"/>
                <a:gd name="T3" fmla="*/ 3 h 3"/>
                <a:gd name="T4" fmla="*/ 0 w 17"/>
                <a:gd name="T5" fmla="*/ 1 h 3"/>
                <a:gd name="T6" fmla="*/ 0 w 17"/>
                <a:gd name="T7" fmla="*/ 0 h 3"/>
                <a:gd name="T8" fmla="*/ 8 w 17"/>
                <a:gd name="T9" fmla="*/ 1 h 3"/>
                <a:gd name="T10" fmla="*/ 16 w 17"/>
                <a:gd name="T11" fmla="*/ 1 h 3"/>
                <a:gd name="T12" fmla="*/ 16 w 17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">
                  <a:moveTo>
                    <a:pt x="16" y="2"/>
                  </a:moveTo>
                  <a:cubicBezTo>
                    <a:pt x="14" y="2"/>
                    <a:pt x="11" y="3"/>
                    <a:pt x="8" y="3"/>
                  </a:cubicBezTo>
                  <a:cubicBezTo>
                    <a:pt x="6" y="3"/>
                    <a:pt x="3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10" y="2"/>
                    <a:pt x="13" y="1"/>
                    <a:pt x="16" y="1"/>
                  </a:cubicBezTo>
                  <a:cubicBezTo>
                    <a:pt x="17" y="1"/>
                    <a:pt x="17" y="2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2946400" y="4956175"/>
              <a:ext cx="358775" cy="98425"/>
            </a:xfrm>
            <a:custGeom>
              <a:avLst/>
              <a:gdLst>
                <a:gd name="T0" fmla="*/ 16 w 18"/>
                <a:gd name="T1" fmla="*/ 4 h 5"/>
                <a:gd name="T2" fmla="*/ 1 w 18"/>
                <a:gd name="T3" fmla="*/ 3 h 5"/>
                <a:gd name="T4" fmla="*/ 0 w 18"/>
                <a:gd name="T5" fmla="*/ 2 h 5"/>
                <a:gd name="T6" fmla="*/ 17 w 18"/>
                <a:gd name="T7" fmla="*/ 3 h 5"/>
                <a:gd name="T8" fmla="*/ 16 w 1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6" y="4"/>
                  </a:moveTo>
                  <a:cubicBezTo>
                    <a:pt x="12" y="4"/>
                    <a:pt x="6" y="2"/>
                    <a:pt x="1" y="3"/>
                  </a:cubicBezTo>
                  <a:cubicBezTo>
                    <a:pt x="0" y="4"/>
                    <a:pt x="0" y="2"/>
                    <a:pt x="0" y="2"/>
                  </a:cubicBezTo>
                  <a:cubicBezTo>
                    <a:pt x="5" y="0"/>
                    <a:pt x="11" y="2"/>
                    <a:pt x="17" y="3"/>
                  </a:cubicBezTo>
                  <a:cubicBezTo>
                    <a:pt x="18" y="3"/>
                    <a:pt x="17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06713" y="5075238"/>
              <a:ext cx="239712" cy="58738"/>
            </a:xfrm>
            <a:custGeom>
              <a:avLst/>
              <a:gdLst>
                <a:gd name="T0" fmla="*/ 11 w 12"/>
                <a:gd name="T1" fmla="*/ 3 h 3"/>
                <a:gd name="T2" fmla="*/ 1 w 12"/>
                <a:gd name="T3" fmla="*/ 2 h 3"/>
                <a:gd name="T4" fmla="*/ 1 w 12"/>
                <a:gd name="T5" fmla="*/ 1 h 3"/>
                <a:gd name="T6" fmla="*/ 1 w 12"/>
                <a:gd name="T7" fmla="*/ 1 h 3"/>
                <a:gd name="T8" fmla="*/ 0 w 12"/>
                <a:gd name="T9" fmla="*/ 2 h 3"/>
                <a:gd name="T10" fmla="*/ 0 w 12"/>
                <a:gd name="T11" fmla="*/ 1 h 3"/>
                <a:gd name="T12" fmla="*/ 1 w 12"/>
                <a:gd name="T13" fmla="*/ 0 h 3"/>
                <a:gd name="T14" fmla="*/ 12 w 12"/>
                <a:gd name="T15" fmla="*/ 2 h 3"/>
                <a:gd name="T16" fmla="*/ 11 w 1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11" y="3"/>
                  </a:moveTo>
                  <a:cubicBezTo>
                    <a:pt x="8" y="3"/>
                    <a:pt x="4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1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" y="1"/>
                    <a:pt x="8" y="2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847975" y="5154613"/>
              <a:ext cx="198437" cy="39688"/>
            </a:xfrm>
            <a:custGeom>
              <a:avLst/>
              <a:gdLst>
                <a:gd name="T0" fmla="*/ 9 w 10"/>
                <a:gd name="T1" fmla="*/ 2 h 2"/>
                <a:gd name="T2" fmla="*/ 1 w 10"/>
                <a:gd name="T3" fmla="*/ 2 h 2"/>
                <a:gd name="T4" fmla="*/ 1 w 10"/>
                <a:gd name="T5" fmla="*/ 0 h 2"/>
                <a:gd name="T6" fmla="*/ 9 w 10"/>
                <a:gd name="T7" fmla="*/ 1 h 2"/>
                <a:gd name="T8" fmla="*/ 9 w 10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9" y="2"/>
                  </a:moveTo>
                  <a:cubicBezTo>
                    <a:pt x="6" y="2"/>
                    <a:pt x="3" y="2"/>
                    <a:pt x="1" y="2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1"/>
                    <a:pt x="6" y="1"/>
                    <a:pt x="9" y="1"/>
                  </a:cubicBezTo>
                  <a:cubicBezTo>
                    <a:pt x="10" y="1"/>
                    <a:pt x="10" y="2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4260850" y="4138613"/>
              <a:ext cx="98425" cy="139700"/>
            </a:xfrm>
            <a:custGeom>
              <a:avLst/>
              <a:gdLst>
                <a:gd name="T0" fmla="*/ 4 w 5"/>
                <a:gd name="T1" fmla="*/ 2 h 7"/>
                <a:gd name="T2" fmla="*/ 1 w 5"/>
                <a:gd name="T3" fmla="*/ 6 h 7"/>
                <a:gd name="T4" fmla="*/ 0 w 5"/>
                <a:gd name="T5" fmla="*/ 6 h 7"/>
                <a:gd name="T6" fmla="*/ 3 w 5"/>
                <a:gd name="T7" fmla="*/ 1 h 7"/>
                <a:gd name="T8" fmla="*/ 4 w 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1" y="4"/>
                    <a:pt x="1" y="6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3" y="0"/>
                    <a:pt x="5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4179888" y="4157663"/>
              <a:ext cx="100012" cy="100013"/>
            </a:xfrm>
            <a:custGeom>
              <a:avLst/>
              <a:gdLst>
                <a:gd name="T0" fmla="*/ 4 w 5"/>
                <a:gd name="T1" fmla="*/ 1 h 5"/>
                <a:gd name="T2" fmla="*/ 1 w 5"/>
                <a:gd name="T3" fmla="*/ 5 h 5"/>
                <a:gd name="T4" fmla="*/ 0 w 5"/>
                <a:gd name="T5" fmla="*/ 4 h 5"/>
                <a:gd name="T6" fmla="*/ 3 w 5"/>
                <a:gd name="T7" fmla="*/ 0 h 5"/>
                <a:gd name="T8" fmla="*/ 4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4" y="1"/>
                  </a:moveTo>
                  <a:cubicBezTo>
                    <a:pt x="3" y="2"/>
                    <a:pt x="2" y="4"/>
                    <a:pt x="1" y="5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4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4100513" y="4138613"/>
              <a:ext cx="100012" cy="100013"/>
            </a:xfrm>
            <a:custGeom>
              <a:avLst/>
              <a:gdLst>
                <a:gd name="T0" fmla="*/ 4 w 5"/>
                <a:gd name="T1" fmla="*/ 2 h 5"/>
                <a:gd name="T2" fmla="*/ 2 w 5"/>
                <a:gd name="T3" fmla="*/ 4 h 5"/>
                <a:gd name="T4" fmla="*/ 0 w 5"/>
                <a:gd name="T5" fmla="*/ 4 h 5"/>
                <a:gd name="T6" fmla="*/ 3 w 5"/>
                <a:gd name="T7" fmla="*/ 1 h 5"/>
                <a:gd name="T8" fmla="*/ 4 w 5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4" y="2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3" y="0"/>
                    <a:pt x="5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4041775" y="4138613"/>
              <a:ext cx="98425" cy="100013"/>
            </a:xfrm>
            <a:custGeom>
              <a:avLst/>
              <a:gdLst>
                <a:gd name="T0" fmla="*/ 4 w 5"/>
                <a:gd name="T1" fmla="*/ 1 h 5"/>
                <a:gd name="T2" fmla="*/ 2 w 5"/>
                <a:gd name="T3" fmla="*/ 4 h 5"/>
                <a:gd name="T4" fmla="*/ 1 w 5"/>
                <a:gd name="T5" fmla="*/ 4 h 5"/>
                <a:gd name="T6" fmla="*/ 3 w 5"/>
                <a:gd name="T7" fmla="*/ 0 h 5"/>
                <a:gd name="T8" fmla="*/ 4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4" y="1"/>
                  </a:move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0" y="4"/>
                    <a:pt x="1" y="4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4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3902075" y="1985963"/>
              <a:ext cx="238125" cy="179388"/>
            </a:xfrm>
            <a:custGeom>
              <a:avLst/>
              <a:gdLst>
                <a:gd name="T0" fmla="*/ 12 w 12"/>
                <a:gd name="T1" fmla="*/ 2 h 9"/>
                <a:gd name="T2" fmla="*/ 1 w 12"/>
                <a:gd name="T3" fmla="*/ 8 h 9"/>
                <a:gd name="T4" fmla="*/ 1 w 12"/>
                <a:gd name="T5" fmla="*/ 7 h 9"/>
                <a:gd name="T6" fmla="*/ 11 w 12"/>
                <a:gd name="T7" fmla="*/ 1 h 9"/>
                <a:gd name="T8" fmla="*/ 12 w 12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2" y="2"/>
                  </a:moveTo>
                  <a:cubicBezTo>
                    <a:pt x="9" y="4"/>
                    <a:pt x="6" y="9"/>
                    <a:pt x="1" y="8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5" y="8"/>
                    <a:pt x="8" y="3"/>
                    <a:pt x="11" y="1"/>
                  </a:cubicBezTo>
                  <a:cubicBezTo>
                    <a:pt x="12" y="0"/>
                    <a:pt x="12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962400" y="2065338"/>
              <a:ext cx="138112" cy="120650"/>
            </a:xfrm>
            <a:custGeom>
              <a:avLst/>
              <a:gdLst>
                <a:gd name="T0" fmla="*/ 7 w 7"/>
                <a:gd name="T1" fmla="*/ 2 h 6"/>
                <a:gd name="T2" fmla="*/ 4 w 7"/>
                <a:gd name="T3" fmla="*/ 5 h 6"/>
                <a:gd name="T4" fmla="*/ 3 w 7"/>
                <a:gd name="T5" fmla="*/ 6 h 6"/>
                <a:gd name="T6" fmla="*/ 1 w 7"/>
                <a:gd name="T7" fmla="*/ 6 h 6"/>
                <a:gd name="T8" fmla="*/ 0 w 7"/>
                <a:gd name="T9" fmla="*/ 5 h 6"/>
                <a:gd name="T10" fmla="*/ 1 w 7"/>
                <a:gd name="T11" fmla="*/ 4 h 6"/>
                <a:gd name="T12" fmla="*/ 2 w 7"/>
                <a:gd name="T13" fmla="*/ 4 h 6"/>
                <a:gd name="T14" fmla="*/ 6 w 7"/>
                <a:gd name="T15" fmla="*/ 1 h 6"/>
                <a:gd name="T16" fmla="*/ 7 w 7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7" y="2"/>
                  </a:moveTo>
                  <a:cubicBezTo>
                    <a:pt x="6" y="3"/>
                    <a:pt x="5" y="4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2" y="6"/>
                    <a:pt x="2" y="5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5" y="2"/>
                    <a:pt x="6" y="1"/>
                  </a:cubicBezTo>
                  <a:cubicBezTo>
                    <a:pt x="6" y="0"/>
                    <a:pt x="7" y="1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962400" y="2205038"/>
              <a:ext cx="98425" cy="60325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3 h 3"/>
                <a:gd name="T4" fmla="*/ 1 w 5"/>
                <a:gd name="T5" fmla="*/ 2 h 3"/>
                <a:gd name="T6" fmla="*/ 4 w 5"/>
                <a:gd name="T7" fmla="*/ 0 h 3"/>
                <a:gd name="T8" fmla="*/ 4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2"/>
                    <a:pt x="3" y="2"/>
                    <a:pt x="2" y="3"/>
                  </a:cubicBezTo>
                  <a:cubicBezTo>
                    <a:pt x="1" y="3"/>
                    <a:pt x="0" y="2"/>
                    <a:pt x="1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5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678363" y="3978275"/>
              <a:ext cx="79375" cy="120650"/>
            </a:xfrm>
            <a:custGeom>
              <a:avLst/>
              <a:gdLst>
                <a:gd name="T0" fmla="*/ 0 w 4"/>
                <a:gd name="T1" fmla="*/ 5 h 6"/>
                <a:gd name="T2" fmla="*/ 2 w 4"/>
                <a:gd name="T3" fmla="*/ 1 h 6"/>
                <a:gd name="T4" fmla="*/ 3 w 4"/>
                <a:gd name="T5" fmla="*/ 2 h 6"/>
                <a:gd name="T6" fmla="*/ 1 w 4"/>
                <a:gd name="T7" fmla="*/ 5 h 6"/>
                <a:gd name="T8" fmla="*/ 0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5"/>
                  </a:moveTo>
                  <a:cubicBezTo>
                    <a:pt x="0" y="3"/>
                    <a:pt x="1" y="2"/>
                    <a:pt x="2" y="1"/>
                  </a:cubicBezTo>
                  <a:cubicBezTo>
                    <a:pt x="2" y="0"/>
                    <a:pt x="4" y="1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6"/>
                    <a:pt x="0" y="6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718050" y="4019550"/>
              <a:ext cx="100012" cy="98425"/>
            </a:xfrm>
            <a:custGeom>
              <a:avLst/>
              <a:gdLst>
                <a:gd name="T0" fmla="*/ 0 w 5"/>
                <a:gd name="T1" fmla="*/ 4 h 5"/>
                <a:gd name="T2" fmla="*/ 3 w 5"/>
                <a:gd name="T3" fmla="*/ 0 h 5"/>
                <a:gd name="T4" fmla="*/ 4 w 5"/>
                <a:gd name="T5" fmla="*/ 1 h 5"/>
                <a:gd name="T6" fmla="*/ 2 w 5"/>
                <a:gd name="T7" fmla="*/ 5 h 5"/>
                <a:gd name="T8" fmla="*/ 0 w 5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1" y="3"/>
                    <a:pt x="2" y="1"/>
                    <a:pt x="3" y="0"/>
                  </a:cubicBezTo>
                  <a:cubicBezTo>
                    <a:pt x="4" y="0"/>
                    <a:pt x="5" y="1"/>
                    <a:pt x="4" y="1"/>
                  </a:cubicBezTo>
                  <a:cubicBezTo>
                    <a:pt x="3" y="2"/>
                    <a:pt x="2" y="3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818063" y="4038600"/>
              <a:ext cx="79375" cy="119063"/>
            </a:xfrm>
            <a:custGeom>
              <a:avLst/>
              <a:gdLst>
                <a:gd name="T0" fmla="*/ 0 w 4"/>
                <a:gd name="T1" fmla="*/ 4 h 6"/>
                <a:gd name="T2" fmla="*/ 2 w 4"/>
                <a:gd name="T3" fmla="*/ 1 h 6"/>
                <a:gd name="T4" fmla="*/ 4 w 4"/>
                <a:gd name="T5" fmla="*/ 1 h 6"/>
                <a:gd name="T6" fmla="*/ 2 w 4"/>
                <a:gd name="T7" fmla="*/ 5 h 6"/>
                <a:gd name="T8" fmla="*/ 0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4"/>
                  </a:moveTo>
                  <a:cubicBezTo>
                    <a:pt x="1" y="3"/>
                    <a:pt x="2" y="2"/>
                    <a:pt x="2" y="1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1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776788" y="4019550"/>
              <a:ext cx="41275" cy="98425"/>
            </a:xfrm>
            <a:custGeom>
              <a:avLst/>
              <a:gdLst>
                <a:gd name="T0" fmla="*/ 0 w 2"/>
                <a:gd name="T1" fmla="*/ 4 h 5"/>
                <a:gd name="T2" fmla="*/ 0 w 2"/>
                <a:gd name="T3" fmla="*/ 1 h 5"/>
                <a:gd name="T4" fmla="*/ 2 w 2"/>
                <a:gd name="T5" fmla="*/ 1 h 5"/>
                <a:gd name="T6" fmla="*/ 1 w 2"/>
                <a:gd name="T7" fmla="*/ 4 h 5"/>
                <a:gd name="T8" fmla="*/ 0 w 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0" y="4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5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787910" y="2419898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57A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rgbClr val="0057A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0057A6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90" name="Group 44"/>
          <p:cNvGrpSpPr/>
          <p:nvPr/>
        </p:nvGrpSpPr>
        <p:grpSpPr>
          <a:xfrm>
            <a:off x="5941375" y="449772"/>
            <a:ext cx="657509" cy="738492"/>
            <a:chOff x="0" y="0"/>
            <a:chExt cx="807366" cy="906807"/>
          </a:xfrm>
        </p:grpSpPr>
        <p:sp>
          <p:nvSpPr>
            <p:cNvPr id="91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2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93" name="Group 44"/>
          <p:cNvGrpSpPr/>
          <p:nvPr/>
        </p:nvGrpSpPr>
        <p:grpSpPr>
          <a:xfrm>
            <a:off x="5941375" y="1829872"/>
            <a:ext cx="657509" cy="738492"/>
            <a:chOff x="0" y="0"/>
            <a:chExt cx="807366" cy="906807"/>
          </a:xfrm>
        </p:grpSpPr>
        <p:sp>
          <p:nvSpPr>
            <p:cNvPr id="94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02" name="Group 44"/>
          <p:cNvGrpSpPr/>
          <p:nvPr/>
        </p:nvGrpSpPr>
        <p:grpSpPr>
          <a:xfrm>
            <a:off x="5941375" y="3174861"/>
            <a:ext cx="657509" cy="738492"/>
            <a:chOff x="0" y="0"/>
            <a:chExt cx="807366" cy="906807"/>
          </a:xfrm>
        </p:grpSpPr>
        <p:sp>
          <p:nvSpPr>
            <p:cNvPr id="10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05" name="Group 44"/>
          <p:cNvGrpSpPr/>
          <p:nvPr/>
        </p:nvGrpSpPr>
        <p:grpSpPr>
          <a:xfrm>
            <a:off x="5941375" y="4554961"/>
            <a:ext cx="657509" cy="738492"/>
            <a:chOff x="0" y="0"/>
            <a:chExt cx="807366" cy="906807"/>
          </a:xfrm>
        </p:grpSpPr>
        <p:sp>
          <p:nvSpPr>
            <p:cNvPr id="106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7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8" name="文本框 107"/>
          <p:cNvSpPr txBox="1"/>
          <p:nvPr/>
        </p:nvSpPr>
        <p:spPr>
          <a:xfrm flipH="1">
            <a:off x="6587039" y="449771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导论</a:t>
            </a:r>
          </a:p>
        </p:txBody>
      </p:sp>
      <p:sp>
        <p:nvSpPr>
          <p:cNvPr id="109" name="文本框 108"/>
          <p:cNvSpPr txBox="1"/>
          <p:nvPr/>
        </p:nvSpPr>
        <p:spPr>
          <a:xfrm flipH="1">
            <a:off x="6587038" y="185556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长江三角洲的生态系统</a:t>
            </a:r>
          </a:p>
        </p:txBody>
      </p:sp>
      <p:sp>
        <p:nvSpPr>
          <p:cNvPr id="111" name="文本框 110"/>
          <p:cNvSpPr txBox="1"/>
          <p:nvPr/>
        </p:nvSpPr>
        <p:spPr>
          <a:xfrm flipH="1">
            <a:off x="6587038" y="3135065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商品化与家庭生产</a:t>
            </a:r>
          </a:p>
        </p:txBody>
      </p:sp>
      <p:sp>
        <p:nvSpPr>
          <p:cNvPr id="112" name="文本框 111"/>
          <p:cNvSpPr txBox="1"/>
          <p:nvPr/>
        </p:nvSpPr>
        <p:spPr>
          <a:xfrm flipH="1">
            <a:off x="6587037" y="4540863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商品化与经营式农业</a:t>
            </a:r>
          </a:p>
        </p:txBody>
      </p:sp>
      <p:grpSp>
        <p:nvGrpSpPr>
          <p:cNvPr id="110" name="Group 44">
            <a:extLst>
              <a:ext uri="{FF2B5EF4-FFF2-40B4-BE49-F238E27FC236}">
                <a16:creationId xmlns:a16="http://schemas.microsoft.com/office/drawing/2014/main" id="{735DC816-6E32-41B6-98C7-4ABD645B4010}"/>
              </a:ext>
            </a:extLst>
          </p:cNvPr>
          <p:cNvGrpSpPr/>
          <p:nvPr/>
        </p:nvGrpSpPr>
        <p:grpSpPr>
          <a:xfrm>
            <a:off x="5934955" y="5925641"/>
            <a:ext cx="657509" cy="738492"/>
            <a:chOff x="0" y="0"/>
            <a:chExt cx="807366" cy="906807"/>
          </a:xfrm>
        </p:grpSpPr>
        <p:sp>
          <p:nvSpPr>
            <p:cNvPr id="113" name="Shape 42">
              <a:extLst>
                <a:ext uri="{FF2B5EF4-FFF2-40B4-BE49-F238E27FC236}">
                  <a16:creationId xmlns:a16="http://schemas.microsoft.com/office/drawing/2014/main" id="{5F70249B-F063-4B08-8E83-8B4E44E44E4C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Shape 43">
              <a:extLst>
                <a:ext uri="{FF2B5EF4-FFF2-40B4-BE49-F238E27FC236}">
                  <a16:creationId xmlns:a16="http://schemas.microsoft.com/office/drawing/2014/main" id="{4D300CCA-E57F-4818-8A40-3B2363440FA3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0057A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E8AA5E9-6EDD-419D-B056-D18B29C4D3D2}"/>
              </a:ext>
            </a:extLst>
          </p:cNvPr>
          <p:cNvSpPr txBox="1"/>
          <p:nvPr/>
        </p:nvSpPr>
        <p:spPr>
          <a:xfrm flipH="1">
            <a:off x="6580617" y="5911543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商品化与过密型增长</a:t>
            </a:r>
          </a:p>
        </p:txBody>
      </p:sp>
    </p:spTree>
    <p:extLst>
      <p:ext uri="{BB962C8B-B14F-4D97-AF65-F5344CB8AC3E}">
        <p14:creationId xmlns:p14="http://schemas.microsoft.com/office/powerpoint/2010/main" val="2979031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8" grpId="0"/>
      <p:bldP spid="109" grpId="0"/>
      <p:bldP spid="111" grpId="0"/>
      <p:bldP spid="112" grpId="0"/>
      <p:bldP spid="1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02" y="3113137"/>
            <a:ext cx="5750159" cy="638264"/>
          </a:xfrm>
          <a:prstGeom prst="rect">
            <a:avLst/>
          </a:prstGeom>
        </p:spPr>
      </p:pic>
      <p:sp>
        <p:nvSpPr>
          <p:cNvPr id="23" name="文本框 5"/>
          <p:cNvSpPr txBox="1">
            <a:spLocks noChangeArrowheads="1"/>
          </p:cNvSpPr>
          <p:nvPr/>
        </p:nvSpPr>
        <p:spPr bwMode="auto">
          <a:xfrm>
            <a:off x="6836690" y="4123272"/>
            <a:ext cx="14221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导论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31495" y="1817170"/>
            <a:ext cx="37609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057A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PART     01</a:t>
            </a:r>
            <a:endParaRPr lang="zh-CN" altLang="en-US" sz="8000" b="1" dirty="0">
              <a:solidFill>
                <a:srgbClr val="0057A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77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322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1892263" y="203363"/>
            <a:ext cx="4818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导论</a:t>
            </a:r>
            <a:endParaRPr lang="zh-CN" altLang="en-US" sz="8000" b="1" dirty="0">
              <a:solidFill>
                <a:srgbClr val="0057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679492" y="2011795"/>
            <a:ext cx="2538700" cy="262623"/>
            <a:chOff x="4699162" y="2074223"/>
            <a:chExt cx="2538700" cy="262623"/>
          </a:xfrm>
        </p:grpSpPr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699162" y="2074223"/>
              <a:ext cx="218854" cy="218854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3 w 5"/>
                <a:gd name="T5" fmla="*/ 5 h 5"/>
                <a:gd name="T6" fmla="*/ 5 w 5"/>
                <a:gd name="T7" fmla="*/ 3 h 5"/>
                <a:gd name="T8" fmla="*/ 4 w 5"/>
                <a:gd name="T9" fmla="*/ 0 h 5"/>
                <a:gd name="T10" fmla="*/ 3 w 5"/>
                <a:gd name="T11" fmla="*/ 2 h 5"/>
                <a:gd name="T12" fmla="*/ 2 w 5"/>
                <a:gd name="T13" fmla="*/ 2 h 5"/>
                <a:gd name="T14" fmla="*/ 5 w 5"/>
                <a:gd name="T15" fmla="*/ 3 h 5"/>
                <a:gd name="T16" fmla="*/ 3 w 5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  <a:moveTo>
                    <a:pt x="3" y="2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3" y="0"/>
                    <a:pt x="5" y="2"/>
                    <a:pt x="5" y="3"/>
                  </a:cubicBezTo>
                  <a:cubicBezTo>
                    <a:pt x="4" y="5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5093097" y="2249305"/>
              <a:ext cx="2144765" cy="87541"/>
            </a:xfrm>
            <a:custGeom>
              <a:avLst/>
              <a:gdLst>
                <a:gd name="T0" fmla="*/ 46 w 49"/>
                <a:gd name="T1" fmla="*/ 0 h 2"/>
                <a:gd name="T2" fmla="*/ 36 w 49"/>
                <a:gd name="T3" fmla="*/ 0 h 2"/>
                <a:gd name="T4" fmla="*/ 22 w 49"/>
                <a:gd name="T5" fmla="*/ 1 h 2"/>
                <a:gd name="T6" fmla="*/ 14 w 49"/>
                <a:gd name="T7" fmla="*/ 1 h 2"/>
                <a:gd name="T8" fmla="*/ 2 w 49"/>
                <a:gd name="T9" fmla="*/ 1 h 2"/>
                <a:gd name="T10" fmla="*/ 0 w 49"/>
                <a:gd name="T11" fmla="*/ 2 h 2"/>
                <a:gd name="T12" fmla="*/ 1 w 49"/>
                <a:gd name="T13" fmla="*/ 2 h 2"/>
                <a:gd name="T14" fmla="*/ 11 w 49"/>
                <a:gd name="T15" fmla="*/ 1 h 2"/>
                <a:gd name="T16" fmla="*/ 16 w 49"/>
                <a:gd name="T17" fmla="*/ 1 h 2"/>
                <a:gd name="T18" fmla="*/ 19 w 49"/>
                <a:gd name="T19" fmla="*/ 2 h 2"/>
                <a:gd name="T20" fmla="*/ 24 w 49"/>
                <a:gd name="T21" fmla="*/ 2 h 2"/>
                <a:gd name="T22" fmla="*/ 38 w 49"/>
                <a:gd name="T23" fmla="*/ 1 h 2"/>
                <a:gd name="T24" fmla="*/ 46 w 49"/>
                <a:gd name="T25" fmla="*/ 1 h 2"/>
                <a:gd name="T26" fmla="*/ 49 w 49"/>
                <a:gd name="T27" fmla="*/ 1 h 2"/>
                <a:gd name="T28" fmla="*/ 46 w 4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2">
                  <a:moveTo>
                    <a:pt x="46" y="0"/>
                  </a:moveTo>
                  <a:cubicBezTo>
                    <a:pt x="42" y="0"/>
                    <a:pt x="39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1"/>
                    <a:pt x="17" y="1"/>
                    <a:pt x="14" y="1"/>
                  </a:cubicBezTo>
                  <a:cubicBezTo>
                    <a:pt x="10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5" y="2"/>
                    <a:pt x="8" y="2"/>
                    <a:pt x="11" y="1"/>
                  </a:cubicBezTo>
                  <a:cubicBezTo>
                    <a:pt x="13" y="2"/>
                    <a:pt x="14" y="1"/>
                    <a:pt x="16" y="1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2"/>
                  </a:cubicBezTo>
                  <a:cubicBezTo>
                    <a:pt x="29" y="2"/>
                    <a:pt x="34" y="1"/>
                    <a:pt x="38" y="1"/>
                  </a:cubicBezTo>
                  <a:cubicBezTo>
                    <a:pt x="40" y="1"/>
                    <a:pt x="43" y="0"/>
                    <a:pt x="46" y="1"/>
                  </a:cubicBezTo>
                  <a:cubicBezTo>
                    <a:pt x="47" y="1"/>
                    <a:pt x="48" y="2"/>
                    <a:pt x="49" y="1"/>
                  </a:cubicBezTo>
                  <a:cubicBezTo>
                    <a:pt x="49" y="0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67033" y="3765541"/>
            <a:ext cx="2494931" cy="306396"/>
            <a:chOff x="4786703" y="3827969"/>
            <a:chExt cx="2494931" cy="306396"/>
          </a:xfrm>
        </p:grpSpPr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4786703" y="3827969"/>
              <a:ext cx="218854" cy="262624"/>
            </a:xfrm>
            <a:custGeom>
              <a:avLst/>
              <a:gdLst>
                <a:gd name="T0" fmla="*/ 4 w 5"/>
                <a:gd name="T1" fmla="*/ 1 h 6"/>
                <a:gd name="T2" fmla="*/ 0 w 5"/>
                <a:gd name="T3" fmla="*/ 3 h 6"/>
                <a:gd name="T4" fmla="*/ 1 w 5"/>
                <a:gd name="T5" fmla="*/ 3 h 6"/>
                <a:gd name="T6" fmla="*/ 5 w 5"/>
                <a:gd name="T7" fmla="*/ 4 h 6"/>
                <a:gd name="T8" fmla="*/ 4 w 5"/>
                <a:gd name="T9" fmla="*/ 1 h 6"/>
                <a:gd name="T10" fmla="*/ 3 w 5"/>
                <a:gd name="T11" fmla="*/ 4 h 6"/>
                <a:gd name="T12" fmla="*/ 2 w 5"/>
                <a:gd name="T13" fmla="*/ 2 h 6"/>
                <a:gd name="T14" fmla="*/ 4 w 5"/>
                <a:gd name="T15" fmla="*/ 2 h 6"/>
                <a:gd name="T16" fmla="*/ 3 w 5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3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lose/>
                  <a:moveTo>
                    <a:pt x="3" y="4"/>
                  </a:move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3" y="1"/>
                    <a:pt x="4" y="2"/>
                  </a:cubicBezTo>
                  <a:cubicBezTo>
                    <a:pt x="5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5049328" y="4003052"/>
              <a:ext cx="2232306" cy="131313"/>
            </a:xfrm>
            <a:custGeom>
              <a:avLst/>
              <a:gdLst>
                <a:gd name="T0" fmla="*/ 47 w 51"/>
                <a:gd name="T1" fmla="*/ 0 h 3"/>
                <a:gd name="T2" fmla="*/ 36 w 51"/>
                <a:gd name="T3" fmla="*/ 0 h 3"/>
                <a:gd name="T4" fmla="*/ 22 w 51"/>
                <a:gd name="T5" fmla="*/ 1 h 3"/>
                <a:gd name="T6" fmla="*/ 15 w 51"/>
                <a:gd name="T7" fmla="*/ 1 h 3"/>
                <a:gd name="T8" fmla="*/ 3 w 51"/>
                <a:gd name="T9" fmla="*/ 2 h 3"/>
                <a:gd name="T10" fmla="*/ 0 w 51"/>
                <a:gd name="T11" fmla="*/ 3 h 3"/>
                <a:gd name="T12" fmla="*/ 5 w 51"/>
                <a:gd name="T13" fmla="*/ 3 h 3"/>
                <a:gd name="T14" fmla="*/ 18 w 51"/>
                <a:gd name="T15" fmla="*/ 2 h 3"/>
                <a:gd name="T16" fmla="*/ 32 w 51"/>
                <a:gd name="T17" fmla="*/ 1 h 3"/>
                <a:gd name="T18" fmla="*/ 47 w 51"/>
                <a:gd name="T19" fmla="*/ 0 h 3"/>
                <a:gd name="T20" fmla="*/ 50 w 51"/>
                <a:gd name="T21" fmla="*/ 1 h 3"/>
                <a:gd name="T22" fmla="*/ 51 w 51"/>
                <a:gd name="T23" fmla="*/ 0 h 3"/>
                <a:gd name="T24" fmla="*/ 47 w 51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3">
                  <a:moveTo>
                    <a:pt x="47" y="0"/>
                  </a:moveTo>
                  <a:cubicBezTo>
                    <a:pt x="43" y="0"/>
                    <a:pt x="40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2"/>
                    <a:pt x="17" y="1"/>
                    <a:pt x="15" y="1"/>
                  </a:cubicBezTo>
                  <a:cubicBezTo>
                    <a:pt x="11" y="2"/>
                    <a:pt x="7" y="2"/>
                    <a:pt x="3" y="2"/>
                  </a:cubicBezTo>
                  <a:cubicBezTo>
                    <a:pt x="2" y="2"/>
                    <a:pt x="1" y="1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9" y="2"/>
                    <a:pt x="14" y="2"/>
                    <a:pt x="18" y="2"/>
                  </a:cubicBezTo>
                  <a:cubicBezTo>
                    <a:pt x="23" y="2"/>
                    <a:pt x="28" y="2"/>
                    <a:pt x="32" y="1"/>
                  </a:cubicBezTo>
                  <a:cubicBezTo>
                    <a:pt x="36" y="1"/>
                    <a:pt x="42" y="1"/>
                    <a:pt x="47" y="0"/>
                  </a:cubicBezTo>
                  <a:cubicBezTo>
                    <a:pt x="48" y="0"/>
                    <a:pt x="50" y="0"/>
                    <a:pt x="50" y="1"/>
                  </a:cubicBezTo>
                  <a:cubicBezTo>
                    <a:pt x="50" y="1"/>
                    <a:pt x="51" y="1"/>
                    <a:pt x="51" y="0"/>
                  </a:cubicBezTo>
                  <a:cubicBezTo>
                    <a:pt x="50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54575" y="4643872"/>
            <a:ext cx="2494930" cy="306395"/>
            <a:chOff x="4874245" y="4706300"/>
            <a:chExt cx="2494930" cy="306395"/>
          </a:xfrm>
        </p:grpSpPr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4874245" y="4706300"/>
              <a:ext cx="262624" cy="262624"/>
            </a:xfrm>
            <a:custGeom>
              <a:avLst/>
              <a:gdLst>
                <a:gd name="T0" fmla="*/ 3 w 6"/>
                <a:gd name="T1" fmla="*/ 1 h 6"/>
                <a:gd name="T2" fmla="*/ 2 w 6"/>
                <a:gd name="T3" fmla="*/ 0 h 6"/>
                <a:gd name="T4" fmla="*/ 3 w 6"/>
                <a:gd name="T5" fmla="*/ 6 h 6"/>
                <a:gd name="T6" fmla="*/ 5 w 6"/>
                <a:gd name="T7" fmla="*/ 4 h 6"/>
                <a:gd name="T8" fmla="*/ 4 w 6"/>
                <a:gd name="T9" fmla="*/ 1 h 6"/>
                <a:gd name="T10" fmla="*/ 3 w 6"/>
                <a:gd name="T11" fmla="*/ 1 h 6"/>
                <a:gd name="T12" fmla="*/ 1 w 6"/>
                <a:gd name="T13" fmla="*/ 3 h 6"/>
                <a:gd name="T14" fmla="*/ 3 w 6"/>
                <a:gd name="T15" fmla="*/ 2 h 6"/>
                <a:gd name="T16" fmla="*/ 4 w 6"/>
                <a:gd name="T17" fmla="*/ 3 h 6"/>
                <a:gd name="T18" fmla="*/ 1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3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5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5136869" y="4925154"/>
              <a:ext cx="2232306" cy="87541"/>
            </a:xfrm>
            <a:custGeom>
              <a:avLst/>
              <a:gdLst>
                <a:gd name="T0" fmla="*/ 47 w 51"/>
                <a:gd name="T1" fmla="*/ 0 h 2"/>
                <a:gd name="T2" fmla="*/ 38 w 51"/>
                <a:gd name="T3" fmla="*/ 1 h 2"/>
                <a:gd name="T4" fmla="*/ 28 w 51"/>
                <a:gd name="T5" fmla="*/ 1 h 2"/>
                <a:gd name="T6" fmla="*/ 18 w 51"/>
                <a:gd name="T7" fmla="*/ 1 h 2"/>
                <a:gd name="T8" fmla="*/ 9 w 51"/>
                <a:gd name="T9" fmla="*/ 1 h 2"/>
                <a:gd name="T10" fmla="*/ 5 w 51"/>
                <a:gd name="T11" fmla="*/ 1 h 2"/>
                <a:gd name="T12" fmla="*/ 0 w 51"/>
                <a:gd name="T13" fmla="*/ 1 h 2"/>
                <a:gd name="T14" fmla="*/ 3 w 51"/>
                <a:gd name="T15" fmla="*/ 2 h 2"/>
                <a:gd name="T16" fmla="*/ 11 w 51"/>
                <a:gd name="T17" fmla="*/ 1 h 2"/>
                <a:gd name="T18" fmla="*/ 14 w 51"/>
                <a:gd name="T19" fmla="*/ 2 h 2"/>
                <a:gd name="T20" fmla="*/ 23 w 51"/>
                <a:gd name="T21" fmla="*/ 2 h 2"/>
                <a:gd name="T22" fmla="*/ 28 w 51"/>
                <a:gd name="T23" fmla="*/ 2 h 2"/>
                <a:gd name="T24" fmla="*/ 30 w 51"/>
                <a:gd name="T25" fmla="*/ 1 h 2"/>
                <a:gd name="T26" fmla="*/ 32 w 51"/>
                <a:gd name="T27" fmla="*/ 2 h 2"/>
                <a:gd name="T28" fmla="*/ 37 w 51"/>
                <a:gd name="T29" fmla="*/ 2 h 2"/>
                <a:gd name="T30" fmla="*/ 49 w 51"/>
                <a:gd name="T31" fmla="*/ 1 h 2"/>
                <a:gd name="T32" fmla="*/ 51 w 51"/>
                <a:gd name="T33" fmla="*/ 1 h 2"/>
                <a:gd name="T34" fmla="*/ 47 w 51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">
                  <a:moveTo>
                    <a:pt x="47" y="0"/>
                  </a:moveTo>
                  <a:cubicBezTo>
                    <a:pt x="44" y="0"/>
                    <a:pt x="41" y="1"/>
                    <a:pt x="38" y="1"/>
                  </a:cubicBezTo>
                  <a:cubicBezTo>
                    <a:pt x="34" y="1"/>
                    <a:pt x="31" y="1"/>
                    <a:pt x="28" y="1"/>
                  </a:cubicBezTo>
                  <a:cubicBezTo>
                    <a:pt x="25" y="1"/>
                    <a:pt x="22" y="1"/>
                    <a:pt x="18" y="1"/>
                  </a:cubicBezTo>
                  <a:cubicBezTo>
                    <a:pt x="15" y="1"/>
                    <a:pt x="12" y="1"/>
                    <a:pt x="9" y="1"/>
                  </a:cubicBezTo>
                  <a:cubicBezTo>
                    <a:pt x="8" y="1"/>
                    <a:pt x="6" y="1"/>
                    <a:pt x="5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7" y="2"/>
                    <a:pt x="20" y="2"/>
                    <a:pt x="23" y="2"/>
                  </a:cubicBezTo>
                  <a:cubicBezTo>
                    <a:pt x="25" y="2"/>
                    <a:pt x="26" y="2"/>
                    <a:pt x="28" y="2"/>
                  </a:cubicBezTo>
                  <a:cubicBezTo>
                    <a:pt x="29" y="2"/>
                    <a:pt x="30" y="1"/>
                    <a:pt x="30" y="1"/>
                  </a:cubicBezTo>
                  <a:cubicBezTo>
                    <a:pt x="31" y="1"/>
                    <a:pt x="31" y="2"/>
                    <a:pt x="32" y="2"/>
                  </a:cubicBezTo>
                  <a:cubicBezTo>
                    <a:pt x="33" y="2"/>
                    <a:pt x="35" y="2"/>
                    <a:pt x="37" y="2"/>
                  </a:cubicBezTo>
                  <a:cubicBezTo>
                    <a:pt x="41" y="1"/>
                    <a:pt x="45" y="0"/>
                    <a:pt x="49" y="1"/>
                  </a:cubicBezTo>
                  <a:cubicBezTo>
                    <a:pt x="50" y="1"/>
                    <a:pt x="51" y="2"/>
                    <a:pt x="51" y="1"/>
                  </a:cubicBezTo>
                  <a:cubicBezTo>
                    <a:pt x="51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Freeform 37"/>
          <p:cNvSpPr>
            <a:spLocks noEditPoints="1"/>
          </p:cNvSpPr>
          <p:nvPr/>
        </p:nvSpPr>
        <p:spPr bwMode="auto">
          <a:xfrm>
            <a:off x="3198014" y="1836712"/>
            <a:ext cx="831644" cy="4298282"/>
          </a:xfrm>
          <a:custGeom>
            <a:avLst/>
            <a:gdLst>
              <a:gd name="T0" fmla="*/ 12 w 19"/>
              <a:gd name="T1" fmla="*/ 84 h 98"/>
              <a:gd name="T2" fmla="*/ 11 w 19"/>
              <a:gd name="T3" fmla="*/ 61 h 98"/>
              <a:gd name="T4" fmla="*/ 10 w 19"/>
              <a:gd name="T5" fmla="*/ 54 h 98"/>
              <a:gd name="T6" fmla="*/ 9 w 19"/>
              <a:gd name="T7" fmla="*/ 45 h 98"/>
              <a:gd name="T8" fmla="*/ 8 w 19"/>
              <a:gd name="T9" fmla="*/ 29 h 98"/>
              <a:gd name="T10" fmla="*/ 8 w 19"/>
              <a:gd name="T11" fmla="*/ 6 h 98"/>
              <a:gd name="T12" fmla="*/ 13 w 19"/>
              <a:gd name="T13" fmla="*/ 1 h 98"/>
              <a:gd name="T14" fmla="*/ 3 w 19"/>
              <a:gd name="T15" fmla="*/ 28 h 98"/>
              <a:gd name="T16" fmla="*/ 5 w 19"/>
              <a:gd name="T17" fmla="*/ 42 h 98"/>
              <a:gd name="T18" fmla="*/ 0 w 19"/>
              <a:gd name="T19" fmla="*/ 50 h 98"/>
              <a:gd name="T20" fmla="*/ 8 w 19"/>
              <a:gd name="T21" fmla="*/ 62 h 98"/>
              <a:gd name="T22" fmla="*/ 8 w 19"/>
              <a:gd name="T23" fmla="*/ 86 h 98"/>
              <a:gd name="T24" fmla="*/ 12 w 19"/>
              <a:gd name="T25" fmla="*/ 97 h 98"/>
              <a:gd name="T26" fmla="*/ 19 w 19"/>
              <a:gd name="T27" fmla="*/ 96 h 98"/>
              <a:gd name="T28" fmla="*/ 11 w 19"/>
              <a:gd name="T29" fmla="*/ 77 h 98"/>
              <a:gd name="T30" fmla="*/ 11 w 19"/>
              <a:gd name="T31" fmla="*/ 80 h 98"/>
              <a:gd name="T32" fmla="*/ 11 w 19"/>
              <a:gd name="T33" fmla="*/ 76 h 98"/>
              <a:gd name="T34" fmla="*/ 11 w 19"/>
              <a:gd name="T35" fmla="*/ 76 h 98"/>
              <a:gd name="T36" fmla="*/ 11 w 19"/>
              <a:gd name="T37" fmla="*/ 71 h 98"/>
              <a:gd name="T38" fmla="*/ 11 w 19"/>
              <a:gd name="T39" fmla="*/ 68 h 98"/>
              <a:gd name="T40" fmla="*/ 9 w 19"/>
              <a:gd name="T41" fmla="*/ 68 h 98"/>
              <a:gd name="T42" fmla="*/ 6 w 19"/>
              <a:gd name="T43" fmla="*/ 38 h 98"/>
              <a:gd name="T44" fmla="*/ 5 w 19"/>
              <a:gd name="T45" fmla="*/ 33 h 98"/>
              <a:gd name="T46" fmla="*/ 5 w 19"/>
              <a:gd name="T47" fmla="*/ 33 h 98"/>
              <a:gd name="T48" fmla="*/ 5 w 19"/>
              <a:gd name="T49" fmla="*/ 8 h 98"/>
              <a:gd name="T50" fmla="*/ 5 w 19"/>
              <a:gd name="T51" fmla="*/ 8 h 98"/>
              <a:gd name="T52" fmla="*/ 4 w 19"/>
              <a:gd name="T53" fmla="*/ 13 h 98"/>
              <a:gd name="T54" fmla="*/ 3 w 19"/>
              <a:gd name="T55" fmla="*/ 18 h 98"/>
              <a:gd name="T56" fmla="*/ 4 w 19"/>
              <a:gd name="T57" fmla="*/ 21 h 98"/>
              <a:gd name="T58" fmla="*/ 4 w 19"/>
              <a:gd name="T59" fmla="*/ 22 h 98"/>
              <a:gd name="T60" fmla="*/ 4 w 19"/>
              <a:gd name="T61" fmla="*/ 22 h 98"/>
              <a:gd name="T62" fmla="*/ 7 w 19"/>
              <a:gd name="T63" fmla="*/ 23 h 98"/>
              <a:gd name="T64" fmla="*/ 4 w 19"/>
              <a:gd name="T65" fmla="*/ 27 h 98"/>
              <a:gd name="T66" fmla="*/ 4 w 19"/>
              <a:gd name="T67" fmla="*/ 27 h 98"/>
              <a:gd name="T68" fmla="*/ 7 w 19"/>
              <a:gd name="T69" fmla="*/ 28 h 98"/>
              <a:gd name="T70" fmla="*/ 7 w 19"/>
              <a:gd name="T71" fmla="*/ 37 h 98"/>
              <a:gd name="T72" fmla="*/ 8 w 19"/>
              <a:gd name="T73" fmla="*/ 42 h 98"/>
              <a:gd name="T74" fmla="*/ 2 w 19"/>
              <a:gd name="T75" fmla="*/ 49 h 98"/>
              <a:gd name="T76" fmla="*/ 8 w 19"/>
              <a:gd name="T77" fmla="*/ 44 h 98"/>
              <a:gd name="T78" fmla="*/ 6 w 19"/>
              <a:gd name="T79" fmla="*/ 50 h 98"/>
              <a:gd name="T80" fmla="*/ 2 w 19"/>
              <a:gd name="T81" fmla="*/ 49 h 98"/>
              <a:gd name="T82" fmla="*/ 9 w 19"/>
              <a:gd name="T83" fmla="*/ 50 h 98"/>
              <a:gd name="T84" fmla="*/ 7 w 19"/>
              <a:gd name="T85" fmla="*/ 55 h 98"/>
              <a:gd name="T86" fmla="*/ 7 w 19"/>
              <a:gd name="T87" fmla="*/ 56 h 98"/>
              <a:gd name="T88" fmla="*/ 9 w 19"/>
              <a:gd name="T89" fmla="*/ 56 h 98"/>
              <a:gd name="T90" fmla="*/ 9 w 19"/>
              <a:gd name="T91" fmla="*/ 61 h 98"/>
              <a:gd name="T92" fmla="*/ 10 w 19"/>
              <a:gd name="T93" fmla="*/ 61 h 98"/>
              <a:gd name="T94" fmla="*/ 10 w 19"/>
              <a:gd name="T95" fmla="*/ 64 h 98"/>
              <a:gd name="T96" fmla="*/ 9 w 19"/>
              <a:gd name="T97" fmla="*/ 61 h 98"/>
              <a:gd name="T98" fmla="*/ 11 w 19"/>
              <a:gd name="T99" fmla="*/ 81 h 98"/>
              <a:gd name="T100" fmla="*/ 11 w 19"/>
              <a:gd name="T101" fmla="*/ 83 h 98"/>
              <a:gd name="T102" fmla="*/ 11 w 19"/>
              <a:gd name="T103" fmla="*/ 83 h 98"/>
              <a:gd name="T104" fmla="*/ 12 w 19"/>
              <a:gd name="T105" fmla="*/ 87 h 98"/>
              <a:gd name="T106" fmla="*/ 10 w 19"/>
              <a:gd name="T107" fmla="*/ 92 h 98"/>
              <a:gd name="T108" fmla="*/ 12 w 19"/>
              <a:gd name="T109" fmla="*/ 96 h 98"/>
              <a:gd name="T110" fmla="*/ 11 w 19"/>
              <a:gd name="T111" fmla="*/ 94 h 98"/>
              <a:gd name="T112" fmla="*/ 12 w 19"/>
              <a:gd name="T113" fmla="*/ 91 h 98"/>
              <a:gd name="T114" fmla="*/ 13 w 19"/>
              <a:gd name="T115" fmla="*/ 9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" h="98">
                <a:moveTo>
                  <a:pt x="19" y="96"/>
                </a:moveTo>
                <a:cubicBezTo>
                  <a:pt x="17" y="97"/>
                  <a:pt x="15" y="95"/>
                  <a:pt x="13" y="93"/>
                </a:cubicBezTo>
                <a:cubicBezTo>
                  <a:pt x="13" y="90"/>
                  <a:pt x="12" y="87"/>
                  <a:pt x="12" y="84"/>
                </a:cubicBezTo>
                <a:cubicBezTo>
                  <a:pt x="12" y="79"/>
                  <a:pt x="12" y="75"/>
                  <a:pt x="12" y="71"/>
                </a:cubicBezTo>
                <a:cubicBezTo>
                  <a:pt x="12" y="67"/>
                  <a:pt x="12" y="65"/>
                  <a:pt x="11" y="62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8"/>
                  <a:pt x="11" y="57"/>
                </a:cubicBezTo>
                <a:cubicBezTo>
                  <a:pt x="11" y="56"/>
                  <a:pt x="10" y="55"/>
                  <a:pt x="10" y="54"/>
                </a:cubicBezTo>
                <a:cubicBezTo>
                  <a:pt x="10" y="52"/>
                  <a:pt x="10" y="49"/>
                  <a:pt x="9" y="46"/>
                </a:cubicBezTo>
                <a:cubicBezTo>
                  <a:pt x="10" y="46"/>
                  <a:pt x="10" y="46"/>
                  <a:pt x="10" y="45"/>
                </a:cubicBezTo>
                <a:cubicBezTo>
                  <a:pt x="10" y="45"/>
                  <a:pt x="9" y="45"/>
                  <a:pt x="9" y="45"/>
                </a:cubicBezTo>
                <a:cubicBezTo>
                  <a:pt x="9" y="44"/>
                  <a:pt x="9" y="43"/>
                  <a:pt x="9" y="42"/>
                </a:cubicBezTo>
                <a:cubicBezTo>
                  <a:pt x="8" y="41"/>
                  <a:pt x="9" y="40"/>
                  <a:pt x="9" y="39"/>
                </a:cubicBezTo>
                <a:cubicBezTo>
                  <a:pt x="9" y="35"/>
                  <a:pt x="8" y="32"/>
                  <a:pt x="8" y="29"/>
                </a:cubicBezTo>
                <a:cubicBezTo>
                  <a:pt x="7" y="23"/>
                  <a:pt x="8" y="19"/>
                  <a:pt x="7" y="13"/>
                </a:cubicBezTo>
                <a:cubicBezTo>
                  <a:pt x="8" y="12"/>
                  <a:pt x="8" y="12"/>
                  <a:pt x="8" y="11"/>
                </a:cubicBezTo>
                <a:cubicBezTo>
                  <a:pt x="8" y="9"/>
                  <a:pt x="8" y="7"/>
                  <a:pt x="8" y="6"/>
                </a:cubicBezTo>
                <a:cubicBezTo>
                  <a:pt x="9" y="4"/>
                  <a:pt x="9" y="3"/>
                  <a:pt x="10" y="2"/>
                </a:cubicBezTo>
                <a:cubicBezTo>
                  <a:pt x="11" y="1"/>
                  <a:pt x="12" y="2"/>
                  <a:pt x="12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9" y="0"/>
                  <a:pt x="7" y="3"/>
                  <a:pt x="5" y="5"/>
                </a:cubicBezTo>
                <a:cubicBezTo>
                  <a:pt x="3" y="9"/>
                  <a:pt x="2" y="14"/>
                  <a:pt x="3" y="19"/>
                </a:cubicBezTo>
                <a:cubicBezTo>
                  <a:pt x="3" y="22"/>
                  <a:pt x="3" y="25"/>
                  <a:pt x="3" y="28"/>
                </a:cubicBezTo>
                <a:cubicBezTo>
                  <a:pt x="4" y="29"/>
                  <a:pt x="4" y="31"/>
                  <a:pt x="4" y="32"/>
                </a:cubicBezTo>
                <a:cubicBezTo>
                  <a:pt x="4" y="33"/>
                  <a:pt x="5" y="36"/>
                  <a:pt x="5" y="37"/>
                </a:cubicBezTo>
                <a:cubicBezTo>
                  <a:pt x="5" y="38"/>
                  <a:pt x="5" y="41"/>
                  <a:pt x="5" y="42"/>
                </a:cubicBezTo>
                <a:cubicBezTo>
                  <a:pt x="5" y="44"/>
                  <a:pt x="4" y="45"/>
                  <a:pt x="3" y="46"/>
                </a:cubicBezTo>
                <a:cubicBezTo>
                  <a:pt x="3" y="46"/>
                  <a:pt x="3" y="47"/>
                  <a:pt x="3" y="47"/>
                </a:cubicBezTo>
                <a:cubicBezTo>
                  <a:pt x="2" y="48"/>
                  <a:pt x="0" y="48"/>
                  <a:pt x="0" y="50"/>
                </a:cubicBezTo>
                <a:cubicBezTo>
                  <a:pt x="1" y="50"/>
                  <a:pt x="2" y="50"/>
                  <a:pt x="2" y="50"/>
                </a:cubicBezTo>
                <a:cubicBezTo>
                  <a:pt x="5" y="52"/>
                  <a:pt x="6" y="55"/>
                  <a:pt x="7" y="57"/>
                </a:cubicBezTo>
                <a:cubicBezTo>
                  <a:pt x="7" y="59"/>
                  <a:pt x="8" y="60"/>
                  <a:pt x="8" y="62"/>
                </a:cubicBezTo>
                <a:cubicBezTo>
                  <a:pt x="9" y="65"/>
                  <a:pt x="8" y="69"/>
                  <a:pt x="9" y="72"/>
                </a:cubicBezTo>
                <a:cubicBezTo>
                  <a:pt x="9" y="75"/>
                  <a:pt x="8" y="77"/>
                  <a:pt x="8" y="80"/>
                </a:cubicBezTo>
                <a:cubicBezTo>
                  <a:pt x="8" y="82"/>
                  <a:pt x="8" y="84"/>
                  <a:pt x="8" y="86"/>
                </a:cubicBezTo>
                <a:cubicBezTo>
                  <a:pt x="8" y="86"/>
                  <a:pt x="9" y="87"/>
                  <a:pt x="9" y="87"/>
                </a:cubicBezTo>
                <a:cubicBezTo>
                  <a:pt x="9" y="90"/>
                  <a:pt x="9" y="93"/>
                  <a:pt x="10" y="95"/>
                </a:cubicBezTo>
                <a:cubicBezTo>
                  <a:pt x="11" y="96"/>
                  <a:pt x="12" y="96"/>
                  <a:pt x="12" y="97"/>
                </a:cubicBezTo>
                <a:cubicBezTo>
                  <a:pt x="14" y="98"/>
                  <a:pt x="16" y="98"/>
                  <a:pt x="19" y="98"/>
                </a:cubicBezTo>
                <a:cubicBezTo>
                  <a:pt x="19" y="98"/>
                  <a:pt x="19" y="98"/>
                  <a:pt x="19" y="98"/>
                </a:cubicBezTo>
                <a:cubicBezTo>
                  <a:pt x="19" y="97"/>
                  <a:pt x="19" y="97"/>
                  <a:pt x="19" y="96"/>
                </a:cubicBezTo>
                <a:close/>
                <a:moveTo>
                  <a:pt x="11" y="78"/>
                </a:moveTo>
                <a:cubicBezTo>
                  <a:pt x="10" y="78"/>
                  <a:pt x="10" y="79"/>
                  <a:pt x="9" y="80"/>
                </a:cubicBezTo>
                <a:cubicBezTo>
                  <a:pt x="9" y="79"/>
                  <a:pt x="10" y="78"/>
                  <a:pt x="11" y="77"/>
                </a:cubicBezTo>
                <a:cubicBezTo>
                  <a:pt x="11" y="77"/>
                  <a:pt x="11" y="78"/>
                  <a:pt x="11" y="78"/>
                </a:cubicBezTo>
                <a:close/>
                <a:moveTo>
                  <a:pt x="11" y="79"/>
                </a:moveTo>
                <a:cubicBezTo>
                  <a:pt x="11" y="80"/>
                  <a:pt x="11" y="80"/>
                  <a:pt x="11" y="80"/>
                </a:cubicBezTo>
                <a:cubicBezTo>
                  <a:pt x="10" y="80"/>
                  <a:pt x="10" y="82"/>
                  <a:pt x="9" y="82"/>
                </a:cubicBezTo>
                <a:cubicBezTo>
                  <a:pt x="10" y="81"/>
                  <a:pt x="10" y="80"/>
                  <a:pt x="11" y="79"/>
                </a:cubicBezTo>
                <a:close/>
                <a:moveTo>
                  <a:pt x="11" y="76"/>
                </a:moveTo>
                <a:cubicBezTo>
                  <a:pt x="10" y="76"/>
                  <a:pt x="10" y="76"/>
                  <a:pt x="10" y="77"/>
                </a:cubicBezTo>
                <a:cubicBezTo>
                  <a:pt x="9" y="76"/>
                  <a:pt x="10" y="74"/>
                  <a:pt x="11" y="73"/>
                </a:cubicBezTo>
                <a:cubicBezTo>
                  <a:pt x="11" y="74"/>
                  <a:pt x="11" y="75"/>
                  <a:pt x="11" y="76"/>
                </a:cubicBezTo>
                <a:close/>
                <a:moveTo>
                  <a:pt x="11" y="72"/>
                </a:moveTo>
                <a:cubicBezTo>
                  <a:pt x="10" y="73"/>
                  <a:pt x="10" y="73"/>
                  <a:pt x="10" y="74"/>
                </a:cubicBezTo>
                <a:cubicBezTo>
                  <a:pt x="9" y="73"/>
                  <a:pt x="10" y="72"/>
                  <a:pt x="11" y="71"/>
                </a:cubicBezTo>
                <a:cubicBezTo>
                  <a:pt x="11" y="71"/>
                  <a:pt x="11" y="72"/>
                  <a:pt x="11" y="72"/>
                </a:cubicBezTo>
                <a:close/>
                <a:moveTo>
                  <a:pt x="9" y="71"/>
                </a:moveTo>
                <a:cubicBezTo>
                  <a:pt x="10" y="70"/>
                  <a:pt x="9" y="68"/>
                  <a:pt x="11" y="68"/>
                </a:cubicBezTo>
                <a:cubicBezTo>
                  <a:pt x="11" y="69"/>
                  <a:pt x="10" y="71"/>
                  <a:pt x="9" y="71"/>
                </a:cubicBezTo>
                <a:close/>
                <a:moveTo>
                  <a:pt x="11" y="67"/>
                </a:moveTo>
                <a:cubicBezTo>
                  <a:pt x="10" y="67"/>
                  <a:pt x="10" y="68"/>
                  <a:pt x="9" y="68"/>
                </a:cubicBezTo>
                <a:cubicBezTo>
                  <a:pt x="9" y="67"/>
                  <a:pt x="10" y="67"/>
                  <a:pt x="10" y="66"/>
                </a:cubicBezTo>
                <a:cubicBezTo>
                  <a:pt x="11" y="66"/>
                  <a:pt x="11" y="66"/>
                  <a:pt x="11" y="67"/>
                </a:cubicBezTo>
                <a:close/>
                <a:moveTo>
                  <a:pt x="6" y="38"/>
                </a:moveTo>
                <a:cubicBezTo>
                  <a:pt x="5" y="37"/>
                  <a:pt x="6" y="35"/>
                  <a:pt x="7" y="34"/>
                </a:cubicBezTo>
                <a:cubicBezTo>
                  <a:pt x="8" y="35"/>
                  <a:pt x="7" y="37"/>
                  <a:pt x="6" y="38"/>
                </a:cubicBezTo>
                <a:close/>
                <a:moveTo>
                  <a:pt x="5" y="33"/>
                </a:moveTo>
                <a:cubicBezTo>
                  <a:pt x="6" y="33"/>
                  <a:pt x="6" y="32"/>
                  <a:pt x="7" y="31"/>
                </a:cubicBezTo>
                <a:cubicBezTo>
                  <a:pt x="7" y="33"/>
                  <a:pt x="6" y="34"/>
                  <a:pt x="5" y="35"/>
                </a:cubicBezTo>
                <a:cubicBezTo>
                  <a:pt x="5" y="35"/>
                  <a:pt x="5" y="34"/>
                  <a:pt x="5" y="33"/>
                </a:cubicBezTo>
                <a:cubicBezTo>
                  <a:pt x="5" y="33"/>
                  <a:pt x="5" y="33"/>
                  <a:pt x="5" y="33"/>
                </a:cubicBezTo>
                <a:close/>
                <a:moveTo>
                  <a:pt x="9" y="2"/>
                </a:moveTo>
                <a:cubicBezTo>
                  <a:pt x="8" y="4"/>
                  <a:pt x="6" y="6"/>
                  <a:pt x="5" y="8"/>
                </a:cubicBezTo>
                <a:cubicBezTo>
                  <a:pt x="5" y="6"/>
                  <a:pt x="7" y="3"/>
                  <a:pt x="9" y="2"/>
                </a:cubicBezTo>
                <a:close/>
                <a:moveTo>
                  <a:pt x="5" y="10"/>
                </a:moveTo>
                <a:cubicBezTo>
                  <a:pt x="4" y="10"/>
                  <a:pt x="5" y="9"/>
                  <a:pt x="5" y="8"/>
                </a:cubicBezTo>
                <a:cubicBezTo>
                  <a:pt x="6" y="8"/>
                  <a:pt x="6" y="7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0"/>
                  <a:pt x="5" y="11"/>
                  <a:pt x="4" y="13"/>
                </a:cubicBezTo>
                <a:cubicBezTo>
                  <a:pt x="4" y="13"/>
                  <a:pt x="4" y="11"/>
                  <a:pt x="5" y="10"/>
                </a:cubicBezTo>
                <a:close/>
                <a:moveTo>
                  <a:pt x="6" y="11"/>
                </a:moveTo>
                <a:cubicBezTo>
                  <a:pt x="7" y="13"/>
                  <a:pt x="5" y="16"/>
                  <a:pt x="3" y="18"/>
                </a:cubicBezTo>
                <a:cubicBezTo>
                  <a:pt x="3" y="15"/>
                  <a:pt x="5" y="13"/>
                  <a:pt x="6" y="11"/>
                </a:cubicBezTo>
                <a:close/>
                <a:moveTo>
                  <a:pt x="6" y="15"/>
                </a:moveTo>
                <a:cubicBezTo>
                  <a:pt x="7" y="18"/>
                  <a:pt x="5" y="19"/>
                  <a:pt x="4" y="21"/>
                </a:cubicBezTo>
                <a:cubicBezTo>
                  <a:pt x="3" y="18"/>
                  <a:pt x="5" y="17"/>
                  <a:pt x="6" y="15"/>
                </a:cubicBezTo>
                <a:close/>
                <a:moveTo>
                  <a:pt x="4" y="22"/>
                </a:moveTo>
                <a:cubicBezTo>
                  <a:pt x="4" y="22"/>
                  <a:pt x="4" y="22"/>
                  <a:pt x="4" y="22"/>
                </a:cubicBezTo>
                <a:cubicBezTo>
                  <a:pt x="4" y="21"/>
                  <a:pt x="6" y="20"/>
                  <a:pt x="6" y="19"/>
                </a:cubicBezTo>
                <a:cubicBezTo>
                  <a:pt x="7" y="21"/>
                  <a:pt x="5" y="23"/>
                  <a:pt x="4" y="24"/>
                </a:cubicBezTo>
                <a:cubicBezTo>
                  <a:pt x="4" y="23"/>
                  <a:pt x="4" y="23"/>
                  <a:pt x="4" y="22"/>
                </a:cubicBezTo>
                <a:close/>
                <a:moveTo>
                  <a:pt x="4" y="26"/>
                </a:moveTo>
                <a:cubicBezTo>
                  <a:pt x="5" y="25"/>
                  <a:pt x="6" y="23"/>
                  <a:pt x="6" y="22"/>
                </a:cubicBezTo>
                <a:cubicBezTo>
                  <a:pt x="7" y="23"/>
                  <a:pt x="6" y="23"/>
                  <a:pt x="7" y="23"/>
                </a:cubicBezTo>
                <a:cubicBezTo>
                  <a:pt x="5" y="24"/>
                  <a:pt x="6" y="26"/>
                  <a:pt x="4" y="26"/>
                </a:cubicBezTo>
                <a:cubicBezTo>
                  <a:pt x="4" y="26"/>
                  <a:pt x="4" y="26"/>
                  <a:pt x="4" y="26"/>
                </a:cubicBezTo>
                <a:close/>
                <a:moveTo>
                  <a:pt x="4" y="27"/>
                </a:moveTo>
                <a:cubicBezTo>
                  <a:pt x="5" y="27"/>
                  <a:pt x="6" y="26"/>
                  <a:pt x="6" y="25"/>
                </a:cubicBezTo>
                <a:cubicBezTo>
                  <a:pt x="7" y="26"/>
                  <a:pt x="5" y="28"/>
                  <a:pt x="5" y="29"/>
                </a:cubicBezTo>
                <a:cubicBezTo>
                  <a:pt x="5" y="28"/>
                  <a:pt x="4" y="28"/>
                  <a:pt x="4" y="27"/>
                </a:cubicBezTo>
                <a:close/>
                <a:moveTo>
                  <a:pt x="7" y="28"/>
                </a:moveTo>
                <a:cubicBezTo>
                  <a:pt x="7" y="29"/>
                  <a:pt x="6" y="31"/>
                  <a:pt x="5" y="32"/>
                </a:cubicBezTo>
                <a:cubicBezTo>
                  <a:pt x="4" y="30"/>
                  <a:pt x="5" y="29"/>
                  <a:pt x="7" y="28"/>
                </a:cubicBezTo>
                <a:close/>
                <a:moveTo>
                  <a:pt x="5" y="44"/>
                </a:moveTo>
                <a:cubicBezTo>
                  <a:pt x="6" y="43"/>
                  <a:pt x="5" y="41"/>
                  <a:pt x="6" y="40"/>
                </a:cubicBezTo>
                <a:cubicBezTo>
                  <a:pt x="6" y="39"/>
                  <a:pt x="7" y="38"/>
                  <a:pt x="7" y="37"/>
                </a:cubicBezTo>
                <a:cubicBezTo>
                  <a:pt x="9" y="39"/>
                  <a:pt x="6" y="41"/>
                  <a:pt x="6" y="43"/>
                </a:cubicBezTo>
                <a:cubicBezTo>
                  <a:pt x="7" y="42"/>
                  <a:pt x="7" y="41"/>
                  <a:pt x="8" y="41"/>
                </a:cubicBezTo>
                <a:cubicBezTo>
                  <a:pt x="8" y="41"/>
                  <a:pt x="8" y="42"/>
                  <a:pt x="8" y="42"/>
                </a:cubicBezTo>
                <a:cubicBezTo>
                  <a:pt x="7" y="44"/>
                  <a:pt x="5" y="45"/>
                  <a:pt x="4" y="46"/>
                </a:cubicBezTo>
                <a:cubicBezTo>
                  <a:pt x="4" y="46"/>
                  <a:pt x="5" y="45"/>
                  <a:pt x="5" y="44"/>
                </a:cubicBezTo>
                <a:close/>
                <a:moveTo>
                  <a:pt x="2" y="49"/>
                </a:moveTo>
                <a:cubicBezTo>
                  <a:pt x="3" y="48"/>
                  <a:pt x="3" y="48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6"/>
                  <a:pt x="7" y="45"/>
                  <a:pt x="8" y="44"/>
                </a:cubicBezTo>
                <a:cubicBezTo>
                  <a:pt x="9" y="47"/>
                  <a:pt x="6" y="48"/>
                  <a:pt x="5" y="50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1"/>
                  <a:pt x="6" y="50"/>
                  <a:pt x="6" y="50"/>
                </a:cubicBezTo>
                <a:cubicBezTo>
                  <a:pt x="7" y="49"/>
                  <a:pt x="7" y="48"/>
                  <a:pt x="8" y="47"/>
                </a:cubicBezTo>
                <a:cubicBezTo>
                  <a:pt x="9" y="49"/>
                  <a:pt x="6" y="51"/>
                  <a:pt x="5" y="52"/>
                </a:cubicBezTo>
                <a:cubicBezTo>
                  <a:pt x="4" y="51"/>
                  <a:pt x="4" y="50"/>
                  <a:pt x="2" y="49"/>
                </a:cubicBezTo>
                <a:close/>
                <a:moveTo>
                  <a:pt x="6" y="54"/>
                </a:move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0"/>
                  <a:pt x="9" y="50"/>
                </a:cubicBezTo>
                <a:cubicBezTo>
                  <a:pt x="9" y="50"/>
                  <a:pt x="9" y="50"/>
                  <a:pt x="9" y="51"/>
                </a:cubicBezTo>
                <a:cubicBezTo>
                  <a:pt x="8" y="51"/>
                  <a:pt x="7" y="53"/>
                  <a:pt x="6" y="54"/>
                </a:cubicBezTo>
                <a:close/>
                <a:moveTo>
                  <a:pt x="7" y="55"/>
                </a:moveTo>
                <a:cubicBezTo>
                  <a:pt x="7" y="54"/>
                  <a:pt x="8" y="54"/>
                  <a:pt x="8" y="53"/>
                </a:cubicBezTo>
                <a:cubicBezTo>
                  <a:pt x="8" y="53"/>
                  <a:pt x="8" y="52"/>
                  <a:pt x="9" y="52"/>
                </a:cubicBezTo>
                <a:cubicBezTo>
                  <a:pt x="10" y="53"/>
                  <a:pt x="8" y="54"/>
                  <a:pt x="7" y="56"/>
                </a:cubicBezTo>
                <a:cubicBezTo>
                  <a:pt x="7" y="56"/>
                  <a:pt x="7" y="55"/>
                  <a:pt x="7" y="55"/>
                </a:cubicBezTo>
                <a:close/>
                <a:moveTo>
                  <a:pt x="9" y="55"/>
                </a:moveTo>
                <a:cubicBezTo>
                  <a:pt x="10" y="55"/>
                  <a:pt x="9" y="56"/>
                  <a:pt x="9" y="56"/>
                </a:cubicBezTo>
                <a:cubicBezTo>
                  <a:pt x="9" y="56"/>
                  <a:pt x="8" y="57"/>
                  <a:pt x="8" y="57"/>
                </a:cubicBezTo>
                <a:cubicBezTo>
                  <a:pt x="7" y="57"/>
                  <a:pt x="9" y="55"/>
                  <a:pt x="9" y="55"/>
                </a:cubicBezTo>
                <a:close/>
                <a:moveTo>
                  <a:pt x="9" y="61"/>
                </a:moveTo>
                <a:cubicBezTo>
                  <a:pt x="8" y="59"/>
                  <a:pt x="8" y="57"/>
                  <a:pt x="9" y="57"/>
                </a:cubicBezTo>
                <a:cubicBezTo>
                  <a:pt x="11" y="58"/>
                  <a:pt x="9" y="60"/>
                  <a:pt x="9" y="61"/>
                </a:cubicBezTo>
                <a:close/>
                <a:moveTo>
                  <a:pt x="10" y="61"/>
                </a:moveTo>
                <a:cubicBezTo>
                  <a:pt x="10" y="61"/>
                  <a:pt x="9" y="60"/>
                  <a:pt x="10" y="60"/>
                </a:cubicBezTo>
                <a:cubicBezTo>
                  <a:pt x="10" y="61"/>
                  <a:pt x="10" y="63"/>
                  <a:pt x="9" y="64"/>
                </a:cubicBezTo>
                <a:cubicBezTo>
                  <a:pt x="9" y="64"/>
                  <a:pt x="10" y="64"/>
                  <a:pt x="10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5"/>
                  <a:pt x="9" y="66"/>
                </a:cubicBezTo>
                <a:cubicBezTo>
                  <a:pt x="9" y="64"/>
                  <a:pt x="9" y="63"/>
                  <a:pt x="9" y="61"/>
                </a:cubicBezTo>
                <a:cubicBezTo>
                  <a:pt x="9" y="61"/>
                  <a:pt x="9" y="61"/>
                  <a:pt x="10" y="61"/>
                </a:cubicBezTo>
                <a:close/>
                <a:moveTo>
                  <a:pt x="9" y="84"/>
                </a:moveTo>
                <a:cubicBezTo>
                  <a:pt x="10" y="83"/>
                  <a:pt x="10" y="82"/>
                  <a:pt x="11" y="81"/>
                </a:cubicBezTo>
                <a:cubicBezTo>
                  <a:pt x="12" y="82"/>
                  <a:pt x="10" y="83"/>
                  <a:pt x="9" y="84"/>
                </a:cubicBezTo>
                <a:cubicBezTo>
                  <a:pt x="9" y="84"/>
                  <a:pt x="9" y="84"/>
                  <a:pt x="9" y="84"/>
                </a:cubicBezTo>
                <a:close/>
                <a:moveTo>
                  <a:pt x="11" y="83"/>
                </a:moveTo>
                <a:cubicBezTo>
                  <a:pt x="12" y="84"/>
                  <a:pt x="11" y="84"/>
                  <a:pt x="11" y="85"/>
                </a:cubicBezTo>
                <a:cubicBezTo>
                  <a:pt x="10" y="85"/>
                  <a:pt x="10" y="86"/>
                  <a:pt x="9" y="87"/>
                </a:cubicBezTo>
                <a:cubicBezTo>
                  <a:pt x="9" y="85"/>
                  <a:pt x="10" y="84"/>
                  <a:pt x="11" y="83"/>
                </a:cubicBezTo>
                <a:close/>
                <a:moveTo>
                  <a:pt x="11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1" y="86"/>
                  <a:pt x="11" y="87"/>
                  <a:pt x="12" y="87"/>
                </a:cubicBezTo>
                <a:cubicBezTo>
                  <a:pt x="11" y="88"/>
                  <a:pt x="11" y="89"/>
                  <a:pt x="10" y="90"/>
                </a:cubicBezTo>
                <a:cubicBezTo>
                  <a:pt x="9" y="88"/>
                  <a:pt x="10" y="87"/>
                  <a:pt x="11" y="86"/>
                </a:cubicBezTo>
                <a:close/>
                <a:moveTo>
                  <a:pt x="10" y="92"/>
                </a:moveTo>
                <a:cubicBezTo>
                  <a:pt x="10" y="90"/>
                  <a:pt x="11" y="90"/>
                  <a:pt x="12" y="89"/>
                </a:cubicBezTo>
                <a:cubicBezTo>
                  <a:pt x="12" y="90"/>
                  <a:pt x="10" y="91"/>
                  <a:pt x="10" y="92"/>
                </a:cubicBezTo>
                <a:close/>
                <a:moveTo>
                  <a:pt x="12" y="96"/>
                </a:moveTo>
                <a:cubicBezTo>
                  <a:pt x="12" y="95"/>
                  <a:pt x="13" y="95"/>
                  <a:pt x="13" y="95"/>
                </a:cubicBezTo>
                <a:cubicBezTo>
                  <a:pt x="12" y="94"/>
                  <a:pt x="12" y="95"/>
                  <a:pt x="12" y="95"/>
                </a:cubicBezTo>
                <a:cubicBezTo>
                  <a:pt x="11" y="95"/>
                  <a:pt x="11" y="94"/>
                  <a:pt x="11" y="94"/>
                </a:cubicBezTo>
                <a:cubicBezTo>
                  <a:pt x="11" y="94"/>
                  <a:pt x="12" y="93"/>
                  <a:pt x="12" y="93"/>
                </a:cubicBezTo>
                <a:cubicBezTo>
                  <a:pt x="11" y="92"/>
                  <a:pt x="11" y="93"/>
                  <a:pt x="10" y="93"/>
                </a:cubicBezTo>
                <a:cubicBezTo>
                  <a:pt x="10" y="92"/>
                  <a:pt x="11" y="92"/>
                  <a:pt x="12" y="91"/>
                </a:cubicBezTo>
                <a:cubicBezTo>
                  <a:pt x="13" y="92"/>
                  <a:pt x="12" y="94"/>
                  <a:pt x="13" y="95"/>
                </a:cubicBezTo>
                <a:cubicBezTo>
                  <a:pt x="13" y="95"/>
                  <a:pt x="13" y="96"/>
                  <a:pt x="12" y="96"/>
                </a:cubicBezTo>
                <a:close/>
                <a:moveTo>
                  <a:pt x="13" y="96"/>
                </a:moveTo>
                <a:cubicBezTo>
                  <a:pt x="14" y="95"/>
                  <a:pt x="15" y="97"/>
                  <a:pt x="16" y="97"/>
                </a:cubicBezTo>
                <a:cubicBezTo>
                  <a:pt x="15" y="97"/>
                  <a:pt x="14" y="96"/>
                  <a:pt x="13" y="96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723262" y="2890127"/>
            <a:ext cx="2494930" cy="262624"/>
            <a:chOff x="4742932" y="2952555"/>
            <a:chExt cx="2494930" cy="262624"/>
          </a:xfrm>
        </p:grpSpPr>
        <p:sp>
          <p:nvSpPr>
            <p:cNvPr id="8" name="Freeform 16"/>
            <p:cNvSpPr/>
            <p:nvPr/>
          </p:nvSpPr>
          <p:spPr bwMode="auto">
            <a:xfrm>
              <a:off x="5093097" y="3083866"/>
              <a:ext cx="2144765" cy="131313"/>
            </a:xfrm>
            <a:custGeom>
              <a:avLst/>
              <a:gdLst>
                <a:gd name="T0" fmla="*/ 49 w 49"/>
                <a:gd name="T1" fmla="*/ 0 h 3"/>
                <a:gd name="T2" fmla="*/ 44 w 49"/>
                <a:gd name="T3" fmla="*/ 1 h 3"/>
                <a:gd name="T4" fmla="*/ 43 w 49"/>
                <a:gd name="T5" fmla="*/ 0 h 3"/>
                <a:gd name="T6" fmla="*/ 38 w 49"/>
                <a:gd name="T7" fmla="*/ 1 h 3"/>
                <a:gd name="T8" fmla="*/ 23 w 49"/>
                <a:gd name="T9" fmla="*/ 1 h 3"/>
                <a:gd name="T10" fmla="*/ 19 w 49"/>
                <a:gd name="T11" fmla="*/ 2 h 3"/>
                <a:gd name="T12" fmla="*/ 17 w 49"/>
                <a:gd name="T13" fmla="*/ 1 h 3"/>
                <a:gd name="T14" fmla="*/ 2 w 49"/>
                <a:gd name="T15" fmla="*/ 2 h 3"/>
                <a:gd name="T16" fmla="*/ 0 w 49"/>
                <a:gd name="T17" fmla="*/ 3 h 3"/>
                <a:gd name="T18" fmla="*/ 3 w 49"/>
                <a:gd name="T19" fmla="*/ 2 h 3"/>
                <a:gd name="T20" fmla="*/ 8 w 49"/>
                <a:gd name="T21" fmla="*/ 2 h 3"/>
                <a:gd name="T22" fmla="*/ 26 w 49"/>
                <a:gd name="T23" fmla="*/ 2 h 3"/>
                <a:gd name="T24" fmla="*/ 38 w 49"/>
                <a:gd name="T25" fmla="*/ 1 h 3"/>
                <a:gd name="T26" fmla="*/ 48 w 49"/>
                <a:gd name="T27" fmla="*/ 1 h 3"/>
                <a:gd name="T28" fmla="*/ 49 w 49"/>
                <a:gd name="T29" fmla="*/ 1 h 3"/>
                <a:gd name="T30" fmla="*/ 49 w 49"/>
                <a:gd name="T31" fmla="*/ 0 h 3"/>
                <a:gd name="T32" fmla="*/ 49 w 49"/>
                <a:gd name="T33" fmla="*/ 0 h 3"/>
                <a:gd name="T34" fmla="*/ 49 w 49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">
                  <a:moveTo>
                    <a:pt x="49" y="0"/>
                  </a:moveTo>
                  <a:cubicBezTo>
                    <a:pt x="47" y="0"/>
                    <a:pt x="45" y="0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0" y="0"/>
                    <a:pt x="38" y="1"/>
                  </a:cubicBezTo>
                  <a:cubicBezTo>
                    <a:pt x="34" y="1"/>
                    <a:pt x="28" y="1"/>
                    <a:pt x="23" y="1"/>
                  </a:cubicBezTo>
                  <a:cubicBezTo>
                    <a:pt x="22" y="1"/>
                    <a:pt x="20" y="1"/>
                    <a:pt x="19" y="2"/>
                  </a:cubicBezTo>
                  <a:cubicBezTo>
                    <a:pt x="18" y="2"/>
                    <a:pt x="17" y="1"/>
                    <a:pt x="17" y="1"/>
                  </a:cubicBezTo>
                  <a:cubicBezTo>
                    <a:pt x="12" y="2"/>
                    <a:pt x="7" y="1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4" y="2"/>
                    <a:pt x="21" y="2"/>
                    <a:pt x="26" y="2"/>
                  </a:cubicBezTo>
                  <a:cubicBezTo>
                    <a:pt x="30" y="2"/>
                    <a:pt x="34" y="2"/>
                    <a:pt x="38" y="1"/>
                  </a:cubicBezTo>
                  <a:cubicBezTo>
                    <a:pt x="41" y="1"/>
                    <a:pt x="44" y="1"/>
                    <a:pt x="48" y="1"/>
                  </a:cubicBezTo>
                  <a:cubicBezTo>
                    <a:pt x="48" y="1"/>
                    <a:pt x="48" y="2"/>
                    <a:pt x="49" y="1"/>
                  </a:cubicBezTo>
                  <a:cubicBezTo>
                    <a:pt x="49" y="1"/>
                    <a:pt x="49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4742932" y="2952555"/>
              <a:ext cx="306396" cy="218854"/>
            </a:xfrm>
            <a:custGeom>
              <a:avLst/>
              <a:gdLst>
                <a:gd name="T0" fmla="*/ 4 w 7"/>
                <a:gd name="T1" fmla="*/ 1 h 5"/>
                <a:gd name="T2" fmla="*/ 3 w 7"/>
                <a:gd name="T3" fmla="*/ 0 h 5"/>
                <a:gd name="T4" fmla="*/ 1 w 7"/>
                <a:gd name="T5" fmla="*/ 3 h 5"/>
                <a:gd name="T6" fmla="*/ 7 w 7"/>
                <a:gd name="T7" fmla="*/ 3 h 5"/>
                <a:gd name="T8" fmla="*/ 4 w 7"/>
                <a:gd name="T9" fmla="*/ 1 h 5"/>
                <a:gd name="T10" fmla="*/ 2 w 7"/>
                <a:gd name="T11" fmla="*/ 1 h 5"/>
                <a:gd name="T12" fmla="*/ 3 w 7"/>
                <a:gd name="T13" fmla="*/ 2 h 5"/>
                <a:gd name="T14" fmla="*/ 6 w 7"/>
                <a:gd name="T15" fmla="*/ 3 h 5"/>
                <a:gd name="T16" fmla="*/ 2 w 7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4" y="1"/>
                  </a:moveTo>
                  <a:cubicBezTo>
                    <a:pt x="3" y="1"/>
                    <a:pt x="4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lose/>
                  <a:moveTo>
                    <a:pt x="2" y="1"/>
                  </a:moveTo>
                  <a:cubicBezTo>
                    <a:pt x="3" y="1"/>
                    <a:pt x="2" y="2"/>
                    <a:pt x="3" y="2"/>
                  </a:cubicBezTo>
                  <a:cubicBezTo>
                    <a:pt x="4" y="1"/>
                    <a:pt x="5" y="1"/>
                    <a:pt x="6" y="3"/>
                  </a:cubicBezTo>
                  <a:cubicBezTo>
                    <a:pt x="5" y="5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41"/>
          <p:cNvSpPr/>
          <p:nvPr/>
        </p:nvSpPr>
        <p:spPr bwMode="auto">
          <a:xfrm>
            <a:off x="2585224" y="4028165"/>
            <a:ext cx="525248" cy="43772"/>
          </a:xfrm>
          <a:custGeom>
            <a:avLst/>
            <a:gdLst>
              <a:gd name="T0" fmla="*/ 0 w 12"/>
              <a:gd name="T1" fmla="*/ 1 h 1"/>
              <a:gd name="T2" fmla="*/ 1 w 12"/>
              <a:gd name="T3" fmla="*/ 1 h 1"/>
              <a:gd name="T4" fmla="*/ 5 w 12"/>
              <a:gd name="T5" fmla="*/ 1 h 1"/>
              <a:gd name="T6" fmla="*/ 6 w 12"/>
              <a:gd name="T7" fmla="*/ 1 h 1"/>
              <a:gd name="T8" fmla="*/ 12 w 12"/>
              <a:gd name="T9" fmla="*/ 1 h 1"/>
              <a:gd name="T10" fmla="*/ 12 w 12"/>
              <a:gd name="T11" fmla="*/ 0 h 1"/>
              <a:gd name="T12" fmla="*/ 12 w 12"/>
              <a:gd name="T13" fmla="*/ 0 h 1"/>
              <a:gd name="T14" fmla="*/ 0 w 12"/>
              <a:gd name="T1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">
                <a:moveTo>
                  <a:pt x="0" y="1"/>
                </a:moveTo>
                <a:cubicBezTo>
                  <a:pt x="0" y="1"/>
                  <a:pt x="1" y="1"/>
                  <a:pt x="1" y="1"/>
                </a:cubicBezTo>
                <a:cubicBezTo>
                  <a:pt x="2" y="1"/>
                  <a:pt x="4" y="1"/>
                  <a:pt x="5" y="1"/>
                </a:cubicBezTo>
                <a:cubicBezTo>
                  <a:pt x="5" y="1"/>
                  <a:pt x="6" y="1"/>
                  <a:pt x="6" y="1"/>
                </a:cubicBezTo>
                <a:cubicBezTo>
                  <a:pt x="8" y="1"/>
                  <a:pt x="10" y="1"/>
                  <a:pt x="12" y="1"/>
                </a:cubicBezTo>
                <a:cubicBezTo>
                  <a:pt x="12" y="1"/>
                  <a:pt x="12" y="1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4" y="0"/>
                  <a:pt x="0" y="1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854575" y="5563057"/>
            <a:ext cx="2451159" cy="353083"/>
            <a:chOff x="4874245" y="5625485"/>
            <a:chExt cx="2451159" cy="353083"/>
          </a:xfrm>
        </p:grpSpPr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4874245" y="5625485"/>
              <a:ext cx="262624" cy="309313"/>
            </a:xfrm>
            <a:custGeom>
              <a:avLst/>
              <a:gdLst>
                <a:gd name="T0" fmla="*/ 1 w 6"/>
                <a:gd name="T1" fmla="*/ 5 h 7"/>
                <a:gd name="T2" fmla="*/ 6 w 6"/>
                <a:gd name="T3" fmla="*/ 4 h 7"/>
                <a:gd name="T4" fmla="*/ 1 w 6"/>
                <a:gd name="T5" fmla="*/ 5 h 7"/>
                <a:gd name="T6" fmla="*/ 2 w 6"/>
                <a:gd name="T7" fmla="*/ 4 h 7"/>
                <a:gd name="T8" fmla="*/ 5 w 6"/>
                <a:gd name="T9" fmla="*/ 4 h 7"/>
                <a:gd name="T10" fmla="*/ 2 w 6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2" y="6"/>
                    <a:pt x="5" y="7"/>
                    <a:pt x="6" y="4"/>
                  </a:cubicBezTo>
                  <a:cubicBezTo>
                    <a:pt x="5" y="2"/>
                    <a:pt x="0" y="0"/>
                    <a:pt x="1" y="5"/>
                  </a:cubicBezTo>
                  <a:close/>
                  <a:moveTo>
                    <a:pt x="2" y="4"/>
                  </a:moveTo>
                  <a:cubicBezTo>
                    <a:pt x="2" y="2"/>
                    <a:pt x="5" y="3"/>
                    <a:pt x="5" y="4"/>
                  </a:cubicBezTo>
                  <a:cubicBezTo>
                    <a:pt x="5" y="6"/>
                    <a:pt x="2" y="5"/>
                    <a:pt x="2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/>
          </p:nvSpPr>
          <p:spPr bwMode="auto">
            <a:xfrm>
              <a:off x="5180639" y="5803485"/>
              <a:ext cx="2144765" cy="175083"/>
            </a:xfrm>
            <a:custGeom>
              <a:avLst/>
              <a:gdLst>
                <a:gd name="T0" fmla="*/ 47 w 49"/>
                <a:gd name="T1" fmla="*/ 0 h 4"/>
                <a:gd name="T2" fmla="*/ 36 w 49"/>
                <a:gd name="T3" fmla="*/ 1 h 4"/>
                <a:gd name="T4" fmla="*/ 35 w 49"/>
                <a:gd name="T5" fmla="*/ 1 h 4"/>
                <a:gd name="T6" fmla="*/ 25 w 49"/>
                <a:gd name="T7" fmla="*/ 2 h 4"/>
                <a:gd name="T8" fmla="*/ 18 w 49"/>
                <a:gd name="T9" fmla="*/ 2 h 4"/>
                <a:gd name="T10" fmla="*/ 2 w 49"/>
                <a:gd name="T11" fmla="*/ 2 h 4"/>
                <a:gd name="T12" fmla="*/ 0 w 49"/>
                <a:gd name="T13" fmla="*/ 3 h 4"/>
                <a:gd name="T14" fmla="*/ 4 w 49"/>
                <a:gd name="T15" fmla="*/ 3 h 4"/>
                <a:gd name="T16" fmla="*/ 9 w 49"/>
                <a:gd name="T17" fmla="*/ 2 h 4"/>
                <a:gd name="T18" fmla="*/ 15 w 49"/>
                <a:gd name="T19" fmla="*/ 2 h 4"/>
                <a:gd name="T20" fmla="*/ 25 w 49"/>
                <a:gd name="T21" fmla="*/ 2 h 4"/>
                <a:gd name="T22" fmla="*/ 43 w 49"/>
                <a:gd name="T23" fmla="*/ 1 h 4"/>
                <a:gd name="T24" fmla="*/ 49 w 49"/>
                <a:gd name="T25" fmla="*/ 1 h 4"/>
                <a:gd name="T26" fmla="*/ 49 w 49"/>
                <a:gd name="T27" fmla="*/ 1 h 4"/>
                <a:gd name="T28" fmla="*/ 47 w 49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">
                  <a:moveTo>
                    <a:pt x="47" y="0"/>
                  </a:moveTo>
                  <a:cubicBezTo>
                    <a:pt x="44" y="0"/>
                    <a:pt x="39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2" y="1"/>
                    <a:pt x="28" y="1"/>
                    <a:pt x="25" y="2"/>
                  </a:cubicBezTo>
                  <a:cubicBezTo>
                    <a:pt x="23" y="2"/>
                    <a:pt x="21" y="2"/>
                    <a:pt x="18" y="2"/>
                  </a:cubicBezTo>
                  <a:cubicBezTo>
                    <a:pt x="13" y="2"/>
                    <a:pt x="7" y="2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2" y="3"/>
                    <a:pt x="4" y="3"/>
                  </a:cubicBezTo>
                  <a:cubicBezTo>
                    <a:pt x="5" y="3"/>
                    <a:pt x="7" y="3"/>
                    <a:pt x="9" y="2"/>
                  </a:cubicBezTo>
                  <a:cubicBezTo>
                    <a:pt x="11" y="3"/>
                    <a:pt x="13" y="3"/>
                    <a:pt x="15" y="2"/>
                  </a:cubicBezTo>
                  <a:cubicBezTo>
                    <a:pt x="18" y="2"/>
                    <a:pt x="22" y="3"/>
                    <a:pt x="25" y="2"/>
                  </a:cubicBezTo>
                  <a:cubicBezTo>
                    <a:pt x="31" y="1"/>
                    <a:pt x="37" y="2"/>
                    <a:pt x="43" y="1"/>
                  </a:cubicBezTo>
                  <a:cubicBezTo>
                    <a:pt x="45" y="1"/>
                    <a:pt x="48" y="1"/>
                    <a:pt x="49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029658" y="1667319"/>
            <a:ext cx="21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01 </a:t>
            </a:r>
            <a:r>
              <a:rPr lang="zh-CN" altLang="en-US" sz="2400" dirty="0">
                <a:solidFill>
                  <a:srgbClr val="0057A6"/>
                </a:solidFill>
              </a:rPr>
              <a:t>目的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18580" y="2589463"/>
            <a:ext cx="220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02 </a:t>
            </a:r>
            <a:r>
              <a:rPr lang="zh-CN" altLang="en-US" sz="2400" dirty="0">
                <a:solidFill>
                  <a:srgbClr val="0057A6"/>
                </a:solidFill>
              </a:rPr>
              <a:t>经典理论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007775" y="3561548"/>
            <a:ext cx="287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03 </a:t>
            </a:r>
            <a:r>
              <a:rPr lang="zh-CN" altLang="en-US" sz="2400" dirty="0">
                <a:solidFill>
                  <a:srgbClr val="0057A6"/>
                </a:solidFill>
              </a:rPr>
              <a:t>中国的学术研究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54338" y="4477680"/>
            <a:ext cx="340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04 </a:t>
            </a:r>
            <a:r>
              <a:rPr lang="zh-CN" altLang="en-US" sz="2400" dirty="0">
                <a:solidFill>
                  <a:srgbClr val="0057A6"/>
                </a:solidFill>
              </a:rPr>
              <a:t>两个现代派别及反思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160969" y="5428215"/>
            <a:ext cx="30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05 </a:t>
            </a:r>
            <a:r>
              <a:rPr lang="zh-CN" altLang="en-US" sz="2400" dirty="0">
                <a:solidFill>
                  <a:srgbClr val="0057A6"/>
                </a:solidFill>
              </a:rPr>
              <a:t>没有发展的增长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22450" y="2781680"/>
            <a:ext cx="2492011" cy="2672930"/>
            <a:chOff x="1069113" y="2865014"/>
            <a:chExt cx="2492011" cy="2672930"/>
          </a:xfrm>
        </p:grpSpPr>
        <p:sp>
          <p:nvSpPr>
            <p:cNvPr id="14" name="Freeform 33"/>
            <p:cNvSpPr/>
            <p:nvPr/>
          </p:nvSpPr>
          <p:spPr bwMode="auto">
            <a:xfrm>
              <a:off x="1069113" y="2865014"/>
              <a:ext cx="2492011" cy="2672930"/>
            </a:xfrm>
            <a:custGeom>
              <a:avLst/>
              <a:gdLst>
                <a:gd name="T0" fmla="*/ 54 w 57"/>
                <a:gd name="T1" fmla="*/ 17 h 61"/>
                <a:gd name="T2" fmla="*/ 40 w 57"/>
                <a:gd name="T3" fmla="*/ 4 h 61"/>
                <a:gd name="T4" fmla="*/ 36 w 57"/>
                <a:gd name="T5" fmla="*/ 2 h 61"/>
                <a:gd name="T6" fmla="*/ 32 w 57"/>
                <a:gd name="T7" fmla="*/ 2 h 61"/>
                <a:gd name="T8" fmla="*/ 33 w 57"/>
                <a:gd name="T9" fmla="*/ 2 h 61"/>
                <a:gd name="T10" fmla="*/ 38 w 57"/>
                <a:gd name="T11" fmla="*/ 3 h 61"/>
                <a:gd name="T12" fmla="*/ 39 w 57"/>
                <a:gd name="T13" fmla="*/ 5 h 61"/>
                <a:gd name="T14" fmla="*/ 52 w 57"/>
                <a:gd name="T15" fmla="*/ 15 h 61"/>
                <a:gd name="T16" fmla="*/ 54 w 57"/>
                <a:gd name="T17" fmla="*/ 18 h 61"/>
                <a:gd name="T18" fmla="*/ 52 w 57"/>
                <a:gd name="T19" fmla="*/ 44 h 61"/>
                <a:gd name="T20" fmla="*/ 49 w 57"/>
                <a:gd name="T21" fmla="*/ 48 h 61"/>
                <a:gd name="T22" fmla="*/ 34 w 57"/>
                <a:gd name="T23" fmla="*/ 58 h 61"/>
                <a:gd name="T24" fmla="*/ 24 w 57"/>
                <a:gd name="T25" fmla="*/ 57 h 61"/>
                <a:gd name="T26" fmla="*/ 14 w 57"/>
                <a:gd name="T27" fmla="*/ 51 h 61"/>
                <a:gd name="T28" fmla="*/ 11 w 57"/>
                <a:gd name="T29" fmla="*/ 49 h 61"/>
                <a:gd name="T30" fmla="*/ 7 w 57"/>
                <a:gd name="T31" fmla="*/ 46 h 61"/>
                <a:gd name="T32" fmla="*/ 5 w 57"/>
                <a:gd name="T33" fmla="*/ 42 h 61"/>
                <a:gd name="T34" fmla="*/ 3 w 57"/>
                <a:gd name="T35" fmla="*/ 37 h 61"/>
                <a:gd name="T36" fmla="*/ 1 w 57"/>
                <a:gd name="T37" fmla="*/ 23 h 61"/>
                <a:gd name="T38" fmla="*/ 8 w 57"/>
                <a:gd name="T39" fmla="*/ 10 h 61"/>
                <a:gd name="T40" fmla="*/ 9 w 57"/>
                <a:gd name="T41" fmla="*/ 9 h 61"/>
                <a:gd name="T42" fmla="*/ 18 w 57"/>
                <a:gd name="T43" fmla="*/ 3 h 61"/>
                <a:gd name="T44" fmla="*/ 27 w 57"/>
                <a:gd name="T45" fmla="*/ 1 h 61"/>
                <a:gd name="T46" fmla="*/ 28 w 57"/>
                <a:gd name="T47" fmla="*/ 1 h 61"/>
                <a:gd name="T48" fmla="*/ 30 w 57"/>
                <a:gd name="T49" fmla="*/ 1 h 61"/>
                <a:gd name="T50" fmla="*/ 22 w 57"/>
                <a:gd name="T51" fmla="*/ 1 h 61"/>
                <a:gd name="T52" fmla="*/ 16 w 57"/>
                <a:gd name="T53" fmla="*/ 3 h 61"/>
                <a:gd name="T54" fmla="*/ 2 w 57"/>
                <a:gd name="T55" fmla="*/ 19 h 61"/>
                <a:gd name="T56" fmla="*/ 1 w 57"/>
                <a:gd name="T57" fmla="*/ 33 h 61"/>
                <a:gd name="T58" fmla="*/ 5 w 57"/>
                <a:gd name="T59" fmla="*/ 45 h 61"/>
                <a:gd name="T60" fmla="*/ 12 w 57"/>
                <a:gd name="T61" fmla="*/ 51 h 61"/>
                <a:gd name="T62" fmla="*/ 16 w 57"/>
                <a:gd name="T63" fmla="*/ 54 h 61"/>
                <a:gd name="T64" fmla="*/ 42 w 57"/>
                <a:gd name="T65" fmla="*/ 56 h 61"/>
                <a:gd name="T66" fmla="*/ 50 w 57"/>
                <a:gd name="T67" fmla="*/ 49 h 61"/>
                <a:gd name="T68" fmla="*/ 56 w 57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61">
                  <a:moveTo>
                    <a:pt x="55" y="18"/>
                  </a:moveTo>
                  <a:cubicBezTo>
                    <a:pt x="54" y="18"/>
                    <a:pt x="54" y="17"/>
                    <a:pt x="54" y="17"/>
                  </a:cubicBezTo>
                  <a:cubicBezTo>
                    <a:pt x="52" y="14"/>
                    <a:pt x="50" y="11"/>
                    <a:pt x="47" y="9"/>
                  </a:cubicBezTo>
                  <a:cubicBezTo>
                    <a:pt x="45" y="7"/>
                    <a:pt x="43" y="5"/>
                    <a:pt x="40" y="4"/>
                  </a:cubicBezTo>
                  <a:cubicBezTo>
                    <a:pt x="39" y="4"/>
                    <a:pt x="38" y="3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5" y="2"/>
                    <a:pt x="35" y="2"/>
                    <a:pt x="34" y="1"/>
                  </a:cubicBezTo>
                  <a:cubicBezTo>
                    <a:pt x="33" y="1"/>
                    <a:pt x="32" y="1"/>
                    <a:pt x="32" y="2"/>
                  </a:cubicBezTo>
                  <a:cubicBezTo>
                    <a:pt x="32" y="2"/>
                    <a:pt x="33" y="2"/>
                    <a:pt x="32" y="2"/>
                  </a:cubicBezTo>
                  <a:cubicBezTo>
                    <a:pt x="33" y="2"/>
                    <a:pt x="32" y="2"/>
                    <a:pt x="33" y="2"/>
                  </a:cubicBezTo>
                  <a:cubicBezTo>
                    <a:pt x="32" y="2"/>
                    <a:pt x="35" y="3"/>
                    <a:pt x="34" y="2"/>
                  </a:cubicBezTo>
                  <a:cubicBezTo>
                    <a:pt x="35" y="3"/>
                    <a:pt x="36" y="4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44" y="7"/>
                    <a:pt x="48" y="9"/>
                    <a:pt x="50" y="13"/>
                  </a:cubicBezTo>
                  <a:cubicBezTo>
                    <a:pt x="51" y="14"/>
                    <a:pt x="51" y="14"/>
                    <a:pt x="52" y="15"/>
                  </a:cubicBezTo>
                  <a:cubicBezTo>
                    <a:pt x="52" y="16"/>
                    <a:pt x="53" y="17"/>
                    <a:pt x="53" y="18"/>
                  </a:cubicBezTo>
                  <a:cubicBezTo>
                    <a:pt x="53" y="18"/>
                    <a:pt x="54" y="18"/>
                    <a:pt x="54" y="18"/>
                  </a:cubicBezTo>
                  <a:cubicBezTo>
                    <a:pt x="55" y="22"/>
                    <a:pt x="56" y="26"/>
                    <a:pt x="56" y="30"/>
                  </a:cubicBezTo>
                  <a:cubicBezTo>
                    <a:pt x="55" y="35"/>
                    <a:pt x="54" y="40"/>
                    <a:pt x="52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1" y="46"/>
                    <a:pt x="50" y="47"/>
                    <a:pt x="49" y="48"/>
                  </a:cubicBezTo>
                  <a:cubicBezTo>
                    <a:pt x="47" y="51"/>
                    <a:pt x="45" y="53"/>
                    <a:pt x="42" y="55"/>
                  </a:cubicBezTo>
                  <a:cubicBezTo>
                    <a:pt x="39" y="55"/>
                    <a:pt x="37" y="57"/>
                    <a:pt x="34" y="58"/>
                  </a:cubicBezTo>
                  <a:cubicBezTo>
                    <a:pt x="32" y="58"/>
                    <a:pt x="30" y="57"/>
                    <a:pt x="28" y="57"/>
                  </a:cubicBezTo>
                  <a:cubicBezTo>
                    <a:pt x="27" y="57"/>
                    <a:pt x="25" y="57"/>
                    <a:pt x="24" y="57"/>
                  </a:cubicBezTo>
                  <a:cubicBezTo>
                    <a:pt x="22" y="56"/>
                    <a:pt x="20" y="55"/>
                    <a:pt x="18" y="54"/>
                  </a:cubicBezTo>
                  <a:cubicBezTo>
                    <a:pt x="17" y="53"/>
                    <a:pt x="15" y="53"/>
                    <a:pt x="14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2" y="49"/>
                    <a:pt x="11" y="49"/>
                  </a:cubicBezTo>
                  <a:cubicBezTo>
                    <a:pt x="10" y="48"/>
                    <a:pt x="9" y="48"/>
                    <a:pt x="8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5" y="44"/>
                    <a:pt x="5" y="43"/>
                    <a:pt x="5" y="42"/>
                  </a:cubicBezTo>
                  <a:cubicBezTo>
                    <a:pt x="4" y="41"/>
                    <a:pt x="4" y="40"/>
                    <a:pt x="3" y="39"/>
                  </a:cubicBezTo>
                  <a:cubicBezTo>
                    <a:pt x="3" y="39"/>
                    <a:pt x="3" y="38"/>
                    <a:pt x="3" y="37"/>
                  </a:cubicBezTo>
                  <a:cubicBezTo>
                    <a:pt x="1" y="34"/>
                    <a:pt x="1" y="30"/>
                    <a:pt x="1" y="27"/>
                  </a:cubicBezTo>
                  <a:cubicBezTo>
                    <a:pt x="1" y="26"/>
                    <a:pt x="1" y="24"/>
                    <a:pt x="1" y="23"/>
                  </a:cubicBezTo>
                  <a:cubicBezTo>
                    <a:pt x="1" y="22"/>
                    <a:pt x="2" y="21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4" y="1"/>
                    <a:pt x="26" y="1"/>
                    <a:pt x="27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9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30" y="2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27" y="0"/>
                    <a:pt x="24" y="0"/>
                    <a:pt x="22" y="1"/>
                  </a:cubicBezTo>
                  <a:cubicBezTo>
                    <a:pt x="21" y="1"/>
                    <a:pt x="20" y="2"/>
                    <a:pt x="20" y="2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1" y="5"/>
                    <a:pt x="7" y="10"/>
                    <a:pt x="4" y="14"/>
                  </a:cubicBezTo>
                  <a:cubicBezTo>
                    <a:pt x="3" y="16"/>
                    <a:pt x="2" y="17"/>
                    <a:pt x="2" y="19"/>
                  </a:cubicBezTo>
                  <a:cubicBezTo>
                    <a:pt x="1" y="22"/>
                    <a:pt x="0" y="24"/>
                    <a:pt x="0" y="27"/>
                  </a:cubicBezTo>
                  <a:cubicBezTo>
                    <a:pt x="0" y="29"/>
                    <a:pt x="1" y="31"/>
                    <a:pt x="1" y="33"/>
                  </a:cubicBezTo>
                  <a:cubicBezTo>
                    <a:pt x="1" y="36"/>
                    <a:pt x="1" y="37"/>
                    <a:pt x="2" y="39"/>
                  </a:cubicBezTo>
                  <a:cubicBezTo>
                    <a:pt x="3" y="41"/>
                    <a:pt x="4" y="43"/>
                    <a:pt x="5" y="45"/>
                  </a:cubicBezTo>
                  <a:cubicBezTo>
                    <a:pt x="5" y="45"/>
                    <a:pt x="6" y="47"/>
                    <a:pt x="7" y="47"/>
                  </a:cubicBezTo>
                  <a:cubicBezTo>
                    <a:pt x="8" y="49"/>
                    <a:pt x="10" y="50"/>
                    <a:pt x="12" y="51"/>
                  </a:cubicBezTo>
                  <a:cubicBezTo>
                    <a:pt x="13" y="52"/>
                    <a:pt x="13" y="52"/>
                    <a:pt x="14" y="53"/>
                  </a:cubicBezTo>
                  <a:cubicBezTo>
                    <a:pt x="14" y="53"/>
                    <a:pt x="15" y="54"/>
                    <a:pt x="16" y="54"/>
                  </a:cubicBezTo>
                  <a:cubicBezTo>
                    <a:pt x="22" y="59"/>
                    <a:pt x="34" y="61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4" y="55"/>
                    <a:pt x="45" y="54"/>
                    <a:pt x="47" y="53"/>
                  </a:cubicBezTo>
                  <a:cubicBezTo>
                    <a:pt x="48" y="52"/>
                    <a:pt x="49" y="50"/>
                    <a:pt x="50" y="49"/>
                  </a:cubicBezTo>
                  <a:cubicBezTo>
                    <a:pt x="50" y="47"/>
                    <a:pt x="52" y="46"/>
                    <a:pt x="53" y="44"/>
                  </a:cubicBezTo>
                  <a:cubicBezTo>
                    <a:pt x="55" y="40"/>
                    <a:pt x="57" y="33"/>
                    <a:pt x="56" y="27"/>
                  </a:cubicBezTo>
                  <a:cubicBezTo>
                    <a:pt x="56" y="23"/>
                    <a:pt x="55" y="20"/>
                    <a:pt x="55" y="18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65124" y="3811199"/>
              <a:ext cx="1581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3600" dirty="0">
                  <a:solidFill>
                    <a:srgbClr val="0057A6"/>
                  </a:solidFill>
                </a:rPr>
                <a:t>导论</a:t>
              </a:r>
            </a:p>
          </p:txBody>
        </p:sp>
      </p:grp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722118" y="1659063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糊口农业长期存在原因和过程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变化过程和原因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7722118" y="2543575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斯密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马克思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7722118" y="3512692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小农可以在高度商品化下持续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商品化不必然导致资本主义发展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7722118" y="5342042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内卷（过密化）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总产出在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递减下增长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722118" y="4397204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蔡亚诺夫：有自身的逻辑和规则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舒尔茨：竞争市场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322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1892263" y="203363"/>
            <a:ext cx="4818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导论</a:t>
            </a:r>
            <a:endParaRPr lang="zh-CN" altLang="en-US" sz="8000" b="1" dirty="0">
              <a:solidFill>
                <a:srgbClr val="0057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976951" y="2620499"/>
            <a:ext cx="2538700" cy="262623"/>
            <a:chOff x="4699162" y="2074223"/>
            <a:chExt cx="2538700" cy="262623"/>
          </a:xfrm>
        </p:grpSpPr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699162" y="2074223"/>
              <a:ext cx="218854" cy="218854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3 w 5"/>
                <a:gd name="T5" fmla="*/ 5 h 5"/>
                <a:gd name="T6" fmla="*/ 5 w 5"/>
                <a:gd name="T7" fmla="*/ 3 h 5"/>
                <a:gd name="T8" fmla="*/ 4 w 5"/>
                <a:gd name="T9" fmla="*/ 0 h 5"/>
                <a:gd name="T10" fmla="*/ 3 w 5"/>
                <a:gd name="T11" fmla="*/ 2 h 5"/>
                <a:gd name="T12" fmla="*/ 2 w 5"/>
                <a:gd name="T13" fmla="*/ 2 h 5"/>
                <a:gd name="T14" fmla="*/ 5 w 5"/>
                <a:gd name="T15" fmla="*/ 3 h 5"/>
                <a:gd name="T16" fmla="*/ 3 w 5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  <a:moveTo>
                    <a:pt x="3" y="2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3" y="0"/>
                    <a:pt x="5" y="2"/>
                    <a:pt x="5" y="3"/>
                  </a:cubicBezTo>
                  <a:cubicBezTo>
                    <a:pt x="4" y="5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5093097" y="2249305"/>
              <a:ext cx="2144765" cy="87541"/>
            </a:xfrm>
            <a:custGeom>
              <a:avLst/>
              <a:gdLst>
                <a:gd name="T0" fmla="*/ 46 w 49"/>
                <a:gd name="T1" fmla="*/ 0 h 2"/>
                <a:gd name="T2" fmla="*/ 36 w 49"/>
                <a:gd name="T3" fmla="*/ 0 h 2"/>
                <a:gd name="T4" fmla="*/ 22 w 49"/>
                <a:gd name="T5" fmla="*/ 1 h 2"/>
                <a:gd name="T6" fmla="*/ 14 w 49"/>
                <a:gd name="T7" fmla="*/ 1 h 2"/>
                <a:gd name="T8" fmla="*/ 2 w 49"/>
                <a:gd name="T9" fmla="*/ 1 h 2"/>
                <a:gd name="T10" fmla="*/ 0 w 49"/>
                <a:gd name="T11" fmla="*/ 2 h 2"/>
                <a:gd name="T12" fmla="*/ 1 w 49"/>
                <a:gd name="T13" fmla="*/ 2 h 2"/>
                <a:gd name="T14" fmla="*/ 11 w 49"/>
                <a:gd name="T15" fmla="*/ 1 h 2"/>
                <a:gd name="T16" fmla="*/ 16 w 49"/>
                <a:gd name="T17" fmla="*/ 1 h 2"/>
                <a:gd name="T18" fmla="*/ 19 w 49"/>
                <a:gd name="T19" fmla="*/ 2 h 2"/>
                <a:gd name="T20" fmla="*/ 24 w 49"/>
                <a:gd name="T21" fmla="*/ 2 h 2"/>
                <a:gd name="T22" fmla="*/ 38 w 49"/>
                <a:gd name="T23" fmla="*/ 1 h 2"/>
                <a:gd name="T24" fmla="*/ 46 w 49"/>
                <a:gd name="T25" fmla="*/ 1 h 2"/>
                <a:gd name="T26" fmla="*/ 49 w 49"/>
                <a:gd name="T27" fmla="*/ 1 h 2"/>
                <a:gd name="T28" fmla="*/ 46 w 4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2">
                  <a:moveTo>
                    <a:pt x="46" y="0"/>
                  </a:moveTo>
                  <a:cubicBezTo>
                    <a:pt x="42" y="0"/>
                    <a:pt x="39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1"/>
                    <a:pt x="17" y="1"/>
                    <a:pt x="14" y="1"/>
                  </a:cubicBezTo>
                  <a:cubicBezTo>
                    <a:pt x="10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5" y="2"/>
                    <a:pt x="8" y="2"/>
                    <a:pt x="11" y="1"/>
                  </a:cubicBezTo>
                  <a:cubicBezTo>
                    <a:pt x="13" y="2"/>
                    <a:pt x="14" y="1"/>
                    <a:pt x="16" y="1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2"/>
                  </a:cubicBezTo>
                  <a:cubicBezTo>
                    <a:pt x="29" y="2"/>
                    <a:pt x="34" y="1"/>
                    <a:pt x="38" y="1"/>
                  </a:cubicBezTo>
                  <a:cubicBezTo>
                    <a:pt x="40" y="1"/>
                    <a:pt x="43" y="0"/>
                    <a:pt x="46" y="1"/>
                  </a:cubicBezTo>
                  <a:cubicBezTo>
                    <a:pt x="47" y="1"/>
                    <a:pt x="48" y="2"/>
                    <a:pt x="49" y="1"/>
                  </a:cubicBezTo>
                  <a:cubicBezTo>
                    <a:pt x="49" y="0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64492" y="4374245"/>
            <a:ext cx="2494931" cy="306396"/>
            <a:chOff x="4786703" y="3827969"/>
            <a:chExt cx="2494931" cy="306396"/>
          </a:xfrm>
        </p:grpSpPr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4786703" y="3827969"/>
              <a:ext cx="218854" cy="262624"/>
            </a:xfrm>
            <a:custGeom>
              <a:avLst/>
              <a:gdLst>
                <a:gd name="T0" fmla="*/ 4 w 5"/>
                <a:gd name="T1" fmla="*/ 1 h 6"/>
                <a:gd name="T2" fmla="*/ 0 w 5"/>
                <a:gd name="T3" fmla="*/ 3 h 6"/>
                <a:gd name="T4" fmla="*/ 1 w 5"/>
                <a:gd name="T5" fmla="*/ 3 h 6"/>
                <a:gd name="T6" fmla="*/ 5 w 5"/>
                <a:gd name="T7" fmla="*/ 4 h 6"/>
                <a:gd name="T8" fmla="*/ 4 w 5"/>
                <a:gd name="T9" fmla="*/ 1 h 6"/>
                <a:gd name="T10" fmla="*/ 3 w 5"/>
                <a:gd name="T11" fmla="*/ 4 h 6"/>
                <a:gd name="T12" fmla="*/ 2 w 5"/>
                <a:gd name="T13" fmla="*/ 2 h 6"/>
                <a:gd name="T14" fmla="*/ 4 w 5"/>
                <a:gd name="T15" fmla="*/ 2 h 6"/>
                <a:gd name="T16" fmla="*/ 3 w 5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3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lose/>
                  <a:moveTo>
                    <a:pt x="3" y="4"/>
                  </a:move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3" y="1"/>
                    <a:pt x="4" y="2"/>
                  </a:cubicBezTo>
                  <a:cubicBezTo>
                    <a:pt x="5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5049328" y="4003052"/>
              <a:ext cx="2232306" cy="131313"/>
            </a:xfrm>
            <a:custGeom>
              <a:avLst/>
              <a:gdLst>
                <a:gd name="T0" fmla="*/ 47 w 51"/>
                <a:gd name="T1" fmla="*/ 0 h 3"/>
                <a:gd name="T2" fmla="*/ 36 w 51"/>
                <a:gd name="T3" fmla="*/ 0 h 3"/>
                <a:gd name="T4" fmla="*/ 22 w 51"/>
                <a:gd name="T5" fmla="*/ 1 h 3"/>
                <a:gd name="T6" fmla="*/ 15 w 51"/>
                <a:gd name="T7" fmla="*/ 1 h 3"/>
                <a:gd name="T8" fmla="*/ 3 w 51"/>
                <a:gd name="T9" fmla="*/ 2 h 3"/>
                <a:gd name="T10" fmla="*/ 0 w 51"/>
                <a:gd name="T11" fmla="*/ 3 h 3"/>
                <a:gd name="T12" fmla="*/ 5 w 51"/>
                <a:gd name="T13" fmla="*/ 3 h 3"/>
                <a:gd name="T14" fmla="*/ 18 w 51"/>
                <a:gd name="T15" fmla="*/ 2 h 3"/>
                <a:gd name="T16" fmla="*/ 32 w 51"/>
                <a:gd name="T17" fmla="*/ 1 h 3"/>
                <a:gd name="T18" fmla="*/ 47 w 51"/>
                <a:gd name="T19" fmla="*/ 0 h 3"/>
                <a:gd name="T20" fmla="*/ 50 w 51"/>
                <a:gd name="T21" fmla="*/ 1 h 3"/>
                <a:gd name="T22" fmla="*/ 51 w 51"/>
                <a:gd name="T23" fmla="*/ 0 h 3"/>
                <a:gd name="T24" fmla="*/ 47 w 51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3">
                  <a:moveTo>
                    <a:pt x="47" y="0"/>
                  </a:moveTo>
                  <a:cubicBezTo>
                    <a:pt x="43" y="0"/>
                    <a:pt x="40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2"/>
                    <a:pt x="17" y="1"/>
                    <a:pt x="15" y="1"/>
                  </a:cubicBezTo>
                  <a:cubicBezTo>
                    <a:pt x="11" y="2"/>
                    <a:pt x="7" y="2"/>
                    <a:pt x="3" y="2"/>
                  </a:cubicBezTo>
                  <a:cubicBezTo>
                    <a:pt x="2" y="2"/>
                    <a:pt x="1" y="1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9" y="2"/>
                    <a:pt x="14" y="2"/>
                    <a:pt x="18" y="2"/>
                  </a:cubicBezTo>
                  <a:cubicBezTo>
                    <a:pt x="23" y="2"/>
                    <a:pt x="28" y="2"/>
                    <a:pt x="32" y="1"/>
                  </a:cubicBezTo>
                  <a:cubicBezTo>
                    <a:pt x="36" y="1"/>
                    <a:pt x="42" y="1"/>
                    <a:pt x="47" y="0"/>
                  </a:cubicBezTo>
                  <a:cubicBezTo>
                    <a:pt x="48" y="0"/>
                    <a:pt x="50" y="0"/>
                    <a:pt x="50" y="1"/>
                  </a:cubicBezTo>
                  <a:cubicBezTo>
                    <a:pt x="50" y="1"/>
                    <a:pt x="51" y="1"/>
                    <a:pt x="51" y="0"/>
                  </a:cubicBezTo>
                  <a:cubicBezTo>
                    <a:pt x="50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52034" y="5252576"/>
            <a:ext cx="2494930" cy="306395"/>
            <a:chOff x="4874245" y="4706300"/>
            <a:chExt cx="2494930" cy="306395"/>
          </a:xfrm>
        </p:grpSpPr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4874245" y="4706300"/>
              <a:ext cx="262624" cy="262624"/>
            </a:xfrm>
            <a:custGeom>
              <a:avLst/>
              <a:gdLst>
                <a:gd name="T0" fmla="*/ 3 w 6"/>
                <a:gd name="T1" fmla="*/ 1 h 6"/>
                <a:gd name="T2" fmla="*/ 2 w 6"/>
                <a:gd name="T3" fmla="*/ 0 h 6"/>
                <a:gd name="T4" fmla="*/ 3 w 6"/>
                <a:gd name="T5" fmla="*/ 6 h 6"/>
                <a:gd name="T6" fmla="*/ 5 w 6"/>
                <a:gd name="T7" fmla="*/ 4 h 6"/>
                <a:gd name="T8" fmla="*/ 4 w 6"/>
                <a:gd name="T9" fmla="*/ 1 h 6"/>
                <a:gd name="T10" fmla="*/ 3 w 6"/>
                <a:gd name="T11" fmla="*/ 1 h 6"/>
                <a:gd name="T12" fmla="*/ 1 w 6"/>
                <a:gd name="T13" fmla="*/ 3 h 6"/>
                <a:gd name="T14" fmla="*/ 3 w 6"/>
                <a:gd name="T15" fmla="*/ 2 h 6"/>
                <a:gd name="T16" fmla="*/ 4 w 6"/>
                <a:gd name="T17" fmla="*/ 3 h 6"/>
                <a:gd name="T18" fmla="*/ 1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3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5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5136869" y="4925154"/>
              <a:ext cx="2232306" cy="87541"/>
            </a:xfrm>
            <a:custGeom>
              <a:avLst/>
              <a:gdLst>
                <a:gd name="T0" fmla="*/ 47 w 51"/>
                <a:gd name="T1" fmla="*/ 0 h 2"/>
                <a:gd name="T2" fmla="*/ 38 w 51"/>
                <a:gd name="T3" fmla="*/ 1 h 2"/>
                <a:gd name="T4" fmla="*/ 28 w 51"/>
                <a:gd name="T5" fmla="*/ 1 h 2"/>
                <a:gd name="T6" fmla="*/ 18 w 51"/>
                <a:gd name="T7" fmla="*/ 1 h 2"/>
                <a:gd name="T8" fmla="*/ 9 w 51"/>
                <a:gd name="T9" fmla="*/ 1 h 2"/>
                <a:gd name="T10" fmla="*/ 5 w 51"/>
                <a:gd name="T11" fmla="*/ 1 h 2"/>
                <a:gd name="T12" fmla="*/ 0 w 51"/>
                <a:gd name="T13" fmla="*/ 1 h 2"/>
                <a:gd name="T14" fmla="*/ 3 w 51"/>
                <a:gd name="T15" fmla="*/ 2 h 2"/>
                <a:gd name="T16" fmla="*/ 11 w 51"/>
                <a:gd name="T17" fmla="*/ 1 h 2"/>
                <a:gd name="T18" fmla="*/ 14 w 51"/>
                <a:gd name="T19" fmla="*/ 2 h 2"/>
                <a:gd name="T20" fmla="*/ 23 w 51"/>
                <a:gd name="T21" fmla="*/ 2 h 2"/>
                <a:gd name="T22" fmla="*/ 28 w 51"/>
                <a:gd name="T23" fmla="*/ 2 h 2"/>
                <a:gd name="T24" fmla="*/ 30 w 51"/>
                <a:gd name="T25" fmla="*/ 1 h 2"/>
                <a:gd name="T26" fmla="*/ 32 w 51"/>
                <a:gd name="T27" fmla="*/ 2 h 2"/>
                <a:gd name="T28" fmla="*/ 37 w 51"/>
                <a:gd name="T29" fmla="*/ 2 h 2"/>
                <a:gd name="T30" fmla="*/ 49 w 51"/>
                <a:gd name="T31" fmla="*/ 1 h 2"/>
                <a:gd name="T32" fmla="*/ 51 w 51"/>
                <a:gd name="T33" fmla="*/ 1 h 2"/>
                <a:gd name="T34" fmla="*/ 47 w 51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">
                  <a:moveTo>
                    <a:pt x="47" y="0"/>
                  </a:moveTo>
                  <a:cubicBezTo>
                    <a:pt x="44" y="0"/>
                    <a:pt x="41" y="1"/>
                    <a:pt x="38" y="1"/>
                  </a:cubicBezTo>
                  <a:cubicBezTo>
                    <a:pt x="34" y="1"/>
                    <a:pt x="31" y="1"/>
                    <a:pt x="28" y="1"/>
                  </a:cubicBezTo>
                  <a:cubicBezTo>
                    <a:pt x="25" y="1"/>
                    <a:pt x="22" y="1"/>
                    <a:pt x="18" y="1"/>
                  </a:cubicBezTo>
                  <a:cubicBezTo>
                    <a:pt x="15" y="1"/>
                    <a:pt x="12" y="1"/>
                    <a:pt x="9" y="1"/>
                  </a:cubicBezTo>
                  <a:cubicBezTo>
                    <a:pt x="8" y="1"/>
                    <a:pt x="6" y="1"/>
                    <a:pt x="5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7" y="2"/>
                    <a:pt x="20" y="2"/>
                    <a:pt x="23" y="2"/>
                  </a:cubicBezTo>
                  <a:cubicBezTo>
                    <a:pt x="25" y="2"/>
                    <a:pt x="26" y="2"/>
                    <a:pt x="28" y="2"/>
                  </a:cubicBezTo>
                  <a:cubicBezTo>
                    <a:pt x="29" y="2"/>
                    <a:pt x="30" y="1"/>
                    <a:pt x="30" y="1"/>
                  </a:cubicBezTo>
                  <a:cubicBezTo>
                    <a:pt x="31" y="1"/>
                    <a:pt x="31" y="2"/>
                    <a:pt x="32" y="2"/>
                  </a:cubicBezTo>
                  <a:cubicBezTo>
                    <a:pt x="33" y="2"/>
                    <a:pt x="35" y="2"/>
                    <a:pt x="37" y="2"/>
                  </a:cubicBezTo>
                  <a:cubicBezTo>
                    <a:pt x="41" y="1"/>
                    <a:pt x="45" y="0"/>
                    <a:pt x="49" y="1"/>
                  </a:cubicBezTo>
                  <a:cubicBezTo>
                    <a:pt x="50" y="1"/>
                    <a:pt x="51" y="2"/>
                    <a:pt x="51" y="1"/>
                  </a:cubicBezTo>
                  <a:cubicBezTo>
                    <a:pt x="51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Freeform 37"/>
          <p:cNvSpPr>
            <a:spLocks noEditPoints="1"/>
          </p:cNvSpPr>
          <p:nvPr/>
        </p:nvSpPr>
        <p:spPr bwMode="auto">
          <a:xfrm>
            <a:off x="3495473" y="2445416"/>
            <a:ext cx="653055" cy="3194504"/>
          </a:xfrm>
          <a:custGeom>
            <a:avLst/>
            <a:gdLst>
              <a:gd name="T0" fmla="*/ 12 w 19"/>
              <a:gd name="T1" fmla="*/ 84 h 98"/>
              <a:gd name="T2" fmla="*/ 11 w 19"/>
              <a:gd name="T3" fmla="*/ 61 h 98"/>
              <a:gd name="T4" fmla="*/ 10 w 19"/>
              <a:gd name="T5" fmla="*/ 54 h 98"/>
              <a:gd name="T6" fmla="*/ 9 w 19"/>
              <a:gd name="T7" fmla="*/ 45 h 98"/>
              <a:gd name="T8" fmla="*/ 8 w 19"/>
              <a:gd name="T9" fmla="*/ 29 h 98"/>
              <a:gd name="T10" fmla="*/ 8 w 19"/>
              <a:gd name="T11" fmla="*/ 6 h 98"/>
              <a:gd name="T12" fmla="*/ 13 w 19"/>
              <a:gd name="T13" fmla="*/ 1 h 98"/>
              <a:gd name="T14" fmla="*/ 3 w 19"/>
              <a:gd name="T15" fmla="*/ 28 h 98"/>
              <a:gd name="T16" fmla="*/ 5 w 19"/>
              <a:gd name="T17" fmla="*/ 42 h 98"/>
              <a:gd name="T18" fmla="*/ 0 w 19"/>
              <a:gd name="T19" fmla="*/ 50 h 98"/>
              <a:gd name="T20" fmla="*/ 8 w 19"/>
              <a:gd name="T21" fmla="*/ 62 h 98"/>
              <a:gd name="T22" fmla="*/ 8 w 19"/>
              <a:gd name="T23" fmla="*/ 86 h 98"/>
              <a:gd name="T24" fmla="*/ 12 w 19"/>
              <a:gd name="T25" fmla="*/ 97 h 98"/>
              <a:gd name="T26" fmla="*/ 19 w 19"/>
              <a:gd name="T27" fmla="*/ 96 h 98"/>
              <a:gd name="T28" fmla="*/ 11 w 19"/>
              <a:gd name="T29" fmla="*/ 77 h 98"/>
              <a:gd name="T30" fmla="*/ 11 w 19"/>
              <a:gd name="T31" fmla="*/ 80 h 98"/>
              <a:gd name="T32" fmla="*/ 11 w 19"/>
              <a:gd name="T33" fmla="*/ 76 h 98"/>
              <a:gd name="T34" fmla="*/ 11 w 19"/>
              <a:gd name="T35" fmla="*/ 76 h 98"/>
              <a:gd name="T36" fmla="*/ 11 w 19"/>
              <a:gd name="T37" fmla="*/ 71 h 98"/>
              <a:gd name="T38" fmla="*/ 11 w 19"/>
              <a:gd name="T39" fmla="*/ 68 h 98"/>
              <a:gd name="T40" fmla="*/ 9 w 19"/>
              <a:gd name="T41" fmla="*/ 68 h 98"/>
              <a:gd name="T42" fmla="*/ 6 w 19"/>
              <a:gd name="T43" fmla="*/ 38 h 98"/>
              <a:gd name="T44" fmla="*/ 5 w 19"/>
              <a:gd name="T45" fmla="*/ 33 h 98"/>
              <a:gd name="T46" fmla="*/ 5 w 19"/>
              <a:gd name="T47" fmla="*/ 33 h 98"/>
              <a:gd name="T48" fmla="*/ 5 w 19"/>
              <a:gd name="T49" fmla="*/ 8 h 98"/>
              <a:gd name="T50" fmla="*/ 5 w 19"/>
              <a:gd name="T51" fmla="*/ 8 h 98"/>
              <a:gd name="T52" fmla="*/ 4 w 19"/>
              <a:gd name="T53" fmla="*/ 13 h 98"/>
              <a:gd name="T54" fmla="*/ 3 w 19"/>
              <a:gd name="T55" fmla="*/ 18 h 98"/>
              <a:gd name="T56" fmla="*/ 4 w 19"/>
              <a:gd name="T57" fmla="*/ 21 h 98"/>
              <a:gd name="T58" fmla="*/ 4 w 19"/>
              <a:gd name="T59" fmla="*/ 22 h 98"/>
              <a:gd name="T60" fmla="*/ 4 w 19"/>
              <a:gd name="T61" fmla="*/ 22 h 98"/>
              <a:gd name="T62" fmla="*/ 7 w 19"/>
              <a:gd name="T63" fmla="*/ 23 h 98"/>
              <a:gd name="T64" fmla="*/ 4 w 19"/>
              <a:gd name="T65" fmla="*/ 27 h 98"/>
              <a:gd name="T66" fmla="*/ 4 w 19"/>
              <a:gd name="T67" fmla="*/ 27 h 98"/>
              <a:gd name="T68" fmla="*/ 7 w 19"/>
              <a:gd name="T69" fmla="*/ 28 h 98"/>
              <a:gd name="T70" fmla="*/ 7 w 19"/>
              <a:gd name="T71" fmla="*/ 37 h 98"/>
              <a:gd name="T72" fmla="*/ 8 w 19"/>
              <a:gd name="T73" fmla="*/ 42 h 98"/>
              <a:gd name="T74" fmla="*/ 2 w 19"/>
              <a:gd name="T75" fmla="*/ 49 h 98"/>
              <a:gd name="T76" fmla="*/ 8 w 19"/>
              <a:gd name="T77" fmla="*/ 44 h 98"/>
              <a:gd name="T78" fmla="*/ 6 w 19"/>
              <a:gd name="T79" fmla="*/ 50 h 98"/>
              <a:gd name="T80" fmla="*/ 2 w 19"/>
              <a:gd name="T81" fmla="*/ 49 h 98"/>
              <a:gd name="T82" fmla="*/ 9 w 19"/>
              <a:gd name="T83" fmla="*/ 50 h 98"/>
              <a:gd name="T84" fmla="*/ 7 w 19"/>
              <a:gd name="T85" fmla="*/ 55 h 98"/>
              <a:gd name="T86" fmla="*/ 7 w 19"/>
              <a:gd name="T87" fmla="*/ 56 h 98"/>
              <a:gd name="T88" fmla="*/ 9 w 19"/>
              <a:gd name="T89" fmla="*/ 56 h 98"/>
              <a:gd name="T90" fmla="*/ 9 w 19"/>
              <a:gd name="T91" fmla="*/ 61 h 98"/>
              <a:gd name="T92" fmla="*/ 10 w 19"/>
              <a:gd name="T93" fmla="*/ 61 h 98"/>
              <a:gd name="T94" fmla="*/ 10 w 19"/>
              <a:gd name="T95" fmla="*/ 64 h 98"/>
              <a:gd name="T96" fmla="*/ 9 w 19"/>
              <a:gd name="T97" fmla="*/ 61 h 98"/>
              <a:gd name="T98" fmla="*/ 11 w 19"/>
              <a:gd name="T99" fmla="*/ 81 h 98"/>
              <a:gd name="T100" fmla="*/ 11 w 19"/>
              <a:gd name="T101" fmla="*/ 83 h 98"/>
              <a:gd name="T102" fmla="*/ 11 w 19"/>
              <a:gd name="T103" fmla="*/ 83 h 98"/>
              <a:gd name="T104" fmla="*/ 12 w 19"/>
              <a:gd name="T105" fmla="*/ 87 h 98"/>
              <a:gd name="T106" fmla="*/ 10 w 19"/>
              <a:gd name="T107" fmla="*/ 92 h 98"/>
              <a:gd name="T108" fmla="*/ 12 w 19"/>
              <a:gd name="T109" fmla="*/ 96 h 98"/>
              <a:gd name="T110" fmla="*/ 11 w 19"/>
              <a:gd name="T111" fmla="*/ 94 h 98"/>
              <a:gd name="T112" fmla="*/ 12 w 19"/>
              <a:gd name="T113" fmla="*/ 91 h 98"/>
              <a:gd name="T114" fmla="*/ 13 w 19"/>
              <a:gd name="T115" fmla="*/ 9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" h="98">
                <a:moveTo>
                  <a:pt x="19" y="96"/>
                </a:moveTo>
                <a:cubicBezTo>
                  <a:pt x="17" y="97"/>
                  <a:pt x="15" y="95"/>
                  <a:pt x="13" y="93"/>
                </a:cubicBezTo>
                <a:cubicBezTo>
                  <a:pt x="13" y="90"/>
                  <a:pt x="12" y="87"/>
                  <a:pt x="12" y="84"/>
                </a:cubicBezTo>
                <a:cubicBezTo>
                  <a:pt x="12" y="79"/>
                  <a:pt x="12" y="75"/>
                  <a:pt x="12" y="71"/>
                </a:cubicBezTo>
                <a:cubicBezTo>
                  <a:pt x="12" y="67"/>
                  <a:pt x="12" y="65"/>
                  <a:pt x="11" y="62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8"/>
                  <a:pt x="11" y="57"/>
                </a:cubicBezTo>
                <a:cubicBezTo>
                  <a:pt x="11" y="56"/>
                  <a:pt x="10" y="55"/>
                  <a:pt x="10" y="54"/>
                </a:cubicBezTo>
                <a:cubicBezTo>
                  <a:pt x="10" y="52"/>
                  <a:pt x="10" y="49"/>
                  <a:pt x="9" y="46"/>
                </a:cubicBezTo>
                <a:cubicBezTo>
                  <a:pt x="10" y="46"/>
                  <a:pt x="10" y="46"/>
                  <a:pt x="10" y="45"/>
                </a:cubicBezTo>
                <a:cubicBezTo>
                  <a:pt x="10" y="45"/>
                  <a:pt x="9" y="45"/>
                  <a:pt x="9" y="45"/>
                </a:cubicBezTo>
                <a:cubicBezTo>
                  <a:pt x="9" y="44"/>
                  <a:pt x="9" y="43"/>
                  <a:pt x="9" y="42"/>
                </a:cubicBezTo>
                <a:cubicBezTo>
                  <a:pt x="8" y="41"/>
                  <a:pt x="9" y="40"/>
                  <a:pt x="9" y="39"/>
                </a:cubicBezTo>
                <a:cubicBezTo>
                  <a:pt x="9" y="35"/>
                  <a:pt x="8" y="32"/>
                  <a:pt x="8" y="29"/>
                </a:cubicBezTo>
                <a:cubicBezTo>
                  <a:pt x="7" y="23"/>
                  <a:pt x="8" y="19"/>
                  <a:pt x="7" y="13"/>
                </a:cubicBezTo>
                <a:cubicBezTo>
                  <a:pt x="8" y="12"/>
                  <a:pt x="8" y="12"/>
                  <a:pt x="8" y="11"/>
                </a:cubicBezTo>
                <a:cubicBezTo>
                  <a:pt x="8" y="9"/>
                  <a:pt x="8" y="7"/>
                  <a:pt x="8" y="6"/>
                </a:cubicBezTo>
                <a:cubicBezTo>
                  <a:pt x="9" y="4"/>
                  <a:pt x="9" y="3"/>
                  <a:pt x="10" y="2"/>
                </a:cubicBezTo>
                <a:cubicBezTo>
                  <a:pt x="11" y="1"/>
                  <a:pt x="12" y="2"/>
                  <a:pt x="12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9" y="0"/>
                  <a:pt x="7" y="3"/>
                  <a:pt x="5" y="5"/>
                </a:cubicBezTo>
                <a:cubicBezTo>
                  <a:pt x="3" y="9"/>
                  <a:pt x="2" y="14"/>
                  <a:pt x="3" y="19"/>
                </a:cubicBezTo>
                <a:cubicBezTo>
                  <a:pt x="3" y="22"/>
                  <a:pt x="3" y="25"/>
                  <a:pt x="3" y="28"/>
                </a:cubicBezTo>
                <a:cubicBezTo>
                  <a:pt x="4" y="29"/>
                  <a:pt x="4" y="31"/>
                  <a:pt x="4" y="32"/>
                </a:cubicBezTo>
                <a:cubicBezTo>
                  <a:pt x="4" y="33"/>
                  <a:pt x="5" y="36"/>
                  <a:pt x="5" y="37"/>
                </a:cubicBezTo>
                <a:cubicBezTo>
                  <a:pt x="5" y="38"/>
                  <a:pt x="5" y="41"/>
                  <a:pt x="5" y="42"/>
                </a:cubicBezTo>
                <a:cubicBezTo>
                  <a:pt x="5" y="44"/>
                  <a:pt x="4" y="45"/>
                  <a:pt x="3" y="46"/>
                </a:cubicBezTo>
                <a:cubicBezTo>
                  <a:pt x="3" y="46"/>
                  <a:pt x="3" y="47"/>
                  <a:pt x="3" y="47"/>
                </a:cubicBezTo>
                <a:cubicBezTo>
                  <a:pt x="2" y="48"/>
                  <a:pt x="0" y="48"/>
                  <a:pt x="0" y="50"/>
                </a:cubicBezTo>
                <a:cubicBezTo>
                  <a:pt x="1" y="50"/>
                  <a:pt x="2" y="50"/>
                  <a:pt x="2" y="50"/>
                </a:cubicBezTo>
                <a:cubicBezTo>
                  <a:pt x="5" y="52"/>
                  <a:pt x="6" y="55"/>
                  <a:pt x="7" y="57"/>
                </a:cubicBezTo>
                <a:cubicBezTo>
                  <a:pt x="7" y="59"/>
                  <a:pt x="8" y="60"/>
                  <a:pt x="8" y="62"/>
                </a:cubicBezTo>
                <a:cubicBezTo>
                  <a:pt x="9" y="65"/>
                  <a:pt x="8" y="69"/>
                  <a:pt x="9" y="72"/>
                </a:cubicBezTo>
                <a:cubicBezTo>
                  <a:pt x="9" y="75"/>
                  <a:pt x="8" y="77"/>
                  <a:pt x="8" y="80"/>
                </a:cubicBezTo>
                <a:cubicBezTo>
                  <a:pt x="8" y="82"/>
                  <a:pt x="8" y="84"/>
                  <a:pt x="8" y="86"/>
                </a:cubicBezTo>
                <a:cubicBezTo>
                  <a:pt x="8" y="86"/>
                  <a:pt x="9" y="87"/>
                  <a:pt x="9" y="87"/>
                </a:cubicBezTo>
                <a:cubicBezTo>
                  <a:pt x="9" y="90"/>
                  <a:pt x="9" y="93"/>
                  <a:pt x="10" y="95"/>
                </a:cubicBezTo>
                <a:cubicBezTo>
                  <a:pt x="11" y="96"/>
                  <a:pt x="12" y="96"/>
                  <a:pt x="12" y="97"/>
                </a:cubicBezTo>
                <a:cubicBezTo>
                  <a:pt x="14" y="98"/>
                  <a:pt x="16" y="98"/>
                  <a:pt x="19" y="98"/>
                </a:cubicBezTo>
                <a:cubicBezTo>
                  <a:pt x="19" y="98"/>
                  <a:pt x="19" y="98"/>
                  <a:pt x="19" y="98"/>
                </a:cubicBezTo>
                <a:cubicBezTo>
                  <a:pt x="19" y="97"/>
                  <a:pt x="19" y="97"/>
                  <a:pt x="19" y="96"/>
                </a:cubicBezTo>
                <a:close/>
                <a:moveTo>
                  <a:pt x="11" y="78"/>
                </a:moveTo>
                <a:cubicBezTo>
                  <a:pt x="10" y="78"/>
                  <a:pt x="10" y="79"/>
                  <a:pt x="9" y="80"/>
                </a:cubicBezTo>
                <a:cubicBezTo>
                  <a:pt x="9" y="79"/>
                  <a:pt x="10" y="78"/>
                  <a:pt x="11" y="77"/>
                </a:cubicBezTo>
                <a:cubicBezTo>
                  <a:pt x="11" y="77"/>
                  <a:pt x="11" y="78"/>
                  <a:pt x="11" y="78"/>
                </a:cubicBezTo>
                <a:close/>
                <a:moveTo>
                  <a:pt x="11" y="79"/>
                </a:moveTo>
                <a:cubicBezTo>
                  <a:pt x="11" y="80"/>
                  <a:pt x="11" y="80"/>
                  <a:pt x="11" y="80"/>
                </a:cubicBezTo>
                <a:cubicBezTo>
                  <a:pt x="10" y="80"/>
                  <a:pt x="10" y="82"/>
                  <a:pt x="9" y="82"/>
                </a:cubicBezTo>
                <a:cubicBezTo>
                  <a:pt x="10" y="81"/>
                  <a:pt x="10" y="80"/>
                  <a:pt x="11" y="79"/>
                </a:cubicBezTo>
                <a:close/>
                <a:moveTo>
                  <a:pt x="11" y="76"/>
                </a:moveTo>
                <a:cubicBezTo>
                  <a:pt x="10" y="76"/>
                  <a:pt x="10" y="76"/>
                  <a:pt x="10" y="77"/>
                </a:cubicBezTo>
                <a:cubicBezTo>
                  <a:pt x="9" y="76"/>
                  <a:pt x="10" y="74"/>
                  <a:pt x="11" y="73"/>
                </a:cubicBezTo>
                <a:cubicBezTo>
                  <a:pt x="11" y="74"/>
                  <a:pt x="11" y="75"/>
                  <a:pt x="11" y="76"/>
                </a:cubicBezTo>
                <a:close/>
                <a:moveTo>
                  <a:pt x="11" y="72"/>
                </a:moveTo>
                <a:cubicBezTo>
                  <a:pt x="10" y="73"/>
                  <a:pt x="10" y="73"/>
                  <a:pt x="10" y="74"/>
                </a:cubicBezTo>
                <a:cubicBezTo>
                  <a:pt x="9" y="73"/>
                  <a:pt x="10" y="72"/>
                  <a:pt x="11" y="71"/>
                </a:cubicBezTo>
                <a:cubicBezTo>
                  <a:pt x="11" y="71"/>
                  <a:pt x="11" y="72"/>
                  <a:pt x="11" y="72"/>
                </a:cubicBezTo>
                <a:close/>
                <a:moveTo>
                  <a:pt x="9" y="71"/>
                </a:moveTo>
                <a:cubicBezTo>
                  <a:pt x="10" y="70"/>
                  <a:pt x="9" y="68"/>
                  <a:pt x="11" y="68"/>
                </a:cubicBezTo>
                <a:cubicBezTo>
                  <a:pt x="11" y="69"/>
                  <a:pt x="10" y="71"/>
                  <a:pt x="9" y="71"/>
                </a:cubicBezTo>
                <a:close/>
                <a:moveTo>
                  <a:pt x="11" y="67"/>
                </a:moveTo>
                <a:cubicBezTo>
                  <a:pt x="10" y="67"/>
                  <a:pt x="10" y="68"/>
                  <a:pt x="9" y="68"/>
                </a:cubicBezTo>
                <a:cubicBezTo>
                  <a:pt x="9" y="67"/>
                  <a:pt x="10" y="67"/>
                  <a:pt x="10" y="66"/>
                </a:cubicBezTo>
                <a:cubicBezTo>
                  <a:pt x="11" y="66"/>
                  <a:pt x="11" y="66"/>
                  <a:pt x="11" y="67"/>
                </a:cubicBezTo>
                <a:close/>
                <a:moveTo>
                  <a:pt x="6" y="38"/>
                </a:moveTo>
                <a:cubicBezTo>
                  <a:pt x="5" y="37"/>
                  <a:pt x="6" y="35"/>
                  <a:pt x="7" y="34"/>
                </a:cubicBezTo>
                <a:cubicBezTo>
                  <a:pt x="8" y="35"/>
                  <a:pt x="7" y="37"/>
                  <a:pt x="6" y="38"/>
                </a:cubicBezTo>
                <a:close/>
                <a:moveTo>
                  <a:pt x="5" y="33"/>
                </a:moveTo>
                <a:cubicBezTo>
                  <a:pt x="6" y="33"/>
                  <a:pt x="6" y="32"/>
                  <a:pt x="7" y="31"/>
                </a:cubicBezTo>
                <a:cubicBezTo>
                  <a:pt x="7" y="33"/>
                  <a:pt x="6" y="34"/>
                  <a:pt x="5" y="35"/>
                </a:cubicBezTo>
                <a:cubicBezTo>
                  <a:pt x="5" y="35"/>
                  <a:pt x="5" y="34"/>
                  <a:pt x="5" y="33"/>
                </a:cubicBezTo>
                <a:cubicBezTo>
                  <a:pt x="5" y="33"/>
                  <a:pt x="5" y="33"/>
                  <a:pt x="5" y="33"/>
                </a:cubicBezTo>
                <a:close/>
                <a:moveTo>
                  <a:pt x="9" y="2"/>
                </a:moveTo>
                <a:cubicBezTo>
                  <a:pt x="8" y="4"/>
                  <a:pt x="6" y="6"/>
                  <a:pt x="5" y="8"/>
                </a:cubicBezTo>
                <a:cubicBezTo>
                  <a:pt x="5" y="6"/>
                  <a:pt x="7" y="3"/>
                  <a:pt x="9" y="2"/>
                </a:cubicBezTo>
                <a:close/>
                <a:moveTo>
                  <a:pt x="5" y="10"/>
                </a:moveTo>
                <a:cubicBezTo>
                  <a:pt x="4" y="10"/>
                  <a:pt x="5" y="9"/>
                  <a:pt x="5" y="8"/>
                </a:cubicBezTo>
                <a:cubicBezTo>
                  <a:pt x="6" y="8"/>
                  <a:pt x="6" y="7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0"/>
                  <a:pt x="5" y="11"/>
                  <a:pt x="4" y="13"/>
                </a:cubicBezTo>
                <a:cubicBezTo>
                  <a:pt x="4" y="13"/>
                  <a:pt x="4" y="11"/>
                  <a:pt x="5" y="10"/>
                </a:cubicBezTo>
                <a:close/>
                <a:moveTo>
                  <a:pt x="6" y="11"/>
                </a:moveTo>
                <a:cubicBezTo>
                  <a:pt x="7" y="13"/>
                  <a:pt x="5" y="16"/>
                  <a:pt x="3" y="18"/>
                </a:cubicBezTo>
                <a:cubicBezTo>
                  <a:pt x="3" y="15"/>
                  <a:pt x="5" y="13"/>
                  <a:pt x="6" y="11"/>
                </a:cubicBezTo>
                <a:close/>
                <a:moveTo>
                  <a:pt x="6" y="15"/>
                </a:moveTo>
                <a:cubicBezTo>
                  <a:pt x="7" y="18"/>
                  <a:pt x="5" y="19"/>
                  <a:pt x="4" y="21"/>
                </a:cubicBezTo>
                <a:cubicBezTo>
                  <a:pt x="3" y="18"/>
                  <a:pt x="5" y="17"/>
                  <a:pt x="6" y="15"/>
                </a:cubicBezTo>
                <a:close/>
                <a:moveTo>
                  <a:pt x="4" y="22"/>
                </a:moveTo>
                <a:cubicBezTo>
                  <a:pt x="4" y="22"/>
                  <a:pt x="4" y="22"/>
                  <a:pt x="4" y="22"/>
                </a:cubicBezTo>
                <a:cubicBezTo>
                  <a:pt x="4" y="21"/>
                  <a:pt x="6" y="20"/>
                  <a:pt x="6" y="19"/>
                </a:cubicBezTo>
                <a:cubicBezTo>
                  <a:pt x="7" y="21"/>
                  <a:pt x="5" y="23"/>
                  <a:pt x="4" y="24"/>
                </a:cubicBezTo>
                <a:cubicBezTo>
                  <a:pt x="4" y="23"/>
                  <a:pt x="4" y="23"/>
                  <a:pt x="4" y="22"/>
                </a:cubicBezTo>
                <a:close/>
                <a:moveTo>
                  <a:pt x="4" y="26"/>
                </a:moveTo>
                <a:cubicBezTo>
                  <a:pt x="5" y="25"/>
                  <a:pt x="6" y="23"/>
                  <a:pt x="6" y="22"/>
                </a:cubicBezTo>
                <a:cubicBezTo>
                  <a:pt x="7" y="23"/>
                  <a:pt x="6" y="23"/>
                  <a:pt x="7" y="23"/>
                </a:cubicBezTo>
                <a:cubicBezTo>
                  <a:pt x="5" y="24"/>
                  <a:pt x="6" y="26"/>
                  <a:pt x="4" y="26"/>
                </a:cubicBezTo>
                <a:cubicBezTo>
                  <a:pt x="4" y="26"/>
                  <a:pt x="4" y="26"/>
                  <a:pt x="4" y="26"/>
                </a:cubicBezTo>
                <a:close/>
                <a:moveTo>
                  <a:pt x="4" y="27"/>
                </a:moveTo>
                <a:cubicBezTo>
                  <a:pt x="5" y="27"/>
                  <a:pt x="6" y="26"/>
                  <a:pt x="6" y="25"/>
                </a:cubicBezTo>
                <a:cubicBezTo>
                  <a:pt x="7" y="26"/>
                  <a:pt x="5" y="28"/>
                  <a:pt x="5" y="29"/>
                </a:cubicBezTo>
                <a:cubicBezTo>
                  <a:pt x="5" y="28"/>
                  <a:pt x="4" y="28"/>
                  <a:pt x="4" y="27"/>
                </a:cubicBezTo>
                <a:close/>
                <a:moveTo>
                  <a:pt x="7" y="28"/>
                </a:moveTo>
                <a:cubicBezTo>
                  <a:pt x="7" y="29"/>
                  <a:pt x="6" y="31"/>
                  <a:pt x="5" y="32"/>
                </a:cubicBezTo>
                <a:cubicBezTo>
                  <a:pt x="4" y="30"/>
                  <a:pt x="5" y="29"/>
                  <a:pt x="7" y="28"/>
                </a:cubicBezTo>
                <a:close/>
                <a:moveTo>
                  <a:pt x="5" y="44"/>
                </a:moveTo>
                <a:cubicBezTo>
                  <a:pt x="6" y="43"/>
                  <a:pt x="5" y="41"/>
                  <a:pt x="6" y="40"/>
                </a:cubicBezTo>
                <a:cubicBezTo>
                  <a:pt x="6" y="39"/>
                  <a:pt x="7" y="38"/>
                  <a:pt x="7" y="37"/>
                </a:cubicBezTo>
                <a:cubicBezTo>
                  <a:pt x="9" y="39"/>
                  <a:pt x="6" y="41"/>
                  <a:pt x="6" y="43"/>
                </a:cubicBezTo>
                <a:cubicBezTo>
                  <a:pt x="7" y="42"/>
                  <a:pt x="7" y="41"/>
                  <a:pt x="8" y="41"/>
                </a:cubicBezTo>
                <a:cubicBezTo>
                  <a:pt x="8" y="41"/>
                  <a:pt x="8" y="42"/>
                  <a:pt x="8" y="42"/>
                </a:cubicBezTo>
                <a:cubicBezTo>
                  <a:pt x="7" y="44"/>
                  <a:pt x="5" y="45"/>
                  <a:pt x="4" y="46"/>
                </a:cubicBezTo>
                <a:cubicBezTo>
                  <a:pt x="4" y="46"/>
                  <a:pt x="5" y="45"/>
                  <a:pt x="5" y="44"/>
                </a:cubicBezTo>
                <a:close/>
                <a:moveTo>
                  <a:pt x="2" y="49"/>
                </a:moveTo>
                <a:cubicBezTo>
                  <a:pt x="3" y="48"/>
                  <a:pt x="3" y="48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6"/>
                  <a:pt x="7" y="45"/>
                  <a:pt x="8" y="44"/>
                </a:cubicBezTo>
                <a:cubicBezTo>
                  <a:pt x="9" y="47"/>
                  <a:pt x="6" y="48"/>
                  <a:pt x="5" y="50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1"/>
                  <a:pt x="6" y="50"/>
                  <a:pt x="6" y="50"/>
                </a:cubicBezTo>
                <a:cubicBezTo>
                  <a:pt x="7" y="49"/>
                  <a:pt x="7" y="48"/>
                  <a:pt x="8" y="47"/>
                </a:cubicBezTo>
                <a:cubicBezTo>
                  <a:pt x="9" y="49"/>
                  <a:pt x="6" y="51"/>
                  <a:pt x="5" y="52"/>
                </a:cubicBezTo>
                <a:cubicBezTo>
                  <a:pt x="4" y="51"/>
                  <a:pt x="4" y="50"/>
                  <a:pt x="2" y="49"/>
                </a:cubicBezTo>
                <a:close/>
                <a:moveTo>
                  <a:pt x="6" y="54"/>
                </a:move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0"/>
                  <a:pt x="9" y="50"/>
                </a:cubicBezTo>
                <a:cubicBezTo>
                  <a:pt x="9" y="50"/>
                  <a:pt x="9" y="50"/>
                  <a:pt x="9" y="51"/>
                </a:cubicBezTo>
                <a:cubicBezTo>
                  <a:pt x="8" y="51"/>
                  <a:pt x="7" y="53"/>
                  <a:pt x="6" y="54"/>
                </a:cubicBezTo>
                <a:close/>
                <a:moveTo>
                  <a:pt x="7" y="55"/>
                </a:moveTo>
                <a:cubicBezTo>
                  <a:pt x="7" y="54"/>
                  <a:pt x="8" y="54"/>
                  <a:pt x="8" y="53"/>
                </a:cubicBezTo>
                <a:cubicBezTo>
                  <a:pt x="8" y="53"/>
                  <a:pt x="8" y="52"/>
                  <a:pt x="9" y="52"/>
                </a:cubicBezTo>
                <a:cubicBezTo>
                  <a:pt x="10" y="53"/>
                  <a:pt x="8" y="54"/>
                  <a:pt x="7" y="56"/>
                </a:cubicBezTo>
                <a:cubicBezTo>
                  <a:pt x="7" y="56"/>
                  <a:pt x="7" y="55"/>
                  <a:pt x="7" y="55"/>
                </a:cubicBezTo>
                <a:close/>
                <a:moveTo>
                  <a:pt x="9" y="55"/>
                </a:moveTo>
                <a:cubicBezTo>
                  <a:pt x="10" y="55"/>
                  <a:pt x="9" y="56"/>
                  <a:pt x="9" y="56"/>
                </a:cubicBezTo>
                <a:cubicBezTo>
                  <a:pt x="9" y="56"/>
                  <a:pt x="8" y="57"/>
                  <a:pt x="8" y="57"/>
                </a:cubicBezTo>
                <a:cubicBezTo>
                  <a:pt x="7" y="57"/>
                  <a:pt x="9" y="55"/>
                  <a:pt x="9" y="55"/>
                </a:cubicBezTo>
                <a:close/>
                <a:moveTo>
                  <a:pt x="9" y="61"/>
                </a:moveTo>
                <a:cubicBezTo>
                  <a:pt x="8" y="59"/>
                  <a:pt x="8" y="57"/>
                  <a:pt x="9" y="57"/>
                </a:cubicBezTo>
                <a:cubicBezTo>
                  <a:pt x="11" y="58"/>
                  <a:pt x="9" y="60"/>
                  <a:pt x="9" y="61"/>
                </a:cubicBezTo>
                <a:close/>
                <a:moveTo>
                  <a:pt x="10" y="61"/>
                </a:moveTo>
                <a:cubicBezTo>
                  <a:pt x="10" y="61"/>
                  <a:pt x="9" y="60"/>
                  <a:pt x="10" y="60"/>
                </a:cubicBezTo>
                <a:cubicBezTo>
                  <a:pt x="10" y="61"/>
                  <a:pt x="10" y="63"/>
                  <a:pt x="9" y="64"/>
                </a:cubicBezTo>
                <a:cubicBezTo>
                  <a:pt x="9" y="64"/>
                  <a:pt x="10" y="64"/>
                  <a:pt x="10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5"/>
                  <a:pt x="9" y="66"/>
                </a:cubicBezTo>
                <a:cubicBezTo>
                  <a:pt x="9" y="64"/>
                  <a:pt x="9" y="63"/>
                  <a:pt x="9" y="61"/>
                </a:cubicBezTo>
                <a:cubicBezTo>
                  <a:pt x="9" y="61"/>
                  <a:pt x="9" y="61"/>
                  <a:pt x="10" y="61"/>
                </a:cubicBezTo>
                <a:close/>
                <a:moveTo>
                  <a:pt x="9" y="84"/>
                </a:moveTo>
                <a:cubicBezTo>
                  <a:pt x="10" y="83"/>
                  <a:pt x="10" y="82"/>
                  <a:pt x="11" y="81"/>
                </a:cubicBezTo>
                <a:cubicBezTo>
                  <a:pt x="12" y="82"/>
                  <a:pt x="10" y="83"/>
                  <a:pt x="9" y="84"/>
                </a:cubicBezTo>
                <a:cubicBezTo>
                  <a:pt x="9" y="84"/>
                  <a:pt x="9" y="84"/>
                  <a:pt x="9" y="84"/>
                </a:cubicBezTo>
                <a:close/>
                <a:moveTo>
                  <a:pt x="11" y="83"/>
                </a:moveTo>
                <a:cubicBezTo>
                  <a:pt x="12" y="84"/>
                  <a:pt x="11" y="84"/>
                  <a:pt x="11" y="85"/>
                </a:cubicBezTo>
                <a:cubicBezTo>
                  <a:pt x="10" y="85"/>
                  <a:pt x="10" y="86"/>
                  <a:pt x="9" y="87"/>
                </a:cubicBezTo>
                <a:cubicBezTo>
                  <a:pt x="9" y="85"/>
                  <a:pt x="10" y="84"/>
                  <a:pt x="11" y="83"/>
                </a:cubicBezTo>
                <a:close/>
                <a:moveTo>
                  <a:pt x="11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1" y="86"/>
                  <a:pt x="11" y="87"/>
                  <a:pt x="12" y="87"/>
                </a:cubicBezTo>
                <a:cubicBezTo>
                  <a:pt x="11" y="88"/>
                  <a:pt x="11" y="89"/>
                  <a:pt x="10" y="90"/>
                </a:cubicBezTo>
                <a:cubicBezTo>
                  <a:pt x="9" y="88"/>
                  <a:pt x="10" y="87"/>
                  <a:pt x="11" y="86"/>
                </a:cubicBezTo>
                <a:close/>
                <a:moveTo>
                  <a:pt x="10" y="92"/>
                </a:moveTo>
                <a:cubicBezTo>
                  <a:pt x="10" y="90"/>
                  <a:pt x="11" y="90"/>
                  <a:pt x="12" y="89"/>
                </a:cubicBezTo>
                <a:cubicBezTo>
                  <a:pt x="12" y="90"/>
                  <a:pt x="10" y="91"/>
                  <a:pt x="10" y="92"/>
                </a:cubicBezTo>
                <a:close/>
                <a:moveTo>
                  <a:pt x="12" y="96"/>
                </a:moveTo>
                <a:cubicBezTo>
                  <a:pt x="12" y="95"/>
                  <a:pt x="13" y="95"/>
                  <a:pt x="13" y="95"/>
                </a:cubicBezTo>
                <a:cubicBezTo>
                  <a:pt x="12" y="94"/>
                  <a:pt x="12" y="95"/>
                  <a:pt x="12" y="95"/>
                </a:cubicBezTo>
                <a:cubicBezTo>
                  <a:pt x="11" y="95"/>
                  <a:pt x="11" y="94"/>
                  <a:pt x="11" y="94"/>
                </a:cubicBezTo>
                <a:cubicBezTo>
                  <a:pt x="11" y="94"/>
                  <a:pt x="12" y="93"/>
                  <a:pt x="12" y="93"/>
                </a:cubicBezTo>
                <a:cubicBezTo>
                  <a:pt x="11" y="92"/>
                  <a:pt x="11" y="93"/>
                  <a:pt x="10" y="93"/>
                </a:cubicBezTo>
                <a:cubicBezTo>
                  <a:pt x="10" y="92"/>
                  <a:pt x="11" y="92"/>
                  <a:pt x="12" y="91"/>
                </a:cubicBezTo>
                <a:cubicBezTo>
                  <a:pt x="13" y="92"/>
                  <a:pt x="12" y="94"/>
                  <a:pt x="13" y="95"/>
                </a:cubicBezTo>
                <a:cubicBezTo>
                  <a:pt x="13" y="95"/>
                  <a:pt x="13" y="96"/>
                  <a:pt x="12" y="96"/>
                </a:cubicBezTo>
                <a:close/>
                <a:moveTo>
                  <a:pt x="13" y="96"/>
                </a:moveTo>
                <a:cubicBezTo>
                  <a:pt x="14" y="95"/>
                  <a:pt x="15" y="97"/>
                  <a:pt x="16" y="97"/>
                </a:cubicBezTo>
                <a:cubicBezTo>
                  <a:pt x="15" y="97"/>
                  <a:pt x="14" y="96"/>
                  <a:pt x="13" y="96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4020721" y="3498831"/>
            <a:ext cx="2494930" cy="262624"/>
            <a:chOff x="4742932" y="2952555"/>
            <a:chExt cx="2494930" cy="262624"/>
          </a:xfrm>
        </p:grpSpPr>
        <p:sp>
          <p:nvSpPr>
            <p:cNvPr id="8" name="Freeform 16"/>
            <p:cNvSpPr/>
            <p:nvPr/>
          </p:nvSpPr>
          <p:spPr bwMode="auto">
            <a:xfrm>
              <a:off x="5093097" y="3083866"/>
              <a:ext cx="2144765" cy="131313"/>
            </a:xfrm>
            <a:custGeom>
              <a:avLst/>
              <a:gdLst>
                <a:gd name="T0" fmla="*/ 49 w 49"/>
                <a:gd name="T1" fmla="*/ 0 h 3"/>
                <a:gd name="T2" fmla="*/ 44 w 49"/>
                <a:gd name="T3" fmla="*/ 1 h 3"/>
                <a:gd name="T4" fmla="*/ 43 w 49"/>
                <a:gd name="T5" fmla="*/ 0 h 3"/>
                <a:gd name="T6" fmla="*/ 38 w 49"/>
                <a:gd name="T7" fmla="*/ 1 h 3"/>
                <a:gd name="T8" fmla="*/ 23 w 49"/>
                <a:gd name="T9" fmla="*/ 1 h 3"/>
                <a:gd name="T10" fmla="*/ 19 w 49"/>
                <a:gd name="T11" fmla="*/ 2 h 3"/>
                <a:gd name="T12" fmla="*/ 17 w 49"/>
                <a:gd name="T13" fmla="*/ 1 h 3"/>
                <a:gd name="T14" fmla="*/ 2 w 49"/>
                <a:gd name="T15" fmla="*/ 2 h 3"/>
                <a:gd name="T16" fmla="*/ 0 w 49"/>
                <a:gd name="T17" fmla="*/ 3 h 3"/>
                <a:gd name="T18" fmla="*/ 3 w 49"/>
                <a:gd name="T19" fmla="*/ 2 h 3"/>
                <a:gd name="T20" fmla="*/ 8 w 49"/>
                <a:gd name="T21" fmla="*/ 2 h 3"/>
                <a:gd name="T22" fmla="*/ 26 w 49"/>
                <a:gd name="T23" fmla="*/ 2 h 3"/>
                <a:gd name="T24" fmla="*/ 38 w 49"/>
                <a:gd name="T25" fmla="*/ 1 h 3"/>
                <a:gd name="T26" fmla="*/ 48 w 49"/>
                <a:gd name="T27" fmla="*/ 1 h 3"/>
                <a:gd name="T28" fmla="*/ 49 w 49"/>
                <a:gd name="T29" fmla="*/ 1 h 3"/>
                <a:gd name="T30" fmla="*/ 49 w 49"/>
                <a:gd name="T31" fmla="*/ 0 h 3"/>
                <a:gd name="T32" fmla="*/ 49 w 49"/>
                <a:gd name="T33" fmla="*/ 0 h 3"/>
                <a:gd name="T34" fmla="*/ 49 w 49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">
                  <a:moveTo>
                    <a:pt x="49" y="0"/>
                  </a:moveTo>
                  <a:cubicBezTo>
                    <a:pt x="47" y="0"/>
                    <a:pt x="45" y="0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0" y="0"/>
                    <a:pt x="38" y="1"/>
                  </a:cubicBezTo>
                  <a:cubicBezTo>
                    <a:pt x="34" y="1"/>
                    <a:pt x="28" y="1"/>
                    <a:pt x="23" y="1"/>
                  </a:cubicBezTo>
                  <a:cubicBezTo>
                    <a:pt x="22" y="1"/>
                    <a:pt x="20" y="1"/>
                    <a:pt x="19" y="2"/>
                  </a:cubicBezTo>
                  <a:cubicBezTo>
                    <a:pt x="18" y="2"/>
                    <a:pt x="17" y="1"/>
                    <a:pt x="17" y="1"/>
                  </a:cubicBezTo>
                  <a:cubicBezTo>
                    <a:pt x="12" y="2"/>
                    <a:pt x="7" y="1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4" y="2"/>
                    <a:pt x="21" y="2"/>
                    <a:pt x="26" y="2"/>
                  </a:cubicBezTo>
                  <a:cubicBezTo>
                    <a:pt x="30" y="2"/>
                    <a:pt x="34" y="2"/>
                    <a:pt x="38" y="1"/>
                  </a:cubicBezTo>
                  <a:cubicBezTo>
                    <a:pt x="41" y="1"/>
                    <a:pt x="44" y="1"/>
                    <a:pt x="48" y="1"/>
                  </a:cubicBezTo>
                  <a:cubicBezTo>
                    <a:pt x="48" y="1"/>
                    <a:pt x="48" y="2"/>
                    <a:pt x="49" y="1"/>
                  </a:cubicBezTo>
                  <a:cubicBezTo>
                    <a:pt x="49" y="1"/>
                    <a:pt x="49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4742932" y="2952555"/>
              <a:ext cx="306396" cy="218854"/>
            </a:xfrm>
            <a:custGeom>
              <a:avLst/>
              <a:gdLst>
                <a:gd name="T0" fmla="*/ 4 w 7"/>
                <a:gd name="T1" fmla="*/ 1 h 5"/>
                <a:gd name="T2" fmla="*/ 3 w 7"/>
                <a:gd name="T3" fmla="*/ 0 h 5"/>
                <a:gd name="T4" fmla="*/ 1 w 7"/>
                <a:gd name="T5" fmla="*/ 3 h 5"/>
                <a:gd name="T6" fmla="*/ 7 w 7"/>
                <a:gd name="T7" fmla="*/ 3 h 5"/>
                <a:gd name="T8" fmla="*/ 4 w 7"/>
                <a:gd name="T9" fmla="*/ 1 h 5"/>
                <a:gd name="T10" fmla="*/ 2 w 7"/>
                <a:gd name="T11" fmla="*/ 1 h 5"/>
                <a:gd name="T12" fmla="*/ 3 w 7"/>
                <a:gd name="T13" fmla="*/ 2 h 5"/>
                <a:gd name="T14" fmla="*/ 6 w 7"/>
                <a:gd name="T15" fmla="*/ 3 h 5"/>
                <a:gd name="T16" fmla="*/ 2 w 7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4" y="1"/>
                  </a:moveTo>
                  <a:cubicBezTo>
                    <a:pt x="3" y="1"/>
                    <a:pt x="4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lose/>
                  <a:moveTo>
                    <a:pt x="2" y="1"/>
                  </a:moveTo>
                  <a:cubicBezTo>
                    <a:pt x="3" y="1"/>
                    <a:pt x="2" y="2"/>
                    <a:pt x="3" y="2"/>
                  </a:cubicBezTo>
                  <a:cubicBezTo>
                    <a:pt x="4" y="1"/>
                    <a:pt x="5" y="1"/>
                    <a:pt x="6" y="3"/>
                  </a:cubicBezTo>
                  <a:cubicBezTo>
                    <a:pt x="5" y="5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41"/>
          <p:cNvSpPr/>
          <p:nvPr/>
        </p:nvSpPr>
        <p:spPr bwMode="auto">
          <a:xfrm>
            <a:off x="2585224" y="4028165"/>
            <a:ext cx="525248" cy="43772"/>
          </a:xfrm>
          <a:custGeom>
            <a:avLst/>
            <a:gdLst>
              <a:gd name="T0" fmla="*/ 0 w 12"/>
              <a:gd name="T1" fmla="*/ 1 h 1"/>
              <a:gd name="T2" fmla="*/ 1 w 12"/>
              <a:gd name="T3" fmla="*/ 1 h 1"/>
              <a:gd name="T4" fmla="*/ 5 w 12"/>
              <a:gd name="T5" fmla="*/ 1 h 1"/>
              <a:gd name="T6" fmla="*/ 6 w 12"/>
              <a:gd name="T7" fmla="*/ 1 h 1"/>
              <a:gd name="T8" fmla="*/ 12 w 12"/>
              <a:gd name="T9" fmla="*/ 1 h 1"/>
              <a:gd name="T10" fmla="*/ 12 w 12"/>
              <a:gd name="T11" fmla="*/ 0 h 1"/>
              <a:gd name="T12" fmla="*/ 12 w 12"/>
              <a:gd name="T13" fmla="*/ 0 h 1"/>
              <a:gd name="T14" fmla="*/ 0 w 12"/>
              <a:gd name="T1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">
                <a:moveTo>
                  <a:pt x="0" y="1"/>
                </a:moveTo>
                <a:cubicBezTo>
                  <a:pt x="0" y="1"/>
                  <a:pt x="1" y="1"/>
                  <a:pt x="1" y="1"/>
                </a:cubicBezTo>
                <a:cubicBezTo>
                  <a:pt x="2" y="1"/>
                  <a:pt x="4" y="1"/>
                  <a:pt x="5" y="1"/>
                </a:cubicBezTo>
                <a:cubicBezTo>
                  <a:pt x="5" y="1"/>
                  <a:pt x="6" y="1"/>
                  <a:pt x="6" y="1"/>
                </a:cubicBezTo>
                <a:cubicBezTo>
                  <a:pt x="8" y="1"/>
                  <a:pt x="10" y="1"/>
                  <a:pt x="12" y="1"/>
                </a:cubicBezTo>
                <a:cubicBezTo>
                  <a:pt x="12" y="1"/>
                  <a:pt x="12" y="1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4" y="0"/>
                  <a:pt x="0" y="1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27117" y="2276023"/>
            <a:ext cx="259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06 </a:t>
            </a:r>
            <a:r>
              <a:rPr lang="zh-CN" altLang="en-US" sz="2400" dirty="0">
                <a:solidFill>
                  <a:srgbClr val="0057A6"/>
                </a:solidFill>
              </a:rPr>
              <a:t>过密型商品化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316039" y="3198167"/>
            <a:ext cx="220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07 </a:t>
            </a:r>
            <a:r>
              <a:rPr lang="zh-CN" altLang="en-US" sz="2400" dirty="0">
                <a:solidFill>
                  <a:srgbClr val="0057A6"/>
                </a:solidFill>
              </a:rPr>
              <a:t>帝国主义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305234" y="4170252"/>
            <a:ext cx="287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08 </a:t>
            </a:r>
            <a:r>
              <a:rPr lang="zh-CN" altLang="en-US" sz="2400" dirty="0">
                <a:solidFill>
                  <a:srgbClr val="0057A6"/>
                </a:solidFill>
              </a:rPr>
              <a:t>集体制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351797" y="5086384"/>
            <a:ext cx="340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09 </a:t>
            </a:r>
            <a:r>
              <a:rPr lang="zh-CN" altLang="en-US" sz="2400" dirty="0">
                <a:solidFill>
                  <a:srgbClr val="0057A6"/>
                </a:solidFill>
              </a:rPr>
              <a:t>改革时期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22450" y="2781680"/>
            <a:ext cx="2492011" cy="2672930"/>
            <a:chOff x="1069113" y="2865014"/>
            <a:chExt cx="2492011" cy="2672930"/>
          </a:xfrm>
        </p:grpSpPr>
        <p:sp>
          <p:nvSpPr>
            <p:cNvPr id="14" name="Freeform 33"/>
            <p:cNvSpPr/>
            <p:nvPr/>
          </p:nvSpPr>
          <p:spPr bwMode="auto">
            <a:xfrm>
              <a:off x="1069113" y="2865014"/>
              <a:ext cx="2492011" cy="2672930"/>
            </a:xfrm>
            <a:custGeom>
              <a:avLst/>
              <a:gdLst>
                <a:gd name="T0" fmla="*/ 54 w 57"/>
                <a:gd name="T1" fmla="*/ 17 h 61"/>
                <a:gd name="T2" fmla="*/ 40 w 57"/>
                <a:gd name="T3" fmla="*/ 4 h 61"/>
                <a:gd name="T4" fmla="*/ 36 w 57"/>
                <a:gd name="T5" fmla="*/ 2 h 61"/>
                <a:gd name="T6" fmla="*/ 32 w 57"/>
                <a:gd name="T7" fmla="*/ 2 h 61"/>
                <a:gd name="T8" fmla="*/ 33 w 57"/>
                <a:gd name="T9" fmla="*/ 2 h 61"/>
                <a:gd name="T10" fmla="*/ 38 w 57"/>
                <a:gd name="T11" fmla="*/ 3 h 61"/>
                <a:gd name="T12" fmla="*/ 39 w 57"/>
                <a:gd name="T13" fmla="*/ 5 h 61"/>
                <a:gd name="T14" fmla="*/ 52 w 57"/>
                <a:gd name="T15" fmla="*/ 15 h 61"/>
                <a:gd name="T16" fmla="*/ 54 w 57"/>
                <a:gd name="T17" fmla="*/ 18 h 61"/>
                <a:gd name="T18" fmla="*/ 52 w 57"/>
                <a:gd name="T19" fmla="*/ 44 h 61"/>
                <a:gd name="T20" fmla="*/ 49 w 57"/>
                <a:gd name="T21" fmla="*/ 48 h 61"/>
                <a:gd name="T22" fmla="*/ 34 w 57"/>
                <a:gd name="T23" fmla="*/ 58 h 61"/>
                <a:gd name="T24" fmla="*/ 24 w 57"/>
                <a:gd name="T25" fmla="*/ 57 h 61"/>
                <a:gd name="T26" fmla="*/ 14 w 57"/>
                <a:gd name="T27" fmla="*/ 51 h 61"/>
                <a:gd name="T28" fmla="*/ 11 w 57"/>
                <a:gd name="T29" fmla="*/ 49 h 61"/>
                <a:gd name="T30" fmla="*/ 7 w 57"/>
                <a:gd name="T31" fmla="*/ 46 h 61"/>
                <a:gd name="T32" fmla="*/ 5 w 57"/>
                <a:gd name="T33" fmla="*/ 42 h 61"/>
                <a:gd name="T34" fmla="*/ 3 w 57"/>
                <a:gd name="T35" fmla="*/ 37 h 61"/>
                <a:gd name="T36" fmla="*/ 1 w 57"/>
                <a:gd name="T37" fmla="*/ 23 h 61"/>
                <a:gd name="T38" fmla="*/ 8 w 57"/>
                <a:gd name="T39" fmla="*/ 10 h 61"/>
                <a:gd name="T40" fmla="*/ 9 w 57"/>
                <a:gd name="T41" fmla="*/ 9 h 61"/>
                <a:gd name="T42" fmla="*/ 18 w 57"/>
                <a:gd name="T43" fmla="*/ 3 h 61"/>
                <a:gd name="T44" fmla="*/ 27 w 57"/>
                <a:gd name="T45" fmla="*/ 1 h 61"/>
                <a:gd name="T46" fmla="*/ 28 w 57"/>
                <a:gd name="T47" fmla="*/ 1 h 61"/>
                <a:gd name="T48" fmla="*/ 30 w 57"/>
                <a:gd name="T49" fmla="*/ 1 h 61"/>
                <a:gd name="T50" fmla="*/ 22 w 57"/>
                <a:gd name="T51" fmla="*/ 1 h 61"/>
                <a:gd name="T52" fmla="*/ 16 w 57"/>
                <a:gd name="T53" fmla="*/ 3 h 61"/>
                <a:gd name="T54" fmla="*/ 2 w 57"/>
                <a:gd name="T55" fmla="*/ 19 h 61"/>
                <a:gd name="T56" fmla="*/ 1 w 57"/>
                <a:gd name="T57" fmla="*/ 33 h 61"/>
                <a:gd name="T58" fmla="*/ 5 w 57"/>
                <a:gd name="T59" fmla="*/ 45 h 61"/>
                <a:gd name="T60" fmla="*/ 12 w 57"/>
                <a:gd name="T61" fmla="*/ 51 h 61"/>
                <a:gd name="T62" fmla="*/ 16 w 57"/>
                <a:gd name="T63" fmla="*/ 54 h 61"/>
                <a:gd name="T64" fmla="*/ 42 w 57"/>
                <a:gd name="T65" fmla="*/ 56 h 61"/>
                <a:gd name="T66" fmla="*/ 50 w 57"/>
                <a:gd name="T67" fmla="*/ 49 h 61"/>
                <a:gd name="T68" fmla="*/ 56 w 57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61">
                  <a:moveTo>
                    <a:pt x="55" y="18"/>
                  </a:moveTo>
                  <a:cubicBezTo>
                    <a:pt x="54" y="18"/>
                    <a:pt x="54" y="17"/>
                    <a:pt x="54" y="17"/>
                  </a:cubicBezTo>
                  <a:cubicBezTo>
                    <a:pt x="52" y="14"/>
                    <a:pt x="50" y="11"/>
                    <a:pt x="47" y="9"/>
                  </a:cubicBezTo>
                  <a:cubicBezTo>
                    <a:pt x="45" y="7"/>
                    <a:pt x="43" y="5"/>
                    <a:pt x="40" y="4"/>
                  </a:cubicBezTo>
                  <a:cubicBezTo>
                    <a:pt x="39" y="4"/>
                    <a:pt x="38" y="3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5" y="2"/>
                    <a:pt x="35" y="2"/>
                    <a:pt x="34" y="1"/>
                  </a:cubicBezTo>
                  <a:cubicBezTo>
                    <a:pt x="33" y="1"/>
                    <a:pt x="32" y="1"/>
                    <a:pt x="32" y="2"/>
                  </a:cubicBezTo>
                  <a:cubicBezTo>
                    <a:pt x="32" y="2"/>
                    <a:pt x="33" y="2"/>
                    <a:pt x="32" y="2"/>
                  </a:cubicBezTo>
                  <a:cubicBezTo>
                    <a:pt x="33" y="2"/>
                    <a:pt x="32" y="2"/>
                    <a:pt x="33" y="2"/>
                  </a:cubicBezTo>
                  <a:cubicBezTo>
                    <a:pt x="32" y="2"/>
                    <a:pt x="35" y="3"/>
                    <a:pt x="34" y="2"/>
                  </a:cubicBezTo>
                  <a:cubicBezTo>
                    <a:pt x="35" y="3"/>
                    <a:pt x="36" y="4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44" y="7"/>
                    <a:pt x="48" y="9"/>
                    <a:pt x="50" y="13"/>
                  </a:cubicBezTo>
                  <a:cubicBezTo>
                    <a:pt x="51" y="14"/>
                    <a:pt x="51" y="14"/>
                    <a:pt x="52" y="15"/>
                  </a:cubicBezTo>
                  <a:cubicBezTo>
                    <a:pt x="52" y="16"/>
                    <a:pt x="53" y="17"/>
                    <a:pt x="53" y="18"/>
                  </a:cubicBezTo>
                  <a:cubicBezTo>
                    <a:pt x="53" y="18"/>
                    <a:pt x="54" y="18"/>
                    <a:pt x="54" y="18"/>
                  </a:cubicBezTo>
                  <a:cubicBezTo>
                    <a:pt x="55" y="22"/>
                    <a:pt x="56" y="26"/>
                    <a:pt x="56" y="30"/>
                  </a:cubicBezTo>
                  <a:cubicBezTo>
                    <a:pt x="55" y="35"/>
                    <a:pt x="54" y="40"/>
                    <a:pt x="52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1" y="46"/>
                    <a:pt x="50" y="47"/>
                    <a:pt x="49" y="48"/>
                  </a:cubicBezTo>
                  <a:cubicBezTo>
                    <a:pt x="47" y="51"/>
                    <a:pt x="45" y="53"/>
                    <a:pt x="42" y="55"/>
                  </a:cubicBezTo>
                  <a:cubicBezTo>
                    <a:pt x="39" y="55"/>
                    <a:pt x="37" y="57"/>
                    <a:pt x="34" y="58"/>
                  </a:cubicBezTo>
                  <a:cubicBezTo>
                    <a:pt x="32" y="58"/>
                    <a:pt x="30" y="57"/>
                    <a:pt x="28" y="57"/>
                  </a:cubicBezTo>
                  <a:cubicBezTo>
                    <a:pt x="27" y="57"/>
                    <a:pt x="25" y="57"/>
                    <a:pt x="24" y="57"/>
                  </a:cubicBezTo>
                  <a:cubicBezTo>
                    <a:pt x="22" y="56"/>
                    <a:pt x="20" y="55"/>
                    <a:pt x="18" y="54"/>
                  </a:cubicBezTo>
                  <a:cubicBezTo>
                    <a:pt x="17" y="53"/>
                    <a:pt x="15" y="53"/>
                    <a:pt x="14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2" y="49"/>
                    <a:pt x="11" y="49"/>
                  </a:cubicBezTo>
                  <a:cubicBezTo>
                    <a:pt x="10" y="48"/>
                    <a:pt x="9" y="48"/>
                    <a:pt x="8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5" y="44"/>
                    <a:pt x="5" y="43"/>
                    <a:pt x="5" y="42"/>
                  </a:cubicBezTo>
                  <a:cubicBezTo>
                    <a:pt x="4" y="41"/>
                    <a:pt x="4" y="40"/>
                    <a:pt x="3" y="39"/>
                  </a:cubicBezTo>
                  <a:cubicBezTo>
                    <a:pt x="3" y="39"/>
                    <a:pt x="3" y="38"/>
                    <a:pt x="3" y="37"/>
                  </a:cubicBezTo>
                  <a:cubicBezTo>
                    <a:pt x="1" y="34"/>
                    <a:pt x="1" y="30"/>
                    <a:pt x="1" y="27"/>
                  </a:cubicBezTo>
                  <a:cubicBezTo>
                    <a:pt x="1" y="26"/>
                    <a:pt x="1" y="24"/>
                    <a:pt x="1" y="23"/>
                  </a:cubicBezTo>
                  <a:cubicBezTo>
                    <a:pt x="1" y="22"/>
                    <a:pt x="2" y="21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4" y="1"/>
                    <a:pt x="26" y="1"/>
                    <a:pt x="27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9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30" y="2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27" y="0"/>
                    <a:pt x="24" y="0"/>
                    <a:pt x="22" y="1"/>
                  </a:cubicBezTo>
                  <a:cubicBezTo>
                    <a:pt x="21" y="1"/>
                    <a:pt x="20" y="2"/>
                    <a:pt x="20" y="2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1" y="5"/>
                    <a:pt x="7" y="10"/>
                    <a:pt x="4" y="14"/>
                  </a:cubicBezTo>
                  <a:cubicBezTo>
                    <a:pt x="3" y="16"/>
                    <a:pt x="2" y="17"/>
                    <a:pt x="2" y="19"/>
                  </a:cubicBezTo>
                  <a:cubicBezTo>
                    <a:pt x="1" y="22"/>
                    <a:pt x="0" y="24"/>
                    <a:pt x="0" y="27"/>
                  </a:cubicBezTo>
                  <a:cubicBezTo>
                    <a:pt x="0" y="29"/>
                    <a:pt x="1" y="31"/>
                    <a:pt x="1" y="33"/>
                  </a:cubicBezTo>
                  <a:cubicBezTo>
                    <a:pt x="1" y="36"/>
                    <a:pt x="1" y="37"/>
                    <a:pt x="2" y="39"/>
                  </a:cubicBezTo>
                  <a:cubicBezTo>
                    <a:pt x="3" y="41"/>
                    <a:pt x="4" y="43"/>
                    <a:pt x="5" y="45"/>
                  </a:cubicBezTo>
                  <a:cubicBezTo>
                    <a:pt x="5" y="45"/>
                    <a:pt x="6" y="47"/>
                    <a:pt x="7" y="47"/>
                  </a:cubicBezTo>
                  <a:cubicBezTo>
                    <a:pt x="8" y="49"/>
                    <a:pt x="10" y="50"/>
                    <a:pt x="12" y="51"/>
                  </a:cubicBezTo>
                  <a:cubicBezTo>
                    <a:pt x="13" y="52"/>
                    <a:pt x="13" y="52"/>
                    <a:pt x="14" y="53"/>
                  </a:cubicBezTo>
                  <a:cubicBezTo>
                    <a:pt x="14" y="53"/>
                    <a:pt x="15" y="54"/>
                    <a:pt x="16" y="54"/>
                  </a:cubicBezTo>
                  <a:cubicBezTo>
                    <a:pt x="22" y="59"/>
                    <a:pt x="34" y="61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4" y="55"/>
                    <a:pt x="45" y="54"/>
                    <a:pt x="47" y="53"/>
                  </a:cubicBezTo>
                  <a:cubicBezTo>
                    <a:pt x="48" y="52"/>
                    <a:pt x="49" y="50"/>
                    <a:pt x="50" y="49"/>
                  </a:cubicBezTo>
                  <a:cubicBezTo>
                    <a:pt x="50" y="47"/>
                    <a:pt x="52" y="46"/>
                    <a:pt x="53" y="44"/>
                  </a:cubicBezTo>
                  <a:cubicBezTo>
                    <a:pt x="55" y="40"/>
                    <a:pt x="57" y="33"/>
                    <a:pt x="56" y="27"/>
                  </a:cubicBezTo>
                  <a:cubicBezTo>
                    <a:pt x="56" y="23"/>
                    <a:pt x="55" y="20"/>
                    <a:pt x="55" y="18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65124" y="3811199"/>
              <a:ext cx="1581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3600" dirty="0">
                  <a:solidFill>
                    <a:srgbClr val="0057A6"/>
                  </a:solidFill>
                </a:rPr>
                <a:t>导论</a:t>
              </a:r>
            </a:p>
          </p:txBody>
        </p:sp>
      </p:grp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8019577" y="2267767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商品性副业，单位日报酬更低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手工业，辅助非代替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043474" y="3269712"/>
            <a:ext cx="3524096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过密化加剧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019577" y="4071937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无法解雇剩余劳动力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限制农民外出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同样过密化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8019577" y="5005908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农村经济多元化带来的反过密化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乡村工业和新副业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5" grpId="0"/>
      <p:bldP spid="26" grpId="0"/>
      <p:bldP spid="27" grpId="0"/>
      <p:bldP spid="28" grpId="0"/>
      <p:bldP spid="31" grpId="0"/>
      <p:bldP spid="32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02" y="3113137"/>
            <a:ext cx="5750159" cy="638264"/>
          </a:xfrm>
          <a:prstGeom prst="rect">
            <a:avLst/>
          </a:prstGeom>
        </p:spPr>
      </p:pic>
      <p:sp>
        <p:nvSpPr>
          <p:cNvPr id="23" name="文本框 5"/>
          <p:cNvSpPr txBox="1">
            <a:spLocks noChangeArrowheads="1"/>
          </p:cNvSpPr>
          <p:nvPr/>
        </p:nvSpPr>
        <p:spPr bwMode="auto">
          <a:xfrm>
            <a:off x="4361659" y="4123272"/>
            <a:ext cx="63722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长江三角洲的生态系统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31495" y="1817170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057A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PART     02</a:t>
            </a:r>
            <a:endParaRPr lang="zh-CN" altLang="en-US" sz="8000" b="1" dirty="0">
              <a:solidFill>
                <a:srgbClr val="0057A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6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322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1892262" y="203363"/>
            <a:ext cx="627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长江三角洲的生态系统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679492" y="2011795"/>
            <a:ext cx="2538700" cy="262623"/>
            <a:chOff x="4699162" y="2074223"/>
            <a:chExt cx="2538700" cy="262623"/>
          </a:xfrm>
        </p:grpSpPr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699162" y="2074223"/>
              <a:ext cx="218854" cy="218854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3 w 5"/>
                <a:gd name="T5" fmla="*/ 5 h 5"/>
                <a:gd name="T6" fmla="*/ 5 w 5"/>
                <a:gd name="T7" fmla="*/ 3 h 5"/>
                <a:gd name="T8" fmla="*/ 4 w 5"/>
                <a:gd name="T9" fmla="*/ 0 h 5"/>
                <a:gd name="T10" fmla="*/ 3 w 5"/>
                <a:gd name="T11" fmla="*/ 2 h 5"/>
                <a:gd name="T12" fmla="*/ 2 w 5"/>
                <a:gd name="T13" fmla="*/ 2 h 5"/>
                <a:gd name="T14" fmla="*/ 5 w 5"/>
                <a:gd name="T15" fmla="*/ 3 h 5"/>
                <a:gd name="T16" fmla="*/ 3 w 5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  <a:moveTo>
                    <a:pt x="3" y="2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3" y="0"/>
                    <a:pt x="5" y="2"/>
                    <a:pt x="5" y="3"/>
                  </a:cubicBezTo>
                  <a:cubicBezTo>
                    <a:pt x="4" y="5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5093097" y="2249305"/>
              <a:ext cx="2144765" cy="87541"/>
            </a:xfrm>
            <a:custGeom>
              <a:avLst/>
              <a:gdLst>
                <a:gd name="T0" fmla="*/ 46 w 49"/>
                <a:gd name="T1" fmla="*/ 0 h 2"/>
                <a:gd name="T2" fmla="*/ 36 w 49"/>
                <a:gd name="T3" fmla="*/ 0 h 2"/>
                <a:gd name="T4" fmla="*/ 22 w 49"/>
                <a:gd name="T5" fmla="*/ 1 h 2"/>
                <a:gd name="T6" fmla="*/ 14 w 49"/>
                <a:gd name="T7" fmla="*/ 1 h 2"/>
                <a:gd name="T8" fmla="*/ 2 w 49"/>
                <a:gd name="T9" fmla="*/ 1 h 2"/>
                <a:gd name="T10" fmla="*/ 0 w 49"/>
                <a:gd name="T11" fmla="*/ 2 h 2"/>
                <a:gd name="T12" fmla="*/ 1 w 49"/>
                <a:gd name="T13" fmla="*/ 2 h 2"/>
                <a:gd name="T14" fmla="*/ 11 w 49"/>
                <a:gd name="T15" fmla="*/ 1 h 2"/>
                <a:gd name="T16" fmla="*/ 16 w 49"/>
                <a:gd name="T17" fmla="*/ 1 h 2"/>
                <a:gd name="T18" fmla="*/ 19 w 49"/>
                <a:gd name="T19" fmla="*/ 2 h 2"/>
                <a:gd name="T20" fmla="*/ 24 w 49"/>
                <a:gd name="T21" fmla="*/ 2 h 2"/>
                <a:gd name="T22" fmla="*/ 38 w 49"/>
                <a:gd name="T23" fmla="*/ 1 h 2"/>
                <a:gd name="T24" fmla="*/ 46 w 49"/>
                <a:gd name="T25" fmla="*/ 1 h 2"/>
                <a:gd name="T26" fmla="*/ 49 w 49"/>
                <a:gd name="T27" fmla="*/ 1 h 2"/>
                <a:gd name="T28" fmla="*/ 46 w 4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2">
                  <a:moveTo>
                    <a:pt x="46" y="0"/>
                  </a:moveTo>
                  <a:cubicBezTo>
                    <a:pt x="42" y="0"/>
                    <a:pt x="39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1"/>
                    <a:pt x="17" y="1"/>
                    <a:pt x="14" y="1"/>
                  </a:cubicBezTo>
                  <a:cubicBezTo>
                    <a:pt x="10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5" y="2"/>
                    <a:pt x="8" y="2"/>
                    <a:pt x="11" y="1"/>
                  </a:cubicBezTo>
                  <a:cubicBezTo>
                    <a:pt x="13" y="2"/>
                    <a:pt x="14" y="1"/>
                    <a:pt x="16" y="1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2"/>
                  </a:cubicBezTo>
                  <a:cubicBezTo>
                    <a:pt x="29" y="2"/>
                    <a:pt x="34" y="1"/>
                    <a:pt x="38" y="1"/>
                  </a:cubicBezTo>
                  <a:cubicBezTo>
                    <a:pt x="40" y="1"/>
                    <a:pt x="43" y="0"/>
                    <a:pt x="46" y="1"/>
                  </a:cubicBezTo>
                  <a:cubicBezTo>
                    <a:pt x="47" y="1"/>
                    <a:pt x="48" y="2"/>
                    <a:pt x="49" y="1"/>
                  </a:cubicBezTo>
                  <a:cubicBezTo>
                    <a:pt x="49" y="0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67033" y="3765541"/>
            <a:ext cx="2494931" cy="306396"/>
            <a:chOff x="4786703" y="3827969"/>
            <a:chExt cx="2494931" cy="306396"/>
          </a:xfrm>
        </p:grpSpPr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4786703" y="3827969"/>
              <a:ext cx="218854" cy="262624"/>
            </a:xfrm>
            <a:custGeom>
              <a:avLst/>
              <a:gdLst>
                <a:gd name="T0" fmla="*/ 4 w 5"/>
                <a:gd name="T1" fmla="*/ 1 h 6"/>
                <a:gd name="T2" fmla="*/ 0 w 5"/>
                <a:gd name="T3" fmla="*/ 3 h 6"/>
                <a:gd name="T4" fmla="*/ 1 w 5"/>
                <a:gd name="T5" fmla="*/ 3 h 6"/>
                <a:gd name="T6" fmla="*/ 5 w 5"/>
                <a:gd name="T7" fmla="*/ 4 h 6"/>
                <a:gd name="T8" fmla="*/ 4 w 5"/>
                <a:gd name="T9" fmla="*/ 1 h 6"/>
                <a:gd name="T10" fmla="*/ 3 w 5"/>
                <a:gd name="T11" fmla="*/ 4 h 6"/>
                <a:gd name="T12" fmla="*/ 2 w 5"/>
                <a:gd name="T13" fmla="*/ 2 h 6"/>
                <a:gd name="T14" fmla="*/ 4 w 5"/>
                <a:gd name="T15" fmla="*/ 2 h 6"/>
                <a:gd name="T16" fmla="*/ 3 w 5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3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lose/>
                  <a:moveTo>
                    <a:pt x="3" y="4"/>
                  </a:move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3" y="1"/>
                    <a:pt x="4" y="2"/>
                  </a:cubicBezTo>
                  <a:cubicBezTo>
                    <a:pt x="5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5049328" y="4003052"/>
              <a:ext cx="2232306" cy="131313"/>
            </a:xfrm>
            <a:custGeom>
              <a:avLst/>
              <a:gdLst>
                <a:gd name="T0" fmla="*/ 47 w 51"/>
                <a:gd name="T1" fmla="*/ 0 h 3"/>
                <a:gd name="T2" fmla="*/ 36 w 51"/>
                <a:gd name="T3" fmla="*/ 0 h 3"/>
                <a:gd name="T4" fmla="*/ 22 w 51"/>
                <a:gd name="T5" fmla="*/ 1 h 3"/>
                <a:gd name="T6" fmla="*/ 15 w 51"/>
                <a:gd name="T7" fmla="*/ 1 h 3"/>
                <a:gd name="T8" fmla="*/ 3 w 51"/>
                <a:gd name="T9" fmla="*/ 2 h 3"/>
                <a:gd name="T10" fmla="*/ 0 w 51"/>
                <a:gd name="T11" fmla="*/ 3 h 3"/>
                <a:gd name="T12" fmla="*/ 5 w 51"/>
                <a:gd name="T13" fmla="*/ 3 h 3"/>
                <a:gd name="T14" fmla="*/ 18 w 51"/>
                <a:gd name="T15" fmla="*/ 2 h 3"/>
                <a:gd name="T16" fmla="*/ 32 w 51"/>
                <a:gd name="T17" fmla="*/ 1 h 3"/>
                <a:gd name="T18" fmla="*/ 47 w 51"/>
                <a:gd name="T19" fmla="*/ 0 h 3"/>
                <a:gd name="T20" fmla="*/ 50 w 51"/>
                <a:gd name="T21" fmla="*/ 1 h 3"/>
                <a:gd name="T22" fmla="*/ 51 w 51"/>
                <a:gd name="T23" fmla="*/ 0 h 3"/>
                <a:gd name="T24" fmla="*/ 47 w 51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3">
                  <a:moveTo>
                    <a:pt x="47" y="0"/>
                  </a:moveTo>
                  <a:cubicBezTo>
                    <a:pt x="43" y="0"/>
                    <a:pt x="40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2"/>
                    <a:pt x="17" y="1"/>
                    <a:pt x="15" y="1"/>
                  </a:cubicBezTo>
                  <a:cubicBezTo>
                    <a:pt x="11" y="2"/>
                    <a:pt x="7" y="2"/>
                    <a:pt x="3" y="2"/>
                  </a:cubicBezTo>
                  <a:cubicBezTo>
                    <a:pt x="2" y="2"/>
                    <a:pt x="1" y="1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9" y="2"/>
                    <a:pt x="14" y="2"/>
                    <a:pt x="18" y="2"/>
                  </a:cubicBezTo>
                  <a:cubicBezTo>
                    <a:pt x="23" y="2"/>
                    <a:pt x="28" y="2"/>
                    <a:pt x="32" y="1"/>
                  </a:cubicBezTo>
                  <a:cubicBezTo>
                    <a:pt x="36" y="1"/>
                    <a:pt x="42" y="1"/>
                    <a:pt x="47" y="0"/>
                  </a:cubicBezTo>
                  <a:cubicBezTo>
                    <a:pt x="48" y="0"/>
                    <a:pt x="50" y="0"/>
                    <a:pt x="50" y="1"/>
                  </a:cubicBezTo>
                  <a:cubicBezTo>
                    <a:pt x="50" y="1"/>
                    <a:pt x="51" y="1"/>
                    <a:pt x="51" y="0"/>
                  </a:cubicBezTo>
                  <a:cubicBezTo>
                    <a:pt x="50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54575" y="4643872"/>
            <a:ext cx="2494930" cy="306395"/>
            <a:chOff x="4874245" y="4706300"/>
            <a:chExt cx="2494930" cy="306395"/>
          </a:xfrm>
        </p:grpSpPr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4874245" y="4706300"/>
              <a:ext cx="262624" cy="262624"/>
            </a:xfrm>
            <a:custGeom>
              <a:avLst/>
              <a:gdLst>
                <a:gd name="T0" fmla="*/ 3 w 6"/>
                <a:gd name="T1" fmla="*/ 1 h 6"/>
                <a:gd name="T2" fmla="*/ 2 w 6"/>
                <a:gd name="T3" fmla="*/ 0 h 6"/>
                <a:gd name="T4" fmla="*/ 3 w 6"/>
                <a:gd name="T5" fmla="*/ 6 h 6"/>
                <a:gd name="T6" fmla="*/ 5 w 6"/>
                <a:gd name="T7" fmla="*/ 4 h 6"/>
                <a:gd name="T8" fmla="*/ 4 w 6"/>
                <a:gd name="T9" fmla="*/ 1 h 6"/>
                <a:gd name="T10" fmla="*/ 3 w 6"/>
                <a:gd name="T11" fmla="*/ 1 h 6"/>
                <a:gd name="T12" fmla="*/ 1 w 6"/>
                <a:gd name="T13" fmla="*/ 3 h 6"/>
                <a:gd name="T14" fmla="*/ 3 w 6"/>
                <a:gd name="T15" fmla="*/ 2 h 6"/>
                <a:gd name="T16" fmla="*/ 4 w 6"/>
                <a:gd name="T17" fmla="*/ 3 h 6"/>
                <a:gd name="T18" fmla="*/ 1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3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5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5136869" y="4925154"/>
              <a:ext cx="2232306" cy="87541"/>
            </a:xfrm>
            <a:custGeom>
              <a:avLst/>
              <a:gdLst>
                <a:gd name="T0" fmla="*/ 47 w 51"/>
                <a:gd name="T1" fmla="*/ 0 h 2"/>
                <a:gd name="T2" fmla="*/ 38 w 51"/>
                <a:gd name="T3" fmla="*/ 1 h 2"/>
                <a:gd name="T4" fmla="*/ 28 w 51"/>
                <a:gd name="T5" fmla="*/ 1 h 2"/>
                <a:gd name="T6" fmla="*/ 18 w 51"/>
                <a:gd name="T7" fmla="*/ 1 h 2"/>
                <a:gd name="T8" fmla="*/ 9 w 51"/>
                <a:gd name="T9" fmla="*/ 1 h 2"/>
                <a:gd name="T10" fmla="*/ 5 w 51"/>
                <a:gd name="T11" fmla="*/ 1 h 2"/>
                <a:gd name="T12" fmla="*/ 0 w 51"/>
                <a:gd name="T13" fmla="*/ 1 h 2"/>
                <a:gd name="T14" fmla="*/ 3 w 51"/>
                <a:gd name="T15" fmla="*/ 2 h 2"/>
                <a:gd name="T16" fmla="*/ 11 w 51"/>
                <a:gd name="T17" fmla="*/ 1 h 2"/>
                <a:gd name="T18" fmla="*/ 14 w 51"/>
                <a:gd name="T19" fmla="*/ 2 h 2"/>
                <a:gd name="T20" fmla="*/ 23 w 51"/>
                <a:gd name="T21" fmla="*/ 2 h 2"/>
                <a:gd name="T22" fmla="*/ 28 w 51"/>
                <a:gd name="T23" fmla="*/ 2 h 2"/>
                <a:gd name="T24" fmla="*/ 30 w 51"/>
                <a:gd name="T25" fmla="*/ 1 h 2"/>
                <a:gd name="T26" fmla="*/ 32 w 51"/>
                <a:gd name="T27" fmla="*/ 2 h 2"/>
                <a:gd name="T28" fmla="*/ 37 w 51"/>
                <a:gd name="T29" fmla="*/ 2 h 2"/>
                <a:gd name="T30" fmla="*/ 49 w 51"/>
                <a:gd name="T31" fmla="*/ 1 h 2"/>
                <a:gd name="T32" fmla="*/ 51 w 51"/>
                <a:gd name="T33" fmla="*/ 1 h 2"/>
                <a:gd name="T34" fmla="*/ 47 w 51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">
                  <a:moveTo>
                    <a:pt x="47" y="0"/>
                  </a:moveTo>
                  <a:cubicBezTo>
                    <a:pt x="44" y="0"/>
                    <a:pt x="41" y="1"/>
                    <a:pt x="38" y="1"/>
                  </a:cubicBezTo>
                  <a:cubicBezTo>
                    <a:pt x="34" y="1"/>
                    <a:pt x="31" y="1"/>
                    <a:pt x="28" y="1"/>
                  </a:cubicBezTo>
                  <a:cubicBezTo>
                    <a:pt x="25" y="1"/>
                    <a:pt x="22" y="1"/>
                    <a:pt x="18" y="1"/>
                  </a:cubicBezTo>
                  <a:cubicBezTo>
                    <a:pt x="15" y="1"/>
                    <a:pt x="12" y="1"/>
                    <a:pt x="9" y="1"/>
                  </a:cubicBezTo>
                  <a:cubicBezTo>
                    <a:pt x="8" y="1"/>
                    <a:pt x="6" y="1"/>
                    <a:pt x="5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7" y="2"/>
                    <a:pt x="20" y="2"/>
                    <a:pt x="23" y="2"/>
                  </a:cubicBezTo>
                  <a:cubicBezTo>
                    <a:pt x="25" y="2"/>
                    <a:pt x="26" y="2"/>
                    <a:pt x="28" y="2"/>
                  </a:cubicBezTo>
                  <a:cubicBezTo>
                    <a:pt x="29" y="2"/>
                    <a:pt x="30" y="1"/>
                    <a:pt x="30" y="1"/>
                  </a:cubicBezTo>
                  <a:cubicBezTo>
                    <a:pt x="31" y="1"/>
                    <a:pt x="31" y="2"/>
                    <a:pt x="32" y="2"/>
                  </a:cubicBezTo>
                  <a:cubicBezTo>
                    <a:pt x="33" y="2"/>
                    <a:pt x="35" y="2"/>
                    <a:pt x="37" y="2"/>
                  </a:cubicBezTo>
                  <a:cubicBezTo>
                    <a:pt x="41" y="1"/>
                    <a:pt x="45" y="0"/>
                    <a:pt x="49" y="1"/>
                  </a:cubicBezTo>
                  <a:cubicBezTo>
                    <a:pt x="50" y="1"/>
                    <a:pt x="51" y="2"/>
                    <a:pt x="51" y="1"/>
                  </a:cubicBezTo>
                  <a:cubicBezTo>
                    <a:pt x="51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Freeform 37"/>
          <p:cNvSpPr>
            <a:spLocks noEditPoints="1"/>
          </p:cNvSpPr>
          <p:nvPr/>
        </p:nvSpPr>
        <p:spPr bwMode="auto">
          <a:xfrm>
            <a:off x="3198014" y="1836712"/>
            <a:ext cx="809761" cy="3290606"/>
          </a:xfrm>
          <a:custGeom>
            <a:avLst/>
            <a:gdLst>
              <a:gd name="T0" fmla="*/ 12 w 19"/>
              <a:gd name="T1" fmla="*/ 84 h 98"/>
              <a:gd name="T2" fmla="*/ 11 w 19"/>
              <a:gd name="T3" fmla="*/ 61 h 98"/>
              <a:gd name="T4" fmla="*/ 10 w 19"/>
              <a:gd name="T5" fmla="*/ 54 h 98"/>
              <a:gd name="T6" fmla="*/ 9 w 19"/>
              <a:gd name="T7" fmla="*/ 45 h 98"/>
              <a:gd name="T8" fmla="*/ 8 w 19"/>
              <a:gd name="T9" fmla="*/ 29 h 98"/>
              <a:gd name="T10" fmla="*/ 8 w 19"/>
              <a:gd name="T11" fmla="*/ 6 h 98"/>
              <a:gd name="T12" fmla="*/ 13 w 19"/>
              <a:gd name="T13" fmla="*/ 1 h 98"/>
              <a:gd name="T14" fmla="*/ 3 w 19"/>
              <a:gd name="T15" fmla="*/ 28 h 98"/>
              <a:gd name="T16" fmla="*/ 5 w 19"/>
              <a:gd name="T17" fmla="*/ 42 h 98"/>
              <a:gd name="T18" fmla="*/ 0 w 19"/>
              <a:gd name="T19" fmla="*/ 50 h 98"/>
              <a:gd name="T20" fmla="*/ 8 w 19"/>
              <a:gd name="T21" fmla="*/ 62 h 98"/>
              <a:gd name="T22" fmla="*/ 8 w 19"/>
              <a:gd name="T23" fmla="*/ 86 h 98"/>
              <a:gd name="T24" fmla="*/ 12 w 19"/>
              <a:gd name="T25" fmla="*/ 97 h 98"/>
              <a:gd name="T26" fmla="*/ 19 w 19"/>
              <a:gd name="T27" fmla="*/ 96 h 98"/>
              <a:gd name="T28" fmla="*/ 11 w 19"/>
              <a:gd name="T29" fmla="*/ 77 h 98"/>
              <a:gd name="T30" fmla="*/ 11 w 19"/>
              <a:gd name="T31" fmla="*/ 80 h 98"/>
              <a:gd name="T32" fmla="*/ 11 w 19"/>
              <a:gd name="T33" fmla="*/ 76 h 98"/>
              <a:gd name="T34" fmla="*/ 11 w 19"/>
              <a:gd name="T35" fmla="*/ 76 h 98"/>
              <a:gd name="T36" fmla="*/ 11 w 19"/>
              <a:gd name="T37" fmla="*/ 71 h 98"/>
              <a:gd name="T38" fmla="*/ 11 w 19"/>
              <a:gd name="T39" fmla="*/ 68 h 98"/>
              <a:gd name="T40" fmla="*/ 9 w 19"/>
              <a:gd name="T41" fmla="*/ 68 h 98"/>
              <a:gd name="T42" fmla="*/ 6 w 19"/>
              <a:gd name="T43" fmla="*/ 38 h 98"/>
              <a:gd name="T44" fmla="*/ 5 w 19"/>
              <a:gd name="T45" fmla="*/ 33 h 98"/>
              <a:gd name="T46" fmla="*/ 5 w 19"/>
              <a:gd name="T47" fmla="*/ 33 h 98"/>
              <a:gd name="T48" fmla="*/ 5 w 19"/>
              <a:gd name="T49" fmla="*/ 8 h 98"/>
              <a:gd name="T50" fmla="*/ 5 w 19"/>
              <a:gd name="T51" fmla="*/ 8 h 98"/>
              <a:gd name="T52" fmla="*/ 4 w 19"/>
              <a:gd name="T53" fmla="*/ 13 h 98"/>
              <a:gd name="T54" fmla="*/ 3 w 19"/>
              <a:gd name="T55" fmla="*/ 18 h 98"/>
              <a:gd name="T56" fmla="*/ 4 w 19"/>
              <a:gd name="T57" fmla="*/ 21 h 98"/>
              <a:gd name="T58" fmla="*/ 4 w 19"/>
              <a:gd name="T59" fmla="*/ 22 h 98"/>
              <a:gd name="T60" fmla="*/ 4 w 19"/>
              <a:gd name="T61" fmla="*/ 22 h 98"/>
              <a:gd name="T62" fmla="*/ 7 w 19"/>
              <a:gd name="T63" fmla="*/ 23 h 98"/>
              <a:gd name="T64" fmla="*/ 4 w 19"/>
              <a:gd name="T65" fmla="*/ 27 h 98"/>
              <a:gd name="T66" fmla="*/ 4 w 19"/>
              <a:gd name="T67" fmla="*/ 27 h 98"/>
              <a:gd name="T68" fmla="*/ 7 w 19"/>
              <a:gd name="T69" fmla="*/ 28 h 98"/>
              <a:gd name="T70" fmla="*/ 7 w 19"/>
              <a:gd name="T71" fmla="*/ 37 h 98"/>
              <a:gd name="T72" fmla="*/ 8 w 19"/>
              <a:gd name="T73" fmla="*/ 42 h 98"/>
              <a:gd name="T74" fmla="*/ 2 w 19"/>
              <a:gd name="T75" fmla="*/ 49 h 98"/>
              <a:gd name="T76" fmla="*/ 8 w 19"/>
              <a:gd name="T77" fmla="*/ 44 h 98"/>
              <a:gd name="T78" fmla="*/ 6 w 19"/>
              <a:gd name="T79" fmla="*/ 50 h 98"/>
              <a:gd name="T80" fmla="*/ 2 w 19"/>
              <a:gd name="T81" fmla="*/ 49 h 98"/>
              <a:gd name="T82" fmla="*/ 9 w 19"/>
              <a:gd name="T83" fmla="*/ 50 h 98"/>
              <a:gd name="T84" fmla="*/ 7 w 19"/>
              <a:gd name="T85" fmla="*/ 55 h 98"/>
              <a:gd name="T86" fmla="*/ 7 w 19"/>
              <a:gd name="T87" fmla="*/ 56 h 98"/>
              <a:gd name="T88" fmla="*/ 9 w 19"/>
              <a:gd name="T89" fmla="*/ 56 h 98"/>
              <a:gd name="T90" fmla="*/ 9 w 19"/>
              <a:gd name="T91" fmla="*/ 61 h 98"/>
              <a:gd name="T92" fmla="*/ 10 w 19"/>
              <a:gd name="T93" fmla="*/ 61 h 98"/>
              <a:gd name="T94" fmla="*/ 10 w 19"/>
              <a:gd name="T95" fmla="*/ 64 h 98"/>
              <a:gd name="T96" fmla="*/ 9 w 19"/>
              <a:gd name="T97" fmla="*/ 61 h 98"/>
              <a:gd name="T98" fmla="*/ 11 w 19"/>
              <a:gd name="T99" fmla="*/ 81 h 98"/>
              <a:gd name="T100" fmla="*/ 11 w 19"/>
              <a:gd name="T101" fmla="*/ 83 h 98"/>
              <a:gd name="T102" fmla="*/ 11 w 19"/>
              <a:gd name="T103" fmla="*/ 83 h 98"/>
              <a:gd name="T104" fmla="*/ 12 w 19"/>
              <a:gd name="T105" fmla="*/ 87 h 98"/>
              <a:gd name="T106" fmla="*/ 10 w 19"/>
              <a:gd name="T107" fmla="*/ 92 h 98"/>
              <a:gd name="T108" fmla="*/ 12 w 19"/>
              <a:gd name="T109" fmla="*/ 96 h 98"/>
              <a:gd name="T110" fmla="*/ 11 w 19"/>
              <a:gd name="T111" fmla="*/ 94 h 98"/>
              <a:gd name="T112" fmla="*/ 12 w 19"/>
              <a:gd name="T113" fmla="*/ 91 h 98"/>
              <a:gd name="T114" fmla="*/ 13 w 19"/>
              <a:gd name="T115" fmla="*/ 9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" h="98">
                <a:moveTo>
                  <a:pt x="19" y="96"/>
                </a:moveTo>
                <a:cubicBezTo>
                  <a:pt x="17" y="97"/>
                  <a:pt x="15" y="95"/>
                  <a:pt x="13" y="93"/>
                </a:cubicBezTo>
                <a:cubicBezTo>
                  <a:pt x="13" y="90"/>
                  <a:pt x="12" y="87"/>
                  <a:pt x="12" y="84"/>
                </a:cubicBezTo>
                <a:cubicBezTo>
                  <a:pt x="12" y="79"/>
                  <a:pt x="12" y="75"/>
                  <a:pt x="12" y="71"/>
                </a:cubicBezTo>
                <a:cubicBezTo>
                  <a:pt x="12" y="67"/>
                  <a:pt x="12" y="65"/>
                  <a:pt x="11" y="62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8"/>
                  <a:pt x="11" y="57"/>
                </a:cubicBezTo>
                <a:cubicBezTo>
                  <a:pt x="11" y="56"/>
                  <a:pt x="10" y="55"/>
                  <a:pt x="10" y="54"/>
                </a:cubicBezTo>
                <a:cubicBezTo>
                  <a:pt x="10" y="52"/>
                  <a:pt x="10" y="49"/>
                  <a:pt x="9" y="46"/>
                </a:cubicBezTo>
                <a:cubicBezTo>
                  <a:pt x="10" y="46"/>
                  <a:pt x="10" y="46"/>
                  <a:pt x="10" y="45"/>
                </a:cubicBezTo>
                <a:cubicBezTo>
                  <a:pt x="10" y="45"/>
                  <a:pt x="9" y="45"/>
                  <a:pt x="9" y="45"/>
                </a:cubicBezTo>
                <a:cubicBezTo>
                  <a:pt x="9" y="44"/>
                  <a:pt x="9" y="43"/>
                  <a:pt x="9" y="42"/>
                </a:cubicBezTo>
                <a:cubicBezTo>
                  <a:pt x="8" y="41"/>
                  <a:pt x="9" y="40"/>
                  <a:pt x="9" y="39"/>
                </a:cubicBezTo>
                <a:cubicBezTo>
                  <a:pt x="9" y="35"/>
                  <a:pt x="8" y="32"/>
                  <a:pt x="8" y="29"/>
                </a:cubicBezTo>
                <a:cubicBezTo>
                  <a:pt x="7" y="23"/>
                  <a:pt x="8" y="19"/>
                  <a:pt x="7" y="13"/>
                </a:cubicBezTo>
                <a:cubicBezTo>
                  <a:pt x="8" y="12"/>
                  <a:pt x="8" y="12"/>
                  <a:pt x="8" y="11"/>
                </a:cubicBezTo>
                <a:cubicBezTo>
                  <a:pt x="8" y="9"/>
                  <a:pt x="8" y="7"/>
                  <a:pt x="8" y="6"/>
                </a:cubicBezTo>
                <a:cubicBezTo>
                  <a:pt x="9" y="4"/>
                  <a:pt x="9" y="3"/>
                  <a:pt x="10" y="2"/>
                </a:cubicBezTo>
                <a:cubicBezTo>
                  <a:pt x="11" y="1"/>
                  <a:pt x="12" y="2"/>
                  <a:pt x="12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9" y="0"/>
                  <a:pt x="7" y="3"/>
                  <a:pt x="5" y="5"/>
                </a:cubicBezTo>
                <a:cubicBezTo>
                  <a:pt x="3" y="9"/>
                  <a:pt x="2" y="14"/>
                  <a:pt x="3" y="19"/>
                </a:cubicBezTo>
                <a:cubicBezTo>
                  <a:pt x="3" y="22"/>
                  <a:pt x="3" y="25"/>
                  <a:pt x="3" y="28"/>
                </a:cubicBezTo>
                <a:cubicBezTo>
                  <a:pt x="4" y="29"/>
                  <a:pt x="4" y="31"/>
                  <a:pt x="4" y="32"/>
                </a:cubicBezTo>
                <a:cubicBezTo>
                  <a:pt x="4" y="33"/>
                  <a:pt x="5" y="36"/>
                  <a:pt x="5" y="37"/>
                </a:cubicBezTo>
                <a:cubicBezTo>
                  <a:pt x="5" y="38"/>
                  <a:pt x="5" y="41"/>
                  <a:pt x="5" y="42"/>
                </a:cubicBezTo>
                <a:cubicBezTo>
                  <a:pt x="5" y="44"/>
                  <a:pt x="4" y="45"/>
                  <a:pt x="3" y="46"/>
                </a:cubicBezTo>
                <a:cubicBezTo>
                  <a:pt x="3" y="46"/>
                  <a:pt x="3" y="47"/>
                  <a:pt x="3" y="47"/>
                </a:cubicBezTo>
                <a:cubicBezTo>
                  <a:pt x="2" y="48"/>
                  <a:pt x="0" y="48"/>
                  <a:pt x="0" y="50"/>
                </a:cubicBezTo>
                <a:cubicBezTo>
                  <a:pt x="1" y="50"/>
                  <a:pt x="2" y="50"/>
                  <a:pt x="2" y="50"/>
                </a:cubicBezTo>
                <a:cubicBezTo>
                  <a:pt x="5" y="52"/>
                  <a:pt x="6" y="55"/>
                  <a:pt x="7" y="57"/>
                </a:cubicBezTo>
                <a:cubicBezTo>
                  <a:pt x="7" y="59"/>
                  <a:pt x="8" y="60"/>
                  <a:pt x="8" y="62"/>
                </a:cubicBezTo>
                <a:cubicBezTo>
                  <a:pt x="9" y="65"/>
                  <a:pt x="8" y="69"/>
                  <a:pt x="9" y="72"/>
                </a:cubicBezTo>
                <a:cubicBezTo>
                  <a:pt x="9" y="75"/>
                  <a:pt x="8" y="77"/>
                  <a:pt x="8" y="80"/>
                </a:cubicBezTo>
                <a:cubicBezTo>
                  <a:pt x="8" y="82"/>
                  <a:pt x="8" y="84"/>
                  <a:pt x="8" y="86"/>
                </a:cubicBezTo>
                <a:cubicBezTo>
                  <a:pt x="8" y="86"/>
                  <a:pt x="9" y="87"/>
                  <a:pt x="9" y="87"/>
                </a:cubicBezTo>
                <a:cubicBezTo>
                  <a:pt x="9" y="90"/>
                  <a:pt x="9" y="93"/>
                  <a:pt x="10" y="95"/>
                </a:cubicBezTo>
                <a:cubicBezTo>
                  <a:pt x="11" y="96"/>
                  <a:pt x="12" y="96"/>
                  <a:pt x="12" y="97"/>
                </a:cubicBezTo>
                <a:cubicBezTo>
                  <a:pt x="14" y="98"/>
                  <a:pt x="16" y="98"/>
                  <a:pt x="19" y="98"/>
                </a:cubicBezTo>
                <a:cubicBezTo>
                  <a:pt x="19" y="98"/>
                  <a:pt x="19" y="98"/>
                  <a:pt x="19" y="98"/>
                </a:cubicBezTo>
                <a:cubicBezTo>
                  <a:pt x="19" y="97"/>
                  <a:pt x="19" y="97"/>
                  <a:pt x="19" y="96"/>
                </a:cubicBezTo>
                <a:close/>
                <a:moveTo>
                  <a:pt x="11" y="78"/>
                </a:moveTo>
                <a:cubicBezTo>
                  <a:pt x="10" y="78"/>
                  <a:pt x="10" y="79"/>
                  <a:pt x="9" y="80"/>
                </a:cubicBezTo>
                <a:cubicBezTo>
                  <a:pt x="9" y="79"/>
                  <a:pt x="10" y="78"/>
                  <a:pt x="11" y="77"/>
                </a:cubicBezTo>
                <a:cubicBezTo>
                  <a:pt x="11" y="77"/>
                  <a:pt x="11" y="78"/>
                  <a:pt x="11" y="78"/>
                </a:cubicBezTo>
                <a:close/>
                <a:moveTo>
                  <a:pt x="11" y="79"/>
                </a:moveTo>
                <a:cubicBezTo>
                  <a:pt x="11" y="80"/>
                  <a:pt x="11" y="80"/>
                  <a:pt x="11" y="80"/>
                </a:cubicBezTo>
                <a:cubicBezTo>
                  <a:pt x="10" y="80"/>
                  <a:pt x="10" y="82"/>
                  <a:pt x="9" y="82"/>
                </a:cubicBezTo>
                <a:cubicBezTo>
                  <a:pt x="10" y="81"/>
                  <a:pt x="10" y="80"/>
                  <a:pt x="11" y="79"/>
                </a:cubicBezTo>
                <a:close/>
                <a:moveTo>
                  <a:pt x="11" y="76"/>
                </a:moveTo>
                <a:cubicBezTo>
                  <a:pt x="10" y="76"/>
                  <a:pt x="10" y="76"/>
                  <a:pt x="10" y="77"/>
                </a:cubicBezTo>
                <a:cubicBezTo>
                  <a:pt x="9" y="76"/>
                  <a:pt x="10" y="74"/>
                  <a:pt x="11" y="73"/>
                </a:cubicBezTo>
                <a:cubicBezTo>
                  <a:pt x="11" y="74"/>
                  <a:pt x="11" y="75"/>
                  <a:pt x="11" y="76"/>
                </a:cubicBezTo>
                <a:close/>
                <a:moveTo>
                  <a:pt x="11" y="72"/>
                </a:moveTo>
                <a:cubicBezTo>
                  <a:pt x="10" y="73"/>
                  <a:pt x="10" y="73"/>
                  <a:pt x="10" y="74"/>
                </a:cubicBezTo>
                <a:cubicBezTo>
                  <a:pt x="9" y="73"/>
                  <a:pt x="10" y="72"/>
                  <a:pt x="11" y="71"/>
                </a:cubicBezTo>
                <a:cubicBezTo>
                  <a:pt x="11" y="71"/>
                  <a:pt x="11" y="72"/>
                  <a:pt x="11" y="72"/>
                </a:cubicBezTo>
                <a:close/>
                <a:moveTo>
                  <a:pt x="9" y="71"/>
                </a:moveTo>
                <a:cubicBezTo>
                  <a:pt x="10" y="70"/>
                  <a:pt x="9" y="68"/>
                  <a:pt x="11" y="68"/>
                </a:cubicBezTo>
                <a:cubicBezTo>
                  <a:pt x="11" y="69"/>
                  <a:pt x="10" y="71"/>
                  <a:pt x="9" y="71"/>
                </a:cubicBezTo>
                <a:close/>
                <a:moveTo>
                  <a:pt x="11" y="67"/>
                </a:moveTo>
                <a:cubicBezTo>
                  <a:pt x="10" y="67"/>
                  <a:pt x="10" y="68"/>
                  <a:pt x="9" y="68"/>
                </a:cubicBezTo>
                <a:cubicBezTo>
                  <a:pt x="9" y="67"/>
                  <a:pt x="10" y="67"/>
                  <a:pt x="10" y="66"/>
                </a:cubicBezTo>
                <a:cubicBezTo>
                  <a:pt x="11" y="66"/>
                  <a:pt x="11" y="66"/>
                  <a:pt x="11" y="67"/>
                </a:cubicBezTo>
                <a:close/>
                <a:moveTo>
                  <a:pt x="6" y="38"/>
                </a:moveTo>
                <a:cubicBezTo>
                  <a:pt x="5" y="37"/>
                  <a:pt x="6" y="35"/>
                  <a:pt x="7" y="34"/>
                </a:cubicBezTo>
                <a:cubicBezTo>
                  <a:pt x="8" y="35"/>
                  <a:pt x="7" y="37"/>
                  <a:pt x="6" y="38"/>
                </a:cubicBezTo>
                <a:close/>
                <a:moveTo>
                  <a:pt x="5" y="33"/>
                </a:moveTo>
                <a:cubicBezTo>
                  <a:pt x="6" y="33"/>
                  <a:pt x="6" y="32"/>
                  <a:pt x="7" y="31"/>
                </a:cubicBezTo>
                <a:cubicBezTo>
                  <a:pt x="7" y="33"/>
                  <a:pt x="6" y="34"/>
                  <a:pt x="5" y="35"/>
                </a:cubicBezTo>
                <a:cubicBezTo>
                  <a:pt x="5" y="35"/>
                  <a:pt x="5" y="34"/>
                  <a:pt x="5" y="33"/>
                </a:cubicBezTo>
                <a:cubicBezTo>
                  <a:pt x="5" y="33"/>
                  <a:pt x="5" y="33"/>
                  <a:pt x="5" y="33"/>
                </a:cubicBezTo>
                <a:close/>
                <a:moveTo>
                  <a:pt x="9" y="2"/>
                </a:moveTo>
                <a:cubicBezTo>
                  <a:pt x="8" y="4"/>
                  <a:pt x="6" y="6"/>
                  <a:pt x="5" y="8"/>
                </a:cubicBezTo>
                <a:cubicBezTo>
                  <a:pt x="5" y="6"/>
                  <a:pt x="7" y="3"/>
                  <a:pt x="9" y="2"/>
                </a:cubicBezTo>
                <a:close/>
                <a:moveTo>
                  <a:pt x="5" y="10"/>
                </a:moveTo>
                <a:cubicBezTo>
                  <a:pt x="4" y="10"/>
                  <a:pt x="5" y="9"/>
                  <a:pt x="5" y="8"/>
                </a:cubicBezTo>
                <a:cubicBezTo>
                  <a:pt x="6" y="8"/>
                  <a:pt x="6" y="7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0"/>
                  <a:pt x="5" y="11"/>
                  <a:pt x="4" y="13"/>
                </a:cubicBezTo>
                <a:cubicBezTo>
                  <a:pt x="4" y="13"/>
                  <a:pt x="4" y="11"/>
                  <a:pt x="5" y="10"/>
                </a:cubicBezTo>
                <a:close/>
                <a:moveTo>
                  <a:pt x="6" y="11"/>
                </a:moveTo>
                <a:cubicBezTo>
                  <a:pt x="7" y="13"/>
                  <a:pt x="5" y="16"/>
                  <a:pt x="3" y="18"/>
                </a:cubicBezTo>
                <a:cubicBezTo>
                  <a:pt x="3" y="15"/>
                  <a:pt x="5" y="13"/>
                  <a:pt x="6" y="11"/>
                </a:cubicBezTo>
                <a:close/>
                <a:moveTo>
                  <a:pt x="6" y="15"/>
                </a:moveTo>
                <a:cubicBezTo>
                  <a:pt x="7" y="18"/>
                  <a:pt x="5" y="19"/>
                  <a:pt x="4" y="21"/>
                </a:cubicBezTo>
                <a:cubicBezTo>
                  <a:pt x="3" y="18"/>
                  <a:pt x="5" y="17"/>
                  <a:pt x="6" y="15"/>
                </a:cubicBezTo>
                <a:close/>
                <a:moveTo>
                  <a:pt x="4" y="22"/>
                </a:moveTo>
                <a:cubicBezTo>
                  <a:pt x="4" y="22"/>
                  <a:pt x="4" y="22"/>
                  <a:pt x="4" y="22"/>
                </a:cubicBezTo>
                <a:cubicBezTo>
                  <a:pt x="4" y="21"/>
                  <a:pt x="6" y="20"/>
                  <a:pt x="6" y="19"/>
                </a:cubicBezTo>
                <a:cubicBezTo>
                  <a:pt x="7" y="21"/>
                  <a:pt x="5" y="23"/>
                  <a:pt x="4" y="24"/>
                </a:cubicBezTo>
                <a:cubicBezTo>
                  <a:pt x="4" y="23"/>
                  <a:pt x="4" y="23"/>
                  <a:pt x="4" y="22"/>
                </a:cubicBezTo>
                <a:close/>
                <a:moveTo>
                  <a:pt x="4" y="26"/>
                </a:moveTo>
                <a:cubicBezTo>
                  <a:pt x="5" y="25"/>
                  <a:pt x="6" y="23"/>
                  <a:pt x="6" y="22"/>
                </a:cubicBezTo>
                <a:cubicBezTo>
                  <a:pt x="7" y="23"/>
                  <a:pt x="6" y="23"/>
                  <a:pt x="7" y="23"/>
                </a:cubicBezTo>
                <a:cubicBezTo>
                  <a:pt x="5" y="24"/>
                  <a:pt x="6" y="26"/>
                  <a:pt x="4" y="26"/>
                </a:cubicBezTo>
                <a:cubicBezTo>
                  <a:pt x="4" y="26"/>
                  <a:pt x="4" y="26"/>
                  <a:pt x="4" y="26"/>
                </a:cubicBezTo>
                <a:close/>
                <a:moveTo>
                  <a:pt x="4" y="27"/>
                </a:moveTo>
                <a:cubicBezTo>
                  <a:pt x="5" y="27"/>
                  <a:pt x="6" y="26"/>
                  <a:pt x="6" y="25"/>
                </a:cubicBezTo>
                <a:cubicBezTo>
                  <a:pt x="7" y="26"/>
                  <a:pt x="5" y="28"/>
                  <a:pt x="5" y="29"/>
                </a:cubicBezTo>
                <a:cubicBezTo>
                  <a:pt x="5" y="28"/>
                  <a:pt x="4" y="28"/>
                  <a:pt x="4" y="27"/>
                </a:cubicBezTo>
                <a:close/>
                <a:moveTo>
                  <a:pt x="7" y="28"/>
                </a:moveTo>
                <a:cubicBezTo>
                  <a:pt x="7" y="29"/>
                  <a:pt x="6" y="31"/>
                  <a:pt x="5" y="32"/>
                </a:cubicBezTo>
                <a:cubicBezTo>
                  <a:pt x="4" y="30"/>
                  <a:pt x="5" y="29"/>
                  <a:pt x="7" y="28"/>
                </a:cubicBezTo>
                <a:close/>
                <a:moveTo>
                  <a:pt x="5" y="44"/>
                </a:moveTo>
                <a:cubicBezTo>
                  <a:pt x="6" y="43"/>
                  <a:pt x="5" y="41"/>
                  <a:pt x="6" y="40"/>
                </a:cubicBezTo>
                <a:cubicBezTo>
                  <a:pt x="6" y="39"/>
                  <a:pt x="7" y="38"/>
                  <a:pt x="7" y="37"/>
                </a:cubicBezTo>
                <a:cubicBezTo>
                  <a:pt x="9" y="39"/>
                  <a:pt x="6" y="41"/>
                  <a:pt x="6" y="43"/>
                </a:cubicBezTo>
                <a:cubicBezTo>
                  <a:pt x="7" y="42"/>
                  <a:pt x="7" y="41"/>
                  <a:pt x="8" y="41"/>
                </a:cubicBezTo>
                <a:cubicBezTo>
                  <a:pt x="8" y="41"/>
                  <a:pt x="8" y="42"/>
                  <a:pt x="8" y="42"/>
                </a:cubicBezTo>
                <a:cubicBezTo>
                  <a:pt x="7" y="44"/>
                  <a:pt x="5" y="45"/>
                  <a:pt x="4" y="46"/>
                </a:cubicBezTo>
                <a:cubicBezTo>
                  <a:pt x="4" y="46"/>
                  <a:pt x="5" y="45"/>
                  <a:pt x="5" y="44"/>
                </a:cubicBezTo>
                <a:close/>
                <a:moveTo>
                  <a:pt x="2" y="49"/>
                </a:moveTo>
                <a:cubicBezTo>
                  <a:pt x="3" y="48"/>
                  <a:pt x="3" y="48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6"/>
                  <a:pt x="7" y="45"/>
                  <a:pt x="8" y="44"/>
                </a:cubicBezTo>
                <a:cubicBezTo>
                  <a:pt x="9" y="47"/>
                  <a:pt x="6" y="48"/>
                  <a:pt x="5" y="50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1"/>
                  <a:pt x="6" y="50"/>
                  <a:pt x="6" y="50"/>
                </a:cubicBezTo>
                <a:cubicBezTo>
                  <a:pt x="7" y="49"/>
                  <a:pt x="7" y="48"/>
                  <a:pt x="8" y="47"/>
                </a:cubicBezTo>
                <a:cubicBezTo>
                  <a:pt x="9" y="49"/>
                  <a:pt x="6" y="51"/>
                  <a:pt x="5" y="52"/>
                </a:cubicBezTo>
                <a:cubicBezTo>
                  <a:pt x="4" y="51"/>
                  <a:pt x="4" y="50"/>
                  <a:pt x="2" y="49"/>
                </a:cubicBezTo>
                <a:close/>
                <a:moveTo>
                  <a:pt x="6" y="54"/>
                </a:move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0"/>
                  <a:pt x="9" y="50"/>
                </a:cubicBezTo>
                <a:cubicBezTo>
                  <a:pt x="9" y="50"/>
                  <a:pt x="9" y="50"/>
                  <a:pt x="9" y="51"/>
                </a:cubicBezTo>
                <a:cubicBezTo>
                  <a:pt x="8" y="51"/>
                  <a:pt x="7" y="53"/>
                  <a:pt x="6" y="54"/>
                </a:cubicBezTo>
                <a:close/>
                <a:moveTo>
                  <a:pt x="7" y="55"/>
                </a:moveTo>
                <a:cubicBezTo>
                  <a:pt x="7" y="54"/>
                  <a:pt x="8" y="54"/>
                  <a:pt x="8" y="53"/>
                </a:cubicBezTo>
                <a:cubicBezTo>
                  <a:pt x="8" y="53"/>
                  <a:pt x="8" y="52"/>
                  <a:pt x="9" y="52"/>
                </a:cubicBezTo>
                <a:cubicBezTo>
                  <a:pt x="10" y="53"/>
                  <a:pt x="8" y="54"/>
                  <a:pt x="7" y="56"/>
                </a:cubicBezTo>
                <a:cubicBezTo>
                  <a:pt x="7" y="56"/>
                  <a:pt x="7" y="55"/>
                  <a:pt x="7" y="55"/>
                </a:cubicBezTo>
                <a:close/>
                <a:moveTo>
                  <a:pt x="9" y="55"/>
                </a:moveTo>
                <a:cubicBezTo>
                  <a:pt x="10" y="55"/>
                  <a:pt x="9" y="56"/>
                  <a:pt x="9" y="56"/>
                </a:cubicBezTo>
                <a:cubicBezTo>
                  <a:pt x="9" y="56"/>
                  <a:pt x="8" y="57"/>
                  <a:pt x="8" y="57"/>
                </a:cubicBezTo>
                <a:cubicBezTo>
                  <a:pt x="7" y="57"/>
                  <a:pt x="9" y="55"/>
                  <a:pt x="9" y="55"/>
                </a:cubicBezTo>
                <a:close/>
                <a:moveTo>
                  <a:pt x="9" y="61"/>
                </a:moveTo>
                <a:cubicBezTo>
                  <a:pt x="8" y="59"/>
                  <a:pt x="8" y="57"/>
                  <a:pt x="9" y="57"/>
                </a:cubicBezTo>
                <a:cubicBezTo>
                  <a:pt x="11" y="58"/>
                  <a:pt x="9" y="60"/>
                  <a:pt x="9" y="61"/>
                </a:cubicBezTo>
                <a:close/>
                <a:moveTo>
                  <a:pt x="10" y="61"/>
                </a:moveTo>
                <a:cubicBezTo>
                  <a:pt x="10" y="61"/>
                  <a:pt x="9" y="60"/>
                  <a:pt x="10" y="60"/>
                </a:cubicBezTo>
                <a:cubicBezTo>
                  <a:pt x="10" y="61"/>
                  <a:pt x="10" y="63"/>
                  <a:pt x="9" y="64"/>
                </a:cubicBezTo>
                <a:cubicBezTo>
                  <a:pt x="9" y="64"/>
                  <a:pt x="10" y="64"/>
                  <a:pt x="10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5"/>
                  <a:pt x="9" y="66"/>
                </a:cubicBezTo>
                <a:cubicBezTo>
                  <a:pt x="9" y="64"/>
                  <a:pt x="9" y="63"/>
                  <a:pt x="9" y="61"/>
                </a:cubicBezTo>
                <a:cubicBezTo>
                  <a:pt x="9" y="61"/>
                  <a:pt x="9" y="61"/>
                  <a:pt x="10" y="61"/>
                </a:cubicBezTo>
                <a:close/>
                <a:moveTo>
                  <a:pt x="9" y="84"/>
                </a:moveTo>
                <a:cubicBezTo>
                  <a:pt x="10" y="83"/>
                  <a:pt x="10" y="82"/>
                  <a:pt x="11" y="81"/>
                </a:cubicBezTo>
                <a:cubicBezTo>
                  <a:pt x="12" y="82"/>
                  <a:pt x="10" y="83"/>
                  <a:pt x="9" y="84"/>
                </a:cubicBezTo>
                <a:cubicBezTo>
                  <a:pt x="9" y="84"/>
                  <a:pt x="9" y="84"/>
                  <a:pt x="9" y="84"/>
                </a:cubicBezTo>
                <a:close/>
                <a:moveTo>
                  <a:pt x="11" y="83"/>
                </a:moveTo>
                <a:cubicBezTo>
                  <a:pt x="12" y="84"/>
                  <a:pt x="11" y="84"/>
                  <a:pt x="11" y="85"/>
                </a:cubicBezTo>
                <a:cubicBezTo>
                  <a:pt x="10" y="85"/>
                  <a:pt x="10" y="86"/>
                  <a:pt x="9" y="87"/>
                </a:cubicBezTo>
                <a:cubicBezTo>
                  <a:pt x="9" y="85"/>
                  <a:pt x="10" y="84"/>
                  <a:pt x="11" y="83"/>
                </a:cubicBezTo>
                <a:close/>
                <a:moveTo>
                  <a:pt x="11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1" y="86"/>
                  <a:pt x="11" y="87"/>
                  <a:pt x="12" y="87"/>
                </a:cubicBezTo>
                <a:cubicBezTo>
                  <a:pt x="11" y="88"/>
                  <a:pt x="11" y="89"/>
                  <a:pt x="10" y="90"/>
                </a:cubicBezTo>
                <a:cubicBezTo>
                  <a:pt x="9" y="88"/>
                  <a:pt x="10" y="87"/>
                  <a:pt x="11" y="86"/>
                </a:cubicBezTo>
                <a:close/>
                <a:moveTo>
                  <a:pt x="10" y="92"/>
                </a:moveTo>
                <a:cubicBezTo>
                  <a:pt x="10" y="90"/>
                  <a:pt x="11" y="90"/>
                  <a:pt x="12" y="89"/>
                </a:cubicBezTo>
                <a:cubicBezTo>
                  <a:pt x="12" y="90"/>
                  <a:pt x="10" y="91"/>
                  <a:pt x="10" y="92"/>
                </a:cubicBezTo>
                <a:close/>
                <a:moveTo>
                  <a:pt x="12" y="96"/>
                </a:moveTo>
                <a:cubicBezTo>
                  <a:pt x="12" y="95"/>
                  <a:pt x="13" y="95"/>
                  <a:pt x="13" y="95"/>
                </a:cubicBezTo>
                <a:cubicBezTo>
                  <a:pt x="12" y="94"/>
                  <a:pt x="12" y="95"/>
                  <a:pt x="12" y="95"/>
                </a:cubicBezTo>
                <a:cubicBezTo>
                  <a:pt x="11" y="95"/>
                  <a:pt x="11" y="94"/>
                  <a:pt x="11" y="94"/>
                </a:cubicBezTo>
                <a:cubicBezTo>
                  <a:pt x="11" y="94"/>
                  <a:pt x="12" y="93"/>
                  <a:pt x="12" y="93"/>
                </a:cubicBezTo>
                <a:cubicBezTo>
                  <a:pt x="11" y="92"/>
                  <a:pt x="11" y="93"/>
                  <a:pt x="10" y="93"/>
                </a:cubicBezTo>
                <a:cubicBezTo>
                  <a:pt x="10" y="92"/>
                  <a:pt x="11" y="92"/>
                  <a:pt x="12" y="91"/>
                </a:cubicBezTo>
                <a:cubicBezTo>
                  <a:pt x="13" y="92"/>
                  <a:pt x="12" y="94"/>
                  <a:pt x="13" y="95"/>
                </a:cubicBezTo>
                <a:cubicBezTo>
                  <a:pt x="13" y="95"/>
                  <a:pt x="13" y="96"/>
                  <a:pt x="12" y="96"/>
                </a:cubicBezTo>
                <a:close/>
                <a:moveTo>
                  <a:pt x="13" y="96"/>
                </a:moveTo>
                <a:cubicBezTo>
                  <a:pt x="14" y="95"/>
                  <a:pt x="15" y="97"/>
                  <a:pt x="16" y="97"/>
                </a:cubicBezTo>
                <a:cubicBezTo>
                  <a:pt x="15" y="97"/>
                  <a:pt x="14" y="96"/>
                  <a:pt x="13" y="96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723262" y="2890127"/>
            <a:ext cx="2494930" cy="262624"/>
            <a:chOff x="4742932" y="2952555"/>
            <a:chExt cx="2494930" cy="262624"/>
          </a:xfrm>
        </p:grpSpPr>
        <p:sp>
          <p:nvSpPr>
            <p:cNvPr id="8" name="Freeform 16"/>
            <p:cNvSpPr/>
            <p:nvPr/>
          </p:nvSpPr>
          <p:spPr bwMode="auto">
            <a:xfrm>
              <a:off x="5093097" y="3083866"/>
              <a:ext cx="2144765" cy="131313"/>
            </a:xfrm>
            <a:custGeom>
              <a:avLst/>
              <a:gdLst>
                <a:gd name="T0" fmla="*/ 49 w 49"/>
                <a:gd name="T1" fmla="*/ 0 h 3"/>
                <a:gd name="T2" fmla="*/ 44 w 49"/>
                <a:gd name="T3" fmla="*/ 1 h 3"/>
                <a:gd name="T4" fmla="*/ 43 w 49"/>
                <a:gd name="T5" fmla="*/ 0 h 3"/>
                <a:gd name="T6" fmla="*/ 38 w 49"/>
                <a:gd name="T7" fmla="*/ 1 h 3"/>
                <a:gd name="T8" fmla="*/ 23 w 49"/>
                <a:gd name="T9" fmla="*/ 1 h 3"/>
                <a:gd name="T10" fmla="*/ 19 w 49"/>
                <a:gd name="T11" fmla="*/ 2 h 3"/>
                <a:gd name="T12" fmla="*/ 17 w 49"/>
                <a:gd name="T13" fmla="*/ 1 h 3"/>
                <a:gd name="T14" fmla="*/ 2 w 49"/>
                <a:gd name="T15" fmla="*/ 2 h 3"/>
                <a:gd name="T16" fmla="*/ 0 w 49"/>
                <a:gd name="T17" fmla="*/ 3 h 3"/>
                <a:gd name="T18" fmla="*/ 3 w 49"/>
                <a:gd name="T19" fmla="*/ 2 h 3"/>
                <a:gd name="T20" fmla="*/ 8 w 49"/>
                <a:gd name="T21" fmla="*/ 2 h 3"/>
                <a:gd name="T22" fmla="*/ 26 w 49"/>
                <a:gd name="T23" fmla="*/ 2 h 3"/>
                <a:gd name="T24" fmla="*/ 38 w 49"/>
                <a:gd name="T25" fmla="*/ 1 h 3"/>
                <a:gd name="T26" fmla="*/ 48 w 49"/>
                <a:gd name="T27" fmla="*/ 1 h 3"/>
                <a:gd name="T28" fmla="*/ 49 w 49"/>
                <a:gd name="T29" fmla="*/ 1 h 3"/>
                <a:gd name="T30" fmla="*/ 49 w 49"/>
                <a:gd name="T31" fmla="*/ 0 h 3"/>
                <a:gd name="T32" fmla="*/ 49 w 49"/>
                <a:gd name="T33" fmla="*/ 0 h 3"/>
                <a:gd name="T34" fmla="*/ 49 w 49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">
                  <a:moveTo>
                    <a:pt x="49" y="0"/>
                  </a:moveTo>
                  <a:cubicBezTo>
                    <a:pt x="47" y="0"/>
                    <a:pt x="45" y="0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0" y="0"/>
                    <a:pt x="38" y="1"/>
                  </a:cubicBezTo>
                  <a:cubicBezTo>
                    <a:pt x="34" y="1"/>
                    <a:pt x="28" y="1"/>
                    <a:pt x="23" y="1"/>
                  </a:cubicBezTo>
                  <a:cubicBezTo>
                    <a:pt x="22" y="1"/>
                    <a:pt x="20" y="1"/>
                    <a:pt x="19" y="2"/>
                  </a:cubicBezTo>
                  <a:cubicBezTo>
                    <a:pt x="18" y="2"/>
                    <a:pt x="17" y="1"/>
                    <a:pt x="17" y="1"/>
                  </a:cubicBezTo>
                  <a:cubicBezTo>
                    <a:pt x="12" y="2"/>
                    <a:pt x="7" y="1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4" y="2"/>
                    <a:pt x="21" y="2"/>
                    <a:pt x="26" y="2"/>
                  </a:cubicBezTo>
                  <a:cubicBezTo>
                    <a:pt x="30" y="2"/>
                    <a:pt x="34" y="2"/>
                    <a:pt x="38" y="1"/>
                  </a:cubicBezTo>
                  <a:cubicBezTo>
                    <a:pt x="41" y="1"/>
                    <a:pt x="44" y="1"/>
                    <a:pt x="48" y="1"/>
                  </a:cubicBezTo>
                  <a:cubicBezTo>
                    <a:pt x="48" y="1"/>
                    <a:pt x="48" y="2"/>
                    <a:pt x="49" y="1"/>
                  </a:cubicBezTo>
                  <a:cubicBezTo>
                    <a:pt x="49" y="1"/>
                    <a:pt x="49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4742932" y="2952555"/>
              <a:ext cx="306396" cy="218854"/>
            </a:xfrm>
            <a:custGeom>
              <a:avLst/>
              <a:gdLst>
                <a:gd name="T0" fmla="*/ 4 w 7"/>
                <a:gd name="T1" fmla="*/ 1 h 5"/>
                <a:gd name="T2" fmla="*/ 3 w 7"/>
                <a:gd name="T3" fmla="*/ 0 h 5"/>
                <a:gd name="T4" fmla="*/ 1 w 7"/>
                <a:gd name="T5" fmla="*/ 3 h 5"/>
                <a:gd name="T6" fmla="*/ 7 w 7"/>
                <a:gd name="T7" fmla="*/ 3 h 5"/>
                <a:gd name="T8" fmla="*/ 4 w 7"/>
                <a:gd name="T9" fmla="*/ 1 h 5"/>
                <a:gd name="T10" fmla="*/ 2 w 7"/>
                <a:gd name="T11" fmla="*/ 1 h 5"/>
                <a:gd name="T12" fmla="*/ 3 w 7"/>
                <a:gd name="T13" fmla="*/ 2 h 5"/>
                <a:gd name="T14" fmla="*/ 6 w 7"/>
                <a:gd name="T15" fmla="*/ 3 h 5"/>
                <a:gd name="T16" fmla="*/ 2 w 7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4" y="1"/>
                  </a:moveTo>
                  <a:cubicBezTo>
                    <a:pt x="3" y="1"/>
                    <a:pt x="4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lose/>
                  <a:moveTo>
                    <a:pt x="2" y="1"/>
                  </a:moveTo>
                  <a:cubicBezTo>
                    <a:pt x="3" y="1"/>
                    <a:pt x="2" y="2"/>
                    <a:pt x="3" y="2"/>
                  </a:cubicBezTo>
                  <a:cubicBezTo>
                    <a:pt x="4" y="1"/>
                    <a:pt x="5" y="1"/>
                    <a:pt x="6" y="3"/>
                  </a:cubicBezTo>
                  <a:cubicBezTo>
                    <a:pt x="5" y="5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41"/>
          <p:cNvSpPr/>
          <p:nvPr/>
        </p:nvSpPr>
        <p:spPr bwMode="auto">
          <a:xfrm>
            <a:off x="2518914" y="3482015"/>
            <a:ext cx="525248" cy="43772"/>
          </a:xfrm>
          <a:custGeom>
            <a:avLst/>
            <a:gdLst>
              <a:gd name="T0" fmla="*/ 0 w 12"/>
              <a:gd name="T1" fmla="*/ 1 h 1"/>
              <a:gd name="T2" fmla="*/ 1 w 12"/>
              <a:gd name="T3" fmla="*/ 1 h 1"/>
              <a:gd name="T4" fmla="*/ 5 w 12"/>
              <a:gd name="T5" fmla="*/ 1 h 1"/>
              <a:gd name="T6" fmla="*/ 6 w 12"/>
              <a:gd name="T7" fmla="*/ 1 h 1"/>
              <a:gd name="T8" fmla="*/ 12 w 12"/>
              <a:gd name="T9" fmla="*/ 1 h 1"/>
              <a:gd name="T10" fmla="*/ 12 w 12"/>
              <a:gd name="T11" fmla="*/ 0 h 1"/>
              <a:gd name="T12" fmla="*/ 12 w 12"/>
              <a:gd name="T13" fmla="*/ 0 h 1"/>
              <a:gd name="T14" fmla="*/ 0 w 12"/>
              <a:gd name="T1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">
                <a:moveTo>
                  <a:pt x="0" y="1"/>
                </a:moveTo>
                <a:cubicBezTo>
                  <a:pt x="0" y="1"/>
                  <a:pt x="1" y="1"/>
                  <a:pt x="1" y="1"/>
                </a:cubicBezTo>
                <a:cubicBezTo>
                  <a:pt x="2" y="1"/>
                  <a:pt x="4" y="1"/>
                  <a:pt x="5" y="1"/>
                </a:cubicBezTo>
                <a:cubicBezTo>
                  <a:pt x="5" y="1"/>
                  <a:pt x="6" y="1"/>
                  <a:pt x="6" y="1"/>
                </a:cubicBezTo>
                <a:cubicBezTo>
                  <a:pt x="8" y="1"/>
                  <a:pt x="10" y="1"/>
                  <a:pt x="12" y="1"/>
                </a:cubicBezTo>
                <a:cubicBezTo>
                  <a:pt x="12" y="1"/>
                  <a:pt x="12" y="1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4" y="0"/>
                  <a:pt x="0" y="1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029657" y="1667319"/>
            <a:ext cx="296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01 </a:t>
            </a:r>
            <a:r>
              <a:rPr lang="zh-CN" altLang="en-US" sz="2400" dirty="0">
                <a:solidFill>
                  <a:srgbClr val="0057A6"/>
                </a:solidFill>
              </a:rPr>
              <a:t>长江三角洲地区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18580" y="2589463"/>
            <a:ext cx="220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02 </a:t>
            </a:r>
            <a:r>
              <a:rPr lang="zh-CN" altLang="en-US" sz="2400" dirty="0">
                <a:solidFill>
                  <a:srgbClr val="0057A6"/>
                </a:solidFill>
              </a:rPr>
              <a:t>历史地理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007775" y="3561548"/>
            <a:ext cx="314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03 </a:t>
            </a:r>
            <a:r>
              <a:rPr lang="zh-CN" altLang="en-US" sz="2400" dirty="0">
                <a:solidFill>
                  <a:srgbClr val="0057A6"/>
                </a:solidFill>
              </a:rPr>
              <a:t>政权、士绅和农民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54338" y="4477680"/>
            <a:ext cx="340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04 </a:t>
            </a:r>
            <a:r>
              <a:rPr lang="zh-CN" altLang="en-US" sz="2400" dirty="0">
                <a:solidFill>
                  <a:srgbClr val="0057A6"/>
                </a:solidFill>
              </a:rPr>
              <a:t>生态系统比较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2408" y="2034177"/>
            <a:ext cx="2492011" cy="2672930"/>
            <a:chOff x="1069113" y="2865014"/>
            <a:chExt cx="2492011" cy="2672930"/>
          </a:xfrm>
        </p:grpSpPr>
        <p:sp>
          <p:nvSpPr>
            <p:cNvPr id="14" name="Freeform 33"/>
            <p:cNvSpPr/>
            <p:nvPr/>
          </p:nvSpPr>
          <p:spPr bwMode="auto">
            <a:xfrm>
              <a:off x="1069113" y="2865014"/>
              <a:ext cx="2492011" cy="2672930"/>
            </a:xfrm>
            <a:custGeom>
              <a:avLst/>
              <a:gdLst>
                <a:gd name="T0" fmla="*/ 54 w 57"/>
                <a:gd name="T1" fmla="*/ 17 h 61"/>
                <a:gd name="T2" fmla="*/ 40 w 57"/>
                <a:gd name="T3" fmla="*/ 4 h 61"/>
                <a:gd name="T4" fmla="*/ 36 w 57"/>
                <a:gd name="T5" fmla="*/ 2 h 61"/>
                <a:gd name="T6" fmla="*/ 32 w 57"/>
                <a:gd name="T7" fmla="*/ 2 h 61"/>
                <a:gd name="T8" fmla="*/ 33 w 57"/>
                <a:gd name="T9" fmla="*/ 2 h 61"/>
                <a:gd name="T10" fmla="*/ 38 w 57"/>
                <a:gd name="T11" fmla="*/ 3 h 61"/>
                <a:gd name="T12" fmla="*/ 39 w 57"/>
                <a:gd name="T13" fmla="*/ 5 h 61"/>
                <a:gd name="T14" fmla="*/ 52 w 57"/>
                <a:gd name="T15" fmla="*/ 15 h 61"/>
                <a:gd name="T16" fmla="*/ 54 w 57"/>
                <a:gd name="T17" fmla="*/ 18 h 61"/>
                <a:gd name="T18" fmla="*/ 52 w 57"/>
                <a:gd name="T19" fmla="*/ 44 h 61"/>
                <a:gd name="T20" fmla="*/ 49 w 57"/>
                <a:gd name="T21" fmla="*/ 48 h 61"/>
                <a:gd name="T22" fmla="*/ 34 w 57"/>
                <a:gd name="T23" fmla="*/ 58 h 61"/>
                <a:gd name="T24" fmla="*/ 24 w 57"/>
                <a:gd name="T25" fmla="*/ 57 h 61"/>
                <a:gd name="T26" fmla="*/ 14 w 57"/>
                <a:gd name="T27" fmla="*/ 51 h 61"/>
                <a:gd name="T28" fmla="*/ 11 w 57"/>
                <a:gd name="T29" fmla="*/ 49 h 61"/>
                <a:gd name="T30" fmla="*/ 7 w 57"/>
                <a:gd name="T31" fmla="*/ 46 h 61"/>
                <a:gd name="T32" fmla="*/ 5 w 57"/>
                <a:gd name="T33" fmla="*/ 42 h 61"/>
                <a:gd name="T34" fmla="*/ 3 w 57"/>
                <a:gd name="T35" fmla="*/ 37 h 61"/>
                <a:gd name="T36" fmla="*/ 1 w 57"/>
                <a:gd name="T37" fmla="*/ 23 h 61"/>
                <a:gd name="T38" fmla="*/ 8 w 57"/>
                <a:gd name="T39" fmla="*/ 10 h 61"/>
                <a:gd name="T40" fmla="*/ 9 w 57"/>
                <a:gd name="T41" fmla="*/ 9 h 61"/>
                <a:gd name="T42" fmla="*/ 18 w 57"/>
                <a:gd name="T43" fmla="*/ 3 h 61"/>
                <a:gd name="T44" fmla="*/ 27 w 57"/>
                <a:gd name="T45" fmla="*/ 1 h 61"/>
                <a:gd name="T46" fmla="*/ 28 w 57"/>
                <a:gd name="T47" fmla="*/ 1 h 61"/>
                <a:gd name="T48" fmla="*/ 30 w 57"/>
                <a:gd name="T49" fmla="*/ 1 h 61"/>
                <a:gd name="T50" fmla="*/ 22 w 57"/>
                <a:gd name="T51" fmla="*/ 1 h 61"/>
                <a:gd name="T52" fmla="*/ 16 w 57"/>
                <a:gd name="T53" fmla="*/ 3 h 61"/>
                <a:gd name="T54" fmla="*/ 2 w 57"/>
                <a:gd name="T55" fmla="*/ 19 h 61"/>
                <a:gd name="T56" fmla="*/ 1 w 57"/>
                <a:gd name="T57" fmla="*/ 33 h 61"/>
                <a:gd name="T58" fmla="*/ 5 w 57"/>
                <a:gd name="T59" fmla="*/ 45 h 61"/>
                <a:gd name="T60" fmla="*/ 12 w 57"/>
                <a:gd name="T61" fmla="*/ 51 h 61"/>
                <a:gd name="T62" fmla="*/ 16 w 57"/>
                <a:gd name="T63" fmla="*/ 54 h 61"/>
                <a:gd name="T64" fmla="*/ 42 w 57"/>
                <a:gd name="T65" fmla="*/ 56 h 61"/>
                <a:gd name="T66" fmla="*/ 50 w 57"/>
                <a:gd name="T67" fmla="*/ 49 h 61"/>
                <a:gd name="T68" fmla="*/ 56 w 57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61">
                  <a:moveTo>
                    <a:pt x="55" y="18"/>
                  </a:moveTo>
                  <a:cubicBezTo>
                    <a:pt x="54" y="18"/>
                    <a:pt x="54" y="17"/>
                    <a:pt x="54" y="17"/>
                  </a:cubicBezTo>
                  <a:cubicBezTo>
                    <a:pt x="52" y="14"/>
                    <a:pt x="50" y="11"/>
                    <a:pt x="47" y="9"/>
                  </a:cubicBezTo>
                  <a:cubicBezTo>
                    <a:pt x="45" y="7"/>
                    <a:pt x="43" y="5"/>
                    <a:pt x="40" y="4"/>
                  </a:cubicBezTo>
                  <a:cubicBezTo>
                    <a:pt x="39" y="4"/>
                    <a:pt x="38" y="3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5" y="2"/>
                    <a:pt x="35" y="2"/>
                    <a:pt x="34" y="1"/>
                  </a:cubicBezTo>
                  <a:cubicBezTo>
                    <a:pt x="33" y="1"/>
                    <a:pt x="32" y="1"/>
                    <a:pt x="32" y="2"/>
                  </a:cubicBezTo>
                  <a:cubicBezTo>
                    <a:pt x="32" y="2"/>
                    <a:pt x="33" y="2"/>
                    <a:pt x="32" y="2"/>
                  </a:cubicBezTo>
                  <a:cubicBezTo>
                    <a:pt x="33" y="2"/>
                    <a:pt x="32" y="2"/>
                    <a:pt x="33" y="2"/>
                  </a:cubicBezTo>
                  <a:cubicBezTo>
                    <a:pt x="32" y="2"/>
                    <a:pt x="35" y="3"/>
                    <a:pt x="34" y="2"/>
                  </a:cubicBezTo>
                  <a:cubicBezTo>
                    <a:pt x="35" y="3"/>
                    <a:pt x="36" y="4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44" y="7"/>
                    <a:pt x="48" y="9"/>
                    <a:pt x="50" y="13"/>
                  </a:cubicBezTo>
                  <a:cubicBezTo>
                    <a:pt x="51" y="14"/>
                    <a:pt x="51" y="14"/>
                    <a:pt x="52" y="15"/>
                  </a:cubicBezTo>
                  <a:cubicBezTo>
                    <a:pt x="52" y="16"/>
                    <a:pt x="53" y="17"/>
                    <a:pt x="53" y="18"/>
                  </a:cubicBezTo>
                  <a:cubicBezTo>
                    <a:pt x="53" y="18"/>
                    <a:pt x="54" y="18"/>
                    <a:pt x="54" y="18"/>
                  </a:cubicBezTo>
                  <a:cubicBezTo>
                    <a:pt x="55" y="22"/>
                    <a:pt x="56" y="26"/>
                    <a:pt x="56" y="30"/>
                  </a:cubicBezTo>
                  <a:cubicBezTo>
                    <a:pt x="55" y="35"/>
                    <a:pt x="54" y="40"/>
                    <a:pt x="52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1" y="46"/>
                    <a:pt x="50" y="47"/>
                    <a:pt x="49" y="48"/>
                  </a:cubicBezTo>
                  <a:cubicBezTo>
                    <a:pt x="47" y="51"/>
                    <a:pt x="45" y="53"/>
                    <a:pt x="42" y="55"/>
                  </a:cubicBezTo>
                  <a:cubicBezTo>
                    <a:pt x="39" y="55"/>
                    <a:pt x="37" y="57"/>
                    <a:pt x="34" y="58"/>
                  </a:cubicBezTo>
                  <a:cubicBezTo>
                    <a:pt x="32" y="58"/>
                    <a:pt x="30" y="57"/>
                    <a:pt x="28" y="57"/>
                  </a:cubicBezTo>
                  <a:cubicBezTo>
                    <a:pt x="27" y="57"/>
                    <a:pt x="25" y="57"/>
                    <a:pt x="24" y="57"/>
                  </a:cubicBezTo>
                  <a:cubicBezTo>
                    <a:pt x="22" y="56"/>
                    <a:pt x="20" y="55"/>
                    <a:pt x="18" y="54"/>
                  </a:cubicBezTo>
                  <a:cubicBezTo>
                    <a:pt x="17" y="53"/>
                    <a:pt x="15" y="53"/>
                    <a:pt x="14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2" y="49"/>
                    <a:pt x="11" y="49"/>
                  </a:cubicBezTo>
                  <a:cubicBezTo>
                    <a:pt x="10" y="48"/>
                    <a:pt x="9" y="48"/>
                    <a:pt x="8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5" y="44"/>
                    <a:pt x="5" y="43"/>
                    <a:pt x="5" y="42"/>
                  </a:cubicBezTo>
                  <a:cubicBezTo>
                    <a:pt x="4" y="41"/>
                    <a:pt x="4" y="40"/>
                    <a:pt x="3" y="39"/>
                  </a:cubicBezTo>
                  <a:cubicBezTo>
                    <a:pt x="3" y="39"/>
                    <a:pt x="3" y="38"/>
                    <a:pt x="3" y="37"/>
                  </a:cubicBezTo>
                  <a:cubicBezTo>
                    <a:pt x="1" y="34"/>
                    <a:pt x="1" y="30"/>
                    <a:pt x="1" y="27"/>
                  </a:cubicBezTo>
                  <a:cubicBezTo>
                    <a:pt x="1" y="26"/>
                    <a:pt x="1" y="24"/>
                    <a:pt x="1" y="23"/>
                  </a:cubicBezTo>
                  <a:cubicBezTo>
                    <a:pt x="1" y="22"/>
                    <a:pt x="2" y="21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4" y="1"/>
                    <a:pt x="26" y="1"/>
                    <a:pt x="27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9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30" y="2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27" y="0"/>
                    <a:pt x="24" y="0"/>
                    <a:pt x="22" y="1"/>
                  </a:cubicBezTo>
                  <a:cubicBezTo>
                    <a:pt x="21" y="1"/>
                    <a:pt x="20" y="2"/>
                    <a:pt x="20" y="2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1" y="5"/>
                    <a:pt x="7" y="10"/>
                    <a:pt x="4" y="14"/>
                  </a:cubicBezTo>
                  <a:cubicBezTo>
                    <a:pt x="3" y="16"/>
                    <a:pt x="2" y="17"/>
                    <a:pt x="2" y="19"/>
                  </a:cubicBezTo>
                  <a:cubicBezTo>
                    <a:pt x="1" y="22"/>
                    <a:pt x="0" y="24"/>
                    <a:pt x="0" y="27"/>
                  </a:cubicBezTo>
                  <a:cubicBezTo>
                    <a:pt x="0" y="29"/>
                    <a:pt x="1" y="31"/>
                    <a:pt x="1" y="33"/>
                  </a:cubicBezTo>
                  <a:cubicBezTo>
                    <a:pt x="1" y="36"/>
                    <a:pt x="1" y="37"/>
                    <a:pt x="2" y="39"/>
                  </a:cubicBezTo>
                  <a:cubicBezTo>
                    <a:pt x="3" y="41"/>
                    <a:pt x="4" y="43"/>
                    <a:pt x="5" y="45"/>
                  </a:cubicBezTo>
                  <a:cubicBezTo>
                    <a:pt x="5" y="45"/>
                    <a:pt x="6" y="47"/>
                    <a:pt x="7" y="47"/>
                  </a:cubicBezTo>
                  <a:cubicBezTo>
                    <a:pt x="8" y="49"/>
                    <a:pt x="10" y="50"/>
                    <a:pt x="12" y="51"/>
                  </a:cubicBezTo>
                  <a:cubicBezTo>
                    <a:pt x="13" y="52"/>
                    <a:pt x="13" y="52"/>
                    <a:pt x="14" y="53"/>
                  </a:cubicBezTo>
                  <a:cubicBezTo>
                    <a:pt x="14" y="53"/>
                    <a:pt x="15" y="54"/>
                    <a:pt x="16" y="54"/>
                  </a:cubicBezTo>
                  <a:cubicBezTo>
                    <a:pt x="22" y="59"/>
                    <a:pt x="34" y="61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4" y="55"/>
                    <a:pt x="45" y="54"/>
                    <a:pt x="47" y="53"/>
                  </a:cubicBezTo>
                  <a:cubicBezTo>
                    <a:pt x="48" y="52"/>
                    <a:pt x="49" y="50"/>
                    <a:pt x="50" y="49"/>
                  </a:cubicBezTo>
                  <a:cubicBezTo>
                    <a:pt x="50" y="47"/>
                    <a:pt x="52" y="46"/>
                    <a:pt x="53" y="44"/>
                  </a:cubicBezTo>
                  <a:cubicBezTo>
                    <a:pt x="55" y="40"/>
                    <a:pt x="57" y="33"/>
                    <a:pt x="56" y="27"/>
                  </a:cubicBezTo>
                  <a:cubicBezTo>
                    <a:pt x="56" y="23"/>
                    <a:pt x="55" y="20"/>
                    <a:pt x="55" y="18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91029" y="3596027"/>
              <a:ext cx="19558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400" b="1" dirty="0">
                  <a:solidFill>
                    <a:srgbClr val="0057A6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长江三角洲的生态系统</a:t>
              </a:r>
            </a:p>
          </p:txBody>
        </p:sp>
      </p:grp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722118" y="1659063"/>
            <a:ext cx="3524096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供水决定水稻种植分布（低洼区域）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7722118" y="2543575"/>
            <a:ext cx="3524096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地势由干流和海潮相互作用、淤水和地层下陷决定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7722118" y="3525787"/>
            <a:ext cx="3524096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生态系统压力大时，利益矛盾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722118" y="4397204"/>
            <a:ext cx="3524096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自然环境造成不同的社会经济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5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5" grpId="0"/>
      <p:bldP spid="26" grpId="0"/>
      <p:bldP spid="27" grpId="0"/>
      <p:bldP spid="28" grpId="0"/>
      <p:bldP spid="31" grpId="0"/>
      <p:bldP spid="32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02" y="3113137"/>
            <a:ext cx="5750159" cy="638264"/>
          </a:xfrm>
          <a:prstGeom prst="rect">
            <a:avLst/>
          </a:prstGeom>
        </p:spPr>
      </p:pic>
      <p:sp>
        <p:nvSpPr>
          <p:cNvPr id="23" name="文本框 5"/>
          <p:cNvSpPr txBox="1">
            <a:spLocks noChangeArrowheads="1"/>
          </p:cNvSpPr>
          <p:nvPr/>
        </p:nvSpPr>
        <p:spPr bwMode="auto">
          <a:xfrm>
            <a:off x="5095710" y="4146920"/>
            <a:ext cx="51090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商品化与家庭生产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31495" y="1817170"/>
            <a:ext cx="3991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057A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PART     03</a:t>
            </a:r>
            <a:endParaRPr lang="zh-CN" altLang="en-US" sz="8000" b="1" dirty="0">
              <a:solidFill>
                <a:srgbClr val="0057A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5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048" y="2729552"/>
            <a:ext cx="696036" cy="1119117"/>
          </a:xfrm>
          <a:prstGeom prst="rect">
            <a:avLst/>
          </a:prstGeom>
          <a:solidFill>
            <a:srgbClr val="005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322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flipH="1">
            <a:off x="1892263" y="203363"/>
            <a:ext cx="4818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57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商品化与家庭生产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679492" y="2011795"/>
            <a:ext cx="2538700" cy="262623"/>
            <a:chOff x="4699162" y="2074223"/>
            <a:chExt cx="2538700" cy="262623"/>
          </a:xfrm>
        </p:grpSpPr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699162" y="2074223"/>
              <a:ext cx="218854" cy="218854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3 w 5"/>
                <a:gd name="T5" fmla="*/ 5 h 5"/>
                <a:gd name="T6" fmla="*/ 5 w 5"/>
                <a:gd name="T7" fmla="*/ 3 h 5"/>
                <a:gd name="T8" fmla="*/ 4 w 5"/>
                <a:gd name="T9" fmla="*/ 0 h 5"/>
                <a:gd name="T10" fmla="*/ 3 w 5"/>
                <a:gd name="T11" fmla="*/ 2 h 5"/>
                <a:gd name="T12" fmla="*/ 2 w 5"/>
                <a:gd name="T13" fmla="*/ 2 h 5"/>
                <a:gd name="T14" fmla="*/ 5 w 5"/>
                <a:gd name="T15" fmla="*/ 3 h 5"/>
                <a:gd name="T16" fmla="*/ 3 w 5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  <a:moveTo>
                    <a:pt x="3" y="2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3" y="0"/>
                    <a:pt x="5" y="2"/>
                    <a:pt x="5" y="3"/>
                  </a:cubicBezTo>
                  <a:cubicBezTo>
                    <a:pt x="4" y="5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5093097" y="2249305"/>
              <a:ext cx="2144765" cy="87541"/>
            </a:xfrm>
            <a:custGeom>
              <a:avLst/>
              <a:gdLst>
                <a:gd name="T0" fmla="*/ 46 w 49"/>
                <a:gd name="T1" fmla="*/ 0 h 2"/>
                <a:gd name="T2" fmla="*/ 36 w 49"/>
                <a:gd name="T3" fmla="*/ 0 h 2"/>
                <a:gd name="T4" fmla="*/ 22 w 49"/>
                <a:gd name="T5" fmla="*/ 1 h 2"/>
                <a:gd name="T6" fmla="*/ 14 w 49"/>
                <a:gd name="T7" fmla="*/ 1 h 2"/>
                <a:gd name="T8" fmla="*/ 2 w 49"/>
                <a:gd name="T9" fmla="*/ 1 h 2"/>
                <a:gd name="T10" fmla="*/ 0 w 49"/>
                <a:gd name="T11" fmla="*/ 2 h 2"/>
                <a:gd name="T12" fmla="*/ 1 w 49"/>
                <a:gd name="T13" fmla="*/ 2 h 2"/>
                <a:gd name="T14" fmla="*/ 11 w 49"/>
                <a:gd name="T15" fmla="*/ 1 h 2"/>
                <a:gd name="T16" fmla="*/ 16 w 49"/>
                <a:gd name="T17" fmla="*/ 1 h 2"/>
                <a:gd name="T18" fmla="*/ 19 w 49"/>
                <a:gd name="T19" fmla="*/ 2 h 2"/>
                <a:gd name="T20" fmla="*/ 24 w 49"/>
                <a:gd name="T21" fmla="*/ 2 h 2"/>
                <a:gd name="T22" fmla="*/ 38 w 49"/>
                <a:gd name="T23" fmla="*/ 1 h 2"/>
                <a:gd name="T24" fmla="*/ 46 w 49"/>
                <a:gd name="T25" fmla="*/ 1 h 2"/>
                <a:gd name="T26" fmla="*/ 49 w 49"/>
                <a:gd name="T27" fmla="*/ 1 h 2"/>
                <a:gd name="T28" fmla="*/ 46 w 4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2">
                  <a:moveTo>
                    <a:pt x="46" y="0"/>
                  </a:moveTo>
                  <a:cubicBezTo>
                    <a:pt x="42" y="0"/>
                    <a:pt x="39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1"/>
                    <a:pt x="17" y="1"/>
                    <a:pt x="14" y="1"/>
                  </a:cubicBezTo>
                  <a:cubicBezTo>
                    <a:pt x="10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5" y="2"/>
                    <a:pt x="8" y="2"/>
                    <a:pt x="11" y="1"/>
                  </a:cubicBezTo>
                  <a:cubicBezTo>
                    <a:pt x="13" y="2"/>
                    <a:pt x="14" y="1"/>
                    <a:pt x="16" y="1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2"/>
                  </a:cubicBezTo>
                  <a:cubicBezTo>
                    <a:pt x="29" y="2"/>
                    <a:pt x="34" y="1"/>
                    <a:pt x="38" y="1"/>
                  </a:cubicBezTo>
                  <a:cubicBezTo>
                    <a:pt x="40" y="1"/>
                    <a:pt x="43" y="0"/>
                    <a:pt x="46" y="1"/>
                  </a:cubicBezTo>
                  <a:cubicBezTo>
                    <a:pt x="47" y="1"/>
                    <a:pt x="48" y="2"/>
                    <a:pt x="49" y="1"/>
                  </a:cubicBezTo>
                  <a:cubicBezTo>
                    <a:pt x="49" y="0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67033" y="3765541"/>
            <a:ext cx="2494931" cy="306396"/>
            <a:chOff x="4786703" y="3827969"/>
            <a:chExt cx="2494931" cy="306396"/>
          </a:xfrm>
        </p:grpSpPr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4786703" y="3827969"/>
              <a:ext cx="218854" cy="262624"/>
            </a:xfrm>
            <a:custGeom>
              <a:avLst/>
              <a:gdLst>
                <a:gd name="T0" fmla="*/ 4 w 5"/>
                <a:gd name="T1" fmla="*/ 1 h 6"/>
                <a:gd name="T2" fmla="*/ 0 w 5"/>
                <a:gd name="T3" fmla="*/ 3 h 6"/>
                <a:gd name="T4" fmla="*/ 1 w 5"/>
                <a:gd name="T5" fmla="*/ 3 h 6"/>
                <a:gd name="T6" fmla="*/ 5 w 5"/>
                <a:gd name="T7" fmla="*/ 4 h 6"/>
                <a:gd name="T8" fmla="*/ 4 w 5"/>
                <a:gd name="T9" fmla="*/ 1 h 6"/>
                <a:gd name="T10" fmla="*/ 3 w 5"/>
                <a:gd name="T11" fmla="*/ 4 h 6"/>
                <a:gd name="T12" fmla="*/ 2 w 5"/>
                <a:gd name="T13" fmla="*/ 2 h 6"/>
                <a:gd name="T14" fmla="*/ 4 w 5"/>
                <a:gd name="T15" fmla="*/ 2 h 6"/>
                <a:gd name="T16" fmla="*/ 3 w 5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3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lose/>
                  <a:moveTo>
                    <a:pt x="3" y="4"/>
                  </a:move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3" y="1"/>
                    <a:pt x="4" y="2"/>
                  </a:cubicBezTo>
                  <a:cubicBezTo>
                    <a:pt x="5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5049328" y="4003052"/>
              <a:ext cx="2232306" cy="131313"/>
            </a:xfrm>
            <a:custGeom>
              <a:avLst/>
              <a:gdLst>
                <a:gd name="T0" fmla="*/ 47 w 51"/>
                <a:gd name="T1" fmla="*/ 0 h 3"/>
                <a:gd name="T2" fmla="*/ 36 w 51"/>
                <a:gd name="T3" fmla="*/ 0 h 3"/>
                <a:gd name="T4" fmla="*/ 22 w 51"/>
                <a:gd name="T5" fmla="*/ 1 h 3"/>
                <a:gd name="T6" fmla="*/ 15 w 51"/>
                <a:gd name="T7" fmla="*/ 1 h 3"/>
                <a:gd name="T8" fmla="*/ 3 w 51"/>
                <a:gd name="T9" fmla="*/ 2 h 3"/>
                <a:gd name="T10" fmla="*/ 0 w 51"/>
                <a:gd name="T11" fmla="*/ 3 h 3"/>
                <a:gd name="T12" fmla="*/ 5 w 51"/>
                <a:gd name="T13" fmla="*/ 3 h 3"/>
                <a:gd name="T14" fmla="*/ 18 w 51"/>
                <a:gd name="T15" fmla="*/ 2 h 3"/>
                <a:gd name="T16" fmla="*/ 32 w 51"/>
                <a:gd name="T17" fmla="*/ 1 h 3"/>
                <a:gd name="T18" fmla="*/ 47 w 51"/>
                <a:gd name="T19" fmla="*/ 0 h 3"/>
                <a:gd name="T20" fmla="*/ 50 w 51"/>
                <a:gd name="T21" fmla="*/ 1 h 3"/>
                <a:gd name="T22" fmla="*/ 51 w 51"/>
                <a:gd name="T23" fmla="*/ 0 h 3"/>
                <a:gd name="T24" fmla="*/ 47 w 51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3">
                  <a:moveTo>
                    <a:pt x="47" y="0"/>
                  </a:moveTo>
                  <a:cubicBezTo>
                    <a:pt x="43" y="0"/>
                    <a:pt x="40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2"/>
                    <a:pt x="17" y="1"/>
                    <a:pt x="15" y="1"/>
                  </a:cubicBezTo>
                  <a:cubicBezTo>
                    <a:pt x="11" y="2"/>
                    <a:pt x="7" y="2"/>
                    <a:pt x="3" y="2"/>
                  </a:cubicBezTo>
                  <a:cubicBezTo>
                    <a:pt x="2" y="2"/>
                    <a:pt x="1" y="1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9" y="2"/>
                    <a:pt x="14" y="2"/>
                    <a:pt x="18" y="2"/>
                  </a:cubicBezTo>
                  <a:cubicBezTo>
                    <a:pt x="23" y="2"/>
                    <a:pt x="28" y="2"/>
                    <a:pt x="32" y="1"/>
                  </a:cubicBezTo>
                  <a:cubicBezTo>
                    <a:pt x="36" y="1"/>
                    <a:pt x="42" y="1"/>
                    <a:pt x="47" y="0"/>
                  </a:cubicBezTo>
                  <a:cubicBezTo>
                    <a:pt x="48" y="0"/>
                    <a:pt x="50" y="0"/>
                    <a:pt x="50" y="1"/>
                  </a:cubicBezTo>
                  <a:cubicBezTo>
                    <a:pt x="50" y="1"/>
                    <a:pt x="51" y="1"/>
                    <a:pt x="51" y="0"/>
                  </a:cubicBezTo>
                  <a:cubicBezTo>
                    <a:pt x="50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54575" y="4643872"/>
            <a:ext cx="2494930" cy="306395"/>
            <a:chOff x="4874245" y="4706300"/>
            <a:chExt cx="2494930" cy="306395"/>
          </a:xfrm>
        </p:grpSpPr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4874245" y="4706300"/>
              <a:ext cx="262624" cy="262624"/>
            </a:xfrm>
            <a:custGeom>
              <a:avLst/>
              <a:gdLst>
                <a:gd name="T0" fmla="*/ 3 w 6"/>
                <a:gd name="T1" fmla="*/ 1 h 6"/>
                <a:gd name="T2" fmla="*/ 2 w 6"/>
                <a:gd name="T3" fmla="*/ 0 h 6"/>
                <a:gd name="T4" fmla="*/ 3 w 6"/>
                <a:gd name="T5" fmla="*/ 6 h 6"/>
                <a:gd name="T6" fmla="*/ 5 w 6"/>
                <a:gd name="T7" fmla="*/ 4 h 6"/>
                <a:gd name="T8" fmla="*/ 4 w 6"/>
                <a:gd name="T9" fmla="*/ 1 h 6"/>
                <a:gd name="T10" fmla="*/ 3 w 6"/>
                <a:gd name="T11" fmla="*/ 1 h 6"/>
                <a:gd name="T12" fmla="*/ 1 w 6"/>
                <a:gd name="T13" fmla="*/ 3 h 6"/>
                <a:gd name="T14" fmla="*/ 3 w 6"/>
                <a:gd name="T15" fmla="*/ 2 h 6"/>
                <a:gd name="T16" fmla="*/ 4 w 6"/>
                <a:gd name="T17" fmla="*/ 3 h 6"/>
                <a:gd name="T18" fmla="*/ 1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3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5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5136869" y="4925154"/>
              <a:ext cx="2232306" cy="87541"/>
            </a:xfrm>
            <a:custGeom>
              <a:avLst/>
              <a:gdLst>
                <a:gd name="T0" fmla="*/ 47 w 51"/>
                <a:gd name="T1" fmla="*/ 0 h 2"/>
                <a:gd name="T2" fmla="*/ 38 w 51"/>
                <a:gd name="T3" fmla="*/ 1 h 2"/>
                <a:gd name="T4" fmla="*/ 28 w 51"/>
                <a:gd name="T5" fmla="*/ 1 h 2"/>
                <a:gd name="T6" fmla="*/ 18 w 51"/>
                <a:gd name="T7" fmla="*/ 1 h 2"/>
                <a:gd name="T8" fmla="*/ 9 w 51"/>
                <a:gd name="T9" fmla="*/ 1 h 2"/>
                <a:gd name="T10" fmla="*/ 5 w 51"/>
                <a:gd name="T11" fmla="*/ 1 h 2"/>
                <a:gd name="T12" fmla="*/ 0 w 51"/>
                <a:gd name="T13" fmla="*/ 1 h 2"/>
                <a:gd name="T14" fmla="*/ 3 w 51"/>
                <a:gd name="T15" fmla="*/ 2 h 2"/>
                <a:gd name="T16" fmla="*/ 11 w 51"/>
                <a:gd name="T17" fmla="*/ 1 h 2"/>
                <a:gd name="T18" fmla="*/ 14 w 51"/>
                <a:gd name="T19" fmla="*/ 2 h 2"/>
                <a:gd name="T20" fmla="*/ 23 w 51"/>
                <a:gd name="T21" fmla="*/ 2 h 2"/>
                <a:gd name="T22" fmla="*/ 28 w 51"/>
                <a:gd name="T23" fmla="*/ 2 h 2"/>
                <a:gd name="T24" fmla="*/ 30 w 51"/>
                <a:gd name="T25" fmla="*/ 1 h 2"/>
                <a:gd name="T26" fmla="*/ 32 w 51"/>
                <a:gd name="T27" fmla="*/ 2 h 2"/>
                <a:gd name="T28" fmla="*/ 37 w 51"/>
                <a:gd name="T29" fmla="*/ 2 h 2"/>
                <a:gd name="T30" fmla="*/ 49 w 51"/>
                <a:gd name="T31" fmla="*/ 1 h 2"/>
                <a:gd name="T32" fmla="*/ 51 w 51"/>
                <a:gd name="T33" fmla="*/ 1 h 2"/>
                <a:gd name="T34" fmla="*/ 47 w 51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">
                  <a:moveTo>
                    <a:pt x="47" y="0"/>
                  </a:moveTo>
                  <a:cubicBezTo>
                    <a:pt x="44" y="0"/>
                    <a:pt x="41" y="1"/>
                    <a:pt x="38" y="1"/>
                  </a:cubicBezTo>
                  <a:cubicBezTo>
                    <a:pt x="34" y="1"/>
                    <a:pt x="31" y="1"/>
                    <a:pt x="28" y="1"/>
                  </a:cubicBezTo>
                  <a:cubicBezTo>
                    <a:pt x="25" y="1"/>
                    <a:pt x="22" y="1"/>
                    <a:pt x="18" y="1"/>
                  </a:cubicBezTo>
                  <a:cubicBezTo>
                    <a:pt x="15" y="1"/>
                    <a:pt x="12" y="1"/>
                    <a:pt x="9" y="1"/>
                  </a:cubicBezTo>
                  <a:cubicBezTo>
                    <a:pt x="8" y="1"/>
                    <a:pt x="6" y="1"/>
                    <a:pt x="5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7" y="2"/>
                    <a:pt x="20" y="2"/>
                    <a:pt x="23" y="2"/>
                  </a:cubicBezTo>
                  <a:cubicBezTo>
                    <a:pt x="25" y="2"/>
                    <a:pt x="26" y="2"/>
                    <a:pt x="28" y="2"/>
                  </a:cubicBezTo>
                  <a:cubicBezTo>
                    <a:pt x="29" y="2"/>
                    <a:pt x="30" y="1"/>
                    <a:pt x="30" y="1"/>
                  </a:cubicBezTo>
                  <a:cubicBezTo>
                    <a:pt x="31" y="1"/>
                    <a:pt x="31" y="2"/>
                    <a:pt x="32" y="2"/>
                  </a:cubicBezTo>
                  <a:cubicBezTo>
                    <a:pt x="33" y="2"/>
                    <a:pt x="35" y="2"/>
                    <a:pt x="37" y="2"/>
                  </a:cubicBezTo>
                  <a:cubicBezTo>
                    <a:pt x="41" y="1"/>
                    <a:pt x="45" y="0"/>
                    <a:pt x="49" y="1"/>
                  </a:cubicBezTo>
                  <a:cubicBezTo>
                    <a:pt x="50" y="1"/>
                    <a:pt x="51" y="2"/>
                    <a:pt x="51" y="1"/>
                  </a:cubicBezTo>
                  <a:cubicBezTo>
                    <a:pt x="51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Freeform 37"/>
          <p:cNvSpPr>
            <a:spLocks noEditPoints="1"/>
          </p:cNvSpPr>
          <p:nvPr/>
        </p:nvSpPr>
        <p:spPr bwMode="auto">
          <a:xfrm>
            <a:off x="3198014" y="1836712"/>
            <a:ext cx="831644" cy="4298282"/>
          </a:xfrm>
          <a:custGeom>
            <a:avLst/>
            <a:gdLst>
              <a:gd name="T0" fmla="*/ 12 w 19"/>
              <a:gd name="T1" fmla="*/ 84 h 98"/>
              <a:gd name="T2" fmla="*/ 11 w 19"/>
              <a:gd name="T3" fmla="*/ 61 h 98"/>
              <a:gd name="T4" fmla="*/ 10 w 19"/>
              <a:gd name="T5" fmla="*/ 54 h 98"/>
              <a:gd name="T6" fmla="*/ 9 w 19"/>
              <a:gd name="T7" fmla="*/ 45 h 98"/>
              <a:gd name="T8" fmla="*/ 8 w 19"/>
              <a:gd name="T9" fmla="*/ 29 h 98"/>
              <a:gd name="T10" fmla="*/ 8 w 19"/>
              <a:gd name="T11" fmla="*/ 6 h 98"/>
              <a:gd name="T12" fmla="*/ 13 w 19"/>
              <a:gd name="T13" fmla="*/ 1 h 98"/>
              <a:gd name="T14" fmla="*/ 3 w 19"/>
              <a:gd name="T15" fmla="*/ 28 h 98"/>
              <a:gd name="T16" fmla="*/ 5 w 19"/>
              <a:gd name="T17" fmla="*/ 42 h 98"/>
              <a:gd name="T18" fmla="*/ 0 w 19"/>
              <a:gd name="T19" fmla="*/ 50 h 98"/>
              <a:gd name="T20" fmla="*/ 8 w 19"/>
              <a:gd name="T21" fmla="*/ 62 h 98"/>
              <a:gd name="T22" fmla="*/ 8 w 19"/>
              <a:gd name="T23" fmla="*/ 86 h 98"/>
              <a:gd name="T24" fmla="*/ 12 w 19"/>
              <a:gd name="T25" fmla="*/ 97 h 98"/>
              <a:gd name="T26" fmla="*/ 19 w 19"/>
              <a:gd name="T27" fmla="*/ 96 h 98"/>
              <a:gd name="T28" fmla="*/ 11 w 19"/>
              <a:gd name="T29" fmla="*/ 77 h 98"/>
              <a:gd name="T30" fmla="*/ 11 w 19"/>
              <a:gd name="T31" fmla="*/ 80 h 98"/>
              <a:gd name="T32" fmla="*/ 11 w 19"/>
              <a:gd name="T33" fmla="*/ 76 h 98"/>
              <a:gd name="T34" fmla="*/ 11 w 19"/>
              <a:gd name="T35" fmla="*/ 76 h 98"/>
              <a:gd name="T36" fmla="*/ 11 w 19"/>
              <a:gd name="T37" fmla="*/ 71 h 98"/>
              <a:gd name="T38" fmla="*/ 11 w 19"/>
              <a:gd name="T39" fmla="*/ 68 h 98"/>
              <a:gd name="T40" fmla="*/ 9 w 19"/>
              <a:gd name="T41" fmla="*/ 68 h 98"/>
              <a:gd name="T42" fmla="*/ 6 w 19"/>
              <a:gd name="T43" fmla="*/ 38 h 98"/>
              <a:gd name="T44" fmla="*/ 5 w 19"/>
              <a:gd name="T45" fmla="*/ 33 h 98"/>
              <a:gd name="T46" fmla="*/ 5 w 19"/>
              <a:gd name="T47" fmla="*/ 33 h 98"/>
              <a:gd name="T48" fmla="*/ 5 w 19"/>
              <a:gd name="T49" fmla="*/ 8 h 98"/>
              <a:gd name="T50" fmla="*/ 5 w 19"/>
              <a:gd name="T51" fmla="*/ 8 h 98"/>
              <a:gd name="T52" fmla="*/ 4 w 19"/>
              <a:gd name="T53" fmla="*/ 13 h 98"/>
              <a:gd name="T54" fmla="*/ 3 w 19"/>
              <a:gd name="T55" fmla="*/ 18 h 98"/>
              <a:gd name="T56" fmla="*/ 4 w 19"/>
              <a:gd name="T57" fmla="*/ 21 h 98"/>
              <a:gd name="T58" fmla="*/ 4 w 19"/>
              <a:gd name="T59" fmla="*/ 22 h 98"/>
              <a:gd name="T60" fmla="*/ 4 w 19"/>
              <a:gd name="T61" fmla="*/ 22 h 98"/>
              <a:gd name="T62" fmla="*/ 7 w 19"/>
              <a:gd name="T63" fmla="*/ 23 h 98"/>
              <a:gd name="T64" fmla="*/ 4 w 19"/>
              <a:gd name="T65" fmla="*/ 27 h 98"/>
              <a:gd name="T66" fmla="*/ 4 w 19"/>
              <a:gd name="T67" fmla="*/ 27 h 98"/>
              <a:gd name="T68" fmla="*/ 7 w 19"/>
              <a:gd name="T69" fmla="*/ 28 h 98"/>
              <a:gd name="T70" fmla="*/ 7 w 19"/>
              <a:gd name="T71" fmla="*/ 37 h 98"/>
              <a:gd name="T72" fmla="*/ 8 w 19"/>
              <a:gd name="T73" fmla="*/ 42 h 98"/>
              <a:gd name="T74" fmla="*/ 2 w 19"/>
              <a:gd name="T75" fmla="*/ 49 h 98"/>
              <a:gd name="T76" fmla="*/ 8 w 19"/>
              <a:gd name="T77" fmla="*/ 44 h 98"/>
              <a:gd name="T78" fmla="*/ 6 w 19"/>
              <a:gd name="T79" fmla="*/ 50 h 98"/>
              <a:gd name="T80" fmla="*/ 2 w 19"/>
              <a:gd name="T81" fmla="*/ 49 h 98"/>
              <a:gd name="T82" fmla="*/ 9 w 19"/>
              <a:gd name="T83" fmla="*/ 50 h 98"/>
              <a:gd name="T84" fmla="*/ 7 w 19"/>
              <a:gd name="T85" fmla="*/ 55 h 98"/>
              <a:gd name="T86" fmla="*/ 7 w 19"/>
              <a:gd name="T87" fmla="*/ 56 h 98"/>
              <a:gd name="T88" fmla="*/ 9 w 19"/>
              <a:gd name="T89" fmla="*/ 56 h 98"/>
              <a:gd name="T90" fmla="*/ 9 w 19"/>
              <a:gd name="T91" fmla="*/ 61 h 98"/>
              <a:gd name="T92" fmla="*/ 10 w 19"/>
              <a:gd name="T93" fmla="*/ 61 h 98"/>
              <a:gd name="T94" fmla="*/ 10 w 19"/>
              <a:gd name="T95" fmla="*/ 64 h 98"/>
              <a:gd name="T96" fmla="*/ 9 w 19"/>
              <a:gd name="T97" fmla="*/ 61 h 98"/>
              <a:gd name="T98" fmla="*/ 11 w 19"/>
              <a:gd name="T99" fmla="*/ 81 h 98"/>
              <a:gd name="T100" fmla="*/ 11 w 19"/>
              <a:gd name="T101" fmla="*/ 83 h 98"/>
              <a:gd name="T102" fmla="*/ 11 w 19"/>
              <a:gd name="T103" fmla="*/ 83 h 98"/>
              <a:gd name="T104" fmla="*/ 12 w 19"/>
              <a:gd name="T105" fmla="*/ 87 h 98"/>
              <a:gd name="T106" fmla="*/ 10 w 19"/>
              <a:gd name="T107" fmla="*/ 92 h 98"/>
              <a:gd name="T108" fmla="*/ 12 w 19"/>
              <a:gd name="T109" fmla="*/ 96 h 98"/>
              <a:gd name="T110" fmla="*/ 11 w 19"/>
              <a:gd name="T111" fmla="*/ 94 h 98"/>
              <a:gd name="T112" fmla="*/ 12 w 19"/>
              <a:gd name="T113" fmla="*/ 91 h 98"/>
              <a:gd name="T114" fmla="*/ 13 w 19"/>
              <a:gd name="T115" fmla="*/ 9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" h="98">
                <a:moveTo>
                  <a:pt x="19" y="96"/>
                </a:moveTo>
                <a:cubicBezTo>
                  <a:pt x="17" y="97"/>
                  <a:pt x="15" y="95"/>
                  <a:pt x="13" y="93"/>
                </a:cubicBezTo>
                <a:cubicBezTo>
                  <a:pt x="13" y="90"/>
                  <a:pt x="12" y="87"/>
                  <a:pt x="12" y="84"/>
                </a:cubicBezTo>
                <a:cubicBezTo>
                  <a:pt x="12" y="79"/>
                  <a:pt x="12" y="75"/>
                  <a:pt x="12" y="71"/>
                </a:cubicBezTo>
                <a:cubicBezTo>
                  <a:pt x="12" y="67"/>
                  <a:pt x="12" y="65"/>
                  <a:pt x="11" y="62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8"/>
                  <a:pt x="11" y="57"/>
                </a:cubicBezTo>
                <a:cubicBezTo>
                  <a:pt x="11" y="56"/>
                  <a:pt x="10" y="55"/>
                  <a:pt x="10" y="54"/>
                </a:cubicBezTo>
                <a:cubicBezTo>
                  <a:pt x="10" y="52"/>
                  <a:pt x="10" y="49"/>
                  <a:pt x="9" y="46"/>
                </a:cubicBezTo>
                <a:cubicBezTo>
                  <a:pt x="10" y="46"/>
                  <a:pt x="10" y="46"/>
                  <a:pt x="10" y="45"/>
                </a:cubicBezTo>
                <a:cubicBezTo>
                  <a:pt x="10" y="45"/>
                  <a:pt x="9" y="45"/>
                  <a:pt x="9" y="45"/>
                </a:cubicBezTo>
                <a:cubicBezTo>
                  <a:pt x="9" y="44"/>
                  <a:pt x="9" y="43"/>
                  <a:pt x="9" y="42"/>
                </a:cubicBezTo>
                <a:cubicBezTo>
                  <a:pt x="8" y="41"/>
                  <a:pt x="9" y="40"/>
                  <a:pt x="9" y="39"/>
                </a:cubicBezTo>
                <a:cubicBezTo>
                  <a:pt x="9" y="35"/>
                  <a:pt x="8" y="32"/>
                  <a:pt x="8" y="29"/>
                </a:cubicBezTo>
                <a:cubicBezTo>
                  <a:pt x="7" y="23"/>
                  <a:pt x="8" y="19"/>
                  <a:pt x="7" y="13"/>
                </a:cubicBezTo>
                <a:cubicBezTo>
                  <a:pt x="8" y="12"/>
                  <a:pt x="8" y="12"/>
                  <a:pt x="8" y="11"/>
                </a:cubicBezTo>
                <a:cubicBezTo>
                  <a:pt x="8" y="9"/>
                  <a:pt x="8" y="7"/>
                  <a:pt x="8" y="6"/>
                </a:cubicBezTo>
                <a:cubicBezTo>
                  <a:pt x="9" y="4"/>
                  <a:pt x="9" y="3"/>
                  <a:pt x="10" y="2"/>
                </a:cubicBezTo>
                <a:cubicBezTo>
                  <a:pt x="11" y="1"/>
                  <a:pt x="12" y="2"/>
                  <a:pt x="12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9" y="0"/>
                  <a:pt x="7" y="3"/>
                  <a:pt x="5" y="5"/>
                </a:cubicBezTo>
                <a:cubicBezTo>
                  <a:pt x="3" y="9"/>
                  <a:pt x="2" y="14"/>
                  <a:pt x="3" y="19"/>
                </a:cubicBezTo>
                <a:cubicBezTo>
                  <a:pt x="3" y="22"/>
                  <a:pt x="3" y="25"/>
                  <a:pt x="3" y="28"/>
                </a:cubicBezTo>
                <a:cubicBezTo>
                  <a:pt x="4" y="29"/>
                  <a:pt x="4" y="31"/>
                  <a:pt x="4" y="32"/>
                </a:cubicBezTo>
                <a:cubicBezTo>
                  <a:pt x="4" y="33"/>
                  <a:pt x="5" y="36"/>
                  <a:pt x="5" y="37"/>
                </a:cubicBezTo>
                <a:cubicBezTo>
                  <a:pt x="5" y="38"/>
                  <a:pt x="5" y="41"/>
                  <a:pt x="5" y="42"/>
                </a:cubicBezTo>
                <a:cubicBezTo>
                  <a:pt x="5" y="44"/>
                  <a:pt x="4" y="45"/>
                  <a:pt x="3" y="46"/>
                </a:cubicBezTo>
                <a:cubicBezTo>
                  <a:pt x="3" y="46"/>
                  <a:pt x="3" y="47"/>
                  <a:pt x="3" y="47"/>
                </a:cubicBezTo>
                <a:cubicBezTo>
                  <a:pt x="2" y="48"/>
                  <a:pt x="0" y="48"/>
                  <a:pt x="0" y="50"/>
                </a:cubicBezTo>
                <a:cubicBezTo>
                  <a:pt x="1" y="50"/>
                  <a:pt x="2" y="50"/>
                  <a:pt x="2" y="50"/>
                </a:cubicBezTo>
                <a:cubicBezTo>
                  <a:pt x="5" y="52"/>
                  <a:pt x="6" y="55"/>
                  <a:pt x="7" y="57"/>
                </a:cubicBezTo>
                <a:cubicBezTo>
                  <a:pt x="7" y="59"/>
                  <a:pt x="8" y="60"/>
                  <a:pt x="8" y="62"/>
                </a:cubicBezTo>
                <a:cubicBezTo>
                  <a:pt x="9" y="65"/>
                  <a:pt x="8" y="69"/>
                  <a:pt x="9" y="72"/>
                </a:cubicBezTo>
                <a:cubicBezTo>
                  <a:pt x="9" y="75"/>
                  <a:pt x="8" y="77"/>
                  <a:pt x="8" y="80"/>
                </a:cubicBezTo>
                <a:cubicBezTo>
                  <a:pt x="8" y="82"/>
                  <a:pt x="8" y="84"/>
                  <a:pt x="8" y="86"/>
                </a:cubicBezTo>
                <a:cubicBezTo>
                  <a:pt x="8" y="86"/>
                  <a:pt x="9" y="87"/>
                  <a:pt x="9" y="87"/>
                </a:cubicBezTo>
                <a:cubicBezTo>
                  <a:pt x="9" y="90"/>
                  <a:pt x="9" y="93"/>
                  <a:pt x="10" y="95"/>
                </a:cubicBezTo>
                <a:cubicBezTo>
                  <a:pt x="11" y="96"/>
                  <a:pt x="12" y="96"/>
                  <a:pt x="12" y="97"/>
                </a:cubicBezTo>
                <a:cubicBezTo>
                  <a:pt x="14" y="98"/>
                  <a:pt x="16" y="98"/>
                  <a:pt x="19" y="98"/>
                </a:cubicBezTo>
                <a:cubicBezTo>
                  <a:pt x="19" y="98"/>
                  <a:pt x="19" y="98"/>
                  <a:pt x="19" y="98"/>
                </a:cubicBezTo>
                <a:cubicBezTo>
                  <a:pt x="19" y="97"/>
                  <a:pt x="19" y="97"/>
                  <a:pt x="19" y="96"/>
                </a:cubicBezTo>
                <a:close/>
                <a:moveTo>
                  <a:pt x="11" y="78"/>
                </a:moveTo>
                <a:cubicBezTo>
                  <a:pt x="10" y="78"/>
                  <a:pt x="10" y="79"/>
                  <a:pt x="9" y="80"/>
                </a:cubicBezTo>
                <a:cubicBezTo>
                  <a:pt x="9" y="79"/>
                  <a:pt x="10" y="78"/>
                  <a:pt x="11" y="77"/>
                </a:cubicBezTo>
                <a:cubicBezTo>
                  <a:pt x="11" y="77"/>
                  <a:pt x="11" y="78"/>
                  <a:pt x="11" y="78"/>
                </a:cubicBezTo>
                <a:close/>
                <a:moveTo>
                  <a:pt x="11" y="79"/>
                </a:moveTo>
                <a:cubicBezTo>
                  <a:pt x="11" y="80"/>
                  <a:pt x="11" y="80"/>
                  <a:pt x="11" y="80"/>
                </a:cubicBezTo>
                <a:cubicBezTo>
                  <a:pt x="10" y="80"/>
                  <a:pt x="10" y="82"/>
                  <a:pt x="9" y="82"/>
                </a:cubicBezTo>
                <a:cubicBezTo>
                  <a:pt x="10" y="81"/>
                  <a:pt x="10" y="80"/>
                  <a:pt x="11" y="79"/>
                </a:cubicBezTo>
                <a:close/>
                <a:moveTo>
                  <a:pt x="11" y="76"/>
                </a:moveTo>
                <a:cubicBezTo>
                  <a:pt x="10" y="76"/>
                  <a:pt x="10" y="76"/>
                  <a:pt x="10" y="77"/>
                </a:cubicBezTo>
                <a:cubicBezTo>
                  <a:pt x="9" y="76"/>
                  <a:pt x="10" y="74"/>
                  <a:pt x="11" y="73"/>
                </a:cubicBezTo>
                <a:cubicBezTo>
                  <a:pt x="11" y="74"/>
                  <a:pt x="11" y="75"/>
                  <a:pt x="11" y="76"/>
                </a:cubicBezTo>
                <a:close/>
                <a:moveTo>
                  <a:pt x="11" y="72"/>
                </a:moveTo>
                <a:cubicBezTo>
                  <a:pt x="10" y="73"/>
                  <a:pt x="10" y="73"/>
                  <a:pt x="10" y="74"/>
                </a:cubicBezTo>
                <a:cubicBezTo>
                  <a:pt x="9" y="73"/>
                  <a:pt x="10" y="72"/>
                  <a:pt x="11" y="71"/>
                </a:cubicBezTo>
                <a:cubicBezTo>
                  <a:pt x="11" y="71"/>
                  <a:pt x="11" y="72"/>
                  <a:pt x="11" y="72"/>
                </a:cubicBezTo>
                <a:close/>
                <a:moveTo>
                  <a:pt x="9" y="71"/>
                </a:moveTo>
                <a:cubicBezTo>
                  <a:pt x="10" y="70"/>
                  <a:pt x="9" y="68"/>
                  <a:pt x="11" y="68"/>
                </a:cubicBezTo>
                <a:cubicBezTo>
                  <a:pt x="11" y="69"/>
                  <a:pt x="10" y="71"/>
                  <a:pt x="9" y="71"/>
                </a:cubicBezTo>
                <a:close/>
                <a:moveTo>
                  <a:pt x="11" y="67"/>
                </a:moveTo>
                <a:cubicBezTo>
                  <a:pt x="10" y="67"/>
                  <a:pt x="10" y="68"/>
                  <a:pt x="9" y="68"/>
                </a:cubicBezTo>
                <a:cubicBezTo>
                  <a:pt x="9" y="67"/>
                  <a:pt x="10" y="67"/>
                  <a:pt x="10" y="66"/>
                </a:cubicBezTo>
                <a:cubicBezTo>
                  <a:pt x="11" y="66"/>
                  <a:pt x="11" y="66"/>
                  <a:pt x="11" y="67"/>
                </a:cubicBezTo>
                <a:close/>
                <a:moveTo>
                  <a:pt x="6" y="38"/>
                </a:moveTo>
                <a:cubicBezTo>
                  <a:pt x="5" y="37"/>
                  <a:pt x="6" y="35"/>
                  <a:pt x="7" y="34"/>
                </a:cubicBezTo>
                <a:cubicBezTo>
                  <a:pt x="8" y="35"/>
                  <a:pt x="7" y="37"/>
                  <a:pt x="6" y="38"/>
                </a:cubicBezTo>
                <a:close/>
                <a:moveTo>
                  <a:pt x="5" y="33"/>
                </a:moveTo>
                <a:cubicBezTo>
                  <a:pt x="6" y="33"/>
                  <a:pt x="6" y="32"/>
                  <a:pt x="7" y="31"/>
                </a:cubicBezTo>
                <a:cubicBezTo>
                  <a:pt x="7" y="33"/>
                  <a:pt x="6" y="34"/>
                  <a:pt x="5" y="35"/>
                </a:cubicBezTo>
                <a:cubicBezTo>
                  <a:pt x="5" y="35"/>
                  <a:pt x="5" y="34"/>
                  <a:pt x="5" y="33"/>
                </a:cubicBezTo>
                <a:cubicBezTo>
                  <a:pt x="5" y="33"/>
                  <a:pt x="5" y="33"/>
                  <a:pt x="5" y="33"/>
                </a:cubicBezTo>
                <a:close/>
                <a:moveTo>
                  <a:pt x="9" y="2"/>
                </a:moveTo>
                <a:cubicBezTo>
                  <a:pt x="8" y="4"/>
                  <a:pt x="6" y="6"/>
                  <a:pt x="5" y="8"/>
                </a:cubicBezTo>
                <a:cubicBezTo>
                  <a:pt x="5" y="6"/>
                  <a:pt x="7" y="3"/>
                  <a:pt x="9" y="2"/>
                </a:cubicBezTo>
                <a:close/>
                <a:moveTo>
                  <a:pt x="5" y="10"/>
                </a:moveTo>
                <a:cubicBezTo>
                  <a:pt x="4" y="10"/>
                  <a:pt x="5" y="9"/>
                  <a:pt x="5" y="8"/>
                </a:cubicBezTo>
                <a:cubicBezTo>
                  <a:pt x="6" y="8"/>
                  <a:pt x="6" y="7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10"/>
                  <a:pt x="5" y="11"/>
                  <a:pt x="4" y="13"/>
                </a:cubicBezTo>
                <a:cubicBezTo>
                  <a:pt x="4" y="13"/>
                  <a:pt x="4" y="11"/>
                  <a:pt x="5" y="10"/>
                </a:cubicBezTo>
                <a:close/>
                <a:moveTo>
                  <a:pt x="6" y="11"/>
                </a:moveTo>
                <a:cubicBezTo>
                  <a:pt x="7" y="13"/>
                  <a:pt x="5" y="16"/>
                  <a:pt x="3" y="18"/>
                </a:cubicBezTo>
                <a:cubicBezTo>
                  <a:pt x="3" y="15"/>
                  <a:pt x="5" y="13"/>
                  <a:pt x="6" y="11"/>
                </a:cubicBezTo>
                <a:close/>
                <a:moveTo>
                  <a:pt x="6" y="15"/>
                </a:moveTo>
                <a:cubicBezTo>
                  <a:pt x="7" y="18"/>
                  <a:pt x="5" y="19"/>
                  <a:pt x="4" y="21"/>
                </a:cubicBezTo>
                <a:cubicBezTo>
                  <a:pt x="3" y="18"/>
                  <a:pt x="5" y="17"/>
                  <a:pt x="6" y="15"/>
                </a:cubicBezTo>
                <a:close/>
                <a:moveTo>
                  <a:pt x="4" y="22"/>
                </a:moveTo>
                <a:cubicBezTo>
                  <a:pt x="4" y="22"/>
                  <a:pt x="4" y="22"/>
                  <a:pt x="4" y="22"/>
                </a:cubicBezTo>
                <a:cubicBezTo>
                  <a:pt x="4" y="21"/>
                  <a:pt x="6" y="20"/>
                  <a:pt x="6" y="19"/>
                </a:cubicBezTo>
                <a:cubicBezTo>
                  <a:pt x="7" y="21"/>
                  <a:pt x="5" y="23"/>
                  <a:pt x="4" y="24"/>
                </a:cubicBezTo>
                <a:cubicBezTo>
                  <a:pt x="4" y="23"/>
                  <a:pt x="4" y="23"/>
                  <a:pt x="4" y="22"/>
                </a:cubicBezTo>
                <a:close/>
                <a:moveTo>
                  <a:pt x="4" y="26"/>
                </a:moveTo>
                <a:cubicBezTo>
                  <a:pt x="5" y="25"/>
                  <a:pt x="6" y="23"/>
                  <a:pt x="6" y="22"/>
                </a:cubicBezTo>
                <a:cubicBezTo>
                  <a:pt x="7" y="23"/>
                  <a:pt x="6" y="23"/>
                  <a:pt x="7" y="23"/>
                </a:cubicBezTo>
                <a:cubicBezTo>
                  <a:pt x="5" y="24"/>
                  <a:pt x="6" y="26"/>
                  <a:pt x="4" y="26"/>
                </a:cubicBezTo>
                <a:cubicBezTo>
                  <a:pt x="4" y="26"/>
                  <a:pt x="4" y="26"/>
                  <a:pt x="4" y="26"/>
                </a:cubicBezTo>
                <a:close/>
                <a:moveTo>
                  <a:pt x="4" y="27"/>
                </a:moveTo>
                <a:cubicBezTo>
                  <a:pt x="5" y="27"/>
                  <a:pt x="6" y="26"/>
                  <a:pt x="6" y="25"/>
                </a:cubicBezTo>
                <a:cubicBezTo>
                  <a:pt x="7" y="26"/>
                  <a:pt x="5" y="28"/>
                  <a:pt x="5" y="29"/>
                </a:cubicBezTo>
                <a:cubicBezTo>
                  <a:pt x="5" y="28"/>
                  <a:pt x="4" y="28"/>
                  <a:pt x="4" y="27"/>
                </a:cubicBezTo>
                <a:close/>
                <a:moveTo>
                  <a:pt x="7" y="28"/>
                </a:moveTo>
                <a:cubicBezTo>
                  <a:pt x="7" y="29"/>
                  <a:pt x="6" y="31"/>
                  <a:pt x="5" y="32"/>
                </a:cubicBezTo>
                <a:cubicBezTo>
                  <a:pt x="4" y="30"/>
                  <a:pt x="5" y="29"/>
                  <a:pt x="7" y="28"/>
                </a:cubicBezTo>
                <a:close/>
                <a:moveTo>
                  <a:pt x="5" y="44"/>
                </a:moveTo>
                <a:cubicBezTo>
                  <a:pt x="6" y="43"/>
                  <a:pt x="5" y="41"/>
                  <a:pt x="6" y="40"/>
                </a:cubicBezTo>
                <a:cubicBezTo>
                  <a:pt x="6" y="39"/>
                  <a:pt x="7" y="38"/>
                  <a:pt x="7" y="37"/>
                </a:cubicBezTo>
                <a:cubicBezTo>
                  <a:pt x="9" y="39"/>
                  <a:pt x="6" y="41"/>
                  <a:pt x="6" y="43"/>
                </a:cubicBezTo>
                <a:cubicBezTo>
                  <a:pt x="7" y="42"/>
                  <a:pt x="7" y="41"/>
                  <a:pt x="8" y="41"/>
                </a:cubicBezTo>
                <a:cubicBezTo>
                  <a:pt x="8" y="41"/>
                  <a:pt x="8" y="42"/>
                  <a:pt x="8" y="42"/>
                </a:cubicBezTo>
                <a:cubicBezTo>
                  <a:pt x="7" y="44"/>
                  <a:pt x="5" y="45"/>
                  <a:pt x="4" y="46"/>
                </a:cubicBezTo>
                <a:cubicBezTo>
                  <a:pt x="4" y="46"/>
                  <a:pt x="5" y="45"/>
                  <a:pt x="5" y="44"/>
                </a:cubicBezTo>
                <a:close/>
                <a:moveTo>
                  <a:pt x="2" y="49"/>
                </a:moveTo>
                <a:cubicBezTo>
                  <a:pt x="3" y="48"/>
                  <a:pt x="3" y="48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6"/>
                  <a:pt x="7" y="45"/>
                  <a:pt x="8" y="44"/>
                </a:cubicBezTo>
                <a:cubicBezTo>
                  <a:pt x="9" y="47"/>
                  <a:pt x="6" y="48"/>
                  <a:pt x="5" y="50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1"/>
                  <a:pt x="6" y="50"/>
                  <a:pt x="6" y="50"/>
                </a:cubicBezTo>
                <a:cubicBezTo>
                  <a:pt x="7" y="49"/>
                  <a:pt x="7" y="48"/>
                  <a:pt x="8" y="47"/>
                </a:cubicBezTo>
                <a:cubicBezTo>
                  <a:pt x="9" y="49"/>
                  <a:pt x="6" y="51"/>
                  <a:pt x="5" y="52"/>
                </a:cubicBezTo>
                <a:cubicBezTo>
                  <a:pt x="4" y="51"/>
                  <a:pt x="4" y="50"/>
                  <a:pt x="2" y="49"/>
                </a:cubicBezTo>
                <a:close/>
                <a:moveTo>
                  <a:pt x="6" y="54"/>
                </a:move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0"/>
                  <a:pt x="9" y="50"/>
                </a:cubicBezTo>
                <a:cubicBezTo>
                  <a:pt x="9" y="50"/>
                  <a:pt x="9" y="50"/>
                  <a:pt x="9" y="51"/>
                </a:cubicBezTo>
                <a:cubicBezTo>
                  <a:pt x="8" y="51"/>
                  <a:pt x="7" y="53"/>
                  <a:pt x="6" y="54"/>
                </a:cubicBezTo>
                <a:close/>
                <a:moveTo>
                  <a:pt x="7" y="55"/>
                </a:moveTo>
                <a:cubicBezTo>
                  <a:pt x="7" y="54"/>
                  <a:pt x="8" y="54"/>
                  <a:pt x="8" y="53"/>
                </a:cubicBezTo>
                <a:cubicBezTo>
                  <a:pt x="8" y="53"/>
                  <a:pt x="8" y="52"/>
                  <a:pt x="9" y="52"/>
                </a:cubicBezTo>
                <a:cubicBezTo>
                  <a:pt x="10" y="53"/>
                  <a:pt x="8" y="54"/>
                  <a:pt x="7" y="56"/>
                </a:cubicBezTo>
                <a:cubicBezTo>
                  <a:pt x="7" y="56"/>
                  <a:pt x="7" y="55"/>
                  <a:pt x="7" y="55"/>
                </a:cubicBezTo>
                <a:close/>
                <a:moveTo>
                  <a:pt x="9" y="55"/>
                </a:moveTo>
                <a:cubicBezTo>
                  <a:pt x="10" y="55"/>
                  <a:pt x="9" y="56"/>
                  <a:pt x="9" y="56"/>
                </a:cubicBezTo>
                <a:cubicBezTo>
                  <a:pt x="9" y="56"/>
                  <a:pt x="8" y="57"/>
                  <a:pt x="8" y="57"/>
                </a:cubicBezTo>
                <a:cubicBezTo>
                  <a:pt x="7" y="57"/>
                  <a:pt x="9" y="55"/>
                  <a:pt x="9" y="55"/>
                </a:cubicBezTo>
                <a:close/>
                <a:moveTo>
                  <a:pt x="9" y="61"/>
                </a:moveTo>
                <a:cubicBezTo>
                  <a:pt x="8" y="59"/>
                  <a:pt x="8" y="57"/>
                  <a:pt x="9" y="57"/>
                </a:cubicBezTo>
                <a:cubicBezTo>
                  <a:pt x="11" y="58"/>
                  <a:pt x="9" y="60"/>
                  <a:pt x="9" y="61"/>
                </a:cubicBezTo>
                <a:close/>
                <a:moveTo>
                  <a:pt x="10" y="61"/>
                </a:moveTo>
                <a:cubicBezTo>
                  <a:pt x="10" y="61"/>
                  <a:pt x="9" y="60"/>
                  <a:pt x="10" y="60"/>
                </a:cubicBezTo>
                <a:cubicBezTo>
                  <a:pt x="10" y="61"/>
                  <a:pt x="10" y="63"/>
                  <a:pt x="9" y="64"/>
                </a:cubicBezTo>
                <a:cubicBezTo>
                  <a:pt x="9" y="64"/>
                  <a:pt x="10" y="64"/>
                  <a:pt x="10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5"/>
                  <a:pt x="9" y="66"/>
                </a:cubicBezTo>
                <a:cubicBezTo>
                  <a:pt x="9" y="64"/>
                  <a:pt x="9" y="63"/>
                  <a:pt x="9" y="61"/>
                </a:cubicBezTo>
                <a:cubicBezTo>
                  <a:pt x="9" y="61"/>
                  <a:pt x="9" y="61"/>
                  <a:pt x="10" y="61"/>
                </a:cubicBezTo>
                <a:close/>
                <a:moveTo>
                  <a:pt x="9" y="84"/>
                </a:moveTo>
                <a:cubicBezTo>
                  <a:pt x="10" y="83"/>
                  <a:pt x="10" y="82"/>
                  <a:pt x="11" y="81"/>
                </a:cubicBezTo>
                <a:cubicBezTo>
                  <a:pt x="12" y="82"/>
                  <a:pt x="10" y="83"/>
                  <a:pt x="9" y="84"/>
                </a:cubicBezTo>
                <a:cubicBezTo>
                  <a:pt x="9" y="84"/>
                  <a:pt x="9" y="84"/>
                  <a:pt x="9" y="84"/>
                </a:cubicBezTo>
                <a:close/>
                <a:moveTo>
                  <a:pt x="11" y="83"/>
                </a:moveTo>
                <a:cubicBezTo>
                  <a:pt x="12" y="84"/>
                  <a:pt x="11" y="84"/>
                  <a:pt x="11" y="85"/>
                </a:cubicBezTo>
                <a:cubicBezTo>
                  <a:pt x="10" y="85"/>
                  <a:pt x="10" y="86"/>
                  <a:pt x="9" y="87"/>
                </a:cubicBezTo>
                <a:cubicBezTo>
                  <a:pt x="9" y="85"/>
                  <a:pt x="10" y="84"/>
                  <a:pt x="11" y="83"/>
                </a:cubicBezTo>
                <a:close/>
                <a:moveTo>
                  <a:pt x="11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1" y="86"/>
                  <a:pt x="11" y="87"/>
                  <a:pt x="12" y="87"/>
                </a:cubicBezTo>
                <a:cubicBezTo>
                  <a:pt x="11" y="88"/>
                  <a:pt x="11" y="89"/>
                  <a:pt x="10" y="90"/>
                </a:cubicBezTo>
                <a:cubicBezTo>
                  <a:pt x="9" y="88"/>
                  <a:pt x="10" y="87"/>
                  <a:pt x="11" y="86"/>
                </a:cubicBezTo>
                <a:close/>
                <a:moveTo>
                  <a:pt x="10" y="92"/>
                </a:moveTo>
                <a:cubicBezTo>
                  <a:pt x="10" y="90"/>
                  <a:pt x="11" y="90"/>
                  <a:pt x="12" y="89"/>
                </a:cubicBezTo>
                <a:cubicBezTo>
                  <a:pt x="12" y="90"/>
                  <a:pt x="10" y="91"/>
                  <a:pt x="10" y="92"/>
                </a:cubicBezTo>
                <a:close/>
                <a:moveTo>
                  <a:pt x="12" y="96"/>
                </a:moveTo>
                <a:cubicBezTo>
                  <a:pt x="12" y="95"/>
                  <a:pt x="13" y="95"/>
                  <a:pt x="13" y="95"/>
                </a:cubicBezTo>
                <a:cubicBezTo>
                  <a:pt x="12" y="94"/>
                  <a:pt x="12" y="95"/>
                  <a:pt x="12" y="95"/>
                </a:cubicBezTo>
                <a:cubicBezTo>
                  <a:pt x="11" y="95"/>
                  <a:pt x="11" y="94"/>
                  <a:pt x="11" y="94"/>
                </a:cubicBezTo>
                <a:cubicBezTo>
                  <a:pt x="11" y="94"/>
                  <a:pt x="12" y="93"/>
                  <a:pt x="12" y="93"/>
                </a:cubicBezTo>
                <a:cubicBezTo>
                  <a:pt x="11" y="92"/>
                  <a:pt x="11" y="93"/>
                  <a:pt x="10" y="93"/>
                </a:cubicBezTo>
                <a:cubicBezTo>
                  <a:pt x="10" y="92"/>
                  <a:pt x="11" y="92"/>
                  <a:pt x="12" y="91"/>
                </a:cubicBezTo>
                <a:cubicBezTo>
                  <a:pt x="13" y="92"/>
                  <a:pt x="12" y="94"/>
                  <a:pt x="13" y="95"/>
                </a:cubicBezTo>
                <a:cubicBezTo>
                  <a:pt x="13" y="95"/>
                  <a:pt x="13" y="96"/>
                  <a:pt x="12" y="96"/>
                </a:cubicBezTo>
                <a:close/>
                <a:moveTo>
                  <a:pt x="13" y="96"/>
                </a:moveTo>
                <a:cubicBezTo>
                  <a:pt x="14" y="95"/>
                  <a:pt x="15" y="97"/>
                  <a:pt x="16" y="97"/>
                </a:cubicBezTo>
                <a:cubicBezTo>
                  <a:pt x="15" y="97"/>
                  <a:pt x="14" y="96"/>
                  <a:pt x="13" y="96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723262" y="2890127"/>
            <a:ext cx="2494930" cy="262624"/>
            <a:chOff x="4742932" y="2952555"/>
            <a:chExt cx="2494930" cy="262624"/>
          </a:xfrm>
        </p:grpSpPr>
        <p:sp>
          <p:nvSpPr>
            <p:cNvPr id="8" name="Freeform 16"/>
            <p:cNvSpPr/>
            <p:nvPr/>
          </p:nvSpPr>
          <p:spPr bwMode="auto">
            <a:xfrm>
              <a:off x="5093097" y="3083866"/>
              <a:ext cx="2144765" cy="131313"/>
            </a:xfrm>
            <a:custGeom>
              <a:avLst/>
              <a:gdLst>
                <a:gd name="T0" fmla="*/ 49 w 49"/>
                <a:gd name="T1" fmla="*/ 0 h 3"/>
                <a:gd name="T2" fmla="*/ 44 w 49"/>
                <a:gd name="T3" fmla="*/ 1 h 3"/>
                <a:gd name="T4" fmla="*/ 43 w 49"/>
                <a:gd name="T5" fmla="*/ 0 h 3"/>
                <a:gd name="T6" fmla="*/ 38 w 49"/>
                <a:gd name="T7" fmla="*/ 1 h 3"/>
                <a:gd name="T8" fmla="*/ 23 w 49"/>
                <a:gd name="T9" fmla="*/ 1 h 3"/>
                <a:gd name="T10" fmla="*/ 19 w 49"/>
                <a:gd name="T11" fmla="*/ 2 h 3"/>
                <a:gd name="T12" fmla="*/ 17 w 49"/>
                <a:gd name="T13" fmla="*/ 1 h 3"/>
                <a:gd name="T14" fmla="*/ 2 w 49"/>
                <a:gd name="T15" fmla="*/ 2 h 3"/>
                <a:gd name="T16" fmla="*/ 0 w 49"/>
                <a:gd name="T17" fmla="*/ 3 h 3"/>
                <a:gd name="T18" fmla="*/ 3 w 49"/>
                <a:gd name="T19" fmla="*/ 2 h 3"/>
                <a:gd name="T20" fmla="*/ 8 w 49"/>
                <a:gd name="T21" fmla="*/ 2 h 3"/>
                <a:gd name="T22" fmla="*/ 26 w 49"/>
                <a:gd name="T23" fmla="*/ 2 h 3"/>
                <a:gd name="T24" fmla="*/ 38 w 49"/>
                <a:gd name="T25" fmla="*/ 1 h 3"/>
                <a:gd name="T26" fmla="*/ 48 w 49"/>
                <a:gd name="T27" fmla="*/ 1 h 3"/>
                <a:gd name="T28" fmla="*/ 49 w 49"/>
                <a:gd name="T29" fmla="*/ 1 h 3"/>
                <a:gd name="T30" fmla="*/ 49 w 49"/>
                <a:gd name="T31" fmla="*/ 0 h 3"/>
                <a:gd name="T32" fmla="*/ 49 w 49"/>
                <a:gd name="T33" fmla="*/ 0 h 3"/>
                <a:gd name="T34" fmla="*/ 49 w 49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">
                  <a:moveTo>
                    <a:pt x="49" y="0"/>
                  </a:moveTo>
                  <a:cubicBezTo>
                    <a:pt x="47" y="0"/>
                    <a:pt x="45" y="0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0" y="0"/>
                    <a:pt x="38" y="1"/>
                  </a:cubicBezTo>
                  <a:cubicBezTo>
                    <a:pt x="34" y="1"/>
                    <a:pt x="28" y="1"/>
                    <a:pt x="23" y="1"/>
                  </a:cubicBezTo>
                  <a:cubicBezTo>
                    <a:pt x="22" y="1"/>
                    <a:pt x="20" y="1"/>
                    <a:pt x="19" y="2"/>
                  </a:cubicBezTo>
                  <a:cubicBezTo>
                    <a:pt x="18" y="2"/>
                    <a:pt x="17" y="1"/>
                    <a:pt x="17" y="1"/>
                  </a:cubicBezTo>
                  <a:cubicBezTo>
                    <a:pt x="12" y="2"/>
                    <a:pt x="7" y="1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4" y="2"/>
                    <a:pt x="21" y="2"/>
                    <a:pt x="26" y="2"/>
                  </a:cubicBezTo>
                  <a:cubicBezTo>
                    <a:pt x="30" y="2"/>
                    <a:pt x="34" y="2"/>
                    <a:pt x="38" y="1"/>
                  </a:cubicBezTo>
                  <a:cubicBezTo>
                    <a:pt x="41" y="1"/>
                    <a:pt x="44" y="1"/>
                    <a:pt x="48" y="1"/>
                  </a:cubicBezTo>
                  <a:cubicBezTo>
                    <a:pt x="48" y="1"/>
                    <a:pt x="48" y="2"/>
                    <a:pt x="49" y="1"/>
                  </a:cubicBezTo>
                  <a:cubicBezTo>
                    <a:pt x="49" y="1"/>
                    <a:pt x="49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4742932" y="2952555"/>
              <a:ext cx="306396" cy="218854"/>
            </a:xfrm>
            <a:custGeom>
              <a:avLst/>
              <a:gdLst>
                <a:gd name="T0" fmla="*/ 4 w 7"/>
                <a:gd name="T1" fmla="*/ 1 h 5"/>
                <a:gd name="T2" fmla="*/ 3 w 7"/>
                <a:gd name="T3" fmla="*/ 0 h 5"/>
                <a:gd name="T4" fmla="*/ 1 w 7"/>
                <a:gd name="T5" fmla="*/ 3 h 5"/>
                <a:gd name="T6" fmla="*/ 7 w 7"/>
                <a:gd name="T7" fmla="*/ 3 h 5"/>
                <a:gd name="T8" fmla="*/ 4 w 7"/>
                <a:gd name="T9" fmla="*/ 1 h 5"/>
                <a:gd name="T10" fmla="*/ 2 w 7"/>
                <a:gd name="T11" fmla="*/ 1 h 5"/>
                <a:gd name="T12" fmla="*/ 3 w 7"/>
                <a:gd name="T13" fmla="*/ 2 h 5"/>
                <a:gd name="T14" fmla="*/ 6 w 7"/>
                <a:gd name="T15" fmla="*/ 3 h 5"/>
                <a:gd name="T16" fmla="*/ 2 w 7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4" y="1"/>
                  </a:moveTo>
                  <a:cubicBezTo>
                    <a:pt x="3" y="1"/>
                    <a:pt x="4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lose/>
                  <a:moveTo>
                    <a:pt x="2" y="1"/>
                  </a:moveTo>
                  <a:cubicBezTo>
                    <a:pt x="3" y="1"/>
                    <a:pt x="2" y="2"/>
                    <a:pt x="3" y="2"/>
                  </a:cubicBezTo>
                  <a:cubicBezTo>
                    <a:pt x="4" y="1"/>
                    <a:pt x="5" y="1"/>
                    <a:pt x="6" y="3"/>
                  </a:cubicBezTo>
                  <a:cubicBezTo>
                    <a:pt x="5" y="5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41"/>
          <p:cNvSpPr/>
          <p:nvPr/>
        </p:nvSpPr>
        <p:spPr bwMode="auto">
          <a:xfrm>
            <a:off x="2585224" y="4028165"/>
            <a:ext cx="525248" cy="43772"/>
          </a:xfrm>
          <a:custGeom>
            <a:avLst/>
            <a:gdLst>
              <a:gd name="T0" fmla="*/ 0 w 12"/>
              <a:gd name="T1" fmla="*/ 1 h 1"/>
              <a:gd name="T2" fmla="*/ 1 w 12"/>
              <a:gd name="T3" fmla="*/ 1 h 1"/>
              <a:gd name="T4" fmla="*/ 5 w 12"/>
              <a:gd name="T5" fmla="*/ 1 h 1"/>
              <a:gd name="T6" fmla="*/ 6 w 12"/>
              <a:gd name="T7" fmla="*/ 1 h 1"/>
              <a:gd name="T8" fmla="*/ 12 w 12"/>
              <a:gd name="T9" fmla="*/ 1 h 1"/>
              <a:gd name="T10" fmla="*/ 12 w 12"/>
              <a:gd name="T11" fmla="*/ 0 h 1"/>
              <a:gd name="T12" fmla="*/ 12 w 12"/>
              <a:gd name="T13" fmla="*/ 0 h 1"/>
              <a:gd name="T14" fmla="*/ 0 w 12"/>
              <a:gd name="T1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">
                <a:moveTo>
                  <a:pt x="0" y="1"/>
                </a:moveTo>
                <a:cubicBezTo>
                  <a:pt x="0" y="1"/>
                  <a:pt x="1" y="1"/>
                  <a:pt x="1" y="1"/>
                </a:cubicBezTo>
                <a:cubicBezTo>
                  <a:pt x="2" y="1"/>
                  <a:pt x="4" y="1"/>
                  <a:pt x="5" y="1"/>
                </a:cubicBezTo>
                <a:cubicBezTo>
                  <a:pt x="5" y="1"/>
                  <a:pt x="6" y="1"/>
                  <a:pt x="6" y="1"/>
                </a:cubicBezTo>
                <a:cubicBezTo>
                  <a:pt x="8" y="1"/>
                  <a:pt x="10" y="1"/>
                  <a:pt x="12" y="1"/>
                </a:cubicBezTo>
                <a:cubicBezTo>
                  <a:pt x="12" y="1"/>
                  <a:pt x="12" y="1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4" y="0"/>
                  <a:pt x="0" y="1"/>
                </a:cubicBezTo>
                <a:close/>
              </a:path>
            </a:pathLst>
          </a:custGeom>
          <a:solidFill>
            <a:srgbClr val="0057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854575" y="5563057"/>
            <a:ext cx="2451159" cy="353083"/>
            <a:chOff x="4874245" y="5625485"/>
            <a:chExt cx="2451159" cy="353083"/>
          </a:xfrm>
        </p:grpSpPr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4874245" y="5625485"/>
              <a:ext cx="262624" cy="309313"/>
            </a:xfrm>
            <a:custGeom>
              <a:avLst/>
              <a:gdLst>
                <a:gd name="T0" fmla="*/ 1 w 6"/>
                <a:gd name="T1" fmla="*/ 5 h 7"/>
                <a:gd name="T2" fmla="*/ 6 w 6"/>
                <a:gd name="T3" fmla="*/ 4 h 7"/>
                <a:gd name="T4" fmla="*/ 1 w 6"/>
                <a:gd name="T5" fmla="*/ 5 h 7"/>
                <a:gd name="T6" fmla="*/ 2 w 6"/>
                <a:gd name="T7" fmla="*/ 4 h 7"/>
                <a:gd name="T8" fmla="*/ 5 w 6"/>
                <a:gd name="T9" fmla="*/ 4 h 7"/>
                <a:gd name="T10" fmla="*/ 2 w 6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2" y="6"/>
                    <a:pt x="5" y="7"/>
                    <a:pt x="6" y="4"/>
                  </a:cubicBezTo>
                  <a:cubicBezTo>
                    <a:pt x="5" y="2"/>
                    <a:pt x="0" y="0"/>
                    <a:pt x="1" y="5"/>
                  </a:cubicBezTo>
                  <a:close/>
                  <a:moveTo>
                    <a:pt x="2" y="4"/>
                  </a:moveTo>
                  <a:cubicBezTo>
                    <a:pt x="2" y="2"/>
                    <a:pt x="5" y="3"/>
                    <a:pt x="5" y="4"/>
                  </a:cubicBezTo>
                  <a:cubicBezTo>
                    <a:pt x="5" y="6"/>
                    <a:pt x="2" y="5"/>
                    <a:pt x="2" y="4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/>
          </p:nvSpPr>
          <p:spPr bwMode="auto">
            <a:xfrm>
              <a:off x="5180639" y="5803485"/>
              <a:ext cx="2144765" cy="175083"/>
            </a:xfrm>
            <a:custGeom>
              <a:avLst/>
              <a:gdLst>
                <a:gd name="T0" fmla="*/ 47 w 49"/>
                <a:gd name="T1" fmla="*/ 0 h 4"/>
                <a:gd name="T2" fmla="*/ 36 w 49"/>
                <a:gd name="T3" fmla="*/ 1 h 4"/>
                <a:gd name="T4" fmla="*/ 35 w 49"/>
                <a:gd name="T5" fmla="*/ 1 h 4"/>
                <a:gd name="T6" fmla="*/ 25 w 49"/>
                <a:gd name="T7" fmla="*/ 2 h 4"/>
                <a:gd name="T8" fmla="*/ 18 w 49"/>
                <a:gd name="T9" fmla="*/ 2 h 4"/>
                <a:gd name="T10" fmla="*/ 2 w 49"/>
                <a:gd name="T11" fmla="*/ 2 h 4"/>
                <a:gd name="T12" fmla="*/ 0 w 49"/>
                <a:gd name="T13" fmla="*/ 3 h 4"/>
                <a:gd name="T14" fmla="*/ 4 w 49"/>
                <a:gd name="T15" fmla="*/ 3 h 4"/>
                <a:gd name="T16" fmla="*/ 9 w 49"/>
                <a:gd name="T17" fmla="*/ 2 h 4"/>
                <a:gd name="T18" fmla="*/ 15 w 49"/>
                <a:gd name="T19" fmla="*/ 2 h 4"/>
                <a:gd name="T20" fmla="*/ 25 w 49"/>
                <a:gd name="T21" fmla="*/ 2 h 4"/>
                <a:gd name="T22" fmla="*/ 43 w 49"/>
                <a:gd name="T23" fmla="*/ 1 h 4"/>
                <a:gd name="T24" fmla="*/ 49 w 49"/>
                <a:gd name="T25" fmla="*/ 1 h 4"/>
                <a:gd name="T26" fmla="*/ 49 w 49"/>
                <a:gd name="T27" fmla="*/ 1 h 4"/>
                <a:gd name="T28" fmla="*/ 47 w 49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">
                  <a:moveTo>
                    <a:pt x="47" y="0"/>
                  </a:moveTo>
                  <a:cubicBezTo>
                    <a:pt x="44" y="0"/>
                    <a:pt x="39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2" y="1"/>
                    <a:pt x="28" y="1"/>
                    <a:pt x="25" y="2"/>
                  </a:cubicBezTo>
                  <a:cubicBezTo>
                    <a:pt x="23" y="2"/>
                    <a:pt x="21" y="2"/>
                    <a:pt x="18" y="2"/>
                  </a:cubicBezTo>
                  <a:cubicBezTo>
                    <a:pt x="13" y="2"/>
                    <a:pt x="7" y="2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2" y="3"/>
                    <a:pt x="4" y="3"/>
                  </a:cubicBezTo>
                  <a:cubicBezTo>
                    <a:pt x="5" y="3"/>
                    <a:pt x="7" y="3"/>
                    <a:pt x="9" y="2"/>
                  </a:cubicBezTo>
                  <a:cubicBezTo>
                    <a:pt x="11" y="3"/>
                    <a:pt x="13" y="3"/>
                    <a:pt x="15" y="2"/>
                  </a:cubicBezTo>
                  <a:cubicBezTo>
                    <a:pt x="18" y="2"/>
                    <a:pt x="22" y="3"/>
                    <a:pt x="25" y="2"/>
                  </a:cubicBezTo>
                  <a:cubicBezTo>
                    <a:pt x="31" y="1"/>
                    <a:pt x="37" y="2"/>
                    <a:pt x="43" y="1"/>
                  </a:cubicBezTo>
                  <a:cubicBezTo>
                    <a:pt x="45" y="1"/>
                    <a:pt x="48" y="1"/>
                    <a:pt x="49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0"/>
                    <a:pt x="48" y="0"/>
                    <a:pt x="47" y="0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029658" y="1667319"/>
            <a:ext cx="21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01 </a:t>
            </a:r>
            <a:r>
              <a:rPr lang="zh-CN" altLang="en-US" sz="2400" dirty="0">
                <a:solidFill>
                  <a:srgbClr val="0057A6"/>
                </a:solidFill>
              </a:rPr>
              <a:t>作物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18580" y="2589463"/>
            <a:ext cx="220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02 </a:t>
            </a:r>
            <a:r>
              <a:rPr lang="zh-CN" altLang="en-US" sz="2400" dirty="0">
                <a:solidFill>
                  <a:srgbClr val="0057A6"/>
                </a:solidFill>
              </a:rPr>
              <a:t>城市化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007775" y="3561548"/>
            <a:ext cx="32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03 </a:t>
            </a:r>
            <a:r>
              <a:rPr lang="zh-CN" altLang="en-US" sz="2400" dirty="0">
                <a:solidFill>
                  <a:srgbClr val="0057A6"/>
                </a:solidFill>
              </a:rPr>
              <a:t>小农家庭生产变迁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54338" y="4477680"/>
            <a:ext cx="340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04 </a:t>
            </a:r>
            <a:r>
              <a:rPr lang="zh-CN" altLang="en-US" sz="2400" dirty="0">
                <a:solidFill>
                  <a:srgbClr val="0057A6"/>
                </a:solidFill>
              </a:rPr>
              <a:t>阶级与性别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160969" y="5428215"/>
            <a:ext cx="30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0057A6"/>
                </a:solidFill>
              </a:rPr>
              <a:t>05 </a:t>
            </a:r>
            <a:r>
              <a:rPr lang="zh-CN" altLang="en-US" sz="2400" dirty="0">
                <a:solidFill>
                  <a:srgbClr val="0057A6"/>
                </a:solidFill>
              </a:rPr>
              <a:t>比较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22450" y="2781680"/>
            <a:ext cx="2492011" cy="2672930"/>
            <a:chOff x="1069113" y="2865014"/>
            <a:chExt cx="2492011" cy="2672930"/>
          </a:xfrm>
        </p:grpSpPr>
        <p:sp>
          <p:nvSpPr>
            <p:cNvPr id="14" name="Freeform 33"/>
            <p:cNvSpPr/>
            <p:nvPr/>
          </p:nvSpPr>
          <p:spPr bwMode="auto">
            <a:xfrm>
              <a:off x="1069113" y="2865014"/>
              <a:ext cx="2492011" cy="2672930"/>
            </a:xfrm>
            <a:custGeom>
              <a:avLst/>
              <a:gdLst>
                <a:gd name="T0" fmla="*/ 54 w 57"/>
                <a:gd name="T1" fmla="*/ 17 h 61"/>
                <a:gd name="T2" fmla="*/ 40 w 57"/>
                <a:gd name="T3" fmla="*/ 4 h 61"/>
                <a:gd name="T4" fmla="*/ 36 w 57"/>
                <a:gd name="T5" fmla="*/ 2 h 61"/>
                <a:gd name="T6" fmla="*/ 32 w 57"/>
                <a:gd name="T7" fmla="*/ 2 h 61"/>
                <a:gd name="T8" fmla="*/ 33 w 57"/>
                <a:gd name="T9" fmla="*/ 2 h 61"/>
                <a:gd name="T10" fmla="*/ 38 w 57"/>
                <a:gd name="T11" fmla="*/ 3 h 61"/>
                <a:gd name="T12" fmla="*/ 39 w 57"/>
                <a:gd name="T13" fmla="*/ 5 h 61"/>
                <a:gd name="T14" fmla="*/ 52 w 57"/>
                <a:gd name="T15" fmla="*/ 15 h 61"/>
                <a:gd name="T16" fmla="*/ 54 w 57"/>
                <a:gd name="T17" fmla="*/ 18 h 61"/>
                <a:gd name="T18" fmla="*/ 52 w 57"/>
                <a:gd name="T19" fmla="*/ 44 h 61"/>
                <a:gd name="T20" fmla="*/ 49 w 57"/>
                <a:gd name="T21" fmla="*/ 48 h 61"/>
                <a:gd name="T22" fmla="*/ 34 w 57"/>
                <a:gd name="T23" fmla="*/ 58 h 61"/>
                <a:gd name="T24" fmla="*/ 24 w 57"/>
                <a:gd name="T25" fmla="*/ 57 h 61"/>
                <a:gd name="T26" fmla="*/ 14 w 57"/>
                <a:gd name="T27" fmla="*/ 51 h 61"/>
                <a:gd name="T28" fmla="*/ 11 w 57"/>
                <a:gd name="T29" fmla="*/ 49 h 61"/>
                <a:gd name="T30" fmla="*/ 7 w 57"/>
                <a:gd name="T31" fmla="*/ 46 h 61"/>
                <a:gd name="T32" fmla="*/ 5 w 57"/>
                <a:gd name="T33" fmla="*/ 42 h 61"/>
                <a:gd name="T34" fmla="*/ 3 w 57"/>
                <a:gd name="T35" fmla="*/ 37 h 61"/>
                <a:gd name="T36" fmla="*/ 1 w 57"/>
                <a:gd name="T37" fmla="*/ 23 h 61"/>
                <a:gd name="T38" fmla="*/ 8 w 57"/>
                <a:gd name="T39" fmla="*/ 10 h 61"/>
                <a:gd name="T40" fmla="*/ 9 w 57"/>
                <a:gd name="T41" fmla="*/ 9 h 61"/>
                <a:gd name="T42" fmla="*/ 18 w 57"/>
                <a:gd name="T43" fmla="*/ 3 h 61"/>
                <a:gd name="T44" fmla="*/ 27 w 57"/>
                <a:gd name="T45" fmla="*/ 1 h 61"/>
                <a:gd name="T46" fmla="*/ 28 w 57"/>
                <a:gd name="T47" fmla="*/ 1 h 61"/>
                <a:gd name="T48" fmla="*/ 30 w 57"/>
                <a:gd name="T49" fmla="*/ 1 h 61"/>
                <a:gd name="T50" fmla="*/ 22 w 57"/>
                <a:gd name="T51" fmla="*/ 1 h 61"/>
                <a:gd name="T52" fmla="*/ 16 w 57"/>
                <a:gd name="T53" fmla="*/ 3 h 61"/>
                <a:gd name="T54" fmla="*/ 2 w 57"/>
                <a:gd name="T55" fmla="*/ 19 h 61"/>
                <a:gd name="T56" fmla="*/ 1 w 57"/>
                <a:gd name="T57" fmla="*/ 33 h 61"/>
                <a:gd name="T58" fmla="*/ 5 w 57"/>
                <a:gd name="T59" fmla="*/ 45 h 61"/>
                <a:gd name="T60" fmla="*/ 12 w 57"/>
                <a:gd name="T61" fmla="*/ 51 h 61"/>
                <a:gd name="T62" fmla="*/ 16 w 57"/>
                <a:gd name="T63" fmla="*/ 54 h 61"/>
                <a:gd name="T64" fmla="*/ 42 w 57"/>
                <a:gd name="T65" fmla="*/ 56 h 61"/>
                <a:gd name="T66" fmla="*/ 50 w 57"/>
                <a:gd name="T67" fmla="*/ 49 h 61"/>
                <a:gd name="T68" fmla="*/ 56 w 57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61">
                  <a:moveTo>
                    <a:pt x="55" y="18"/>
                  </a:moveTo>
                  <a:cubicBezTo>
                    <a:pt x="54" y="18"/>
                    <a:pt x="54" y="17"/>
                    <a:pt x="54" y="17"/>
                  </a:cubicBezTo>
                  <a:cubicBezTo>
                    <a:pt x="52" y="14"/>
                    <a:pt x="50" y="11"/>
                    <a:pt x="47" y="9"/>
                  </a:cubicBezTo>
                  <a:cubicBezTo>
                    <a:pt x="45" y="7"/>
                    <a:pt x="43" y="5"/>
                    <a:pt x="40" y="4"/>
                  </a:cubicBezTo>
                  <a:cubicBezTo>
                    <a:pt x="39" y="4"/>
                    <a:pt x="38" y="3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5" y="2"/>
                    <a:pt x="35" y="2"/>
                    <a:pt x="34" y="1"/>
                  </a:cubicBezTo>
                  <a:cubicBezTo>
                    <a:pt x="33" y="1"/>
                    <a:pt x="32" y="1"/>
                    <a:pt x="32" y="2"/>
                  </a:cubicBezTo>
                  <a:cubicBezTo>
                    <a:pt x="32" y="2"/>
                    <a:pt x="33" y="2"/>
                    <a:pt x="32" y="2"/>
                  </a:cubicBezTo>
                  <a:cubicBezTo>
                    <a:pt x="33" y="2"/>
                    <a:pt x="32" y="2"/>
                    <a:pt x="33" y="2"/>
                  </a:cubicBezTo>
                  <a:cubicBezTo>
                    <a:pt x="32" y="2"/>
                    <a:pt x="35" y="3"/>
                    <a:pt x="34" y="2"/>
                  </a:cubicBezTo>
                  <a:cubicBezTo>
                    <a:pt x="35" y="3"/>
                    <a:pt x="36" y="4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44" y="7"/>
                    <a:pt x="48" y="9"/>
                    <a:pt x="50" y="13"/>
                  </a:cubicBezTo>
                  <a:cubicBezTo>
                    <a:pt x="51" y="14"/>
                    <a:pt x="51" y="14"/>
                    <a:pt x="52" y="15"/>
                  </a:cubicBezTo>
                  <a:cubicBezTo>
                    <a:pt x="52" y="16"/>
                    <a:pt x="53" y="17"/>
                    <a:pt x="53" y="18"/>
                  </a:cubicBezTo>
                  <a:cubicBezTo>
                    <a:pt x="53" y="18"/>
                    <a:pt x="54" y="18"/>
                    <a:pt x="54" y="18"/>
                  </a:cubicBezTo>
                  <a:cubicBezTo>
                    <a:pt x="55" y="22"/>
                    <a:pt x="56" y="26"/>
                    <a:pt x="56" y="30"/>
                  </a:cubicBezTo>
                  <a:cubicBezTo>
                    <a:pt x="55" y="35"/>
                    <a:pt x="54" y="40"/>
                    <a:pt x="52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1" y="46"/>
                    <a:pt x="50" y="47"/>
                    <a:pt x="49" y="48"/>
                  </a:cubicBezTo>
                  <a:cubicBezTo>
                    <a:pt x="47" y="51"/>
                    <a:pt x="45" y="53"/>
                    <a:pt x="42" y="55"/>
                  </a:cubicBezTo>
                  <a:cubicBezTo>
                    <a:pt x="39" y="55"/>
                    <a:pt x="37" y="57"/>
                    <a:pt x="34" y="58"/>
                  </a:cubicBezTo>
                  <a:cubicBezTo>
                    <a:pt x="32" y="58"/>
                    <a:pt x="30" y="57"/>
                    <a:pt x="28" y="57"/>
                  </a:cubicBezTo>
                  <a:cubicBezTo>
                    <a:pt x="27" y="57"/>
                    <a:pt x="25" y="57"/>
                    <a:pt x="24" y="57"/>
                  </a:cubicBezTo>
                  <a:cubicBezTo>
                    <a:pt x="22" y="56"/>
                    <a:pt x="20" y="55"/>
                    <a:pt x="18" y="54"/>
                  </a:cubicBezTo>
                  <a:cubicBezTo>
                    <a:pt x="17" y="53"/>
                    <a:pt x="15" y="53"/>
                    <a:pt x="14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2" y="49"/>
                    <a:pt x="11" y="49"/>
                  </a:cubicBezTo>
                  <a:cubicBezTo>
                    <a:pt x="10" y="48"/>
                    <a:pt x="9" y="48"/>
                    <a:pt x="8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5" y="44"/>
                    <a:pt x="5" y="43"/>
                    <a:pt x="5" y="42"/>
                  </a:cubicBezTo>
                  <a:cubicBezTo>
                    <a:pt x="4" y="41"/>
                    <a:pt x="4" y="40"/>
                    <a:pt x="3" y="39"/>
                  </a:cubicBezTo>
                  <a:cubicBezTo>
                    <a:pt x="3" y="39"/>
                    <a:pt x="3" y="38"/>
                    <a:pt x="3" y="37"/>
                  </a:cubicBezTo>
                  <a:cubicBezTo>
                    <a:pt x="1" y="34"/>
                    <a:pt x="1" y="30"/>
                    <a:pt x="1" y="27"/>
                  </a:cubicBezTo>
                  <a:cubicBezTo>
                    <a:pt x="1" y="26"/>
                    <a:pt x="1" y="24"/>
                    <a:pt x="1" y="23"/>
                  </a:cubicBezTo>
                  <a:cubicBezTo>
                    <a:pt x="1" y="22"/>
                    <a:pt x="2" y="21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4" y="1"/>
                    <a:pt x="26" y="1"/>
                    <a:pt x="27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9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30" y="2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27" y="0"/>
                    <a:pt x="24" y="0"/>
                    <a:pt x="22" y="1"/>
                  </a:cubicBezTo>
                  <a:cubicBezTo>
                    <a:pt x="21" y="1"/>
                    <a:pt x="20" y="2"/>
                    <a:pt x="20" y="2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1" y="5"/>
                    <a:pt x="7" y="10"/>
                    <a:pt x="4" y="14"/>
                  </a:cubicBezTo>
                  <a:cubicBezTo>
                    <a:pt x="3" y="16"/>
                    <a:pt x="2" y="17"/>
                    <a:pt x="2" y="19"/>
                  </a:cubicBezTo>
                  <a:cubicBezTo>
                    <a:pt x="1" y="22"/>
                    <a:pt x="0" y="24"/>
                    <a:pt x="0" y="27"/>
                  </a:cubicBezTo>
                  <a:cubicBezTo>
                    <a:pt x="0" y="29"/>
                    <a:pt x="1" y="31"/>
                    <a:pt x="1" y="33"/>
                  </a:cubicBezTo>
                  <a:cubicBezTo>
                    <a:pt x="1" y="36"/>
                    <a:pt x="1" y="37"/>
                    <a:pt x="2" y="39"/>
                  </a:cubicBezTo>
                  <a:cubicBezTo>
                    <a:pt x="3" y="41"/>
                    <a:pt x="4" y="43"/>
                    <a:pt x="5" y="45"/>
                  </a:cubicBezTo>
                  <a:cubicBezTo>
                    <a:pt x="5" y="45"/>
                    <a:pt x="6" y="47"/>
                    <a:pt x="7" y="47"/>
                  </a:cubicBezTo>
                  <a:cubicBezTo>
                    <a:pt x="8" y="49"/>
                    <a:pt x="10" y="50"/>
                    <a:pt x="12" y="51"/>
                  </a:cubicBezTo>
                  <a:cubicBezTo>
                    <a:pt x="13" y="52"/>
                    <a:pt x="13" y="52"/>
                    <a:pt x="14" y="53"/>
                  </a:cubicBezTo>
                  <a:cubicBezTo>
                    <a:pt x="14" y="53"/>
                    <a:pt x="15" y="54"/>
                    <a:pt x="16" y="54"/>
                  </a:cubicBezTo>
                  <a:cubicBezTo>
                    <a:pt x="22" y="59"/>
                    <a:pt x="34" y="61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4" y="55"/>
                    <a:pt x="45" y="54"/>
                    <a:pt x="47" y="53"/>
                  </a:cubicBezTo>
                  <a:cubicBezTo>
                    <a:pt x="48" y="52"/>
                    <a:pt x="49" y="50"/>
                    <a:pt x="50" y="49"/>
                  </a:cubicBezTo>
                  <a:cubicBezTo>
                    <a:pt x="50" y="47"/>
                    <a:pt x="52" y="46"/>
                    <a:pt x="53" y="44"/>
                  </a:cubicBezTo>
                  <a:cubicBezTo>
                    <a:pt x="55" y="40"/>
                    <a:pt x="57" y="33"/>
                    <a:pt x="56" y="27"/>
                  </a:cubicBezTo>
                  <a:cubicBezTo>
                    <a:pt x="56" y="23"/>
                    <a:pt x="55" y="20"/>
                    <a:pt x="55" y="18"/>
                  </a:cubicBezTo>
                  <a:close/>
                </a:path>
              </a:pathLst>
            </a:custGeom>
            <a:solidFill>
              <a:srgbClr val="005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07613" y="3533220"/>
              <a:ext cx="22584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3600" b="1" dirty="0">
                  <a:solidFill>
                    <a:srgbClr val="0057A6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商品化与家庭生产</a:t>
              </a:r>
            </a:p>
          </p:txBody>
        </p:sp>
      </p:grp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327981" y="1394185"/>
            <a:ext cx="4606516" cy="9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棉花，刺激手工业，高度商品化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蚕丝，脱离农耕，物美价廉的商品，专业化生产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粮食，棉桑推动商品化，与其他地区交易粮食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7383160" y="2589463"/>
            <a:ext cx="3524096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作物推动城镇增长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围绕商品化的棉花经济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7244660" y="3511489"/>
            <a:ext cx="4947340" cy="6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华北，旱作，变迁迟缓；棉花商品化带入更多劳动力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长江，妇女儿童卷入生产棉花蚕丝，家庭手工业发展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7722118" y="5342042"/>
            <a:ext cx="3524096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更高商品化带来更高生产家庭化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603877" y="4517367"/>
            <a:ext cx="3524096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妇女插秧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商务合作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524</Words>
  <Application>Microsoft Office PowerPoint</Application>
  <PresentationFormat>宽屏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华文隶书</vt:lpstr>
      <vt:lpstr>微软雅黑</vt:lpstr>
      <vt:lpstr>幼圆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手绘商务合作</dc:title>
  <dc:creator>PC</dc:creator>
  <cp:lastModifiedBy>C kx</cp:lastModifiedBy>
  <cp:revision>66</cp:revision>
  <dcterms:created xsi:type="dcterms:W3CDTF">2017-04-26T15:58:26Z</dcterms:created>
  <dcterms:modified xsi:type="dcterms:W3CDTF">2020-08-01T12:17:05Z</dcterms:modified>
</cp:coreProperties>
</file>