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9" r:id="rId3"/>
    <p:sldId id="278" r:id="rId4"/>
    <p:sldId id="276" r:id="rId5"/>
    <p:sldId id="277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5468" autoAdjust="0"/>
  </p:normalViewPr>
  <p:slideViewPr>
    <p:cSldViewPr snapToGrid="0">
      <p:cViewPr varScale="1">
        <p:scale>
          <a:sx n="107" d="100"/>
          <a:sy n="107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942B9-C433-49CB-B34E-A4BDEF4AA121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F27C8-9F4C-4090-8CD2-97138584E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9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35C2012-9573-5441-846A-D9A6A0A1F4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400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6B3BB3-18C8-EC44-9556-DF5FD8B8FA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094" r="1062" b="29003"/>
          <a:stretch/>
        </p:blipFill>
        <p:spPr>
          <a:xfrm>
            <a:off x="4152000" y="5058182"/>
            <a:ext cx="3888000" cy="108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64432F-7BD6-450B-926F-08D8DC48F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8" y="649358"/>
            <a:ext cx="9541564" cy="2478156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entury Schoolbook" panose="02040604050505020304" pitchFamily="18" charset="0"/>
                <a:ea typeface="STXingkai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13B0C-B7D5-44C9-8208-58DB936E3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5" y="3617843"/>
            <a:ext cx="9541563" cy="122217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Century Schoolbook" panose="02040604050505020304" pitchFamily="18" charset="0"/>
                <a:ea typeface="Kaiti SC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EE545-C2C2-43DC-BA0E-E574BDD4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09F96-463F-470E-A2F1-F2E0BD0F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2856D-F76D-431C-82F2-88912BDF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2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5F74C-7EC3-41FC-AF70-60D868A6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E0655-1299-4AAD-99AE-3FE90E6DF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0ABE25-9421-4C43-A2E3-89B5E35B8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3D81E-DA86-45DE-B491-EE73D9F6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7E7240-8F85-46BE-8984-C8297685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F6BFE-6C14-46E9-8BB5-A10BBCA9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6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435A-828C-43EE-8627-74B033CB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98C3E-2FBF-4A23-B677-B794380A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BBA57-1E48-4873-AD7D-A6D6BCDF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B1F5B-F258-4538-A6E8-7C521087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70E14-3F65-47CF-9219-691FE743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60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775B64-A703-4577-802C-C2FFE3899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25586-E87F-4F2E-A14D-39D1312D3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7EF2E-4DC5-4E6D-83B7-6CA478D5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1ADFC-E9C7-4910-B630-3866278A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B4C56-1F34-4C05-8D00-AF987E18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1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D5A5A3E9-04F4-6A40-BCFA-246F02DFD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094" r="1062" b="29003"/>
          <a:stretch/>
        </p:blipFill>
        <p:spPr>
          <a:xfrm>
            <a:off x="145774" y="167233"/>
            <a:ext cx="2848461" cy="791239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D651B3-7A9D-DF4D-8E2F-9B4B607F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7244EF-850A-DC46-8C8E-97419ADC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5686FD-2A7E-074B-B526-CD9005E1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MH_Others_1">
            <a:extLst>
              <a:ext uri="{FF2B5EF4-FFF2-40B4-BE49-F238E27FC236}">
                <a16:creationId xmlns:a16="http://schemas.microsoft.com/office/drawing/2014/main" id="{30212278-F7B7-6544-A778-224CD13D95D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772958" y="2324720"/>
            <a:ext cx="2724885" cy="12311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zh-CN" altLang="en-US" sz="8000" b="0" dirty="0">
                <a:solidFill>
                  <a:srgbClr val="941B0E"/>
                </a:solidFill>
                <a:latin typeface="Weibei SC" panose="03000800000000000000" pitchFamily="66" charset="-128"/>
                <a:ea typeface="Weibei SC" panose="03000800000000000000" pitchFamily="66" charset="-128"/>
                <a:cs typeface="Yuppy SC" panose="020F0603040207020204" pitchFamily="34" charset="-122"/>
              </a:rPr>
              <a:t>目 录</a:t>
            </a:r>
            <a:endParaRPr lang="en-US" altLang="zh-CN" sz="8000" b="0" dirty="0">
              <a:solidFill>
                <a:srgbClr val="941B0E"/>
              </a:solidFill>
              <a:latin typeface="Weibei SC" panose="03000800000000000000" pitchFamily="66" charset="-128"/>
              <a:ea typeface="Weibei SC" panose="03000800000000000000" pitchFamily="66" charset="-128"/>
              <a:cs typeface="Yuppy SC" panose="020F0603040207020204" pitchFamily="34" charset="-122"/>
            </a:endParaRPr>
          </a:p>
        </p:txBody>
      </p:sp>
      <p:sp>
        <p:nvSpPr>
          <p:cNvPr id="29" name="MH_Others_2">
            <a:extLst>
              <a:ext uri="{FF2B5EF4-FFF2-40B4-BE49-F238E27FC236}">
                <a16:creationId xmlns:a16="http://schemas.microsoft.com/office/drawing/2014/main" id="{F18E916F-65A0-324B-BE9A-282520A2BD1D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755668" y="3586618"/>
            <a:ext cx="2697360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rgbClr val="941B0E"/>
                </a:solidFill>
                <a:latin typeface="Century Schoolbook" panose="020406040505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rgbClr val="941B0E"/>
              </a:solidFill>
              <a:latin typeface="Century Schoolbook" panose="02040604050505020304" pitchFamily="18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内容占位符 3">
            <a:extLst>
              <a:ext uri="{FF2B5EF4-FFF2-40B4-BE49-F238E27FC236}">
                <a16:creationId xmlns:a16="http://schemas.microsoft.com/office/drawing/2014/main" id="{1DD1A5E9-1F5D-0C42-9853-787958926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2674" y="551871"/>
            <a:ext cx="5575852" cy="5406887"/>
          </a:xfrm>
        </p:spPr>
        <p:txBody>
          <a:bodyPr>
            <a:normAutofit/>
          </a:bodyPr>
          <a:lstStyle>
            <a:lvl1pPr>
              <a:defRPr sz="4000">
                <a:solidFill>
                  <a:srgbClr val="941B0E"/>
                </a:solidFill>
                <a:latin typeface="Century Schoolbook" panose="02040604050505020304" pitchFamily="18" charset="0"/>
                <a:ea typeface="Weibei SC" panose="03000800000000000000" pitchFamily="66" charset="-128"/>
              </a:defRPr>
            </a:lvl1pPr>
            <a:lvl2pPr>
              <a:defRPr sz="4000">
                <a:solidFill>
                  <a:srgbClr val="941B0E"/>
                </a:solidFill>
                <a:latin typeface="Century Schoolbook" panose="02040604050505020304" pitchFamily="18" charset="0"/>
                <a:ea typeface="Weibei SC" panose="03000800000000000000" pitchFamily="66" charset="-128"/>
              </a:defRPr>
            </a:lvl2pPr>
            <a:lvl3pPr>
              <a:defRPr sz="4000">
                <a:solidFill>
                  <a:srgbClr val="941B0E"/>
                </a:solidFill>
                <a:latin typeface="Century Schoolbook" panose="02040604050505020304" pitchFamily="18" charset="0"/>
                <a:ea typeface="Weibei SC" panose="03000800000000000000" pitchFamily="66" charset="-128"/>
              </a:defRPr>
            </a:lvl3pPr>
            <a:lvl4pPr>
              <a:defRPr sz="4000">
                <a:solidFill>
                  <a:srgbClr val="941B0E"/>
                </a:solidFill>
                <a:latin typeface="Century Schoolbook" panose="02040604050505020304" pitchFamily="18" charset="0"/>
                <a:ea typeface="Weibei SC" panose="03000800000000000000" pitchFamily="66" charset="-128"/>
              </a:defRPr>
            </a:lvl4pPr>
            <a:lvl5pPr>
              <a:defRPr sz="4000">
                <a:solidFill>
                  <a:srgbClr val="941B0E"/>
                </a:solidFill>
                <a:latin typeface="Century Schoolbook" panose="02040604050505020304" pitchFamily="18" charset="0"/>
                <a:ea typeface="Weibei SC" panose="03000800000000000000" pitchFamily="66" charset="-128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8743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A15A788-6018-0C49-A97A-0DBF02D52C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91"/>
          <a:stretch/>
        </p:blipFill>
        <p:spPr>
          <a:xfrm>
            <a:off x="0" y="2067339"/>
            <a:ext cx="12192000" cy="256429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938EE23-E170-4CC9-A4FC-EEBD5DBD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5" y="2345635"/>
            <a:ext cx="11940209" cy="1688755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Century Schoolbook" panose="02040604050505020304" pitchFamily="18" charset="0"/>
                <a:ea typeface="STXingkai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DB6BF-0CAA-40F8-9EDC-FBC4CAC7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202F9-0C72-43D2-96FA-9057C148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A5110-BB57-44AA-BAD7-18DCE9B8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1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4800D10-C204-C242-969F-83352D210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094" r="1062" b="29003"/>
          <a:stretch/>
        </p:blipFill>
        <p:spPr>
          <a:xfrm>
            <a:off x="9183756" y="5991777"/>
            <a:ext cx="2848461" cy="7912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1E52CF-590B-44C0-A1F2-F636C2EF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11" y="48013"/>
            <a:ext cx="10515600" cy="911698"/>
          </a:xfrm>
        </p:spPr>
        <p:txBody>
          <a:bodyPr>
            <a:normAutofit/>
          </a:bodyPr>
          <a:lstStyle>
            <a:lvl1pPr>
              <a:defRPr sz="32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44907-7397-4039-B5EC-8397A12B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5" y="1110007"/>
            <a:ext cx="11259495" cy="4906479"/>
          </a:xfrm>
        </p:spPr>
        <p:txBody>
          <a:bodyPr/>
          <a:lstStyle>
            <a:lvl1pPr>
              <a:defRPr>
                <a:latin typeface="Songti SC" panose="02010600040101010101" pitchFamily="2" charset="-122"/>
                <a:ea typeface="Songti SC" panose="02010600040101010101" pitchFamily="2" charset="-122"/>
              </a:defRPr>
            </a:lvl1pPr>
            <a:lvl2pPr>
              <a:defRPr>
                <a:latin typeface="Songti SC" panose="02010600040101010101" pitchFamily="2" charset="-122"/>
                <a:ea typeface="Songti SC" panose="02010600040101010101" pitchFamily="2" charset="-122"/>
              </a:defRPr>
            </a:lvl2pPr>
            <a:lvl3pPr>
              <a:defRPr>
                <a:latin typeface="Songti SC" panose="02010600040101010101" pitchFamily="2" charset="-122"/>
                <a:ea typeface="Songti SC" panose="02010600040101010101" pitchFamily="2" charset="-122"/>
              </a:defRPr>
            </a:lvl3pPr>
            <a:lvl4pPr>
              <a:defRPr>
                <a:latin typeface="Songti SC" panose="02010600040101010101" pitchFamily="2" charset="-122"/>
                <a:ea typeface="Songti SC" panose="02010600040101010101" pitchFamily="2" charset="-122"/>
              </a:defRPr>
            </a:lvl4pPr>
            <a:lvl5pPr>
              <a:defRPr>
                <a:latin typeface="Songti SC" panose="02010600040101010101" pitchFamily="2" charset="-122"/>
                <a:ea typeface="Songti SC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08748-E6DB-4166-BCE0-32CCE4D7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C807F-6031-4365-A80A-6E006AD0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A1061-E355-43D6-9E66-0B6F25D2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8152AE-456B-5840-8013-BDDB5DE056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89231"/>
            <a:ext cx="1192639" cy="429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46DF6B-386D-9649-9EAD-FC601B4BA8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03283" y="289231"/>
            <a:ext cx="84084" cy="4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D223AB-038B-8941-9F3D-A449F44906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094" r="1062" b="29003"/>
          <a:stretch/>
        </p:blipFill>
        <p:spPr>
          <a:xfrm>
            <a:off x="9183756" y="5991777"/>
            <a:ext cx="2848461" cy="79123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8B85-CE8D-4415-A795-5C1266FDF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7303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39A0F-75F6-4B22-BAC5-970E10BB1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253331"/>
            <a:ext cx="5181600" cy="47303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D9CF5-FAD7-49D2-8D74-80F3A75A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ED530-E2E5-45B9-B6E9-BAE7EAD2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EBD-6698-45EB-B608-E026852B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A72687-533C-7246-8EDA-1A44B61989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89231"/>
            <a:ext cx="1192639" cy="4292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E200CE-E51C-3141-ADD6-445ADA0BFE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03283" y="289231"/>
            <a:ext cx="84084" cy="42926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0F20F48E-0CE7-F34B-9F32-F3EEA197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11" y="48013"/>
            <a:ext cx="10515600" cy="911698"/>
          </a:xfrm>
        </p:spPr>
        <p:txBody>
          <a:bodyPr>
            <a:normAutofit/>
          </a:bodyPr>
          <a:lstStyle>
            <a:lvl1pPr>
              <a:defRPr sz="32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846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D223AB-038B-8941-9F3D-A449F44906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094" r="1062" b="29003"/>
          <a:stretch/>
        </p:blipFill>
        <p:spPr>
          <a:xfrm>
            <a:off x="9183756" y="5991777"/>
            <a:ext cx="2848461" cy="79123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8B85-CE8D-4415-A795-5C1266FDF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92958"/>
            <a:ext cx="5181600" cy="32907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39A0F-75F6-4B22-BAC5-970E10BB1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692957"/>
            <a:ext cx="5181600" cy="329074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D9CF5-FAD7-49D2-8D74-80F3A75A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ED530-E2E5-45B9-B6E9-BAE7EAD2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EBD-6698-45EB-B608-E026852B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A72687-533C-7246-8EDA-1A44B61989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89231"/>
            <a:ext cx="1192639" cy="4292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E200CE-E51C-3141-ADD6-445ADA0BFE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03283" y="289231"/>
            <a:ext cx="84084" cy="42926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0F20F48E-0CE7-F34B-9F32-F3EEA197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11" y="48013"/>
            <a:ext cx="10515600" cy="911698"/>
          </a:xfrm>
        </p:spPr>
        <p:txBody>
          <a:bodyPr>
            <a:normAutofit/>
          </a:bodyPr>
          <a:lstStyle>
            <a:lvl1pPr>
              <a:defRPr sz="32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9AF1696-31F6-5F4C-B06E-03C6488C171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198" y="1165610"/>
            <a:ext cx="10515600" cy="146580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3340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921E461-B4FE-BB45-8B80-7BD2DF785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2094" r="1062" b="29003"/>
          <a:stretch/>
        </p:blipFill>
        <p:spPr>
          <a:xfrm>
            <a:off x="9183756" y="5991777"/>
            <a:ext cx="2848461" cy="7912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004702-1CDB-A34B-A0A0-16E29280F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89231"/>
            <a:ext cx="1192639" cy="4292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4118E9-7D49-CB48-BDC3-541CA7D595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03283" y="289231"/>
            <a:ext cx="84084" cy="4292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CEAE8C9-6BC5-4951-9317-C7D44DC4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617" y="53660"/>
            <a:ext cx="10515600" cy="914400"/>
          </a:xfrm>
        </p:spPr>
        <p:txBody>
          <a:bodyPr>
            <a:normAutofit/>
          </a:bodyPr>
          <a:lstStyle>
            <a:lvl1pPr>
              <a:defRPr sz="32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5D14D-4B13-4A08-B41F-5160A4541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70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74BF3E-CFD5-4FF2-B408-20A3E6197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1003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BDE82C-D213-4BC2-B307-73117E867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70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8FC0A3-5C6B-41B6-B705-B2D867343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1003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C06A6-5755-41AD-ABA4-4AC3FCD9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78765A-9CAC-4CE3-A201-4760DFCF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718342-C629-44CE-BF6A-3AA29F2C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3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E938C-A406-48AE-B60F-521539A1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595EB1-7C4B-439E-805C-A29F63BE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0D7F6-28C0-4BB1-B527-9442DF5B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4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E844B-04CE-4C2C-893E-D6BBA00F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C3C17-8937-4ACF-A4FE-7A24950E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32DEA-D48E-4C37-AC34-B6DD9D4C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DB5A0-2774-42DA-BE0F-B7C18E2B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6426A-2C13-450A-A554-47D0AAC7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77237-A4FD-444C-B7C5-9965B649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912B45-B41C-4FCF-97F1-587EBE44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F86ECD-18A8-4D31-8CF3-E6B5CAAD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ECFA4-6A62-436A-9AB0-AC43675E4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01321-C7B4-4B7B-BCD7-67ECD1D7F21D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38073-E34C-449E-A928-4FD3A3150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5AE7-DB5F-4B63-9811-82B3C759D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E7B66-ECC5-407F-B448-BA14146DB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61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A02819-C35B-774C-9F34-096ED60D2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4EBEC7B-35C1-B344-A982-56321E6E2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2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1CF25-0800-7D40-AA54-AE56A1E6C7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</a:p>
          <a:p>
            <a:r>
              <a:rPr lang="en-US" altLang="zh-CN" dirty="0"/>
              <a:t>2.</a:t>
            </a:r>
          </a:p>
          <a:p>
            <a:r>
              <a:rPr lang="en-US" altLang="zh-CN" dirty="0"/>
              <a:t>3.</a:t>
            </a:r>
          </a:p>
          <a:p>
            <a:r>
              <a:rPr lang="en-US" altLang="zh-CN" dirty="0"/>
              <a:t>4.</a:t>
            </a:r>
          </a:p>
          <a:p>
            <a:r>
              <a:rPr lang="en-US" altLang="zh-CN" dirty="0"/>
              <a:t>5.</a:t>
            </a:r>
          </a:p>
          <a:p>
            <a:r>
              <a:rPr lang="en-US" altLang="zh-CN" dirty="0"/>
              <a:t>6.</a:t>
            </a:r>
          </a:p>
          <a:p>
            <a:r>
              <a:rPr lang="en-US" altLang="zh-CN" dirty="0"/>
              <a:t>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36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3B47D-CF83-F941-9782-5E159D3B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07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32972-88AC-AE45-A53D-1BBB7861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F7878-2DB1-3145-B83B-4FDCCFB8E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03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16BA4-49A6-9540-9C14-52EAFBBC9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25A545-444A-D041-8DBA-D9AC973D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E3BD6E6-7331-C245-A65A-DEA59FFA88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0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3B47D-CF83-F941-9782-5E159D3B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谢谢欣赏！</a:t>
            </a:r>
          </a:p>
        </p:txBody>
      </p:sp>
    </p:spTree>
    <p:extLst>
      <p:ext uri="{BB962C8B-B14F-4D97-AF65-F5344CB8AC3E}">
        <p14:creationId xmlns:p14="http://schemas.microsoft.com/office/powerpoint/2010/main" val="3488892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</Words>
  <Application>Microsoft Macintosh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SimHei</vt:lpstr>
      <vt:lpstr>Songti SC</vt:lpstr>
      <vt:lpstr>Weibei SC</vt:lpstr>
      <vt:lpstr>Arial</vt:lpstr>
      <vt:lpstr>Century Schoolbook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谢谢欣赏！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中国南北方经济增速分化研究</dc:title>
  <dc:creator>Wang Juncker</dc:creator>
  <cp:lastModifiedBy>Wang Juncker</cp:lastModifiedBy>
  <cp:revision>100</cp:revision>
  <dcterms:created xsi:type="dcterms:W3CDTF">2019-10-14T05:39:19Z</dcterms:created>
  <dcterms:modified xsi:type="dcterms:W3CDTF">2021-09-18T12:33:26Z</dcterms:modified>
</cp:coreProperties>
</file>